
<file path=[Content_Types].xml><?xml version="1.0" encoding="utf-8"?>
<Types xmlns="http://schemas.openxmlformats.org/package/2006/content-types">
  <Default Extension="jpeg" ContentType="image/jpeg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3"/>
  </p:sldMasterIdLst>
  <p:notesMasterIdLst>
    <p:notesMasterId r:id="rId5"/>
  </p:notesMasterIdLst>
  <p:sldIdLst>
    <p:sldId id="2274" r:id="rId4"/>
    <p:sldId id="2275" r:id="rId6"/>
    <p:sldId id="2276" r:id="rId7"/>
    <p:sldId id="2002" r:id="rId8"/>
    <p:sldId id="390" r:id="rId9"/>
    <p:sldId id="676" r:id="rId10"/>
    <p:sldId id="1241" r:id="rId11"/>
    <p:sldId id="2299" r:id="rId12"/>
    <p:sldId id="1641" r:id="rId13"/>
    <p:sldId id="504" r:id="rId14"/>
    <p:sldId id="2171" r:id="rId15"/>
    <p:sldId id="2300" r:id="rId16"/>
    <p:sldId id="886" r:id="rId17"/>
    <p:sldId id="2163" r:id="rId18"/>
    <p:sldId id="1770" r:id="rId19"/>
    <p:sldId id="2301" r:id="rId20"/>
    <p:sldId id="695" r:id="rId21"/>
    <p:sldId id="566" r:id="rId22"/>
    <p:sldId id="783" r:id="rId23"/>
    <p:sldId id="2189" r:id="rId24"/>
    <p:sldId id="2303" r:id="rId25"/>
    <p:sldId id="2304" r:id="rId26"/>
  </p:sldIdLst>
  <p:sldSz cx="12192000" cy="6858000"/>
  <p:notesSz cx="6858000" cy="9144000"/>
  <p:custDataLst>
    <p:tags r:id="rId3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24043"/>
    <a:srgbClr val="4D7889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148"/>
    <p:restoredTop sz="94645"/>
  </p:normalViewPr>
  <p:slideViewPr>
    <p:cSldViewPr snapToGrid="0">
      <p:cViewPr>
        <p:scale>
          <a:sx n="50" d="100"/>
          <a:sy n="50" d="100"/>
        </p:scale>
        <p:origin x="714" y="5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0" Type="http://schemas.openxmlformats.org/officeDocument/2006/relationships/tags" Target="tags/tag29.xml"/><Relationship Id="rId3" Type="http://schemas.openxmlformats.org/officeDocument/2006/relationships/slideMaster" Target="slideMasters/slideMaster2.xml"/><Relationship Id="rId29" Type="http://schemas.openxmlformats.org/officeDocument/2006/relationships/tableStyles" Target="tableStyles.xml"/><Relationship Id="rId28" Type="http://schemas.openxmlformats.org/officeDocument/2006/relationships/viewProps" Target="viewProps.xml"/><Relationship Id="rId27" Type="http://schemas.openxmlformats.org/officeDocument/2006/relationships/presProps" Target="presProps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702E80-9CCD-4F6A-9E6C-E914F8F513B8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2AFC93-5CDB-4003-BEE8-4E8E70554205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2AFC93-5CDB-4003-BEE8-4E8E7055420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2AFC93-5CDB-4003-BEE8-4E8E7055420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2AFC93-5CDB-4003-BEE8-4E8E7055420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2AFC93-5CDB-4003-BEE8-4E8E7055420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2AFC93-5CDB-4003-BEE8-4E8E7055420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2AFC93-5CDB-4003-BEE8-4E8E7055420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2AFC93-5CDB-4003-BEE8-4E8E7055420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2AFC93-5CDB-4003-BEE8-4E8E7055420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2AFC93-5CDB-4003-BEE8-4E8E7055420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2AFC93-5CDB-4003-BEE8-4E8E7055420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2AFC93-5CDB-4003-BEE8-4E8E7055420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2AFC93-5CDB-4003-BEE8-4E8E7055420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2AFC93-5CDB-4003-BEE8-4E8E7055420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2AFC93-5CDB-4003-BEE8-4E8E7055420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2AFC93-5CDB-4003-BEE8-4E8E7055420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2AFC93-5CDB-4003-BEE8-4E8E7055420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2AFC93-5CDB-4003-BEE8-4E8E7055420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2AFC93-5CDB-4003-BEE8-4E8E7055420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2AFC93-5CDB-4003-BEE8-4E8E7055420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2AFC93-5CDB-4003-BEE8-4E8E7055420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2AFC93-5CDB-4003-BEE8-4E8E7055420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2AFC93-5CDB-4003-BEE8-4E8E7055420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D1BF2-7D54-4731-8227-0F06EB30D4C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24A40C-092B-4C92-ACDF-7B89BB5A43D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D1BF2-7D54-4731-8227-0F06EB30D4C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24A40C-092B-4C92-ACDF-7B89BB5A43D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D1BF2-7D54-4731-8227-0F06EB30D4C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24A40C-092B-4C92-ACDF-7B89BB5A43D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D1BF2-7D54-4731-8227-0F06EB30D4C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24A40C-092B-4C92-ACDF-7B89BB5A43D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D1BF2-7D54-4731-8227-0F06EB30D4C2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24A40C-092B-4C92-ACDF-7B89BB5A43D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D1BF2-7D54-4731-8227-0F06EB30D4C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24A40C-092B-4C92-ACDF-7B89BB5A43D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D1BF2-7D54-4731-8227-0F06EB30D4C2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24A40C-092B-4C92-ACDF-7B89BB5A43D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D1BF2-7D54-4731-8227-0F06EB30D4C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24A40C-092B-4C92-ACDF-7B89BB5A43D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D1BF2-7D54-4731-8227-0F06EB30D4C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24A40C-092B-4C92-ACDF-7B89BB5A43D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D1BF2-7D54-4731-8227-0F06EB30D4C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24A40C-092B-4C92-ACDF-7B89BB5A43D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D1BF2-7D54-4731-8227-0F06EB30D4C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24A40C-092B-4C92-ACDF-7B89BB5A43D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:blinds/>
      </p:transition>
    </mc:Choice>
    <mc:Fallback>
      <p:transition spd="slow" advTm="0">
        <p:blinds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D1BF2-7D54-4731-8227-0F06EB30D4C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24A40C-092B-4C92-ACDF-7B89BB5A43D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D1BF2-7D54-4731-8227-0F06EB30D4C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24A40C-092B-4C92-ACDF-7B89BB5A43D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D1BF2-7D54-4731-8227-0F06EB30D4C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24A40C-092B-4C92-ACDF-7B89BB5A43D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D1BF2-7D54-4731-8227-0F06EB30D4C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24A40C-092B-4C92-ACDF-7B89BB5A43D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D1BF2-7D54-4731-8227-0F06EB30D4C2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24A40C-092B-4C92-ACDF-7B89BB5A43D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D1BF2-7D54-4731-8227-0F06EB30D4C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24A40C-092B-4C92-ACDF-7B89BB5A43D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D1BF2-7D54-4731-8227-0F06EB30D4C2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24A40C-092B-4C92-ACDF-7B89BB5A43D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D1BF2-7D54-4731-8227-0F06EB30D4C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24A40C-092B-4C92-ACDF-7B89BB5A43D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D1BF2-7D54-4731-8227-0F06EB30D4C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24A40C-092B-4C92-ACDF-7B89BB5A43D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D1BF2-7D54-4731-8227-0F06EB30D4C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24A40C-092B-4C92-ACDF-7B89BB5A43D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D1BF2-7D54-4731-8227-0F06EB30D4C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24A40C-092B-4C92-ACDF-7B89BB5A43D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:blinds/>
      </p:transition>
    </mc:Choice>
    <mc:Fallback>
      <p:transition spd="slow" advTm="0">
        <p:blinds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1.xml"/><Relationship Id="rId8" Type="http://schemas.openxmlformats.org/officeDocument/2006/relationships/slideLayout" Target="../slideLayouts/slideLayout20.xml"/><Relationship Id="rId7" Type="http://schemas.openxmlformats.org/officeDocument/2006/relationships/slideLayout" Target="../slideLayouts/slideLayout19.xml"/><Relationship Id="rId6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4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8D1BF2-7D54-4731-8227-0F06EB30D4C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24A40C-092B-4C92-ACDF-7B89BB5A43DE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8D1BF2-7D54-4731-8227-0F06EB30D4C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24A40C-092B-4C92-ACDF-7B89BB5A43DE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.xml"/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3" Type="http://schemas.microsoft.com/office/2007/relationships/media" Target="../media/media1.mp3"/><Relationship Id="rId2" Type="http://schemas.openxmlformats.org/officeDocument/2006/relationships/audio" Target="../media/media1.mp3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9.xml"/><Relationship Id="rId8" Type="http://schemas.openxmlformats.org/officeDocument/2006/relationships/tags" Target="../tags/tag8.xml"/><Relationship Id="rId7" Type="http://schemas.openxmlformats.org/officeDocument/2006/relationships/tags" Target="../tags/tag7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8" Type="http://schemas.openxmlformats.org/officeDocument/2006/relationships/notesSlide" Target="../notesSlides/notesSlide2.xml"/><Relationship Id="rId17" Type="http://schemas.openxmlformats.org/officeDocument/2006/relationships/slideLayout" Target="../slideLayouts/slideLayout7.xml"/><Relationship Id="rId16" Type="http://schemas.openxmlformats.org/officeDocument/2006/relationships/tags" Target="../tags/tag16.xml"/><Relationship Id="rId15" Type="http://schemas.openxmlformats.org/officeDocument/2006/relationships/tags" Target="../tags/tag15.xml"/><Relationship Id="rId14" Type="http://schemas.openxmlformats.org/officeDocument/2006/relationships/tags" Target="../tags/tag14.xml"/><Relationship Id="rId13" Type="http://schemas.openxmlformats.org/officeDocument/2006/relationships/tags" Target="../tags/tag13.xml"/><Relationship Id="rId12" Type="http://schemas.openxmlformats.org/officeDocument/2006/relationships/tags" Target="../tags/tag12.xml"/><Relationship Id="rId11" Type="http://schemas.openxmlformats.org/officeDocument/2006/relationships/tags" Target="../tags/tag11.xml"/><Relationship Id="rId10" Type="http://schemas.openxmlformats.org/officeDocument/2006/relationships/tags" Target="../tags/tag10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25.xml"/><Relationship Id="rId8" Type="http://schemas.openxmlformats.org/officeDocument/2006/relationships/tags" Target="../tags/tag24.xml"/><Relationship Id="rId7" Type="http://schemas.openxmlformats.org/officeDocument/2006/relationships/tags" Target="../tags/tag23.xml"/><Relationship Id="rId6" Type="http://schemas.openxmlformats.org/officeDocument/2006/relationships/tags" Target="../tags/tag22.xml"/><Relationship Id="rId5" Type="http://schemas.openxmlformats.org/officeDocument/2006/relationships/tags" Target="../tags/tag21.xml"/><Relationship Id="rId4" Type="http://schemas.openxmlformats.org/officeDocument/2006/relationships/tags" Target="../tags/tag20.xml"/><Relationship Id="rId3" Type="http://schemas.openxmlformats.org/officeDocument/2006/relationships/tags" Target="../tags/tag19.xml"/><Relationship Id="rId2" Type="http://schemas.openxmlformats.org/officeDocument/2006/relationships/tags" Target="../tags/tag18.xml"/><Relationship Id="rId14" Type="http://schemas.openxmlformats.org/officeDocument/2006/relationships/notesSlide" Target="../notesSlides/notesSlide4.xml"/><Relationship Id="rId13" Type="http://schemas.openxmlformats.org/officeDocument/2006/relationships/slideLayout" Target="../slideLayouts/slideLayout7.xml"/><Relationship Id="rId12" Type="http://schemas.openxmlformats.org/officeDocument/2006/relationships/tags" Target="../tags/tag28.xml"/><Relationship Id="rId11" Type="http://schemas.openxmlformats.org/officeDocument/2006/relationships/tags" Target="../tags/tag27.xml"/><Relationship Id="rId10" Type="http://schemas.openxmlformats.org/officeDocument/2006/relationships/tags" Target="../tags/tag26.xml"/><Relationship Id="rId1" Type="http://schemas.openxmlformats.org/officeDocument/2006/relationships/tags" Target="../tags/tag1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9.xml"/><Relationship Id="rId1" Type="http://schemas.openxmlformats.org/officeDocument/2006/relationships/image" Target="../media/image1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9.xml"/><Relationship Id="rId1" Type="http://schemas.openxmlformats.org/officeDocument/2006/relationships/image" Target="../media/image1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4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7.jpeg"/><Relationship Id="rId1" Type="http://schemas.openxmlformats.org/officeDocument/2006/relationships/image" Target="../media/image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19.xml"/><Relationship Id="rId1" Type="http://schemas.openxmlformats.org/officeDocument/2006/relationships/image" Target="../media/image1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1.xml"/><Relationship Id="rId6" Type="http://schemas.openxmlformats.org/officeDocument/2006/relationships/slideLayout" Target="../slideLayouts/slideLayout19.xml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3" Type="http://schemas.microsoft.com/office/2007/relationships/media" Target="../media/media1.mp3"/><Relationship Id="rId2" Type="http://schemas.openxmlformats.org/officeDocument/2006/relationships/audio" Target="../media/media1.mp3"/><Relationship Id="rId1" Type="http://schemas.openxmlformats.org/officeDocument/2006/relationships/image" Target="../media/image1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19.xml"/><Relationship Id="rId1" Type="http://schemas.openxmlformats.org/officeDocument/2006/relationships/image" Target="../media/image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62212" y="385978"/>
            <a:ext cx="11200261" cy="2644378"/>
          </a:xfrm>
          <a:prstGeom prst="rect">
            <a:avLst/>
          </a:prstGeom>
          <a:blipFill rotWithShape="1">
            <a:blip r:embed="rId1"/>
            <a:srcRect/>
            <a:stretch>
              <a:fillRect t="-90831" b="-90831"/>
            </a:stretch>
          </a:blipFill>
          <a:ln>
            <a:noFill/>
          </a:ln>
          <a:effectLst>
            <a:outerShdw blurRad="3810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思源黑体" panose="020B0500000000000000" pitchFamily="34" charset="-122"/>
              <a:ea typeface="思源黑体" panose="020B0500000000000000" pitchFamily="34" charset="-122"/>
              <a:sym typeface="思源黑体" panose="020B0500000000000000" pitchFamily="34" charset="-122"/>
            </a:endParaRPr>
          </a:p>
        </p:txBody>
      </p:sp>
      <p:sp>
        <p:nvSpPr>
          <p:cNvPr id="3" name="任意多边形 86"/>
          <p:cNvSpPr/>
          <p:nvPr/>
        </p:nvSpPr>
        <p:spPr>
          <a:xfrm>
            <a:off x="3082925" y="3174263"/>
            <a:ext cx="8770052" cy="2722418"/>
          </a:xfrm>
          <a:prstGeom prst="notchedRightArrow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13500000" scaled="1"/>
            <a:tileRect/>
          </a:gradFill>
          <a:ln>
            <a:noFill/>
          </a:ln>
          <a:effectLst>
            <a:outerShdw blurRad="3810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思源黑体" panose="020B0500000000000000" pitchFamily="34" charset="-122"/>
              <a:ea typeface="思源黑体" panose="020B0500000000000000" pitchFamily="34" charset="-122"/>
              <a:sym typeface="思源黑体" panose="020B0500000000000000" pitchFamily="34" charset="-122"/>
            </a:endParaRPr>
          </a:p>
        </p:txBody>
      </p:sp>
      <p:sp>
        <p:nvSpPr>
          <p:cNvPr id="5" name="文本框 68"/>
          <p:cNvSpPr txBox="1"/>
          <p:nvPr/>
        </p:nvSpPr>
        <p:spPr>
          <a:xfrm>
            <a:off x="4310192" y="3981849"/>
            <a:ext cx="6315300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600" spc="600" dirty="0">
                <a:solidFill>
                  <a:schemeClr val="bg1"/>
                </a:solidFill>
                <a:latin typeface="字魂35号-经典雅黑" panose="02000000000000000000" pitchFamily="2" charset="-122"/>
                <a:ea typeface="字魂35号-经典雅黑" panose="02000000000000000000" pitchFamily="2" charset="-122"/>
                <a:sym typeface="思源黑体" panose="020B0500000000000000" pitchFamily="34" charset="-122"/>
              </a:rPr>
              <a:t>战略复盘报告</a:t>
            </a:r>
            <a:endParaRPr lang="zh-CN" altLang="en-US" sz="6600" spc="600" dirty="0">
              <a:solidFill>
                <a:schemeClr val="bg1"/>
              </a:solidFill>
              <a:latin typeface="字魂35号-经典雅黑" panose="02000000000000000000" pitchFamily="2" charset="-122"/>
              <a:ea typeface="字魂35号-经典雅黑" panose="02000000000000000000" pitchFamily="2" charset="-122"/>
              <a:sym typeface="思源黑体" panose="020B0500000000000000" pitchFamily="34" charset="-122"/>
            </a:endParaRPr>
          </a:p>
        </p:txBody>
      </p:sp>
      <p:sp>
        <p:nvSpPr>
          <p:cNvPr id="6" name="文本框 69"/>
          <p:cNvSpPr txBox="1"/>
          <p:nvPr/>
        </p:nvSpPr>
        <p:spPr>
          <a:xfrm>
            <a:off x="744650" y="4074311"/>
            <a:ext cx="189026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6000" dirty="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3500000" scaled="1"/>
                </a:gradFill>
                <a:latin typeface="思源黑体" panose="020B0500000000000000" pitchFamily="34" charset="-122"/>
                <a:ea typeface="思源黑体" panose="020B0500000000000000" pitchFamily="34" charset="-122"/>
                <a:sym typeface="思源黑体" panose="020B0500000000000000" pitchFamily="34" charset="-122"/>
              </a:rPr>
              <a:t>2020</a:t>
            </a:r>
            <a:endParaRPr lang="zh-CN" altLang="en-US" sz="6000" dirty="0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13500000" scaled="1"/>
              </a:gradFill>
              <a:latin typeface="思源黑体" panose="020B0500000000000000" pitchFamily="34" charset="-122"/>
              <a:ea typeface="思源黑体" panose="020B0500000000000000" pitchFamily="34" charset="-122"/>
              <a:sym typeface="思源黑体" panose="020B0500000000000000" pitchFamily="34" charset="-122"/>
            </a:endParaRPr>
          </a:p>
        </p:txBody>
      </p:sp>
      <p:cxnSp>
        <p:nvCxnSpPr>
          <p:cNvPr id="7" name="直接连接符 75"/>
          <p:cNvCxnSpPr/>
          <p:nvPr/>
        </p:nvCxnSpPr>
        <p:spPr>
          <a:xfrm>
            <a:off x="2368242" y="5919067"/>
            <a:ext cx="6845917" cy="0"/>
          </a:xfrm>
          <a:prstGeom prst="line">
            <a:avLst/>
          </a:prstGeom>
          <a:ln w="31750">
            <a:solidFill>
              <a:schemeClr val="accent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矩形 8"/>
          <p:cNvSpPr/>
          <p:nvPr/>
        </p:nvSpPr>
        <p:spPr>
          <a:xfrm>
            <a:off x="2368616" y="6098266"/>
            <a:ext cx="722477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en-US" altLang="zh-CN" sz="2400" dirty="0">
                <a:solidFill>
                  <a:schemeClr val="bg1">
                    <a:lumMod val="75000"/>
                  </a:schemeClr>
                </a:solidFill>
                <a:latin typeface="思源黑体" panose="020B0500000000000000" pitchFamily="34" charset="-122"/>
                <a:ea typeface="思源黑体" panose="020B0500000000000000" pitchFamily="34" charset="-122"/>
                <a:sym typeface="思源黑体" panose="020B0500000000000000" pitchFamily="34" charset="-122"/>
              </a:rPr>
              <a:t>POWERPOINT TEMPLATE</a:t>
            </a:r>
            <a:endParaRPr lang="zh-CN" altLang="en-US" sz="2400" dirty="0">
              <a:solidFill>
                <a:schemeClr val="bg1">
                  <a:lumMod val="75000"/>
                </a:schemeClr>
              </a:solidFill>
              <a:latin typeface="思源黑体" panose="020B0500000000000000" pitchFamily="34" charset="-122"/>
              <a:ea typeface="思源黑体" panose="020B0500000000000000" pitchFamily="34" charset="-122"/>
              <a:sym typeface="思源黑体" panose="020B0500000000000000" pitchFamily="34" charset="-122"/>
            </a:endParaRPr>
          </a:p>
        </p:txBody>
      </p:sp>
      <p:pic>
        <p:nvPicPr>
          <p:cNvPr id="9" name="勇攀高峰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974833" y="1223409"/>
            <a:ext cx="609600" cy="609600"/>
          </a:xfrm>
          <a:prstGeom prst="rect">
            <a:avLst/>
          </a:prstGeom>
        </p:spPr>
      </p:pic>
      <p:pic>
        <p:nvPicPr>
          <p:cNvPr id="10" name="图片 9" descr="图片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20325" y="0"/>
            <a:ext cx="1971675" cy="4762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750"/>
                            </p:stCondLst>
                            <p:childTnLst>
                              <p:par>
                                <p:cTn id="1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25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25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5" grpId="0"/>
      <p:bldP spid="6" grpId="0"/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图文框 16"/>
          <p:cNvSpPr/>
          <p:nvPr/>
        </p:nvSpPr>
        <p:spPr>
          <a:xfrm>
            <a:off x="226219" y="180975"/>
            <a:ext cx="11739563" cy="6496050"/>
          </a:xfrm>
          <a:prstGeom prst="frame">
            <a:avLst>
              <a:gd name="adj1" fmla="val 1063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思源黑体" panose="020B0500000000000000" pitchFamily="34" charset="-122"/>
              <a:ea typeface="思源黑体" panose="020B0500000000000000" pitchFamily="34" charset="-122"/>
              <a:sym typeface="思源黑体" panose="020B0500000000000000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0" y="4737176"/>
            <a:ext cx="2914650" cy="2120824"/>
            <a:chOff x="0" y="4737176"/>
            <a:chExt cx="2914650" cy="2120824"/>
          </a:xfr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3500000" scaled="1"/>
          </a:gradFill>
        </p:grpSpPr>
        <p:sp>
          <p:nvSpPr>
            <p:cNvPr id="4" name="等腰三角形 3"/>
            <p:cNvSpPr/>
            <p:nvPr/>
          </p:nvSpPr>
          <p:spPr>
            <a:xfrm>
              <a:off x="0" y="4737176"/>
              <a:ext cx="2133600" cy="2120824"/>
            </a:xfrm>
            <a:prstGeom prst="triangle">
              <a:avLst>
                <a:gd name="adj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思源黑体" panose="020B0500000000000000" pitchFamily="34" charset="-122"/>
                <a:ea typeface="思源黑体" panose="020B0500000000000000" pitchFamily="34" charset="-122"/>
                <a:sym typeface="思源黑体" panose="020B0500000000000000" pitchFamily="34" charset="-122"/>
              </a:endParaRPr>
            </a:p>
          </p:txBody>
        </p:sp>
        <p:sp>
          <p:nvSpPr>
            <p:cNvPr id="5" name="斜纹 4"/>
            <p:cNvSpPr/>
            <p:nvPr/>
          </p:nvSpPr>
          <p:spPr>
            <a:xfrm rot="16200000">
              <a:off x="1171575" y="5114925"/>
              <a:ext cx="1743075" cy="1743075"/>
            </a:xfrm>
            <a:prstGeom prst="diagStripe">
              <a:avLst>
                <a:gd name="adj" fmla="val 7568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思源黑体" panose="020B0500000000000000" pitchFamily="34" charset="-122"/>
                <a:ea typeface="思源黑体" panose="020B0500000000000000" pitchFamily="34" charset="-122"/>
                <a:sym typeface="思源黑体" panose="020B0500000000000000" pitchFamily="34" charset="-122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 rot="10800000">
            <a:off x="9277350" y="0"/>
            <a:ext cx="2914650" cy="2120824"/>
            <a:chOff x="0" y="4737176"/>
            <a:chExt cx="2914650" cy="2120824"/>
          </a:xfr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3500000" scaled="1"/>
          </a:gradFill>
        </p:grpSpPr>
        <p:sp>
          <p:nvSpPr>
            <p:cNvPr id="7" name="等腰三角形 7"/>
            <p:cNvSpPr/>
            <p:nvPr/>
          </p:nvSpPr>
          <p:spPr>
            <a:xfrm>
              <a:off x="0" y="4737176"/>
              <a:ext cx="2133600" cy="2120824"/>
            </a:xfrm>
            <a:prstGeom prst="triangle">
              <a:avLst>
                <a:gd name="adj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思源黑体" panose="020B0500000000000000" pitchFamily="34" charset="-122"/>
                <a:ea typeface="思源黑体" panose="020B0500000000000000" pitchFamily="34" charset="-122"/>
                <a:sym typeface="思源黑体" panose="020B0500000000000000" pitchFamily="34" charset="-122"/>
              </a:endParaRPr>
            </a:p>
          </p:txBody>
        </p:sp>
        <p:sp>
          <p:nvSpPr>
            <p:cNvPr id="8" name="斜纹 7"/>
            <p:cNvSpPr/>
            <p:nvPr/>
          </p:nvSpPr>
          <p:spPr>
            <a:xfrm rot="16200000">
              <a:off x="1171575" y="5114925"/>
              <a:ext cx="1743075" cy="1743075"/>
            </a:xfrm>
            <a:prstGeom prst="diagStripe">
              <a:avLst>
                <a:gd name="adj" fmla="val 7568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思源黑体" panose="020B0500000000000000" pitchFamily="34" charset="-122"/>
                <a:ea typeface="思源黑体" panose="020B0500000000000000" pitchFamily="34" charset="-122"/>
                <a:sym typeface="思源黑体" panose="020B0500000000000000" pitchFamily="34" charset="-122"/>
              </a:endParaRPr>
            </a:p>
          </p:txBody>
        </p:sp>
      </p:grpSp>
      <p:grpSp>
        <p:nvGrpSpPr>
          <p:cNvPr id="19" name="PA-组合 6"/>
          <p:cNvGrpSpPr/>
          <p:nvPr>
            <p:custDataLst>
              <p:tags r:id="rId1"/>
            </p:custDataLst>
          </p:nvPr>
        </p:nvGrpSpPr>
        <p:grpSpPr>
          <a:xfrm>
            <a:off x="6371695" y="1537673"/>
            <a:ext cx="3277870" cy="676850"/>
            <a:chOff x="2326540" y="2670314"/>
            <a:chExt cx="3277870" cy="676850"/>
          </a:xfrm>
        </p:grpSpPr>
        <p:sp>
          <p:nvSpPr>
            <p:cNvPr id="20" name="PA-文本框 32"/>
            <p:cNvSpPr txBox="1"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2326540" y="2762389"/>
              <a:ext cx="513282" cy="584775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3200" dirty="0">
                  <a:solidFill>
                    <a:schemeClr val="bg1">
                      <a:lumMod val="95000"/>
                    </a:schemeClr>
                  </a:solidFill>
                  <a:latin typeface="FZQingKeBenYueSongS-R-GB" panose="02000000000000000000" pitchFamily="2" charset="-122"/>
                  <a:ea typeface="FZQingKeBenYueSongS-R-GB" panose="02000000000000000000" pitchFamily="2" charset="-122"/>
                  <a:sym typeface="思源黑体" panose="020B0500000000000000" pitchFamily="34" charset="-122"/>
                </a:rPr>
                <a:t>01</a:t>
              </a:r>
              <a:endParaRPr lang="en-US" altLang="zh-CN" sz="3200" dirty="0">
                <a:solidFill>
                  <a:schemeClr val="bg1">
                    <a:lumMod val="95000"/>
                  </a:schemeClr>
                </a:solidFill>
                <a:latin typeface="FZQingKeBenYueSongS-R-GB" panose="02000000000000000000" pitchFamily="2" charset="-122"/>
                <a:ea typeface="FZQingKeBenYueSongS-R-GB" panose="02000000000000000000" pitchFamily="2" charset="-122"/>
                <a:sym typeface="思源黑体" panose="020B0500000000000000" pitchFamily="34" charset="-122"/>
              </a:endParaRPr>
            </a:p>
          </p:txBody>
        </p:sp>
        <p:grpSp>
          <p:nvGrpSpPr>
            <p:cNvPr id="21" name="组合 9"/>
            <p:cNvGrpSpPr/>
            <p:nvPr/>
          </p:nvGrpSpPr>
          <p:grpSpPr>
            <a:xfrm>
              <a:off x="3323490" y="2670314"/>
              <a:ext cx="2280920" cy="675640"/>
              <a:chOff x="721" y="8673"/>
              <a:chExt cx="3592" cy="1064"/>
            </a:xfrm>
          </p:grpSpPr>
          <p:sp>
            <p:nvSpPr>
              <p:cNvPr id="22" name="PA-矩形 9"/>
              <p:cNvSpPr/>
              <p:nvPr>
                <p:custDataLst>
                  <p:tags r:id="rId3"/>
                </p:custDataLst>
              </p:nvPr>
            </p:nvSpPr>
            <p:spPr>
              <a:xfrm>
                <a:off x="721" y="9254"/>
                <a:ext cx="3527" cy="48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spcBef>
                    <a:spcPct val="0"/>
                  </a:spcBef>
                </a:pPr>
                <a:r>
                  <a:rPr lang="en-US" altLang="zh-CN" sz="1400" dirty="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sym typeface="思源黑体" panose="020B0500000000000000" pitchFamily="34" charset="-122"/>
                  </a:rPr>
                  <a:t>Please add the title here</a:t>
                </a:r>
                <a:endParaRPr lang="en-US" altLang="zh-CN" sz="14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思源黑体" panose="020B0500000000000000" pitchFamily="34" charset="-122"/>
                </a:endParaRPr>
              </a:p>
            </p:txBody>
          </p:sp>
          <p:sp>
            <p:nvSpPr>
              <p:cNvPr id="23" name="PA-文本框 76"/>
              <p:cNvSpPr txBox="1"/>
              <p:nvPr>
                <p:custDataLst>
                  <p:tags r:id="rId4"/>
                </p:custDataLst>
              </p:nvPr>
            </p:nvSpPr>
            <p:spPr>
              <a:xfrm>
                <a:off x="721" y="8673"/>
                <a:ext cx="3592" cy="5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dist"/>
                <a:r>
                  <a:rPr lang="zh-CN" altLang="en-US" b="1" dirty="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sym typeface="思源黑体" panose="020B0500000000000000" pitchFamily="34" charset="-122"/>
                  </a:rPr>
                  <a:t>输入您的标题</a:t>
                </a:r>
                <a:endParaRPr lang="zh-CN" altLang="en-US" b="1" spc="788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思源黑体" panose="020B0500000000000000" pitchFamily="34" charset="-122"/>
                </a:endParaRPr>
              </a:p>
            </p:txBody>
          </p:sp>
        </p:grpSp>
      </p:grpSp>
      <p:grpSp>
        <p:nvGrpSpPr>
          <p:cNvPr id="24" name="PA-组合 21"/>
          <p:cNvGrpSpPr/>
          <p:nvPr>
            <p:custDataLst>
              <p:tags r:id="rId5"/>
            </p:custDataLst>
          </p:nvPr>
        </p:nvGrpSpPr>
        <p:grpSpPr>
          <a:xfrm>
            <a:off x="6382972" y="3692169"/>
            <a:ext cx="3255010" cy="677545"/>
            <a:chOff x="2326540" y="4653419"/>
            <a:chExt cx="3255010" cy="677545"/>
          </a:xfrm>
        </p:grpSpPr>
        <p:sp>
          <p:nvSpPr>
            <p:cNvPr id="25" name="PA-文本框 32"/>
            <p:cNvSpPr txBox="1">
              <a:spLocks noChangeArrowheads="1"/>
            </p:cNvSpPr>
            <p:nvPr>
              <p:custDataLst>
                <p:tags r:id="rId6"/>
              </p:custDataLst>
            </p:nvPr>
          </p:nvSpPr>
          <p:spPr bwMode="auto">
            <a:xfrm>
              <a:off x="2326540" y="4746129"/>
              <a:ext cx="548548" cy="584775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3200" dirty="0">
                  <a:solidFill>
                    <a:schemeClr val="bg1">
                      <a:lumMod val="95000"/>
                    </a:schemeClr>
                  </a:solidFill>
                  <a:latin typeface="FZQingKeBenYueSongS-R-GB" panose="02000000000000000000" pitchFamily="2" charset="-122"/>
                  <a:ea typeface="FZQingKeBenYueSongS-R-GB" panose="02000000000000000000" pitchFamily="2" charset="-122"/>
                  <a:sym typeface="思源黑体" panose="020B0500000000000000" pitchFamily="34" charset="-122"/>
                </a:rPr>
                <a:t>03</a:t>
              </a:r>
              <a:endParaRPr lang="en-US" altLang="zh-CN" sz="3200" dirty="0">
                <a:solidFill>
                  <a:schemeClr val="bg1">
                    <a:lumMod val="95000"/>
                  </a:schemeClr>
                </a:solidFill>
                <a:latin typeface="FZQingKeBenYueSongS-R-GB" panose="02000000000000000000" pitchFamily="2" charset="-122"/>
                <a:ea typeface="FZQingKeBenYueSongS-R-GB" panose="02000000000000000000" pitchFamily="2" charset="-122"/>
                <a:sym typeface="思源黑体" panose="020B0500000000000000" pitchFamily="34" charset="-122"/>
              </a:endParaRPr>
            </a:p>
          </p:txBody>
        </p:sp>
        <p:grpSp>
          <p:nvGrpSpPr>
            <p:cNvPr id="26" name="组合 14"/>
            <p:cNvGrpSpPr/>
            <p:nvPr/>
          </p:nvGrpSpPr>
          <p:grpSpPr>
            <a:xfrm>
              <a:off x="3323490" y="4653419"/>
              <a:ext cx="2258060" cy="677545"/>
              <a:chOff x="9531" y="8880"/>
              <a:chExt cx="3556" cy="1067"/>
            </a:xfrm>
          </p:grpSpPr>
          <p:sp>
            <p:nvSpPr>
              <p:cNvPr id="27" name="PA-矩形 14"/>
              <p:cNvSpPr/>
              <p:nvPr>
                <p:custDataLst>
                  <p:tags r:id="rId7"/>
                </p:custDataLst>
              </p:nvPr>
            </p:nvSpPr>
            <p:spPr>
              <a:xfrm>
                <a:off x="9531" y="9462"/>
                <a:ext cx="2739" cy="48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spcBef>
                    <a:spcPct val="0"/>
                  </a:spcBef>
                </a:pPr>
                <a:r>
                  <a:rPr lang="en-US" altLang="zh-CN" sz="1400" dirty="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sym typeface="思源黑体" panose="020B0500000000000000" pitchFamily="34" charset="-122"/>
                  </a:rPr>
                  <a:t>Please add the title here</a:t>
                </a:r>
                <a:endParaRPr lang="en-US" altLang="zh-CN" sz="14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思源黑体" panose="020B0500000000000000" pitchFamily="34" charset="-122"/>
                </a:endParaRPr>
              </a:p>
            </p:txBody>
          </p:sp>
          <p:sp>
            <p:nvSpPr>
              <p:cNvPr id="28" name="PA-文本框 76"/>
              <p:cNvSpPr txBox="1"/>
              <p:nvPr>
                <p:custDataLst>
                  <p:tags r:id="rId8"/>
                </p:custDataLst>
              </p:nvPr>
            </p:nvSpPr>
            <p:spPr>
              <a:xfrm>
                <a:off x="9531" y="8880"/>
                <a:ext cx="3556" cy="5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dist"/>
                <a:r>
                  <a:rPr lang="zh-CN" altLang="en-US" b="1" dirty="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sym typeface="思源黑体" panose="020B0500000000000000" pitchFamily="34" charset="-122"/>
                  </a:rPr>
                  <a:t>输入您的标题</a:t>
                </a:r>
                <a:endParaRPr lang="zh-CN" altLang="en-US" b="1" spc="788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思源黑体" panose="020B0500000000000000" pitchFamily="34" charset="-122"/>
                </a:endParaRPr>
              </a:p>
            </p:txBody>
          </p:sp>
        </p:grpSp>
      </p:grpSp>
      <p:grpSp>
        <p:nvGrpSpPr>
          <p:cNvPr id="29" name="PA-组合 11"/>
          <p:cNvGrpSpPr/>
          <p:nvPr>
            <p:custDataLst>
              <p:tags r:id="rId9"/>
            </p:custDataLst>
          </p:nvPr>
        </p:nvGrpSpPr>
        <p:grpSpPr>
          <a:xfrm>
            <a:off x="6371695" y="2599205"/>
            <a:ext cx="3266440" cy="677545"/>
            <a:chOff x="6826431" y="2670314"/>
            <a:chExt cx="3266440" cy="677545"/>
          </a:xfrm>
        </p:grpSpPr>
        <p:sp>
          <p:nvSpPr>
            <p:cNvPr id="30" name="PA-文本框 32"/>
            <p:cNvSpPr txBox="1">
              <a:spLocks noChangeArrowheads="1"/>
            </p:cNvSpPr>
            <p:nvPr>
              <p:custDataLst>
                <p:tags r:id="rId10"/>
              </p:custDataLst>
            </p:nvPr>
          </p:nvSpPr>
          <p:spPr bwMode="auto">
            <a:xfrm>
              <a:off x="6826431" y="2763024"/>
              <a:ext cx="553357" cy="584775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3200" dirty="0">
                  <a:solidFill>
                    <a:schemeClr val="bg1">
                      <a:lumMod val="95000"/>
                    </a:schemeClr>
                  </a:solidFill>
                  <a:latin typeface="FZQingKeBenYueSongS-R-GB" panose="02000000000000000000" pitchFamily="2" charset="-122"/>
                  <a:ea typeface="FZQingKeBenYueSongS-R-GB" panose="02000000000000000000" pitchFamily="2" charset="-122"/>
                  <a:sym typeface="思源黑体" panose="020B0500000000000000" pitchFamily="34" charset="-122"/>
                </a:rPr>
                <a:t>02</a:t>
              </a:r>
              <a:endParaRPr lang="en-US" altLang="zh-CN" sz="3200" dirty="0">
                <a:solidFill>
                  <a:schemeClr val="bg1">
                    <a:lumMod val="95000"/>
                  </a:schemeClr>
                </a:solidFill>
                <a:latin typeface="FZQingKeBenYueSongS-R-GB" panose="02000000000000000000" pitchFamily="2" charset="-122"/>
                <a:ea typeface="FZQingKeBenYueSongS-R-GB" panose="02000000000000000000" pitchFamily="2" charset="-122"/>
                <a:sym typeface="思源黑体" panose="020B0500000000000000" pitchFamily="34" charset="-122"/>
              </a:endParaRPr>
            </a:p>
          </p:txBody>
        </p:sp>
        <p:grpSp>
          <p:nvGrpSpPr>
            <p:cNvPr id="31" name="组合 19"/>
            <p:cNvGrpSpPr/>
            <p:nvPr/>
          </p:nvGrpSpPr>
          <p:grpSpPr>
            <a:xfrm>
              <a:off x="7823381" y="2670314"/>
              <a:ext cx="2269490" cy="677545"/>
              <a:chOff x="5405" y="8671"/>
              <a:chExt cx="3574" cy="1067"/>
            </a:xfrm>
          </p:grpSpPr>
          <p:sp>
            <p:nvSpPr>
              <p:cNvPr id="32" name="PA-矩形 19"/>
              <p:cNvSpPr/>
              <p:nvPr>
                <p:custDataLst>
                  <p:tags r:id="rId11"/>
                </p:custDataLst>
              </p:nvPr>
            </p:nvSpPr>
            <p:spPr>
              <a:xfrm>
                <a:off x="5405" y="9253"/>
                <a:ext cx="2739" cy="48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spcBef>
                    <a:spcPct val="0"/>
                  </a:spcBef>
                </a:pPr>
                <a:r>
                  <a:rPr lang="en-US" altLang="zh-CN" sz="1400" dirty="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sym typeface="思源黑体" panose="020B0500000000000000" pitchFamily="34" charset="-122"/>
                  </a:rPr>
                  <a:t>Please add the title here</a:t>
                </a:r>
                <a:endParaRPr lang="en-US" altLang="zh-CN" sz="14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思源黑体" panose="020B0500000000000000" pitchFamily="34" charset="-122"/>
                </a:endParaRPr>
              </a:p>
            </p:txBody>
          </p:sp>
          <p:sp>
            <p:nvSpPr>
              <p:cNvPr id="33" name="PA-文本框 76"/>
              <p:cNvSpPr txBox="1"/>
              <p:nvPr>
                <p:custDataLst>
                  <p:tags r:id="rId12"/>
                </p:custDataLst>
              </p:nvPr>
            </p:nvSpPr>
            <p:spPr>
              <a:xfrm>
                <a:off x="5405" y="8671"/>
                <a:ext cx="3574" cy="5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dist"/>
                <a:r>
                  <a:rPr lang="zh-CN" altLang="en-US" b="1" dirty="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sym typeface="思源黑体" panose="020B0500000000000000" pitchFamily="34" charset="-122"/>
                  </a:rPr>
                  <a:t>输入您的标题</a:t>
                </a:r>
                <a:endParaRPr lang="zh-CN" altLang="en-US" b="1" spc="788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思源黑体" panose="020B0500000000000000" pitchFamily="34" charset="-122"/>
                </a:endParaRPr>
              </a:p>
            </p:txBody>
          </p:sp>
        </p:grpSp>
      </p:grpSp>
      <p:grpSp>
        <p:nvGrpSpPr>
          <p:cNvPr id="34" name="PA-组合 16"/>
          <p:cNvGrpSpPr/>
          <p:nvPr>
            <p:custDataLst>
              <p:tags r:id="rId13"/>
            </p:custDataLst>
          </p:nvPr>
        </p:nvGrpSpPr>
        <p:grpSpPr>
          <a:xfrm>
            <a:off x="6382972" y="4785133"/>
            <a:ext cx="3255010" cy="677545"/>
            <a:chOff x="6826431" y="4653419"/>
            <a:chExt cx="3255010" cy="677545"/>
          </a:xfrm>
        </p:grpSpPr>
        <p:sp>
          <p:nvSpPr>
            <p:cNvPr id="35" name="PA-文本框 32"/>
            <p:cNvSpPr txBox="1">
              <a:spLocks noChangeArrowheads="1"/>
            </p:cNvSpPr>
            <p:nvPr>
              <p:custDataLst>
                <p:tags r:id="rId14"/>
              </p:custDataLst>
            </p:nvPr>
          </p:nvSpPr>
          <p:spPr bwMode="auto">
            <a:xfrm>
              <a:off x="6826431" y="4746129"/>
              <a:ext cx="546945" cy="584775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3200" dirty="0">
                  <a:solidFill>
                    <a:schemeClr val="bg1">
                      <a:lumMod val="95000"/>
                    </a:schemeClr>
                  </a:solidFill>
                  <a:latin typeface="FZQingKeBenYueSongS-R-GB" panose="02000000000000000000" pitchFamily="2" charset="-122"/>
                  <a:ea typeface="FZQingKeBenYueSongS-R-GB" panose="02000000000000000000" pitchFamily="2" charset="-122"/>
                  <a:sym typeface="思源黑体" panose="020B0500000000000000" pitchFamily="34" charset="-122"/>
                </a:rPr>
                <a:t>04</a:t>
              </a:r>
              <a:endParaRPr lang="en-US" altLang="zh-CN" sz="3200" dirty="0">
                <a:solidFill>
                  <a:schemeClr val="bg1">
                    <a:lumMod val="95000"/>
                  </a:schemeClr>
                </a:solidFill>
                <a:latin typeface="FZQingKeBenYueSongS-R-GB" panose="02000000000000000000" pitchFamily="2" charset="-122"/>
                <a:ea typeface="FZQingKeBenYueSongS-R-GB" panose="02000000000000000000" pitchFamily="2" charset="-122"/>
                <a:sym typeface="思源黑体" panose="020B0500000000000000" pitchFamily="34" charset="-122"/>
              </a:endParaRPr>
            </a:p>
          </p:txBody>
        </p:sp>
        <p:grpSp>
          <p:nvGrpSpPr>
            <p:cNvPr id="36" name="组合 24"/>
            <p:cNvGrpSpPr/>
            <p:nvPr/>
          </p:nvGrpSpPr>
          <p:grpSpPr>
            <a:xfrm>
              <a:off x="7823381" y="4653419"/>
              <a:ext cx="2258060" cy="677545"/>
              <a:chOff x="14798" y="8770"/>
              <a:chExt cx="3556" cy="1067"/>
            </a:xfrm>
          </p:grpSpPr>
          <p:sp>
            <p:nvSpPr>
              <p:cNvPr id="37" name="PA-矩形 24"/>
              <p:cNvSpPr/>
              <p:nvPr>
                <p:custDataLst>
                  <p:tags r:id="rId15"/>
                </p:custDataLst>
              </p:nvPr>
            </p:nvSpPr>
            <p:spPr>
              <a:xfrm>
                <a:off x="14798" y="9352"/>
                <a:ext cx="2739" cy="48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spcBef>
                    <a:spcPct val="0"/>
                  </a:spcBef>
                </a:pPr>
                <a:r>
                  <a:rPr lang="en-US" altLang="zh-CN" sz="1400" dirty="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sym typeface="思源黑体" panose="020B0500000000000000" pitchFamily="34" charset="-122"/>
                  </a:rPr>
                  <a:t>Please add the title here</a:t>
                </a:r>
                <a:endParaRPr lang="en-US" altLang="zh-CN" sz="14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思源黑体" panose="020B0500000000000000" pitchFamily="34" charset="-122"/>
                </a:endParaRPr>
              </a:p>
            </p:txBody>
          </p:sp>
          <p:sp>
            <p:nvSpPr>
              <p:cNvPr id="38" name="PA-文本框 76"/>
              <p:cNvSpPr txBox="1"/>
              <p:nvPr>
                <p:custDataLst>
                  <p:tags r:id="rId16"/>
                </p:custDataLst>
              </p:nvPr>
            </p:nvSpPr>
            <p:spPr>
              <a:xfrm>
                <a:off x="14798" y="8770"/>
                <a:ext cx="3556" cy="5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dist"/>
                <a:r>
                  <a:rPr lang="zh-CN" altLang="en-US" b="1" dirty="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sym typeface="思源黑体" panose="020B0500000000000000" pitchFamily="34" charset="-122"/>
                  </a:rPr>
                  <a:t>输入您的标题</a:t>
                </a:r>
                <a:endParaRPr lang="zh-CN" altLang="en-US" b="1" spc="788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思源黑体" panose="020B0500000000000000" pitchFamily="34" charset="-122"/>
                </a:endParaRPr>
              </a:p>
            </p:txBody>
          </p:sp>
        </p:grpSp>
      </p:grpSp>
      <p:grpSp>
        <p:nvGrpSpPr>
          <p:cNvPr id="39" name="组合 30"/>
          <p:cNvGrpSpPr/>
          <p:nvPr/>
        </p:nvGrpSpPr>
        <p:grpSpPr>
          <a:xfrm>
            <a:off x="2053489" y="1940075"/>
            <a:ext cx="2380877" cy="3046095"/>
            <a:chOff x="1637666" y="2607047"/>
            <a:chExt cx="2380877" cy="3046095"/>
          </a:xfrm>
        </p:grpSpPr>
        <p:sp>
          <p:nvSpPr>
            <p:cNvPr id="40" name="郑少PPT"/>
            <p:cNvSpPr/>
            <p:nvPr/>
          </p:nvSpPr>
          <p:spPr>
            <a:xfrm>
              <a:off x="1637666" y="2607047"/>
              <a:ext cx="2380877" cy="30460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9600" b="1" dirty="0">
                  <a:solidFill>
                    <a:schemeClr val="bg1">
                      <a:lumMod val="65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Segoe UI Light" panose="020B0502040204020203" pitchFamily="34" charset="0"/>
                  <a:sym typeface="思源黑体" panose="020B0500000000000000" pitchFamily="34" charset="-122"/>
                </a:rPr>
                <a:t>目录</a:t>
              </a:r>
              <a:endParaRPr lang="zh-CN" altLang="en-US" sz="9600" b="1" dirty="0">
                <a:solidFill>
                  <a:schemeClr val="bg1">
                    <a:lumMod val="6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Segoe UI Light" panose="020B0502040204020203" pitchFamily="34" charset="0"/>
                <a:sym typeface="思源黑体" panose="020B0500000000000000" pitchFamily="34" charset="-122"/>
              </a:endParaRPr>
            </a:p>
          </p:txBody>
        </p:sp>
        <p:sp>
          <p:nvSpPr>
            <p:cNvPr id="41" name="矩形 32"/>
            <p:cNvSpPr/>
            <p:nvPr/>
          </p:nvSpPr>
          <p:spPr>
            <a:xfrm>
              <a:off x="1874346" y="3929544"/>
              <a:ext cx="1906246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en-US" altLang="zh-CN" sz="2000" dirty="0">
                  <a:solidFill>
                    <a:schemeClr val="accent1"/>
                  </a:solidFill>
                  <a:latin typeface="FZQingKeBenYueSongS-R-GB" panose="02000000000000000000" pitchFamily="2" charset="-122"/>
                  <a:ea typeface="FZQingKeBenYueSongS-R-GB" panose="02000000000000000000" pitchFamily="2" charset="-122"/>
                  <a:cs typeface="Segoe UI Light" panose="020B0502040204020203" pitchFamily="34" charset="0"/>
                  <a:sym typeface="思源黑体" panose="020B0500000000000000" pitchFamily="34" charset="-122"/>
                </a:rPr>
                <a:t>CONTENTS</a:t>
              </a:r>
              <a:endParaRPr lang="en-US" altLang="zh-CN" sz="4800" dirty="0">
                <a:solidFill>
                  <a:schemeClr val="accent1"/>
                </a:solidFill>
                <a:latin typeface="FZQingKeBenYueSongS-R-GB" panose="02000000000000000000" pitchFamily="2" charset="-122"/>
                <a:ea typeface="FZQingKeBenYueSongS-R-GB" panose="02000000000000000000" pitchFamily="2" charset="-122"/>
                <a:cs typeface="Segoe UI Light" panose="020B0502040204020203" pitchFamily="34" charset="0"/>
                <a:sym typeface="思源黑体" panose="020B0500000000000000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495867" y="2106828"/>
            <a:ext cx="11200261" cy="2644378"/>
          </a:xfrm>
          <a:prstGeom prst="rect">
            <a:avLst/>
          </a:prstGeom>
          <a:blipFill rotWithShape="1">
            <a:blip r:embed="rId1"/>
            <a:srcRect/>
            <a:stretch>
              <a:fillRect t="-90831" b="-90831"/>
            </a:stretch>
          </a:blipFill>
          <a:ln>
            <a:noFill/>
          </a:ln>
          <a:effectLst>
            <a:outerShdw blurRad="3810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思源黑体" panose="020B0500000000000000" pitchFamily="34" charset="-122"/>
              <a:ea typeface="思源黑体" panose="020B0500000000000000" pitchFamily="34" charset="-122"/>
              <a:sym typeface="思源黑体" panose="020B0500000000000000" pitchFamily="34" charset="-122"/>
            </a:endParaRPr>
          </a:p>
        </p:txBody>
      </p:sp>
      <p:sp>
        <p:nvSpPr>
          <p:cNvPr id="2" name="任意多边形 84"/>
          <p:cNvSpPr/>
          <p:nvPr/>
        </p:nvSpPr>
        <p:spPr>
          <a:xfrm>
            <a:off x="495869" y="3442111"/>
            <a:ext cx="11200262" cy="2017059"/>
          </a:xfrm>
          <a:custGeom>
            <a:avLst/>
            <a:gdLst>
              <a:gd name="connsiteX0" fmla="*/ 217006 w 11200262"/>
              <a:gd name="connsiteY0" fmla="*/ 0 h 3470323"/>
              <a:gd name="connsiteX1" fmla="*/ 2550263 w 11200262"/>
              <a:gd name="connsiteY1" fmla="*/ 0 h 3470323"/>
              <a:gd name="connsiteX2" fmla="*/ 2612521 w 11200262"/>
              <a:gd name="connsiteY2" fmla="*/ 26824 h 3470323"/>
              <a:gd name="connsiteX3" fmla="*/ 2682829 w 11200262"/>
              <a:gd name="connsiteY3" fmla="*/ 79527 h 3470323"/>
              <a:gd name="connsiteX4" fmla="*/ 3395851 w 11200262"/>
              <a:gd name="connsiteY4" fmla="*/ 2072038 h 3470323"/>
              <a:gd name="connsiteX5" fmla="*/ 3401805 w 11200262"/>
              <a:gd name="connsiteY5" fmla="*/ 2079920 h 3470323"/>
              <a:gd name="connsiteX6" fmla="*/ 3432303 w 11200262"/>
              <a:gd name="connsiteY6" fmla="*/ 2109636 h 3470323"/>
              <a:gd name="connsiteX7" fmla="*/ 3470472 w 11200262"/>
              <a:gd name="connsiteY7" fmla="*/ 2124227 h 3470323"/>
              <a:gd name="connsiteX8" fmla="*/ 3474570 w 11200262"/>
              <a:gd name="connsiteY8" fmla="*/ 2125438 h 3470323"/>
              <a:gd name="connsiteX9" fmla="*/ 5785653 w 11200262"/>
              <a:gd name="connsiteY9" fmla="*/ 2125438 h 3470323"/>
              <a:gd name="connsiteX10" fmla="*/ 10407219 w 11200262"/>
              <a:gd name="connsiteY10" fmla="*/ 2125438 h 3470323"/>
              <a:gd name="connsiteX11" fmla="*/ 10543503 w 11200262"/>
              <a:gd name="connsiteY11" fmla="*/ 2125438 h 3470323"/>
              <a:gd name="connsiteX12" fmla="*/ 10543503 w 11200262"/>
              <a:gd name="connsiteY12" fmla="*/ 2125471 h 3470323"/>
              <a:gd name="connsiteX13" fmla="*/ 11030340 w 11200262"/>
              <a:gd name="connsiteY13" fmla="*/ 2125471 h 3470323"/>
              <a:gd name="connsiteX14" fmla="*/ 11200260 w 11200262"/>
              <a:gd name="connsiteY14" fmla="*/ 2295391 h 3470323"/>
              <a:gd name="connsiteX15" fmla="*/ 11200260 w 11200262"/>
              <a:gd name="connsiteY15" fmla="*/ 2856178 h 3470323"/>
              <a:gd name="connsiteX16" fmla="*/ 11200262 w 11200262"/>
              <a:gd name="connsiteY16" fmla="*/ 2856178 h 3470323"/>
              <a:gd name="connsiteX17" fmla="*/ 11200262 w 11200262"/>
              <a:gd name="connsiteY17" fmla="*/ 3470323 h 3470323"/>
              <a:gd name="connsiteX18" fmla="*/ 0 w 11200262"/>
              <a:gd name="connsiteY18" fmla="*/ 3470323 h 3470323"/>
              <a:gd name="connsiteX19" fmla="*/ 0 w 11200262"/>
              <a:gd name="connsiteY19" fmla="*/ 217006 h 3470323"/>
              <a:gd name="connsiteX20" fmla="*/ 217006 w 11200262"/>
              <a:gd name="connsiteY20" fmla="*/ 0 h 3470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1200262" h="3470323">
                <a:moveTo>
                  <a:pt x="217006" y="0"/>
                </a:moveTo>
                <a:lnTo>
                  <a:pt x="2550263" y="0"/>
                </a:lnTo>
                <a:lnTo>
                  <a:pt x="2612521" y="26824"/>
                </a:lnTo>
                <a:lnTo>
                  <a:pt x="2682829" y="79527"/>
                </a:lnTo>
                <a:lnTo>
                  <a:pt x="3395851" y="2072038"/>
                </a:lnTo>
                <a:lnTo>
                  <a:pt x="3401805" y="2079920"/>
                </a:lnTo>
                <a:cubicBezTo>
                  <a:pt x="3411831" y="2091638"/>
                  <a:pt x="3413007" y="2099931"/>
                  <a:pt x="3432303" y="2109636"/>
                </a:cubicBezTo>
                <a:cubicBezTo>
                  <a:pt x="3441951" y="2114488"/>
                  <a:pt x="3455466" y="2119414"/>
                  <a:pt x="3470472" y="2124227"/>
                </a:cubicBezTo>
                <a:lnTo>
                  <a:pt x="3474570" y="2125438"/>
                </a:lnTo>
                <a:lnTo>
                  <a:pt x="5785653" y="2125438"/>
                </a:lnTo>
                <a:lnTo>
                  <a:pt x="10407219" y="2125438"/>
                </a:lnTo>
                <a:lnTo>
                  <a:pt x="10543503" y="2125438"/>
                </a:lnTo>
                <a:lnTo>
                  <a:pt x="10543503" y="2125471"/>
                </a:lnTo>
                <a:lnTo>
                  <a:pt x="11030340" y="2125471"/>
                </a:lnTo>
                <a:cubicBezTo>
                  <a:pt x="11124184" y="2125471"/>
                  <a:pt x="11200260" y="2201547"/>
                  <a:pt x="11200260" y="2295391"/>
                </a:cubicBezTo>
                <a:lnTo>
                  <a:pt x="11200260" y="2856178"/>
                </a:lnTo>
                <a:lnTo>
                  <a:pt x="11200262" y="2856178"/>
                </a:lnTo>
                <a:lnTo>
                  <a:pt x="11200262" y="3470323"/>
                </a:lnTo>
                <a:lnTo>
                  <a:pt x="0" y="3470323"/>
                </a:lnTo>
                <a:lnTo>
                  <a:pt x="0" y="217006"/>
                </a:lnTo>
                <a:cubicBezTo>
                  <a:pt x="0" y="97157"/>
                  <a:pt x="97157" y="0"/>
                  <a:pt x="217006" y="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3500000" scaled="1"/>
          </a:gradFill>
          <a:ln>
            <a:noFill/>
          </a:ln>
          <a:effectLst>
            <a:outerShdw blurRad="3810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思源黑体" panose="020B0500000000000000" pitchFamily="34" charset="-122"/>
              <a:ea typeface="思源黑体" panose="020B0500000000000000" pitchFamily="34" charset="-122"/>
              <a:sym typeface="思源黑体" panose="020B0500000000000000" pitchFamily="34" charset="-122"/>
            </a:endParaRPr>
          </a:p>
        </p:txBody>
      </p:sp>
      <p:sp>
        <p:nvSpPr>
          <p:cNvPr id="4" name="TextBox 11"/>
          <p:cNvSpPr txBox="1"/>
          <p:nvPr/>
        </p:nvSpPr>
        <p:spPr>
          <a:xfrm flipH="1">
            <a:off x="866723" y="3727365"/>
            <a:ext cx="171204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spc="-150" dirty="0">
                <a:solidFill>
                  <a:schemeClr val="bg1"/>
                </a:solidFill>
                <a:latin typeface="思源黑体" panose="020B0500000000000000" pitchFamily="34" charset="-122"/>
                <a:ea typeface="思源黑体" panose="020B0500000000000000" pitchFamily="34" charset="-122"/>
                <a:sym typeface="思源黑体" panose="020B0500000000000000" pitchFamily="34" charset="-122"/>
              </a:rPr>
              <a:t>01</a:t>
            </a:r>
            <a:endParaRPr lang="id-ID" sz="8800" spc="-150" dirty="0">
              <a:solidFill>
                <a:schemeClr val="bg1"/>
              </a:solidFill>
              <a:latin typeface="思源黑体" panose="020B0500000000000000" pitchFamily="34" charset="-122"/>
              <a:ea typeface="思源黑体" panose="020B0500000000000000" pitchFamily="34" charset="-122"/>
              <a:sym typeface="思源黑体" panose="020B0500000000000000" pitchFamily="34" charset="-122"/>
            </a:endParaRPr>
          </a:p>
        </p:txBody>
      </p:sp>
      <p:sp>
        <p:nvSpPr>
          <p:cNvPr id="5" name="文本框 9"/>
          <p:cNvSpPr txBox="1"/>
          <p:nvPr/>
        </p:nvSpPr>
        <p:spPr>
          <a:xfrm>
            <a:off x="4559937" y="4750846"/>
            <a:ext cx="4531956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>
                <a:rot lat="0" lon="0" rev="0"/>
              </a:lightRig>
            </a:scene3d>
            <a:sp3d contourW="127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思源黑体" panose="020B0500000000000000" pitchFamily="34" charset="-122"/>
                <a:ea typeface="思源黑体" panose="020B0500000000000000" pitchFamily="34" charset="-122"/>
                <a:sym typeface="思源黑体" panose="020B0500000000000000" pitchFamily="34" charset="-122"/>
              </a:rPr>
              <a:t>输入您的标题</a:t>
            </a:r>
            <a:endParaRPr kumimoji="0" lang="zh-CN" altLang="en-US" sz="4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思源黑体" panose="020B0500000000000000" pitchFamily="34" charset="-122"/>
              <a:ea typeface="思源黑体" panose="020B0500000000000000" pitchFamily="34" charset="-122"/>
              <a:sym typeface="思源黑体" panose="020B0500000000000000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 25"/>
          <p:cNvGrpSpPr/>
          <p:nvPr/>
        </p:nvGrpSpPr>
        <p:grpSpPr>
          <a:xfrm>
            <a:off x="198765" y="305448"/>
            <a:ext cx="11693383" cy="558146"/>
            <a:chOff x="198765" y="305448"/>
            <a:chExt cx="11693383" cy="558146"/>
          </a:xfrm>
        </p:grpSpPr>
        <p:sp>
          <p:nvSpPr>
            <p:cNvPr id="27" name="任意多边形 86"/>
            <p:cNvSpPr/>
            <p:nvPr/>
          </p:nvSpPr>
          <p:spPr>
            <a:xfrm>
              <a:off x="4207560" y="305448"/>
              <a:ext cx="3677251" cy="558146"/>
            </a:xfrm>
            <a:custGeom>
              <a:avLst/>
              <a:gdLst>
                <a:gd name="connsiteX0" fmla="*/ 169920 w 8770052"/>
                <a:gd name="connsiteY0" fmla="*/ 0 h 3219464"/>
                <a:gd name="connsiteX1" fmla="*/ 8600132 w 8770052"/>
                <a:gd name="connsiteY1" fmla="*/ 0 h 3219464"/>
                <a:gd name="connsiteX2" fmla="*/ 8770052 w 8770052"/>
                <a:gd name="connsiteY2" fmla="*/ 169920 h 3219464"/>
                <a:gd name="connsiteX3" fmla="*/ 8770052 w 8770052"/>
                <a:gd name="connsiteY3" fmla="*/ 3219464 h 3219464"/>
                <a:gd name="connsiteX4" fmla="*/ 0 w 8770052"/>
                <a:gd name="connsiteY4" fmla="*/ 3219464 h 3219464"/>
                <a:gd name="connsiteX5" fmla="*/ 0 w 8770052"/>
                <a:gd name="connsiteY5" fmla="*/ 169920 h 3219464"/>
                <a:gd name="connsiteX6" fmla="*/ 169920 w 8770052"/>
                <a:gd name="connsiteY6" fmla="*/ 0 h 3219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770052" h="3219464">
                  <a:moveTo>
                    <a:pt x="169920" y="0"/>
                  </a:moveTo>
                  <a:lnTo>
                    <a:pt x="8600132" y="0"/>
                  </a:lnTo>
                  <a:cubicBezTo>
                    <a:pt x="8693976" y="0"/>
                    <a:pt x="8770052" y="76076"/>
                    <a:pt x="8770052" y="169920"/>
                  </a:cubicBezTo>
                  <a:lnTo>
                    <a:pt x="8770052" y="3219464"/>
                  </a:lnTo>
                  <a:lnTo>
                    <a:pt x="0" y="3219464"/>
                  </a:lnTo>
                  <a:lnTo>
                    <a:pt x="0" y="169920"/>
                  </a:lnTo>
                  <a:cubicBezTo>
                    <a:pt x="0" y="76076"/>
                    <a:pt x="76076" y="0"/>
                    <a:pt x="169920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3500000" scaled="1"/>
              <a:tileRect/>
            </a:gradFill>
            <a:ln>
              <a:noFill/>
            </a:ln>
            <a:effectLst>
              <a:outerShdw blurRad="3810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思源黑体" panose="020B0500000000000000" pitchFamily="34" charset="-122"/>
                <a:ea typeface="思源黑体" panose="020B0500000000000000" pitchFamily="34" charset="-122"/>
                <a:sym typeface="思源黑体" panose="020B0500000000000000" pitchFamily="34" charset="-122"/>
              </a:endParaRPr>
            </a:p>
          </p:txBody>
        </p:sp>
        <p:cxnSp>
          <p:nvCxnSpPr>
            <p:cNvPr id="28" name="直接连接符 75"/>
            <p:cNvCxnSpPr/>
            <p:nvPr/>
          </p:nvCxnSpPr>
          <p:spPr>
            <a:xfrm>
              <a:off x="198765" y="608350"/>
              <a:ext cx="3818570" cy="0"/>
            </a:xfrm>
            <a:prstGeom prst="line">
              <a:avLst/>
            </a:prstGeom>
            <a:ln w="31750"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75"/>
            <p:cNvCxnSpPr/>
            <p:nvPr/>
          </p:nvCxnSpPr>
          <p:spPr>
            <a:xfrm>
              <a:off x="8073578" y="608350"/>
              <a:ext cx="3818570" cy="0"/>
            </a:xfrm>
            <a:prstGeom prst="line">
              <a:avLst/>
            </a:prstGeom>
            <a:ln w="31750"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文本框 8"/>
            <p:cNvSpPr txBox="1"/>
            <p:nvPr/>
          </p:nvSpPr>
          <p:spPr>
            <a:xfrm>
              <a:off x="4820195" y="397562"/>
              <a:ext cx="24519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pc="600">
                  <a:solidFill>
                    <a:schemeClr val="bg1"/>
                  </a:solidFill>
                  <a:latin typeface="思源黑体" panose="020B0500000000000000" pitchFamily="34" charset="-122"/>
                  <a:ea typeface="思源黑体" panose="020B0500000000000000" pitchFamily="34" charset="-122"/>
                  <a:sym typeface="思源黑体" panose="020B0500000000000000" pitchFamily="34" charset="-122"/>
                </a:rPr>
                <a:t>输入您的标题</a:t>
              </a:r>
              <a:endParaRPr lang="zh-CN" altLang="en-US" spc="600">
                <a:solidFill>
                  <a:schemeClr val="bg1"/>
                </a:solidFill>
                <a:latin typeface="思源黑体" panose="020B0500000000000000" pitchFamily="34" charset="-122"/>
                <a:ea typeface="思源黑体" panose="020B0500000000000000" pitchFamily="34" charset="-122"/>
                <a:sym typeface="思源黑体" panose="020B0500000000000000" pitchFamily="34" charset="-122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974725" y="1924685"/>
            <a:ext cx="10142220" cy="3974290"/>
            <a:chOff x="2713" y="3508"/>
            <a:chExt cx="13355" cy="5233"/>
          </a:xfrm>
        </p:grpSpPr>
        <p:sp>
          <p:nvSpPr>
            <p:cNvPr id="7" name="任意多边形 5"/>
            <p:cNvSpPr/>
            <p:nvPr>
              <p:custDataLst>
                <p:tags r:id="rId1"/>
              </p:custDataLst>
            </p:nvPr>
          </p:nvSpPr>
          <p:spPr>
            <a:xfrm>
              <a:off x="3230" y="5098"/>
              <a:ext cx="2949" cy="2034"/>
            </a:xfrm>
            <a:custGeom>
              <a:avLst/>
              <a:gdLst>
                <a:gd name="connsiteX0" fmla="*/ 0 w 1765300"/>
                <a:gd name="connsiteY0" fmla="*/ 1206500 h 1206500"/>
                <a:gd name="connsiteX1" fmla="*/ 1409700 w 1765300"/>
                <a:gd name="connsiteY1" fmla="*/ 203200 h 1206500"/>
                <a:gd name="connsiteX2" fmla="*/ 1270000 w 1765300"/>
                <a:gd name="connsiteY2" fmla="*/ 0 h 1206500"/>
                <a:gd name="connsiteX3" fmla="*/ 1765300 w 1765300"/>
                <a:gd name="connsiteY3" fmla="*/ 0 h 1206500"/>
                <a:gd name="connsiteX4" fmla="*/ 1714500 w 1765300"/>
                <a:gd name="connsiteY4" fmla="*/ 508000 h 1206500"/>
                <a:gd name="connsiteX5" fmla="*/ 1574800 w 1765300"/>
                <a:gd name="connsiteY5" fmla="*/ 342900 h 1206500"/>
                <a:gd name="connsiteX6" fmla="*/ 0 w 1765300"/>
                <a:gd name="connsiteY6" fmla="*/ 1206500 h 1206500"/>
                <a:gd name="connsiteX0-1" fmla="*/ 0 w 1765300"/>
                <a:gd name="connsiteY0-2" fmla="*/ 1206500 h 1206500"/>
                <a:gd name="connsiteX1-3" fmla="*/ 1409700 w 1765300"/>
                <a:gd name="connsiteY1-4" fmla="*/ 203200 h 1206500"/>
                <a:gd name="connsiteX2-5" fmla="*/ 1270000 w 1765300"/>
                <a:gd name="connsiteY2-6" fmla="*/ 0 h 1206500"/>
                <a:gd name="connsiteX3-7" fmla="*/ 1765300 w 1765300"/>
                <a:gd name="connsiteY3-8" fmla="*/ 0 h 1206500"/>
                <a:gd name="connsiteX4-9" fmla="*/ 1714500 w 1765300"/>
                <a:gd name="connsiteY4-10" fmla="*/ 508000 h 1206500"/>
                <a:gd name="connsiteX5-11" fmla="*/ 1574800 w 1765300"/>
                <a:gd name="connsiteY5-12" fmla="*/ 342900 h 1206500"/>
                <a:gd name="connsiteX6-13" fmla="*/ 0 w 1765300"/>
                <a:gd name="connsiteY6-14" fmla="*/ 1206500 h 1206500"/>
                <a:gd name="connsiteX0-15" fmla="*/ 0 w 1765300"/>
                <a:gd name="connsiteY0-16" fmla="*/ 1206500 h 1215408"/>
                <a:gd name="connsiteX1-17" fmla="*/ 1409700 w 1765300"/>
                <a:gd name="connsiteY1-18" fmla="*/ 203200 h 1215408"/>
                <a:gd name="connsiteX2-19" fmla="*/ 1270000 w 1765300"/>
                <a:gd name="connsiteY2-20" fmla="*/ 0 h 1215408"/>
                <a:gd name="connsiteX3-21" fmla="*/ 1765300 w 1765300"/>
                <a:gd name="connsiteY3-22" fmla="*/ 0 h 1215408"/>
                <a:gd name="connsiteX4-23" fmla="*/ 1714500 w 1765300"/>
                <a:gd name="connsiteY4-24" fmla="*/ 508000 h 1215408"/>
                <a:gd name="connsiteX5-25" fmla="*/ 1574800 w 1765300"/>
                <a:gd name="connsiteY5-26" fmla="*/ 342900 h 1215408"/>
                <a:gd name="connsiteX6-27" fmla="*/ 0 w 1765300"/>
                <a:gd name="connsiteY6-28" fmla="*/ 1206500 h 1215408"/>
                <a:gd name="connsiteX0-29" fmla="*/ 0 w 1765300"/>
                <a:gd name="connsiteY0-30" fmla="*/ 1206500 h 1217025"/>
                <a:gd name="connsiteX1-31" fmla="*/ 1409700 w 1765300"/>
                <a:gd name="connsiteY1-32" fmla="*/ 203200 h 1217025"/>
                <a:gd name="connsiteX2-33" fmla="*/ 1270000 w 1765300"/>
                <a:gd name="connsiteY2-34" fmla="*/ 0 h 1217025"/>
                <a:gd name="connsiteX3-35" fmla="*/ 1765300 w 1765300"/>
                <a:gd name="connsiteY3-36" fmla="*/ 0 h 1217025"/>
                <a:gd name="connsiteX4-37" fmla="*/ 1714500 w 1765300"/>
                <a:gd name="connsiteY4-38" fmla="*/ 508000 h 1217025"/>
                <a:gd name="connsiteX5-39" fmla="*/ 1574800 w 1765300"/>
                <a:gd name="connsiteY5-40" fmla="*/ 342900 h 1217025"/>
                <a:gd name="connsiteX6-41" fmla="*/ 0 w 1765300"/>
                <a:gd name="connsiteY6-42" fmla="*/ 1206500 h 1217025"/>
                <a:gd name="connsiteX0-43" fmla="*/ 0 w 1765300"/>
                <a:gd name="connsiteY0-44" fmla="*/ 1206500 h 1217025"/>
                <a:gd name="connsiteX1-45" fmla="*/ 1409700 w 1765300"/>
                <a:gd name="connsiteY1-46" fmla="*/ 203200 h 1217025"/>
                <a:gd name="connsiteX2-47" fmla="*/ 1270000 w 1765300"/>
                <a:gd name="connsiteY2-48" fmla="*/ 0 h 1217025"/>
                <a:gd name="connsiteX3-49" fmla="*/ 1765300 w 1765300"/>
                <a:gd name="connsiteY3-50" fmla="*/ 0 h 1217025"/>
                <a:gd name="connsiteX4-51" fmla="*/ 1714500 w 1765300"/>
                <a:gd name="connsiteY4-52" fmla="*/ 508000 h 1217025"/>
                <a:gd name="connsiteX5-53" fmla="*/ 1574800 w 1765300"/>
                <a:gd name="connsiteY5-54" fmla="*/ 342900 h 1217025"/>
                <a:gd name="connsiteX6-55" fmla="*/ 0 w 1765300"/>
                <a:gd name="connsiteY6-56" fmla="*/ 1206500 h 1217025"/>
                <a:gd name="connsiteX0-57" fmla="*/ 0 w 1765300"/>
                <a:gd name="connsiteY0-58" fmla="*/ 1206500 h 1217025"/>
                <a:gd name="connsiteX1-59" fmla="*/ 1409700 w 1765300"/>
                <a:gd name="connsiteY1-60" fmla="*/ 203200 h 1217025"/>
                <a:gd name="connsiteX2-61" fmla="*/ 1270000 w 1765300"/>
                <a:gd name="connsiteY2-62" fmla="*/ 0 h 1217025"/>
                <a:gd name="connsiteX3-63" fmla="*/ 1765300 w 1765300"/>
                <a:gd name="connsiteY3-64" fmla="*/ 0 h 1217025"/>
                <a:gd name="connsiteX4-65" fmla="*/ 1714500 w 1765300"/>
                <a:gd name="connsiteY4-66" fmla="*/ 508000 h 1217025"/>
                <a:gd name="connsiteX5-67" fmla="*/ 1574800 w 1765300"/>
                <a:gd name="connsiteY5-68" fmla="*/ 342900 h 1217025"/>
                <a:gd name="connsiteX6-69" fmla="*/ 0 w 1765300"/>
                <a:gd name="connsiteY6-70" fmla="*/ 1206500 h 121702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1765300" h="1217025">
                  <a:moveTo>
                    <a:pt x="0" y="1206500"/>
                  </a:moveTo>
                  <a:cubicBezTo>
                    <a:pt x="558800" y="1075267"/>
                    <a:pt x="1104900" y="702733"/>
                    <a:pt x="1409700" y="203200"/>
                  </a:cubicBezTo>
                  <a:lnTo>
                    <a:pt x="1270000" y="0"/>
                  </a:lnTo>
                  <a:lnTo>
                    <a:pt x="1765300" y="0"/>
                  </a:lnTo>
                  <a:lnTo>
                    <a:pt x="1714500" y="508000"/>
                  </a:lnTo>
                  <a:lnTo>
                    <a:pt x="1574800" y="342900"/>
                  </a:lnTo>
                  <a:cubicBezTo>
                    <a:pt x="1214967" y="897467"/>
                    <a:pt x="524933" y="1286933"/>
                    <a:pt x="0" y="120650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rgbClr val="1F74AD">
                <a:shade val="50000"/>
              </a:srgbClr>
            </a:lnRef>
            <a:fillRef idx="1">
              <a:srgbClr val="1F74AD"/>
            </a:fillRef>
            <a:effectRef idx="0">
              <a:srgbClr val="1F74AD"/>
            </a:effectRef>
            <a:fontRef idx="minor">
              <a:sysClr val="window" lastClr="FFFFFF"/>
            </a:fontRef>
          </p:style>
          <p:txBody>
            <a:bodyPr lIns="91417" tIns="45708" rIns="91417" bIns="45708" rtlCol="0" anchor="ctr"/>
            <a:p>
              <a:pPr algn="ctr">
                <a:lnSpc>
                  <a:spcPct val="120000"/>
                </a:lnSpc>
              </a:pPr>
              <a:endParaRPr lang="zh-CN" altLang="en-US" sz="2800" dirty="0">
                <a:solidFill>
                  <a:sysClr val="window" lastClr="FFFFFF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6" name="任意多边形 12"/>
            <p:cNvSpPr/>
            <p:nvPr>
              <p:custDataLst>
                <p:tags r:id="rId2"/>
              </p:custDataLst>
            </p:nvPr>
          </p:nvSpPr>
          <p:spPr>
            <a:xfrm flipV="1">
              <a:off x="6500" y="5098"/>
              <a:ext cx="2949" cy="2034"/>
            </a:xfrm>
            <a:custGeom>
              <a:avLst/>
              <a:gdLst>
                <a:gd name="connsiteX0" fmla="*/ 0 w 1765300"/>
                <a:gd name="connsiteY0" fmla="*/ 1206500 h 1206500"/>
                <a:gd name="connsiteX1" fmla="*/ 1409700 w 1765300"/>
                <a:gd name="connsiteY1" fmla="*/ 203200 h 1206500"/>
                <a:gd name="connsiteX2" fmla="*/ 1270000 w 1765300"/>
                <a:gd name="connsiteY2" fmla="*/ 0 h 1206500"/>
                <a:gd name="connsiteX3" fmla="*/ 1765300 w 1765300"/>
                <a:gd name="connsiteY3" fmla="*/ 0 h 1206500"/>
                <a:gd name="connsiteX4" fmla="*/ 1714500 w 1765300"/>
                <a:gd name="connsiteY4" fmla="*/ 508000 h 1206500"/>
                <a:gd name="connsiteX5" fmla="*/ 1574800 w 1765300"/>
                <a:gd name="connsiteY5" fmla="*/ 342900 h 1206500"/>
                <a:gd name="connsiteX6" fmla="*/ 0 w 1765300"/>
                <a:gd name="connsiteY6" fmla="*/ 1206500 h 1206500"/>
                <a:gd name="connsiteX0-1" fmla="*/ 0 w 1765300"/>
                <a:gd name="connsiteY0-2" fmla="*/ 1206500 h 1206500"/>
                <a:gd name="connsiteX1-3" fmla="*/ 1409700 w 1765300"/>
                <a:gd name="connsiteY1-4" fmla="*/ 203200 h 1206500"/>
                <a:gd name="connsiteX2-5" fmla="*/ 1270000 w 1765300"/>
                <a:gd name="connsiteY2-6" fmla="*/ 0 h 1206500"/>
                <a:gd name="connsiteX3-7" fmla="*/ 1765300 w 1765300"/>
                <a:gd name="connsiteY3-8" fmla="*/ 0 h 1206500"/>
                <a:gd name="connsiteX4-9" fmla="*/ 1714500 w 1765300"/>
                <a:gd name="connsiteY4-10" fmla="*/ 508000 h 1206500"/>
                <a:gd name="connsiteX5-11" fmla="*/ 1574800 w 1765300"/>
                <a:gd name="connsiteY5-12" fmla="*/ 342900 h 1206500"/>
                <a:gd name="connsiteX6-13" fmla="*/ 0 w 1765300"/>
                <a:gd name="connsiteY6-14" fmla="*/ 1206500 h 1206500"/>
                <a:gd name="connsiteX0-15" fmla="*/ 0 w 1765300"/>
                <a:gd name="connsiteY0-16" fmla="*/ 1206500 h 1215408"/>
                <a:gd name="connsiteX1-17" fmla="*/ 1409700 w 1765300"/>
                <a:gd name="connsiteY1-18" fmla="*/ 203200 h 1215408"/>
                <a:gd name="connsiteX2-19" fmla="*/ 1270000 w 1765300"/>
                <a:gd name="connsiteY2-20" fmla="*/ 0 h 1215408"/>
                <a:gd name="connsiteX3-21" fmla="*/ 1765300 w 1765300"/>
                <a:gd name="connsiteY3-22" fmla="*/ 0 h 1215408"/>
                <a:gd name="connsiteX4-23" fmla="*/ 1714500 w 1765300"/>
                <a:gd name="connsiteY4-24" fmla="*/ 508000 h 1215408"/>
                <a:gd name="connsiteX5-25" fmla="*/ 1574800 w 1765300"/>
                <a:gd name="connsiteY5-26" fmla="*/ 342900 h 1215408"/>
                <a:gd name="connsiteX6-27" fmla="*/ 0 w 1765300"/>
                <a:gd name="connsiteY6-28" fmla="*/ 1206500 h 1215408"/>
                <a:gd name="connsiteX0-29" fmla="*/ 0 w 1765300"/>
                <a:gd name="connsiteY0-30" fmla="*/ 1206500 h 1217025"/>
                <a:gd name="connsiteX1-31" fmla="*/ 1409700 w 1765300"/>
                <a:gd name="connsiteY1-32" fmla="*/ 203200 h 1217025"/>
                <a:gd name="connsiteX2-33" fmla="*/ 1270000 w 1765300"/>
                <a:gd name="connsiteY2-34" fmla="*/ 0 h 1217025"/>
                <a:gd name="connsiteX3-35" fmla="*/ 1765300 w 1765300"/>
                <a:gd name="connsiteY3-36" fmla="*/ 0 h 1217025"/>
                <a:gd name="connsiteX4-37" fmla="*/ 1714500 w 1765300"/>
                <a:gd name="connsiteY4-38" fmla="*/ 508000 h 1217025"/>
                <a:gd name="connsiteX5-39" fmla="*/ 1574800 w 1765300"/>
                <a:gd name="connsiteY5-40" fmla="*/ 342900 h 1217025"/>
                <a:gd name="connsiteX6-41" fmla="*/ 0 w 1765300"/>
                <a:gd name="connsiteY6-42" fmla="*/ 1206500 h 1217025"/>
                <a:gd name="connsiteX0-43" fmla="*/ 0 w 1765300"/>
                <a:gd name="connsiteY0-44" fmla="*/ 1206500 h 1217025"/>
                <a:gd name="connsiteX1-45" fmla="*/ 1409700 w 1765300"/>
                <a:gd name="connsiteY1-46" fmla="*/ 203200 h 1217025"/>
                <a:gd name="connsiteX2-47" fmla="*/ 1270000 w 1765300"/>
                <a:gd name="connsiteY2-48" fmla="*/ 0 h 1217025"/>
                <a:gd name="connsiteX3-49" fmla="*/ 1765300 w 1765300"/>
                <a:gd name="connsiteY3-50" fmla="*/ 0 h 1217025"/>
                <a:gd name="connsiteX4-51" fmla="*/ 1714500 w 1765300"/>
                <a:gd name="connsiteY4-52" fmla="*/ 508000 h 1217025"/>
                <a:gd name="connsiteX5-53" fmla="*/ 1574800 w 1765300"/>
                <a:gd name="connsiteY5-54" fmla="*/ 342900 h 1217025"/>
                <a:gd name="connsiteX6-55" fmla="*/ 0 w 1765300"/>
                <a:gd name="connsiteY6-56" fmla="*/ 1206500 h 1217025"/>
                <a:gd name="connsiteX0-57" fmla="*/ 0 w 1765300"/>
                <a:gd name="connsiteY0-58" fmla="*/ 1206500 h 1217025"/>
                <a:gd name="connsiteX1-59" fmla="*/ 1409700 w 1765300"/>
                <a:gd name="connsiteY1-60" fmla="*/ 203200 h 1217025"/>
                <a:gd name="connsiteX2-61" fmla="*/ 1270000 w 1765300"/>
                <a:gd name="connsiteY2-62" fmla="*/ 0 h 1217025"/>
                <a:gd name="connsiteX3-63" fmla="*/ 1765300 w 1765300"/>
                <a:gd name="connsiteY3-64" fmla="*/ 0 h 1217025"/>
                <a:gd name="connsiteX4-65" fmla="*/ 1714500 w 1765300"/>
                <a:gd name="connsiteY4-66" fmla="*/ 508000 h 1217025"/>
                <a:gd name="connsiteX5-67" fmla="*/ 1574800 w 1765300"/>
                <a:gd name="connsiteY5-68" fmla="*/ 342900 h 1217025"/>
                <a:gd name="connsiteX6-69" fmla="*/ 0 w 1765300"/>
                <a:gd name="connsiteY6-70" fmla="*/ 1206500 h 121702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1765300" h="1217025">
                  <a:moveTo>
                    <a:pt x="0" y="1206500"/>
                  </a:moveTo>
                  <a:cubicBezTo>
                    <a:pt x="558800" y="1075267"/>
                    <a:pt x="1104900" y="702733"/>
                    <a:pt x="1409700" y="203200"/>
                  </a:cubicBezTo>
                  <a:lnTo>
                    <a:pt x="1270000" y="0"/>
                  </a:lnTo>
                  <a:lnTo>
                    <a:pt x="1765300" y="0"/>
                  </a:lnTo>
                  <a:lnTo>
                    <a:pt x="1714500" y="508000"/>
                  </a:lnTo>
                  <a:lnTo>
                    <a:pt x="1574800" y="342900"/>
                  </a:lnTo>
                  <a:cubicBezTo>
                    <a:pt x="1214967" y="897467"/>
                    <a:pt x="524933" y="1286933"/>
                    <a:pt x="0" y="120650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rgbClr val="1F74AD">
                <a:shade val="50000"/>
              </a:srgbClr>
            </a:lnRef>
            <a:fillRef idx="1">
              <a:srgbClr val="1F74AD"/>
            </a:fillRef>
            <a:effectRef idx="0">
              <a:srgbClr val="1F74AD"/>
            </a:effectRef>
            <a:fontRef idx="minor">
              <a:sysClr val="window" lastClr="FFFFFF"/>
            </a:fontRef>
          </p:style>
          <p:txBody>
            <a:bodyPr lIns="91417" tIns="45708" rIns="91417" bIns="45708" rtlCol="0" anchor="ctr"/>
            <a:p>
              <a:pPr algn="ctr">
                <a:lnSpc>
                  <a:spcPct val="120000"/>
                </a:lnSpc>
              </a:pPr>
              <a:endParaRPr lang="zh-CN" altLang="en-US" sz="2800" dirty="0">
                <a:solidFill>
                  <a:sysClr val="window" lastClr="FFFFFF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2" name="任意多边形 18"/>
            <p:cNvSpPr/>
            <p:nvPr>
              <p:custDataLst>
                <p:tags r:id="rId3"/>
              </p:custDataLst>
            </p:nvPr>
          </p:nvSpPr>
          <p:spPr>
            <a:xfrm>
              <a:off x="9771" y="5098"/>
              <a:ext cx="2949" cy="2034"/>
            </a:xfrm>
            <a:custGeom>
              <a:avLst/>
              <a:gdLst>
                <a:gd name="connsiteX0" fmla="*/ 0 w 1765300"/>
                <a:gd name="connsiteY0" fmla="*/ 1206500 h 1206500"/>
                <a:gd name="connsiteX1" fmla="*/ 1409700 w 1765300"/>
                <a:gd name="connsiteY1" fmla="*/ 203200 h 1206500"/>
                <a:gd name="connsiteX2" fmla="*/ 1270000 w 1765300"/>
                <a:gd name="connsiteY2" fmla="*/ 0 h 1206500"/>
                <a:gd name="connsiteX3" fmla="*/ 1765300 w 1765300"/>
                <a:gd name="connsiteY3" fmla="*/ 0 h 1206500"/>
                <a:gd name="connsiteX4" fmla="*/ 1714500 w 1765300"/>
                <a:gd name="connsiteY4" fmla="*/ 508000 h 1206500"/>
                <a:gd name="connsiteX5" fmla="*/ 1574800 w 1765300"/>
                <a:gd name="connsiteY5" fmla="*/ 342900 h 1206500"/>
                <a:gd name="connsiteX6" fmla="*/ 0 w 1765300"/>
                <a:gd name="connsiteY6" fmla="*/ 1206500 h 1206500"/>
                <a:gd name="connsiteX0-1" fmla="*/ 0 w 1765300"/>
                <a:gd name="connsiteY0-2" fmla="*/ 1206500 h 1206500"/>
                <a:gd name="connsiteX1-3" fmla="*/ 1409700 w 1765300"/>
                <a:gd name="connsiteY1-4" fmla="*/ 203200 h 1206500"/>
                <a:gd name="connsiteX2-5" fmla="*/ 1270000 w 1765300"/>
                <a:gd name="connsiteY2-6" fmla="*/ 0 h 1206500"/>
                <a:gd name="connsiteX3-7" fmla="*/ 1765300 w 1765300"/>
                <a:gd name="connsiteY3-8" fmla="*/ 0 h 1206500"/>
                <a:gd name="connsiteX4-9" fmla="*/ 1714500 w 1765300"/>
                <a:gd name="connsiteY4-10" fmla="*/ 508000 h 1206500"/>
                <a:gd name="connsiteX5-11" fmla="*/ 1574800 w 1765300"/>
                <a:gd name="connsiteY5-12" fmla="*/ 342900 h 1206500"/>
                <a:gd name="connsiteX6-13" fmla="*/ 0 w 1765300"/>
                <a:gd name="connsiteY6-14" fmla="*/ 1206500 h 1206500"/>
                <a:gd name="connsiteX0-15" fmla="*/ 0 w 1765300"/>
                <a:gd name="connsiteY0-16" fmla="*/ 1206500 h 1215408"/>
                <a:gd name="connsiteX1-17" fmla="*/ 1409700 w 1765300"/>
                <a:gd name="connsiteY1-18" fmla="*/ 203200 h 1215408"/>
                <a:gd name="connsiteX2-19" fmla="*/ 1270000 w 1765300"/>
                <a:gd name="connsiteY2-20" fmla="*/ 0 h 1215408"/>
                <a:gd name="connsiteX3-21" fmla="*/ 1765300 w 1765300"/>
                <a:gd name="connsiteY3-22" fmla="*/ 0 h 1215408"/>
                <a:gd name="connsiteX4-23" fmla="*/ 1714500 w 1765300"/>
                <a:gd name="connsiteY4-24" fmla="*/ 508000 h 1215408"/>
                <a:gd name="connsiteX5-25" fmla="*/ 1574800 w 1765300"/>
                <a:gd name="connsiteY5-26" fmla="*/ 342900 h 1215408"/>
                <a:gd name="connsiteX6-27" fmla="*/ 0 w 1765300"/>
                <a:gd name="connsiteY6-28" fmla="*/ 1206500 h 1215408"/>
                <a:gd name="connsiteX0-29" fmla="*/ 0 w 1765300"/>
                <a:gd name="connsiteY0-30" fmla="*/ 1206500 h 1217025"/>
                <a:gd name="connsiteX1-31" fmla="*/ 1409700 w 1765300"/>
                <a:gd name="connsiteY1-32" fmla="*/ 203200 h 1217025"/>
                <a:gd name="connsiteX2-33" fmla="*/ 1270000 w 1765300"/>
                <a:gd name="connsiteY2-34" fmla="*/ 0 h 1217025"/>
                <a:gd name="connsiteX3-35" fmla="*/ 1765300 w 1765300"/>
                <a:gd name="connsiteY3-36" fmla="*/ 0 h 1217025"/>
                <a:gd name="connsiteX4-37" fmla="*/ 1714500 w 1765300"/>
                <a:gd name="connsiteY4-38" fmla="*/ 508000 h 1217025"/>
                <a:gd name="connsiteX5-39" fmla="*/ 1574800 w 1765300"/>
                <a:gd name="connsiteY5-40" fmla="*/ 342900 h 1217025"/>
                <a:gd name="connsiteX6-41" fmla="*/ 0 w 1765300"/>
                <a:gd name="connsiteY6-42" fmla="*/ 1206500 h 1217025"/>
                <a:gd name="connsiteX0-43" fmla="*/ 0 w 1765300"/>
                <a:gd name="connsiteY0-44" fmla="*/ 1206500 h 1217025"/>
                <a:gd name="connsiteX1-45" fmla="*/ 1409700 w 1765300"/>
                <a:gd name="connsiteY1-46" fmla="*/ 203200 h 1217025"/>
                <a:gd name="connsiteX2-47" fmla="*/ 1270000 w 1765300"/>
                <a:gd name="connsiteY2-48" fmla="*/ 0 h 1217025"/>
                <a:gd name="connsiteX3-49" fmla="*/ 1765300 w 1765300"/>
                <a:gd name="connsiteY3-50" fmla="*/ 0 h 1217025"/>
                <a:gd name="connsiteX4-51" fmla="*/ 1714500 w 1765300"/>
                <a:gd name="connsiteY4-52" fmla="*/ 508000 h 1217025"/>
                <a:gd name="connsiteX5-53" fmla="*/ 1574800 w 1765300"/>
                <a:gd name="connsiteY5-54" fmla="*/ 342900 h 1217025"/>
                <a:gd name="connsiteX6-55" fmla="*/ 0 w 1765300"/>
                <a:gd name="connsiteY6-56" fmla="*/ 1206500 h 1217025"/>
                <a:gd name="connsiteX0-57" fmla="*/ 0 w 1765300"/>
                <a:gd name="connsiteY0-58" fmla="*/ 1206500 h 1217025"/>
                <a:gd name="connsiteX1-59" fmla="*/ 1409700 w 1765300"/>
                <a:gd name="connsiteY1-60" fmla="*/ 203200 h 1217025"/>
                <a:gd name="connsiteX2-61" fmla="*/ 1270000 w 1765300"/>
                <a:gd name="connsiteY2-62" fmla="*/ 0 h 1217025"/>
                <a:gd name="connsiteX3-63" fmla="*/ 1765300 w 1765300"/>
                <a:gd name="connsiteY3-64" fmla="*/ 0 h 1217025"/>
                <a:gd name="connsiteX4-65" fmla="*/ 1714500 w 1765300"/>
                <a:gd name="connsiteY4-66" fmla="*/ 508000 h 1217025"/>
                <a:gd name="connsiteX5-67" fmla="*/ 1574800 w 1765300"/>
                <a:gd name="connsiteY5-68" fmla="*/ 342900 h 1217025"/>
                <a:gd name="connsiteX6-69" fmla="*/ 0 w 1765300"/>
                <a:gd name="connsiteY6-70" fmla="*/ 1206500 h 121702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1765300" h="1217025">
                  <a:moveTo>
                    <a:pt x="0" y="1206500"/>
                  </a:moveTo>
                  <a:cubicBezTo>
                    <a:pt x="558800" y="1075267"/>
                    <a:pt x="1104900" y="702733"/>
                    <a:pt x="1409700" y="203200"/>
                  </a:cubicBezTo>
                  <a:lnTo>
                    <a:pt x="1270000" y="0"/>
                  </a:lnTo>
                  <a:lnTo>
                    <a:pt x="1765300" y="0"/>
                  </a:lnTo>
                  <a:lnTo>
                    <a:pt x="1714500" y="508000"/>
                  </a:lnTo>
                  <a:lnTo>
                    <a:pt x="1574800" y="342900"/>
                  </a:lnTo>
                  <a:cubicBezTo>
                    <a:pt x="1214967" y="897467"/>
                    <a:pt x="524933" y="1286933"/>
                    <a:pt x="0" y="120650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rgbClr val="1F74AD">
                <a:shade val="50000"/>
              </a:srgbClr>
            </a:lnRef>
            <a:fillRef idx="1">
              <a:srgbClr val="1F74AD"/>
            </a:fillRef>
            <a:effectRef idx="0">
              <a:srgbClr val="1F74AD"/>
            </a:effectRef>
            <a:fontRef idx="minor">
              <a:sysClr val="window" lastClr="FFFFFF"/>
            </a:fontRef>
          </p:style>
          <p:txBody>
            <a:bodyPr lIns="91417" tIns="45708" rIns="91417" bIns="45708" rtlCol="0" anchor="ctr"/>
            <a:p>
              <a:pPr algn="ctr">
                <a:lnSpc>
                  <a:spcPct val="120000"/>
                </a:lnSpc>
              </a:pPr>
              <a:endParaRPr lang="zh-CN" altLang="en-US" sz="2800" dirty="0">
                <a:solidFill>
                  <a:sysClr val="window" lastClr="FFFFFF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3" name="任意多边形 21"/>
            <p:cNvSpPr/>
            <p:nvPr>
              <p:custDataLst>
                <p:tags r:id="rId4"/>
              </p:custDataLst>
            </p:nvPr>
          </p:nvSpPr>
          <p:spPr>
            <a:xfrm flipV="1">
              <a:off x="13041" y="5098"/>
              <a:ext cx="2949" cy="2034"/>
            </a:xfrm>
            <a:custGeom>
              <a:avLst/>
              <a:gdLst>
                <a:gd name="connsiteX0" fmla="*/ 0 w 1765300"/>
                <a:gd name="connsiteY0" fmla="*/ 1206500 h 1206500"/>
                <a:gd name="connsiteX1" fmla="*/ 1409700 w 1765300"/>
                <a:gd name="connsiteY1" fmla="*/ 203200 h 1206500"/>
                <a:gd name="connsiteX2" fmla="*/ 1270000 w 1765300"/>
                <a:gd name="connsiteY2" fmla="*/ 0 h 1206500"/>
                <a:gd name="connsiteX3" fmla="*/ 1765300 w 1765300"/>
                <a:gd name="connsiteY3" fmla="*/ 0 h 1206500"/>
                <a:gd name="connsiteX4" fmla="*/ 1714500 w 1765300"/>
                <a:gd name="connsiteY4" fmla="*/ 508000 h 1206500"/>
                <a:gd name="connsiteX5" fmla="*/ 1574800 w 1765300"/>
                <a:gd name="connsiteY5" fmla="*/ 342900 h 1206500"/>
                <a:gd name="connsiteX6" fmla="*/ 0 w 1765300"/>
                <a:gd name="connsiteY6" fmla="*/ 1206500 h 1206500"/>
                <a:gd name="connsiteX0-1" fmla="*/ 0 w 1765300"/>
                <a:gd name="connsiteY0-2" fmla="*/ 1206500 h 1206500"/>
                <a:gd name="connsiteX1-3" fmla="*/ 1409700 w 1765300"/>
                <a:gd name="connsiteY1-4" fmla="*/ 203200 h 1206500"/>
                <a:gd name="connsiteX2-5" fmla="*/ 1270000 w 1765300"/>
                <a:gd name="connsiteY2-6" fmla="*/ 0 h 1206500"/>
                <a:gd name="connsiteX3-7" fmla="*/ 1765300 w 1765300"/>
                <a:gd name="connsiteY3-8" fmla="*/ 0 h 1206500"/>
                <a:gd name="connsiteX4-9" fmla="*/ 1714500 w 1765300"/>
                <a:gd name="connsiteY4-10" fmla="*/ 508000 h 1206500"/>
                <a:gd name="connsiteX5-11" fmla="*/ 1574800 w 1765300"/>
                <a:gd name="connsiteY5-12" fmla="*/ 342900 h 1206500"/>
                <a:gd name="connsiteX6-13" fmla="*/ 0 w 1765300"/>
                <a:gd name="connsiteY6-14" fmla="*/ 1206500 h 1206500"/>
                <a:gd name="connsiteX0-15" fmla="*/ 0 w 1765300"/>
                <a:gd name="connsiteY0-16" fmla="*/ 1206500 h 1215408"/>
                <a:gd name="connsiteX1-17" fmla="*/ 1409700 w 1765300"/>
                <a:gd name="connsiteY1-18" fmla="*/ 203200 h 1215408"/>
                <a:gd name="connsiteX2-19" fmla="*/ 1270000 w 1765300"/>
                <a:gd name="connsiteY2-20" fmla="*/ 0 h 1215408"/>
                <a:gd name="connsiteX3-21" fmla="*/ 1765300 w 1765300"/>
                <a:gd name="connsiteY3-22" fmla="*/ 0 h 1215408"/>
                <a:gd name="connsiteX4-23" fmla="*/ 1714500 w 1765300"/>
                <a:gd name="connsiteY4-24" fmla="*/ 508000 h 1215408"/>
                <a:gd name="connsiteX5-25" fmla="*/ 1574800 w 1765300"/>
                <a:gd name="connsiteY5-26" fmla="*/ 342900 h 1215408"/>
                <a:gd name="connsiteX6-27" fmla="*/ 0 w 1765300"/>
                <a:gd name="connsiteY6-28" fmla="*/ 1206500 h 1215408"/>
                <a:gd name="connsiteX0-29" fmla="*/ 0 w 1765300"/>
                <a:gd name="connsiteY0-30" fmla="*/ 1206500 h 1217025"/>
                <a:gd name="connsiteX1-31" fmla="*/ 1409700 w 1765300"/>
                <a:gd name="connsiteY1-32" fmla="*/ 203200 h 1217025"/>
                <a:gd name="connsiteX2-33" fmla="*/ 1270000 w 1765300"/>
                <a:gd name="connsiteY2-34" fmla="*/ 0 h 1217025"/>
                <a:gd name="connsiteX3-35" fmla="*/ 1765300 w 1765300"/>
                <a:gd name="connsiteY3-36" fmla="*/ 0 h 1217025"/>
                <a:gd name="connsiteX4-37" fmla="*/ 1714500 w 1765300"/>
                <a:gd name="connsiteY4-38" fmla="*/ 508000 h 1217025"/>
                <a:gd name="connsiteX5-39" fmla="*/ 1574800 w 1765300"/>
                <a:gd name="connsiteY5-40" fmla="*/ 342900 h 1217025"/>
                <a:gd name="connsiteX6-41" fmla="*/ 0 w 1765300"/>
                <a:gd name="connsiteY6-42" fmla="*/ 1206500 h 1217025"/>
                <a:gd name="connsiteX0-43" fmla="*/ 0 w 1765300"/>
                <a:gd name="connsiteY0-44" fmla="*/ 1206500 h 1217025"/>
                <a:gd name="connsiteX1-45" fmla="*/ 1409700 w 1765300"/>
                <a:gd name="connsiteY1-46" fmla="*/ 203200 h 1217025"/>
                <a:gd name="connsiteX2-47" fmla="*/ 1270000 w 1765300"/>
                <a:gd name="connsiteY2-48" fmla="*/ 0 h 1217025"/>
                <a:gd name="connsiteX3-49" fmla="*/ 1765300 w 1765300"/>
                <a:gd name="connsiteY3-50" fmla="*/ 0 h 1217025"/>
                <a:gd name="connsiteX4-51" fmla="*/ 1714500 w 1765300"/>
                <a:gd name="connsiteY4-52" fmla="*/ 508000 h 1217025"/>
                <a:gd name="connsiteX5-53" fmla="*/ 1574800 w 1765300"/>
                <a:gd name="connsiteY5-54" fmla="*/ 342900 h 1217025"/>
                <a:gd name="connsiteX6-55" fmla="*/ 0 w 1765300"/>
                <a:gd name="connsiteY6-56" fmla="*/ 1206500 h 1217025"/>
                <a:gd name="connsiteX0-57" fmla="*/ 0 w 1765300"/>
                <a:gd name="connsiteY0-58" fmla="*/ 1206500 h 1217025"/>
                <a:gd name="connsiteX1-59" fmla="*/ 1409700 w 1765300"/>
                <a:gd name="connsiteY1-60" fmla="*/ 203200 h 1217025"/>
                <a:gd name="connsiteX2-61" fmla="*/ 1270000 w 1765300"/>
                <a:gd name="connsiteY2-62" fmla="*/ 0 h 1217025"/>
                <a:gd name="connsiteX3-63" fmla="*/ 1765300 w 1765300"/>
                <a:gd name="connsiteY3-64" fmla="*/ 0 h 1217025"/>
                <a:gd name="connsiteX4-65" fmla="*/ 1714500 w 1765300"/>
                <a:gd name="connsiteY4-66" fmla="*/ 508000 h 1217025"/>
                <a:gd name="connsiteX5-67" fmla="*/ 1574800 w 1765300"/>
                <a:gd name="connsiteY5-68" fmla="*/ 342900 h 1217025"/>
                <a:gd name="connsiteX6-69" fmla="*/ 0 w 1765300"/>
                <a:gd name="connsiteY6-70" fmla="*/ 1206500 h 121702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1765300" h="1217025">
                  <a:moveTo>
                    <a:pt x="0" y="1206500"/>
                  </a:moveTo>
                  <a:cubicBezTo>
                    <a:pt x="558800" y="1075267"/>
                    <a:pt x="1104900" y="702733"/>
                    <a:pt x="1409700" y="203200"/>
                  </a:cubicBezTo>
                  <a:lnTo>
                    <a:pt x="1270000" y="0"/>
                  </a:lnTo>
                  <a:lnTo>
                    <a:pt x="1765300" y="0"/>
                  </a:lnTo>
                  <a:lnTo>
                    <a:pt x="1714500" y="508000"/>
                  </a:lnTo>
                  <a:lnTo>
                    <a:pt x="1574800" y="342900"/>
                  </a:lnTo>
                  <a:cubicBezTo>
                    <a:pt x="1214967" y="897467"/>
                    <a:pt x="524933" y="1286933"/>
                    <a:pt x="0" y="120650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rgbClr val="1F74AD">
                <a:shade val="50000"/>
              </a:srgbClr>
            </a:lnRef>
            <a:fillRef idx="1">
              <a:srgbClr val="1F74AD"/>
            </a:fillRef>
            <a:effectRef idx="0">
              <a:srgbClr val="1F74AD"/>
            </a:effectRef>
            <a:fontRef idx="minor">
              <a:sysClr val="window" lastClr="FFFFFF"/>
            </a:fontRef>
          </p:style>
          <p:txBody>
            <a:bodyPr lIns="91417" tIns="45708" rIns="91417" bIns="45708" rtlCol="0" anchor="ctr"/>
            <a:p>
              <a:pPr algn="ctr">
                <a:lnSpc>
                  <a:spcPct val="120000"/>
                </a:lnSpc>
              </a:pPr>
              <a:endParaRPr lang="zh-CN" altLang="en-US" sz="2800" dirty="0">
                <a:solidFill>
                  <a:sysClr val="window" lastClr="FFFFFF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4" name="椭圆 13"/>
            <p:cNvSpPr/>
            <p:nvPr>
              <p:custDataLst>
                <p:tags r:id="rId5"/>
              </p:custDataLst>
            </p:nvPr>
          </p:nvSpPr>
          <p:spPr>
            <a:xfrm>
              <a:off x="3677" y="4959"/>
              <a:ext cx="1205" cy="1206"/>
            </a:xfrm>
            <a:prstGeom prst="ellipse">
              <a:avLst/>
            </a:prstGeom>
            <a:solidFill>
              <a:srgbClr val="4D7889"/>
            </a:solidFill>
            <a:ln>
              <a:noFill/>
            </a:ln>
          </p:spPr>
          <p:style>
            <a:lnRef idx="2">
              <a:srgbClr val="1F74AD">
                <a:shade val="50000"/>
              </a:srgbClr>
            </a:lnRef>
            <a:fillRef idx="1">
              <a:srgbClr val="1F74AD"/>
            </a:fillRef>
            <a:effectRef idx="0">
              <a:srgbClr val="1F74AD"/>
            </a:effectRef>
            <a:fontRef idx="minor">
              <a:sysClr val="window" lastClr="FFFFFF"/>
            </a:fontRef>
          </p:style>
          <p:txBody>
            <a:bodyPr rtlCol="0" anchor="ctr">
              <a:normAutofit lnSpcReduction="20000"/>
            </a:bodyPr>
            <a:p>
              <a:pPr algn="ctr">
                <a:lnSpc>
                  <a:spcPct val="120000"/>
                </a:lnSpc>
              </a:pPr>
              <a:endParaRPr lang="zh-CN" altLang="en-US" sz="2800" dirty="0">
                <a:solidFill>
                  <a:sysClr val="window" lastClr="FFFFFF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5" name="矩形 14"/>
            <p:cNvSpPr/>
            <p:nvPr>
              <p:custDataLst>
                <p:tags r:id="rId6"/>
              </p:custDataLst>
            </p:nvPr>
          </p:nvSpPr>
          <p:spPr>
            <a:xfrm>
              <a:off x="3531" y="5123"/>
              <a:ext cx="1498" cy="951"/>
            </a:xfrm>
            <a:prstGeom prst="rect">
              <a:avLst/>
            </a:prstGeom>
            <a:noFill/>
          </p:spPr>
          <p:txBody>
            <a:bodyPr wrap="square">
              <a:normAutofit/>
            </a:bodyPr>
            <a:p>
              <a:pPr algn="ctr">
                <a:lnSpc>
                  <a:spcPct val="120000"/>
                </a:lnSpc>
              </a:pPr>
              <a:r>
                <a:rPr lang="en-US" altLang="zh-CN" sz="2800" b="1" dirty="0">
                  <a:solidFill>
                    <a:sysClr val="window" lastClr="FFFFFF"/>
                  </a:solidFill>
                  <a:latin typeface="微软雅黑" panose="020B0503020204020204" charset="-122"/>
                  <a:ea typeface="微软雅黑" panose="020B0503020204020204" charset="-122"/>
                  <a:cs typeface="Kartika" panose="02020503030404060203" pitchFamily="18" charset="0"/>
                </a:rPr>
                <a:t>01</a:t>
              </a:r>
              <a:endParaRPr lang="en-US" altLang="zh-CN" sz="2800" b="1" dirty="0">
                <a:solidFill>
                  <a:sysClr val="window" lastClr="FFFFFF"/>
                </a:solidFill>
                <a:latin typeface="微软雅黑" panose="020B0503020204020204" charset="-122"/>
                <a:ea typeface="微软雅黑" panose="020B0503020204020204" charset="-122"/>
                <a:cs typeface="Kartika" panose="02020503030404060203" pitchFamily="18" charset="0"/>
              </a:endParaRPr>
            </a:p>
          </p:txBody>
        </p:sp>
        <p:sp>
          <p:nvSpPr>
            <p:cNvPr id="31" name="椭圆 30"/>
            <p:cNvSpPr/>
            <p:nvPr>
              <p:custDataLst>
                <p:tags r:id="rId7"/>
              </p:custDataLst>
            </p:nvPr>
          </p:nvSpPr>
          <p:spPr>
            <a:xfrm>
              <a:off x="7067" y="6115"/>
              <a:ext cx="1205" cy="1206"/>
            </a:xfrm>
            <a:prstGeom prst="ellipse">
              <a:avLst/>
            </a:prstGeom>
            <a:solidFill>
              <a:srgbClr val="4D7889"/>
            </a:solidFill>
            <a:ln>
              <a:noFill/>
            </a:ln>
          </p:spPr>
          <p:style>
            <a:lnRef idx="2">
              <a:srgbClr val="1F74AD">
                <a:shade val="50000"/>
              </a:srgbClr>
            </a:lnRef>
            <a:fillRef idx="1">
              <a:srgbClr val="1F74AD"/>
            </a:fillRef>
            <a:effectRef idx="0">
              <a:srgbClr val="1F74AD"/>
            </a:effectRef>
            <a:fontRef idx="minor">
              <a:sysClr val="window" lastClr="FFFFFF"/>
            </a:fontRef>
          </p:style>
          <p:txBody>
            <a:bodyPr rtlCol="0" anchor="ctr">
              <a:normAutofit lnSpcReduction="20000"/>
            </a:bodyPr>
            <a:p>
              <a:pPr algn="ctr">
                <a:lnSpc>
                  <a:spcPct val="120000"/>
                </a:lnSpc>
              </a:pPr>
              <a:endParaRPr lang="zh-CN" altLang="en-US" sz="2800" dirty="0">
                <a:solidFill>
                  <a:sysClr val="window" lastClr="FFFFFF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2" name="矩形 31"/>
            <p:cNvSpPr/>
            <p:nvPr>
              <p:custDataLst>
                <p:tags r:id="rId8"/>
              </p:custDataLst>
            </p:nvPr>
          </p:nvSpPr>
          <p:spPr>
            <a:xfrm>
              <a:off x="6920" y="6243"/>
              <a:ext cx="1498" cy="95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normAutofit/>
            </a:bodyPr>
            <a:p>
              <a:pPr algn="ctr">
                <a:lnSpc>
                  <a:spcPct val="120000"/>
                </a:lnSpc>
              </a:pPr>
              <a:r>
                <a:rPr lang="en-US" altLang="zh-CN" sz="2800" b="1" dirty="0">
                  <a:solidFill>
                    <a:sysClr val="window" lastClr="FFFFFF"/>
                  </a:solidFill>
                  <a:latin typeface="微软雅黑" panose="020B0503020204020204" charset="-122"/>
                  <a:ea typeface="微软雅黑" panose="020B0503020204020204" charset="-122"/>
                  <a:cs typeface="Kartika" panose="02020503030404060203" pitchFamily="18" charset="0"/>
                </a:rPr>
                <a:t>02</a:t>
              </a:r>
              <a:endParaRPr lang="en-US" altLang="zh-CN" sz="2800" b="1" dirty="0">
                <a:solidFill>
                  <a:sysClr val="window" lastClr="FFFFFF"/>
                </a:solidFill>
                <a:latin typeface="微软雅黑" panose="020B0503020204020204" charset="-122"/>
                <a:ea typeface="微软雅黑" panose="020B0503020204020204" charset="-122"/>
                <a:cs typeface="Kartika" panose="02020503030404060203" pitchFamily="18" charset="0"/>
              </a:endParaRPr>
            </a:p>
          </p:txBody>
        </p:sp>
        <p:sp>
          <p:nvSpPr>
            <p:cNvPr id="33" name="椭圆 32"/>
            <p:cNvSpPr/>
            <p:nvPr>
              <p:custDataLst>
                <p:tags r:id="rId9"/>
              </p:custDataLst>
            </p:nvPr>
          </p:nvSpPr>
          <p:spPr>
            <a:xfrm>
              <a:off x="10254" y="4959"/>
              <a:ext cx="1205" cy="1206"/>
            </a:xfrm>
            <a:prstGeom prst="ellipse">
              <a:avLst/>
            </a:prstGeom>
            <a:solidFill>
              <a:srgbClr val="4D7889"/>
            </a:solidFill>
            <a:ln>
              <a:noFill/>
            </a:ln>
          </p:spPr>
          <p:style>
            <a:lnRef idx="2">
              <a:srgbClr val="1F74AD">
                <a:shade val="50000"/>
              </a:srgbClr>
            </a:lnRef>
            <a:fillRef idx="1">
              <a:srgbClr val="1F74AD"/>
            </a:fillRef>
            <a:effectRef idx="0">
              <a:srgbClr val="1F74AD"/>
            </a:effectRef>
            <a:fontRef idx="minor">
              <a:sysClr val="window" lastClr="FFFFFF"/>
            </a:fontRef>
          </p:style>
          <p:txBody>
            <a:bodyPr rtlCol="0" anchor="ctr">
              <a:normAutofit lnSpcReduction="20000"/>
            </a:bodyPr>
            <a:p>
              <a:pPr algn="ctr">
                <a:lnSpc>
                  <a:spcPct val="120000"/>
                </a:lnSpc>
              </a:pPr>
              <a:endParaRPr lang="zh-CN" altLang="en-US" sz="2800" dirty="0">
                <a:solidFill>
                  <a:sysClr val="window" lastClr="FFFFFF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4" name="矩形 33"/>
            <p:cNvSpPr/>
            <p:nvPr>
              <p:custDataLst>
                <p:tags r:id="rId10"/>
              </p:custDataLst>
            </p:nvPr>
          </p:nvSpPr>
          <p:spPr>
            <a:xfrm>
              <a:off x="10108" y="5123"/>
              <a:ext cx="1498" cy="95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normAutofit/>
            </a:bodyPr>
            <a:p>
              <a:pPr algn="ctr">
                <a:lnSpc>
                  <a:spcPct val="120000"/>
                </a:lnSpc>
              </a:pPr>
              <a:r>
                <a:rPr lang="en-US" altLang="zh-CN" sz="2800" b="1" dirty="0">
                  <a:solidFill>
                    <a:sysClr val="window" lastClr="FFFFFF"/>
                  </a:solidFill>
                  <a:latin typeface="微软雅黑" panose="020B0503020204020204" charset="-122"/>
                  <a:ea typeface="微软雅黑" panose="020B0503020204020204" charset="-122"/>
                  <a:cs typeface="Kartika" panose="02020503030404060203" pitchFamily="18" charset="0"/>
                </a:rPr>
                <a:t>03</a:t>
              </a:r>
              <a:endParaRPr lang="en-US" altLang="zh-CN" sz="2800" b="1" dirty="0">
                <a:solidFill>
                  <a:sysClr val="window" lastClr="FFFFFF"/>
                </a:solidFill>
                <a:latin typeface="微软雅黑" panose="020B0503020204020204" charset="-122"/>
                <a:ea typeface="微软雅黑" panose="020B0503020204020204" charset="-122"/>
                <a:cs typeface="Kartika" panose="02020503030404060203" pitchFamily="18" charset="0"/>
              </a:endParaRPr>
            </a:p>
          </p:txBody>
        </p:sp>
        <p:sp>
          <p:nvSpPr>
            <p:cNvPr id="35" name="椭圆 34"/>
            <p:cNvSpPr/>
            <p:nvPr>
              <p:custDataLst>
                <p:tags r:id="rId11"/>
              </p:custDataLst>
            </p:nvPr>
          </p:nvSpPr>
          <p:spPr>
            <a:xfrm>
              <a:off x="13441" y="6115"/>
              <a:ext cx="1205" cy="1206"/>
            </a:xfrm>
            <a:prstGeom prst="ellipse">
              <a:avLst/>
            </a:prstGeom>
            <a:solidFill>
              <a:srgbClr val="4D7889"/>
            </a:solidFill>
            <a:ln>
              <a:noFill/>
            </a:ln>
          </p:spPr>
          <p:style>
            <a:lnRef idx="2">
              <a:srgbClr val="1F74AD">
                <a:shade val="50000"/>
              </a:srgbClr>
            </a:lnRef>
            <a:fillRef idx="1">
              <a:srgbClr val="1F74AD"/>
            </a:fillRef>
            <a:effectRef idx="0">
              <a:srgbClr val="1F74AD"/>
            </a:effectRef>
            <a:fontRef idx="minor">
              <a:sysClr val="window" lastClr="FFFFFF"/>
            </a:fontRef>
          </p:style>
          <p:txBody>
            <a:bodyPr rtlCol="0" anchor="ctr">
              <a:normAutofit lnSpcReduction="20000"/>
            </a:bodyPr>
            <a:p>
              <a:pPr algn="ctr">
                <a:lnSpc>
                  <a:spcPct val="120000"/>
                </a:lnSpc>
              </a:pPr>
              <a:endParaRPr lang="zh-CN" altLang="en-US" sz="2800" dirty="0">
                <a:solidFill>
                  <a:sysClr val="window" lastClr="FFFFFF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6" name="矩形 35"/>
            <p:cNvSpPr/>
            <p:nvPr>
              <p:custDataLst>
                <p:tags r:id="rId12"/>
              </p:custDataLst>
            </p:nvPr>
          </p:nvSpPr>
          <p:spPr>
            <a:xfrm>
              <a:off x="13295" y="6243"/>
              <a:ext cx="1498" cy="951"/>
            </a:xfrm>
            <a:prstGeom prst="rect">
              <a:avLst/>
            </a:prstGeom>
            <a:noFill/>
          </p:spPr>
          <p:txBody>
            <a:bodyPr wrap="square">
              <a:normAutofit/>
            </a:bodyPr>
            <a:p>
              <a:pPr algn="ctr">
                <a:lnSpc>
                  <a:spcPct val="120000"/>
                </a:lnSpc>
              </a:pPr>
              <a:r>
                <a:rPr lang="en-US" altLang="zh-CN" sz="2800" b="1" dirty="0">
                  <a:solidFill>
                    <a:sysClr val="window" lastClr="FFFFFF"/>
                  </a:solidFill>
                  <a:latin typeface="微软雅黑" panose="020B0503020204020204" charset="-122"/>
                  <a:ea typeface="微软雅黑" panose="020B0503020204020204" charset="-122"/>
                  <a:cs typeface="Kartika" panose="02020503030404060203" pitchFamily="18" charset="0"/>
                </a:rPr>
                <a:t>04</a:t>
              </a:r>
              <a:endParaRPr lang="en-US" altLang="zh-CN" sz="2800" b="1" dirty="0">
                <a:solidFill>
                  <a:sysClr val="window" lastClr="FFFFFF"/>
                </a:solidFill>
                <a:latin typeface="微软雅黑" panose="020B0503020204020204" charset="-122"/>
                <a:ea typeface="微软雅黑" panose="020B0503020204020204" charset="-122"/>
                <a:cs typeface="Kartika" panose="02020503030404060203" pitchFamily="18" charset="0"/>
              </a:endParaRPr>
            </a:p>
          </p:txBody>
        </p:sp>
        <p:sp>
          <p:nvSpPr>
            <p:cNvPr id="37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  <p:cNvSpPr/>
            <p:nvPr/>
          </p:nvSpPr>
          <p:spPr>
            <a:xfrm>
              <a:off x="2713" y="3508"/>
              <a:ext cx="3390" cy="1133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lvl="0" algn="r">
                <a:lnSpc>
                  <a:spcPts val="2000"/>
                </a:lnSpc>
                <a:defRPr/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FZHei-B01S" panose="02010601030101010101" pitchFamily="2" charset="-122"/>
                </a:rPr>
                <a:t>请在此处添加具体内容，文字尽量言简意赅，简单说明即可，不必过于繁琐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Open Sans Light" panose="020B0306030504020204" pitchFamily="34" charset="0"/>
                <a:sym typeface="FZHei-B01S" panose="02010601030101010101" pitchFamily="2" charset="-122"/>
              </a:endParaRPr>
            </a:p>
          </p:txBody>
        </p:sp>
        <p:sp>
          <p:nvSpPr>
            <p:cNvPr id="38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  <p:cNvSpPr/>
            <p:nvPr/>
          </p:nvSpPr>
          <p:spPr>
            <a:xfrm>
              <a:off x="9331" y="3508"/>
              <a:ext cx="3390" cy="1133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lvl="0" algn="r">
                <a:lnSpc>
                  <a:spcPts val="2000"/>
                </a:lnSpc>
                <a:defRPr/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FZHei-B01S" panose="02010601030101010101" pitchFamily="2" charset="-122"/>
                </a:rPr>
                <a:t>请在此处添加具体内容，文字尽量言简意赅，简单说明即可，不必过于繁琐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Open Sans Light" panose="020B0306030504020204" pitchFamily="34" charset="0"/>
                <a:sym typeface="FZHei-B01S" panose="02010601030101010101" pitchFamily="2" charset="-122"/>
              </a:endParaRPr>
            </a:p>
          </p:txBody>
        </p:sp>
        <p:sp>
          <p:nvSpPr>
            <p:cNvPr id="39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  <p:cNvSpPr/>
            <p:nvPr/>
          </p:nvSpPr>
          <p:spPr>
            <a:xfrm>
              <a:off x="6059" y="7608"/>
              <a:ext cx="3390" cy="1133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lvl="0" algn="r">
                <a:lnSpc>
                  <a:spcPts val="2000"/>
                </a:lnSpc>
                <a:defRPr/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FZHei-B01S" panose="02010601030101010101" pitchFamily="2" charset="-122"/>
                </a:rPr>
                <a:t>请在此处添加具体内容，文字尽量言简意赅，简单说明即可，不必过于繁琐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Open Sans Light" panose="020B0306030504020204" pitchFamily="34" charset="0"/>
                <a:sym typeface="FZHei-B01S" panose="02010601030101010101" pitchFamily="2" charset="-122"/>
              </a:endParaRPr>
            </a:p>
          </p:txBody>
        </p:sp>
        <p:sp>
          <p:nvSpPr>
            <p:cNvPr id="40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  <p:cNvSpPr/>
            <p:nvPr/>
          </p:nvSpPr>
          <p:spPr>
            <a:xfrm>
              <a:off x="12678" y="7608"/>
              <a:ext cx="3390" cy="1133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lvl="0" algn="r">
                <a:lnSpc>
                  <a:spcPts val="2000"/>
                </a:lnSpc>
                <a:defRPr/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FZHei-B01S" panose="02010601030101010101" pitchFamily="2" charset="-122"/>
                </a:rPr>
                <a:t>请在此处添加具体内容，文字尽量言简意赅，简单说明即可，不必过于繁琐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Open Sans Light" panose="020B0306030504020204" pitchFamily="34" charset="0"/>
                <a:sym typeface="FZHei-B01S" panose="02010601030101010101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平行四边形 63"/>
          <p:cNvSpPr/>
          <p:nvPr userDrawn="1"/>
        </p:nvSpPr>
        <p:spPr>
          <a:xfrm>
            <a:off x="5447928" y="0"/>
            <a:ext cx="6744072" cy="6858000"/>
          </a:xfrm>
          <a:prstGeom prst="parallelogram">
            <a:avLst>
              <a:gd name="adj" fmla="val 41869"/>
            </a:avLst>
          </a:prstGeom>
          <a:gradFill>
            <a:gsLst>
              <a:gs pos="44000">
                <a:srgbClr val="547E92"/>
              </a:gs>
              <a:gs pos="0">
                <a:srgbClr val="8DA9B6"/>
              </a:gs>
              <a:gs pos="100000">
                <a:srgbClr val="1A526D"/>
              </a:gs>
            </a:gsLst>
            <a:lin scaled="1"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5" name="Group 6"/>
          <p:cNvGrpSpPr/>
          <p:nvPr userDrawn="1"/>
        </p:nvGrpSpPr>
        <p:grpSpPr bwMode="auto">
          <a:xfrm>
            <a:off x="5015880" y="1772816"/>
            <a:ext cx="6856917" cy="3682851"/>
            <a:chOff x="11404888" y="8353757"/>
            <a:chExt cx="4813595" cy="2586097"/>
          </a:xfrm>
        </p:grpSpPr>
        <p:sp>
          <p:nvSpPr>
            <p:cNvPr id="66" name="Freeform 12"/>
            <p:cNvSpPr/>
            <p:nvPr/>
          </p:nvSpPr>
          <p:spPr bwMode="auto">
            <a:xfrm>
              <a:off x="12013182" y="8353757"/>
              <a:ext cx="3601852" cy="2370768"/>
            </a:xfrm>
            <a:custGeom>
              <a:avLst/>
              <a:gdLst>
                <a:gd name="T0" fmla="*/ 1568 w 1606"/>
                <a:gd name="T1" fmla="*/ 0 h 1057"/>
                <a:gd name="T2" fmla="*/ 39 w 1606"/>
                <a:gd name="T3" fmla="*/ 0 h 1057"/>
                <a:gd name="T4" fmla="*/ 0 w 1606"/>
                <a:gd name="T5" fmla="*/ 39 h 1057"/>
                <a:gd name="T6" fmla="*/ 0 w 1606"/>
                <a:gd name="T7" fmla="*/ 1057 h 1057"/>
                <a:gd name="T8" fmla="*/ 1606 w 1606"/>
                <a:gd name="T9" fmla="*/ 1057 h 1057"/>
                <a:gd name="T10" fmla="*/ 1606 w 1606"/>
                <a:gd name="T11" fmla="*/ 39 h 1057"/>
                <a:gd name="T12" fmla="*/ 1568 w 1606"/>
                <a:gd name="T13" fmla="*/ 0 h 10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06" h="1057">
                  <a:moveTo>
                    <a:pt x="1568" y="0"/>
                  </a:moveTo>
                  <a:cubicBezTo>
                    <a:pt x="39" y="0"/>
                    <a:pt x="39" y="0"/>
                    <a:pt x="39" y="0"/>
                  </a:cubicBezTo>
                  <a:cubicBezTo>
                    <a:pt x="18" y="0"/>
                    <a:pt x="0" y="17"/>
                    <a:pt x="0" y="39"/>
                  </a:cubicBezTo>
                  <a:cubicBezTo>
                    <a:pt x="0" y="1057"/>
                    <a:pt x="0" y="1057"/>
                    <a:pt x="0" y="1057"/>
                  </a:cubicBezTo>
                  <a:cubicBezTo>
                    <a:pt x="1606" y="1057"/>
                    <a:pt x="1606" y="1057"/>
                    <a:pt x="1606" y="1057"/>
                  </a:cubicBezTo>
                  <a:cubicBezTo>
                    <a:pt x="1606" y="39"/>
                    <a:pt x="1606" y="39"/>
                    <a:pt x="1606" y="39"/>
                  </a:cubicBezTo>
                  <a:cubicBezTo>
                    <a:pt x="1606" y="17"/>
                    <a:pt x="1589" y="0"/>
                    <a:pt x="1568" y="0"/>
                  </a:cubicBezTo>
                  <a:close/>
                </a:path>
              </a:pathLst>
            </a:custGeom>
            <a:solidFill>
              <a:srgbClr val="414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sz="1800">
                <a:latin typeface="+mn-lt"/>
              </a:endParaRPr>
            </a:p>
          </p:txBody>
        </p:sp>
        <p:sp>
          <p:nvSpPr>
            <p:cNvPr id="67" name="Rectangle 13"/>
            <p:cNvSpPr>
              <a:spLocks noChangeArrowheads="1"/>
            </p:cNvSpPr>
            <p:nvPr/>
          </p:nvSpPr>
          <p:spPr bwMode="auto">
            <a:xfrm>
              <a:off x="12174137" y="8501796"/>
              <a:ext cx="3283709" cy="2112912"/>
            </a:xfrm>
            <a:prstGeom prst="rect">
              <a:avLst/>
            </a:pr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sz="1800">
                <a:latin typeface="+mn-lt"/>
              </a:endParaRPr>
            </a:p>
          </p:txBody>
        </p:sp>
        <p:sp>
          <p:nvSpPr>
            <p:cNvPr id="68" name="Freeform 14"/>
            <p:cNvSpPr/>
            <p:nvPr/>
          </p:nvSpPr>
          <p:spPr bwMode="auto">
            <a:xfrm>
              <a:off x="11404888" y="10859106"/>
              <a:ext cx="4813595" cy="80748"/>
            </a:xfrm>
            <a:custGeom>
              <a:avLst/>
              <a:gdLst>
                <a:gd name="T0" fmla="*/ 4845 w 5074"/>
                <a:gd name="T1" fmla="*/ 85 h 85"/>
                <a:gd name="T2" fmla="*/ 227 w 5074"/>
                <a:gd name="T3" fmla="*/ 85 h 85"/>
                <a:gd name="T4" fmla="*/ 0 w 5074"/>
                <a:gd name="T5" fmla="*/ 0 h 85"/>
                <a:gd name="T6" fmla="*/ 5074 w 5074"/>
                <a:gd name="T7" fmla="*/ 0 h 85"/>
                <a:gd name="T8" fmla="*/ 4845 w 5074"/>
                <a:gd name="T9" fmla="*/ 85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74" h="85">
                  <a:moveTo>
                    <a:pt x="4845" y="85"/>
                  </a:moveTo>
                  <a:lnTo>
                    <a:pt x="227" y="85"/>
                  </a:lnTo>
                  <a:lnTo>
                    <a:pt x="0" y="0"/>
                  </a:lnTo>
                  <a:lnTo>
                    <a:pt x="5074" y="0"/>
                  </a:lnTo>
                  <a:lnTo>
                    <a:pt x="4845" y="85"/>
                  </a:lnTo>
                  <a:close/>
                </a:path>
              </a:pathLst>
            </a:custGeom>
            <a:solidFill>
              <a:srgbClr val="7C82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sz="1800">
                <a:latin typeface="+mn-lt"/>
              </a:endParaRPr>
            </a:p>
          </p:txBody>
        </p:sp>
        <p:sp>
          <p:nvSpPr>
            <p:cNvPr id="69" name="Oval 15"/>
            <p:cNvSpPr>
              <a:spLocks noChangeArrowheads="1"/>
            </p:cNvSpPr>
            <p:nvPr/>
          </p:nvSpPr>
          <p:spPr bwMode="auto">
            <a:xfrm>
              <a:off x="13795536" y="8427507"/>
              <a:ext cx="31222" cy="31761"/>
            </a:xfrm>
            <a:prstGeom prst="ellipse">
              <a:avLst/>
            </a:prstGeom>
            <a:solidFill>
              <a:srgbClr val="8082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sz="1800">
                <a:latin typeface="+mn-lt"/>
              </a:endParaRPr>
            </a:p>
          </p:txBody>
        </p:sp>
        <p:sp>
          <p:nvSpPr>
            <p:cNvPr id="70" name="Rectangle 16"/>
            <p:cNvSpPr>
              <a:spLocks noChangeArrowheads="1"/>
            </p:cNvSpPr>
            <p:nvPr/>
          </p:nvSpPr>
          <p:spPr bwMode="auto">
            <a:xfrm>
              <a:off x="13418717" y="10724525"/>
              <a:ext cx="781092" cy="80748"/>
            </a:xfrm>
            <a:prstGeom prst="rect">
              <a:avLst/>
            </a:prstGeom>
            <a:solidFill>
              <a:srgbClr val="A7A9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sz="1800">
                <a:latin typeface="+mn-lt"/>
              </a:endParaRPr>
            </a:p>
          </p:txBody>
        </p:sp>
        <p:sp>
          <p:nvSpPr>
            <p:cNvPr id="71" name="Freeform 17"/>
            <p:cNvSpPr/>
            <p:nvPr/>
          </p:nvSpPr>
          <p:spPr bwMode="auto">
            <a:xfrm>
              <a:off x="11404888" y="10724525"/>
              <a:ext cx="4813595" cy="134580"/>
            </a:xfrm>
            <a:custGeom>
              <a:avLst/>
              <a:gdLst>
                <a:gd name="T0" fmla="*/ 1219 w 2146"/>
                <a:gd name="T1" fmla="*/ 0 h 60"/>
                <a:gd name="T2" fmla="*/ 1219 w 2146"/>
                <a:gd name="T3" fmla="*/ 13 h 60"/>
                <a:gd name="T4" fmla="*/ 1202 w 2146"/>
                <a:gd name="T5" fmla="*/ 29 h 60"/>
                <a:gd name="T6" fmla="*/ 942 w 2146"/>
                <a:gd name="T7" fmla="*/ 29 h 60"/>
                <a:gd name="T8" fmla="*/ 926 w 2146"/>
                <a:gd name="T9" fmla="*/ 13 h 60"/>
                <a:gd name="T10" fmla="*/ 926 w 2146"/>
                <a:gd name="T11" fmla="*/ 0 h 60"/>
                <a:gd name="T12" fmla="*/ 0 w 2146"/>
                <a:gd name="T13" fmla="*/ 0 h 60"/>
                <a:gd name="T14" fmla="*/ 0 w 2146"/>
                <a:gd name="T15" fmla="*/ 60 h 60"/>
                <a:gd name="T16" fmla="*/ 2146 w 2146"/>
                <a:gd name="T17" fmla="*/ 60 h 60"/>
                <a:gd name="T18" fmla="*/ 2146 w 2146"/>
                <a:gd name="T19" fmla="*/ 0 h 60"/>
                <a:gd name="T20" fmla="*/ 1219 w 2146"/>
                <a:gd name="T21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46" h="60">
                  <a:moveTo>
                    <a:pt x="1219" y="0"/>
                  </a:moveTo>
                  <a:cubicBezTo>
                    <a:pt x="1219" y="13"/>
                    <a:pt x="1219" y="13"/>
                    <a:pt x="1219" y="13"/>
                  </a:cubicBezTo>
                  <a:cubicBezTo>
                    <a:pt x="1219" y="22"/>
                    <a:pt x="1211" y="29"/>
                    <a:pt x="1202" y="29"/>
                  </a:cubicBezTo>
                  <a:cubicBezTo>
                    <a:pt x="942" y="29"/>
                    <a:pt x="942" y="29"/>
                    <a:pt x="942" y="29"/>
                  </a:cubicBezTo>
                  <a:cubicBezTo>
                    <a:pt x="933" y="29"/>
                    <a:pt x="926" y="22"/>
                    <a:pt x="926" y="13"/>
                  </a:cubicBezTo>
                  <a:cubicBezTo>
                    <a:pt x="926" y="0"/>
                    <a:pt x="926" y="0"/>
                    <a:pt x="92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2146" y="60"/>
                    <a:pt x="2146" y="60"/>
                    <a:pt x="2146" y="60"/>
                  </a:cubicBezTo>
                  <a:cubicBezTo>
                    <a:pt x="2146" y="0"/>
                    <a:pt x="2146" y="0"/>
                    <a:pt x="2146" y="0"/>
                  </a:cubicBezTo>
                  <a:lnTo>
                    <a:pt x="1219" y="0"/>
                  </a:lnTo>
                  <a:close/>
                </a:path>
              </a:pathLst>
            </a:custGeom>
            <a:solidFill>
              <a:srgbClr val="C5CE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sz="1800">
                <a:latin typeface="+mn-lt"/>
              </a:endParaRPr>
            </a:p>
          </p:txBody>
        </p:sp>
      </p:grpSp>
      <p:pic>
        <p:nvPicPr>
          <p:cNvPr id="73" name="图片占位符 3"/>
          <p:cNvPicPr>
            <a:picLocks noGrp="1"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35" b="1735"/>
          <a:stretch>
            <a:fillRect/>
          </a:stretch>
        </p:blipFill>
        <p:spPr>
          <a:xfrm>
            <a:off x="6045200" y="1933575"/>
            <a:ext cx="4841875" cy="3114675"/>
          </a:xfrm>
          <a:custGeom>
            <a:avLst/>
            <a:gdLst>
              <a:gd name="connsiteX0" fmla="*/ 0 w 5368413"/>
              <a:gd name="connsiteY0" fmla="*/ 0 h 3097161"/>
              <a:gd name="connsiteX1" fmla="*/ 5368413 w 5368413"/>
              <a:gd name="connsiteY1" fmla="*/ 0 h 3097161"/>
              <a:gd name="connsiteX2" fmla="*/ 5368413 w 5368413"/>
              <a:gd name="connsiteY2" fmla="*/ 3097161 h 3097161"/>
              <a:gd name="connsiteX3" fmla="*/ 0 w 5368413"/>
              <a:gd name="connsiteY3" fmla="*/ 3097161 h 3097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68413" h="3097161">
                <a:moveTo>
                  <a:pt x="0" y="0"/>
                </a:moveTo>
                <a:lnTo>
                  <a:pt x="5368413" y="0"/>
                </a:lnTo>
                <a:lnTo>
                  <a:pt x="5368413" y="3097161"/>
                </a:lnTo>
                <a:lnTo>
                  <a:pt x="0" y="3097161"/>
                </a:lnTo>
                <a:close/>
              </a:path>
            </a:pathLst>
          </a:custGeom>
          <a:pattFill prst="dkUpDiag">
            <a:fgClr>
              <a:schemeClr val="tx1"/>
            </a:fgClr>
            <a:bgClr>
              <a:schemeClr val="bg1">
                <a:lumMod val="25000"/>
                <a:lumOff val="75000"/>
              </a:schemeClr>
            </a:bgClr>
          </a:pattFill>
        </p:spPr>
      </p:pic>
      <p:grpSp>
        <p:nvGrpSpPr>
          <p:cNvPr id="74" name="组合 73"/>
          <p:cNvGrpSpPr/>
          <p:nvPr/>
        </p:nvGrpSpPr>
        <p:grpSpPr>
          <a:xfrm>
            <a:off x="985838" y="1825170"/>
            <a:ext cx="533146" cy="533146"/>
            <a:chOff x="7336483" y="2332848"/>
            <a:chExt cx="659675" cy="659675"/>
          </a:xfrm>
        </p:grpSpPr>
        <p:sp>
          <p:nvSpPr>
            <p:cNvPr id="75" name="Oval 9"/>
            <p:cNvSpPr/>
            <p:nvPr/>
          </p:nvSpPr>
          <p:spPr>
            <a:xfrm>
              <a:off x="7336483" y="2332848"/>
              <a:ext cx="659675" cy="659675"/>
            </a:xfrm>
            <a:prstGeom prst="ellipse">
              <a:avLst/>
            </a:prstGeom>
            <a:solidFill>
              <a:srgbClr val="4D78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40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76" name="Rectangle 15"/>
            <p:cNvSpPr>
              <a:spLocks noChangeArrowheads="1"/>
            </p:cNvSpPr>
            <p:nvPr/>
          </p:nvSpPr>
          <p:spPr bwMode="auto">
            <a:xfrm>
              <a:off x="7342811" y="2339520"/>
              <a:ext cx="647019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>
                  <a:solidFill>
                    <a:schemeClr val="bg1"/>
                  </a:solidFill>
                  <a:latin typeface="+mn-lt"/>
                  <a:ea typeface="Source Sans Pro Black" panose="020B0803030403020204" pitchFamily="34" charset="0"/>
                  <a:cs typeface="Open Sans"/>
                </a:rPr>
                <a:t>1</a:t>
              </a:r>
              <a:endParaRPr lang="en-US" dirty="0">
                <a:solidFill>
                  <a:schemeClr val="bg1"/>
                </a:solidFill>
                <a:latin typeface="+mn-lt"/>
                <a:ea typeface="Source Sans Pro Black" panose="020B0803030403020204" pitchFamily="34" charset="0"/>
                <a:cs typeface="Open Sans"/>
              </a:endParaRPr>
            </a:p>
          </p:txBody>
        </p:sp>
      </p:grpSp>
      <p:sp>
        <p:nvSpPr>
          <p:cNvPr id="77" name="TextBox 61"/>
          <p:cNvSpPr txBox="1"/>
          <p:nvPr/>
        </p:nvSpPr>
        <p:spPr>
          <a:xfrm>
            <a:off x="1765988" y="1835489"/>
            <a:ext cx="2910817" cy="51244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 algn="l">
              <a:lnSpc>
                <a:spcPts val="2000"/>
              </a:lnSpc>
              <a:defRPr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FZHei-B01S" panose="02010601030101010101" pitchFamily="2" charset="-122"/>
              </a:rPr>
              <a:t>请在此处添加具体内容，文字尽量言简意赅，简单说明即可，不必过于繁琐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Clear Sans Light" panose="020B0303030202020304" pitchFamily="34" charset="0"/>
              <a:sym typeface="FZHei-B01S" panose="02010601030101010101" pitchFamily="2" charset="-122"/>
            </a:endParaRPr>
          </a:p>
        </p:txBody>
      </p:sp>
      <p:sp>
        <p:nvSpPr>
          <p:cNvPr id="78" name="TextBox 61"/>
          <p:cNvSpPr txBox="1"/>
          <p:nvPr/>
        </p:nvSpPr>
        <p:spPr>
          <a:xfrm>
            <a:off x="1824258" y="2966797"/>
            <a:ext cx="2910817" cy="51244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 algn="l">
              <a:lnSpc>
                <a:spcPts val="2000"/>
              </a:lnSpc>
              <a:defRPr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FZHei-B01S" panose="02010601030101010101" pitchFamily="2" charset="-122"/>
              </a:rPr>
              <a:t>请在此处添加具体内容，文字尽量言简意赅，简单说明即可，不必过于繁琐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Clear Sans Light" panose="020B0303030202020304" pitchFamily="34" charset="0"/>
              <a:sym typeface="FZHei-B01S" panose="02010601030101010101" pitchFamily="2" charset="-122"/>
            </a:endParaRPr>
          </a:p>
        </p:txBody>
      </p:sp>
      <p:sp>
        <p:nvSpPr>
          <p:cNvPr id="79" name="TextBox 61"/>
          <p:cNvSpPr txBox="1"/>
          <p:nvPr/>
        </p:nvSpPr>
        <p:spPr>
          <a:xfrm>
            <a:off x="1824258" y="4098105"/>
            <a:ext cx="2910817" cy="51244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 algn="l">
              <a:lnSpc>
                <a:spcPts val="2000"/>
              </a:lnSpc>
              <a:defRPr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FZHei-B01S" panose="02010601030101010101" pitchFamily="2" charset="-122"/>
              </a:rPr>
              <a:t>请在此处添加具体内容，文字尽量言简意赅，简单说明即可，不必过于繁琐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Clear Sans Light" panose="020B0303030202020304" pitchFamily="34" charset="0"/>
              <a:sym typeface="FZHei-B01S" panose="02010601030101010101" pitchFamily="2" charset="-122"/>
            </a:endParaRPr>
          </a:p>
        </p:txBody>
      </p:sp>
      <p:grpSp>
        <p:nvGrpSpPr>
          <p:cNvPr id="80" name="组合 79"/>
          <p:cNvGrpSpPr/>
          <p:nvPr/>
        </p:nvGrpSpPr>
        <p:grpSpPr>
          <a:xfrm>
            <a:off x="985838" y="2959918"/>
            <a:ext cx="533146" cy="533146"/>
            <a:chOff x="7336483" y="2332848"/>
            <a:chExt cx="659675" cy="659675"/>
          </a:xfrm>
        </p:grpSpPr>
        <p:sp>
          <p:nvSpPr>
            <p:cNvPr id="81" name="Oval 9"/>
            <p:cNvSpPr/>
            <p:nvPr/>
          </p:nvSpPr>
          <p:spPr>
            <a:xfrm>
              <a:off x="7336483" y="2332848"/>
              <a:ext cx="659675" cy="659675"/>
            </a:xfrm>
            <a:prstGeom prst="ellipse">
              <a:avLst/>
            </a:prstGeom>
            <a:solidFill>
              <a:srgbClr val="4D78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40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82" name="Rectangle 15"/>
            <p:cNvSpPr>
              <a:spLocks noChangeArrowheads="1"/>
            </p:cNvSpPr>
            <p:nvPr/>
          </p:nvSpPr>
          <p:spPr bwMode="auto">
            <a:xfrm>
              <a:off x="7342811" y="2339520"/>
              <a:ext cx="647019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>
                  <a:solidFill>
                    <a:schemeClr val="bg1"/>
                  </a:solidFill>
                  <a:latin typeface="+mn-lt"/>
                  <a:ea typeface="Source Sans Pro Black" panose="020B0803030403020204" pitchFamily="34" charset="0"/>
                  <a:cs typeface="Open Sans"/>
                </a:rPr>
                <a:t>2</a:t>
              </a:r>
              <a:endParaRPr lang="en-US" dirty="0">
                <a:solidFill>
                  <a:schemeClr val="bg1"/>
                </a:solidFill>
                <a:latin typeface="+mn-lt"/>
                <a:ea typeface="Source Sans Pro Black" panose="020B0803030403020204" pitchFamily="34" charset="0"/>
                <a:cs typeface="Open Sans"/>
              </a:endParaRPr>
            </a:p>
          </p:txBody>
        </p:sp>
      </p:grpSp>
      <p:grpSp>
        <p:nvGrpSpPr>
          <p:cNvPr id="83" name="组合 82"/>
          <p:cNvGrpSpPr/>
          <p:nvPr/>
        </p:nvGrpSpPr>
        <p:grpSpPr>
          <a:xfrm>
            <a:off x="985838" y="4094666"/>
            <a:ext cx="533146" cy="533146"/>
            <a:chOff x="7336483" y="2332848"/>
            <a:chExt cx="659675" cy="659675"/>
          </a:xfrm>
        </p:grpSpPr>
        <p:sp>
          <p:nvSpPr>
            <p:cNvPr id="84" name="Oval 9"/>
            <p:cNvSpPr/>
            <p:nvPr/>
          </p:nvSpPr>
          <p:spPr>
            <a:xfrm>
              <a:off x="7336483" y="2332848"/>
              <a:ext cx="659675" cy="659675"/>
            </a:xfrm>
            <a:prstGeom prst="ellipse">
              <a:avLst/>
            </a:prstGeom>
            <a:solidFill>
              <a:srgbClr val="4D78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40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85" name="Rectangle 15"/>
            <p:cNvSpPr>
              <a:spLocks noChangeArrowheads="1"/>
            </p:cNvSpPr>
            <p:nvPr/>
          </p:nvSpPr>
          <p:spPr bwMode="auto">
            <a:xfrm>
              <a:off x="7342811" y="2339520"/>
              <a:ext cx="647019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id-ID" dirty="0">
                  <a:solidFill>
                    <a:schemeClr val="bg1"/>
                  </a:solidFill>
                  <a:latin typeface="+mn-lt"/>
                  <a:ea typeface="Source Sans Pro Black" panose="020B0803030403020204" pitchFamily="34" charset="0"/>
                  <a:cs typeface="Open Sans"/>
                </a:rPr>
                <a:t>3</a:t>
              </a:r>
              <a:endParaRPr lang="en-US" dirty="0">
                <a:solidFill>
                  <a:schemeClr val="bg1"/>
                </a:solidFill>
                <a:latin typeface="+mn-lt"/>
                <a:ea typeface="Source Sans Pro Black" panose="020B0803030403020204" pitchFamily="34" charset="0"/>
                <a:cs typeface="Open Sans"/>
              </a:endParaRPr>
            </a:p>
          </p:txBody>
        </p:sp>
      </p:grpSp>
      <p:sp>
        <p:nvSpPr>
          <p:cNvPr id="86" name="TextBox 61"/>
          <p:cNvSpPr txBox="1"/>
          <p:nvPr/>
        </p:nvSpPr>
        <p:spPr>
          <a:xfrm>
            <a:off x="1824258" y="5229414"/>
            <a:ext cx="2910817" cy="51244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 algn="l">
              <a:lnSpc>
                <a:spcPts val="2000"/>
              </a:lnSpc>
              <a:defRPr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FZHei-B01S" panose="02010601030101010101" pitchFamily="2" charset="-122"/>
              </a:rPr>
              <a:t>请在此处添加具体内容，文字尽量言简意赅，简单说明即可，不必过于繁琐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Clear Sans Light" panose="020B0303030202020304" pitchFamily="34" charset="0"/>
              <a:sym typeface="FZHei-B01S" panose="02010601030101010101" pitchFamily="2" charset="-122"/>
            </a:endParaRPr>
          </a:p>
        </p:txBody>
      </p:sp>
      <p:grpSp>
        <p:nvGrpSpPr>
          <p:cNvPr id="87" name="组合 86"/>
          <p:cNvGrpSpPr/>
          <p:nvPr/>
        </p:nvGrpSpPr>
        <p:grpSpPr>
          <a:xfrm>
            <a:off x="985838" y="5229414"/>
            <a:ext cx="533146" cy="533146"/>
            <a:chOff x="7336483" y="2332848"/>
            <a:chExt cx="659675" cy="659675"/>
          </a:xfrm>
        </p:grpSpPr>
        <p:sp>
          <p:nvSpPr>
            <p:cNvPr id="88" name="Oval 9"/>
            <p:cNvSpPr/>
            <p:nvPr/>
          </p:nvSpPr>
          <p:spPr>
            <a:xfrm>
              <a:off x="7336483" y="2332848"/>
              <a:ext cx="659675" cy="659675"/>
            </a:xfrm>
            <a:prstGeom prst="ellipse">
              <a:avLst/>
            </a:prstGeom>
            <a:solidFill>
              <a:srgbClr val="4D78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40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89" name="Rectangle 15"/>
            <p:cNvSpPr>
              <a:spLocks noChangeArrowheads="1"/>
            </p:cNvSpPr>
            <p:nvPr/>
          </p:nvSpPr>
          <p:spPr bwMode="auto">
            <a:xfrm>
              <a:off x="7342811" y="2339520"/>
              <a:ext cx="647019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dirty="0">
                  <a:solidFill>
                    <a:schemeClr val="bg1"/>
                  </a:solidFill>
                  <a:latin typeface="+mn-lt"/>
                  <a:ea typeface="Source Sans Pro Black" panose="020B0803030403020204" pitchFamily="34" charset="0"/>
                  <a:cs typeface="Open Sans"/>
                </a:rPr>
                <a:t>4</a:t>
              </a:r>
              <a:endParaRPr lang="en-US" dirty="0">
                <a:solidFill>
                  <a:schemeClr val="bg1"/>
                </a:solidFill>
                <a:latin typeface="+mn-lt"/>
                <a:ea typeface="Source Sans Pro Black" panose="020B0803030403020204" pitchFamily="34" charset="0"/>
                <a:cs typeface="Open Sans"/>
              </a:endParaRPr>
            </a:p>
          </p:txBody>
        </p:sp>
      </p:grpSp>
      <p:sp>
        <p:nvSpPr>
          <p:cNvPr id="90" name="任意多边形 86"/>
          <p:cNvSpPr/>
          <p:nvPr/>
        </p:nvSpPr>
        <p:spPr>
          <a:xfrm>
            <a:off x="671880" y="305448"/>
            <a:ext cx="3677251" cy="558146"/>
          </a:xfrm>
          <a:custGeom>
            <a:avLst/>
            <a:gdLst>
              <a:gd name="connsiteX0" fmla="*/ 169920 w 8770052"/>
              <a:gd name="connsiteY0" fmla="*/ 0 h 3219464"/>
              <a:gd name="connsiteX1" fmla="*/ 8600132 w 8770052"/>
              <a:gd name="connsiteY1" fmla="*/ 0 h 3219464"/>
              <a:gd name="connsiteX2" fmla="*/ 8770052 w 8770052"/>
              <a:gd name="connsiteY2" fmla="*/ 169920 h 3219464"/>
              <a:gd name="connsiteX3" fmla="*/ 8770052 w 8770052"/>
              <a:gd name="connsiteY3" fmla="*/ 3219464 h 3219464"/>
              <a:gd name="connsiteX4" fmla="*/ 0 w 8770052"/>
              <a:gd name="connsiteY4" fmla="*/ 3219464 h 3219464"/>
              <a:gd name="connsiteX5" fmla="*/ 0 w 8770052"/>
              <a:gd name="connsiteY5" fmla="*/ 169920 h 3219464"/>
              <a:gd name="connsiteX6" fmla="*/ 169920 w 8770052"/>
              <a:gd name="connsiteY6" fmla="*/ 0 h 3219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770052" h="3219464">
                <a:moveTo>
                  <a:pt x="169920" y="0"/>
                </a:moveTo>
                <a:lnTo>
                  <a:pt x="8600132" y="0"/>
                </a:lnTo>
                <a:cubicBezTo>
                  <a:pt x="8693976" y="0"/>
                  <a:pt x="8770052" y="76076"/>
                  <a:pt x="8770052" y="169920"/>
                </a:cubicBezTo>
                <a:lnTo>
                  <a:pt x="8770052" y="3219464"/>
                </a:lnTo>
                <a:lnTo>
                  <a:pt x="0" y="3219464"/>
                </a:lnTo>
                <a:lnTo>
                  <a:pt x="0" y="169920"/>
                </a:lnTo>
                <a:cubicBezTo>
                  <a:pt x="0" y="76076"/>
                  <a:pt x="76076" y="0"/>
                  <a:pt x="169920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13500000" scaled="1"/>
            <a:tileRect/>
          </a:gradFill>
          <a:ln>
            <a:noFill/>
          </a:ln>
          <a:effectLst>
            <a:outerShdw blurRad="3810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思源黑体" panose="020B0500000000000000" pitchFamily="34" charset="-122"/>
              <a:ea typeface="思源黑体" panose="020B0500000000000000" pitchFamily="34" charset="-122"/>
              <a:sym typeface="思源黑体" panose="020B0500000000000000" pitchFamily="34" charset="-122"/>
            </a:endParaRPr>
          </a:p>
        </p:txBody>
      </p:sp>
      <p:sp>
        <p:nvSpPr>
          <p:cNvPr id="91" name="文本框 8"/>
          <p:cNvSpPr txBox="1"/>
          <p:nvPr/>
        </p:nvSpPr>
        <p:spPr>
          <a:xfrm>
            <a:off x="1284515" y="397562"/>
            <a:ext cx="24519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pc="600">
                <a:solidFill>
                  <a:schemeClr val="bg1"/>
                </a:solidFill>
                <a:latin typeface="思源黑体" panose="020B0500000000000000" pitchFamily="34" charset="-122"/>
                <a:ea typeface="思源黑体" panose="020B0500000000000000" pitchFamily="34" charset="-122"/>
                <a:sym typeface="思源黑体" panose="020B0500000000000000" pitchFamily="34" charset="-122"/>
              </a:rPr>
              <a:t>输入您的标题</a:t>
            </a:r>
            <a:endParaRPr lang="zh-CN" altLang="en-US" spc="600">
              <a:solidFill>
                <a:schemeClr val="bg1"/>
              </a:solidFill>
              <a:latin typeface="思源黑体" panose="020B0500000000000000" pitchFamily="34" charset="-122"/>
              <a:ea typeface="思源黑体" panose="020B0500000000000000" pitchFamily="34" charset="-122"/>
              <a:sym typeface="思源黑体" panose="020B0500000000000000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0" animBg="1"/>
      <p:bldP spid="77" grpId="0"/>
      <p:bldP spid="78" grpId="0"/>
      <p:bldP spid="79" grpId="0"/>
      <p:bldP spid="8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78"/>
          <p:cNvGrpSpPr/>
          <p:nvPr/>
        </p:nvGrpSpPr>
        <p:grpSpPr>
          <a:xfrm>
            <a:off x="4118423" y="1962711"/>
            <a:ext cx="3955155" cy="3924203"/>
            <a:chOff x="4118423" y="1991423"/>
            <a:chExt cx="3955155" cy="3924203"/>
          </a:xfrm>
        </p:grpSpPr>
        <p:sp>
          <p:nvSpPr>
            <p:cNvPr id="3" name="Freeform 7"/>
            <p:cNvSpPr>
              <a:spLocks noEditPoints="1"/>
            </p:cNvSpPr>
            <p:nvPr/>
          </p:nvSpPr>
          <p:spPr bwMode="auto">
            <a:xfrm>
              <a:off x="4272218" y="2110397"/>
              <a:ext cx="3647564" cy="3651434"/>
            </a:xfrm>
            <a:custGeom>
              <a:avLst/>
              <a:gdLst>
                <a:gd name="T0" fmla="*/ 1836 w 3771"/>
                <a:gd name="T1" fmla="*/ 3775 h 3775"/>
                <a:gd name="T2" fmla="*/ 2041 w 3771"/>
                <a:gd name="T3" fmla="*/ 3746 h 3775"/>
                <a:gd name="T4" fmla="*/ 2184 w 3771"/>
                <a:gd name="T5" fmla="*/ 3751 h 3775"/>
                <a:gd name="T6" fmla="*/ 1536 w 3771"/>
                <a:gd name="T7" fmla="*/ 3727 h 3775"/>
                <a:gd name="T8" fmla="*/ 1441 w 3771"/>
                <a:gd name="T9" fmla="*/ 3699 h 3775"/>
                <a:gd name="T10" fmla="*/ 2422 w 3771"/>
                <a:gd name="T11" fmla="*/ 3693 h 3775"/>
                <a:gd name="T12" fmla="*/ 1273 w 3771"/>
                <a:gd name="T13" fmla="*/ 3653 h 3775"/>
                <a:gd name="T14" fmla="*/ 1182 w 3771"/>
                <a:gd name="T15" fmla="*/ 3618 h 3775"/>
                <a:gd name="T16" fmla="*/ 2674 w 3771"/>
                <a:gd name="T17" fmla="*/ 3585 h 3775"/>
                <a:gd name="T18" fmla="*/ 2831 w 3771"/>
                <a:gd name="T19" fmla="*/ 3499 h 3775"/>
                <a:gd name="T20" fmla="*/ 933 w 3771"/>
                <a:gd name="T21" fmla="*/ 3509 h 3775"/>
                <a:gd name="T22" fmla="*/ 2927 w 3771"/>
                <a:gd name="T23" fmla="*/ 3433 h 3775"/>
                <a:gd name="T24" fmla="*/ 3067 w 3771"/>
                <a:gd name="T25" fmla="*/ 3354 h 3775"/>
                <a:gd name="T26" fmla="*/ 693 w 3771"/>
                <a:gd name="T27" fmla="*/ 3350 h 3775"/>
                <a:gd name="T28" fmla="*/ 3155 w 3771"/>
                <a:gd name="T29" fmla="*/ 3253 h 3775"/>
                <a:gd name="T30" fmla="*/ 3267 w 3771"/>
                <a:gd name="T31" fmla="*/ 3171 h 3775"/>
                <a:gd name="T32" fmla="*/ 492 w 3771"/>
                <a:gd name="T33" fmla="*/ 3158 h 3775"/>
                <a:gd name="T34" fmla="*/ 3342 w 3771"/>
                <a:gd name="T35" fmla="*/ 3052 h 3775"/>
                <a:gd name="T36" fmla="*/ 3441 w 3771"/>
                <a:gd name="T37" fmla="*/ 2954 h 3775"/>
                <a:gd name="T38" fmla="*/ 320 w 3771"/>
                <a:gd name="T39" fmla="*/ 2941 h 3775"/>
                <a:gd name="T40" fmla="*/ 3505 w 3771"/>
                <a:gd name="T41" fmla="*/ 2824 h 3775"/>
                <a:gd name="T42" fmla="*/ 3580 w 3771"/>
                <a:gd name="T43" fmla="*/ 2718 h 3775"/>
                <a:gd name="T44" fmla="*/ 182 w 3771"/>
                <a:gd name="T45" fmla="*/ 2701 h 3775"/>
                <a:gd name="T46" fmla="*/ 131 w 3771"/>
                <a:gd name="T47" fmla="*/ 2536 h 3775"/>
                <a:gd name="T48" fmla="*/ 3676 w 3771"/>
                <a:gd name="T49" fmla="*/ 2483 h 3775"/>
                <a:gd name="T50" fmla="*/ 77 w 3771"/>
                <a:gd name="T51" fmla="*/ 2426 h 3775"/>
                <a:gd name="T52" fmla="*/ 63 w 3771"/>
                <a:gd name="T53" fmla="*/ 2277 h 3775"/>
                <a:gd name="T54" fmla="*/ 3734 w 3771"/>
                <a:gd name="T55" fmla="*/ 2223 h 3775"/>
                <a:gd name="T56" fmla="*/ 17 w 3771"/>
                <a:gd name="T57" fmla="*/ 2144 h 3775"/>
                <a:gd name="T58" fmla="*/ 28 w 3771"/>
                <a:gd name="T59" fmla="*/ 2019 h 3775"/>
                <a:gd name="T60" fmla="*/ 3749 w 3771"/>
                <a:gd name="T61" fmla="*/ 1943 h 3775"/>
                <a:gd name="T62" fmla="*/ 3768 w 3771"/>
                <a:gd name="T63" fmla="*/ 1778 h 3775"/>
                <a:gd name="T64" fmla="*/ 4 w 3771"/>
                <a:gd name="T65" fmla="*/ 1762 h 3775"/>
                <a:gd name="T66" fmla="*/ 35 w 3771"/>
                <a:gd name="T67" fmla="*/ 1586 h 3775"/>
                <a:gd name="T68" fmla="*/ 3732 w 3771"/>
                <a:gd name="T69" fmla="*/ 1537 h 3775"/>
                <a:gd name="T70" fmla="*/ 48 w 3771"/>
                <a:gd name="T71" fmla="*/ 1461 h 3775"/>
                <a:gd name="T72" fmla="*/ 106 w 3771"/>
                <a:gd name="T73" fmla="*/ 1328 h 3775"/>
                <a:gd name="T74" fmla="*/ 3640 w 3771"/>
                <a:gd name="T75" fmla="*/ 1258 h 3775"/>
                <a:gd name="T76" fmla="*/ 3591 w 3771"/>
                <a:gd name="T77" fmla="*/ 1100 h 3775"/>
                <a:gd name="T78" fmla="*/ 197 w 3771"/>
                <a:gd name="T79" fmla="*/ 1098 h 3775"/>
                <a:gd name="T80" fmla="*/ 3524 w 3771"/>
                <a:gd name="T81" fmla="*/ 999 h 3775"/>
                <a:gd name="T82" fmla="*/ 3467 w 3771"/>
                <a:gd name="T83" fmla="*/ 860 h 3775"/>
                <a:gd name="T84" fmla="*/ 318 w 3771"/>
                <a:gd name="T85" fmla="*/ 865 h 3775"/>
                <a:gd name="T86" fmla="*/ 3372 w 3771"/>
                <a:gd name="T87" fmla="*/ 751 h 3775"/>
                <a:gd name="T88" fmla="*/ 3318 w 3771"/>
                <a:gd name="T89" fmla="*/ 660 h 3775"/>
                <a:gd name="T90" fmla="*/ 479 w 3771"/>
                <a:gd name="T91" fmla="*/ 640 h 3775"/>
                <a:gd name="T92" fmla="*/ 603 w 3771"/>
                <a:gd name="T93" fmla="*/ 508 h 3775"/>
                <a:gd name="T94" fmla="*/ 3124 w 3771"/>
                <a:gd name="T95" fmla="*/ 479 h 3775"/>
                <a:gd name="T96" fmla="*/ 679 w 3771"/>
                <a:gd name="T97" fmla="*/ 438 h 3775"/>
                <a:gd name="T98" fmla="*/ 825 w 3771"/>
                <a:gd name="T99" fmla="*/ 340 h 3775"/>
                <a:gd name="T100" fmla="*/ 2898 w 3771"/>
                <a:gd name="T101" fmla="*/ 318 h 3775"/>
                <a:gd name="T102" fmla="*/ 908 w 3771"/>
                <a:gd name="T103" fmla="*/ 273 h 3775"/>
                <a:gd name="T104" fmla="*/ 1064 w 3771"/>
                <a:gd name="T105" fmla="*/ 206 h 3775"/>
                <a:gd name="T106" fmla="*/ 2642 w 3771"/>
                <a:gd name="T107" fmla="*/ 184 h 3775"/>
                <a:gd name="T108" fmla="*/ 1178 w 3771"/>
                <a:gd name="T109" fmla="*/ 138 h 3775"/>
                <a:gd name="T110" fmla="*/ 1309 w 3771"/>
                <a:gd name="T111" fmla="*/ 114 h 3775"/>
                <a:gd name="T112" fmla="*/ 2362 w 3771"/>
                <a:gd name="T113" fmla="*/ 81 h 3775"/>
                <a:gd name="T114" fmla="*/ 2263 w 3771"/>
                <a:gd name="T115" fmla="*/ 38 h 3775"/>
                <a:gd name="T116" fmla="*/ 1550 w 3771"/>
                <a:gd name="T117" fmla="*/ 52 h 3775"/>
                <a:gd name="T118" fmla="*/ 2102 w 3771"/>
                <a:gd name="T119" fmla="*/ 11 h 3775"/>
                <a:gd name="T120" fmla="*/ 1997 w 3771"/>
                <a:gd name="T121" fmla="*/ 19 h 3775"/>
                <a:gd name="T122" fmla="*/ 1817 w 3771"/>
                <a:gd name="T123" fmla="*/ 4 h 37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771" h="3775">
                  <a:moveTo>
                    <a:pt x="1885" y="3751"/>
                  </a:moveTo>
                  <a:lnTo>
                    <a:pt x="1908" y="3751"/>
                  </a:lnTo>
                  <a:lnTo>
                    <a:pt x="1912" y="3753"/>
                  </a:lnTo>
                  <a:lnTo>
                    <a:pt x="1917" y="3754"/>
                  </a:lnTo>
                  <a:lnTo>
                    <a:pt x="1918" y="3759"/>
                  </a:lnTo>
                  <a:lnTo>
                    <a:pt x="1920" y="3763"/>
                  </a:lnTo>
                  <a:lnTo>
                    <a:pt x="1918" y="3767"/>
                  </a:lnTo>
                  <a:lnTo>
                    <a:pt x="1917" y="3772"/>
                  </a:lnTo>
                  <a:lnTo>
                    <a:pt x="1912" y="3773"/>
                  </a:lnTo>
                  <a:lnTo>
                    <a:pt x="1908" y="3775"/>
                  </a:lnTo>
                  <a:lnTo>
                    <a:pt x="1885" y="3775"/>
                  </a:lnTo>
                  <a:lnTo>
                    <a:pt x="1880" y="3773"/>
                  </a:lnTo>
                  <a:lnTo>
                    <a:pt x="1877" y="3772"/>
                  </a:lnTo>
                  <a:lnTo>
                    <a:pt x="1874" y="3767"/>
                  </a:lnTo>
                  <a:lnTo>
                    <a:pt x="1874" y="3763"/>
                  </a:lnTo>
                  <a:lnTo>
                    <a:pt x="1874" y="3759"/>
                  </a:lnTo>
                  <a:lnTo>
                    <a:pt x="1877" y="3756"/>
                  </a:lnTo>
                  <a:lnTo>
                    <a:pt x="1880" y="3753"/>
                  </a:lnTo>
                  <a:lnTo>
                    <a:pt x="1885" y="3751"/>
                  </a:lnTo>
                  <a:close/>
                  <a:moveTo>
                    <a:pt x="1820" y="3751"/>
                  </a:moveTo>
                  <a:lnTo>
                    <a:pt x="1826" y="3751"/>
                  </a:lnTo>
                  <a:lnTo>
                    <a:pt x="1838" y="3751"/>
                  </a:lnTo>
                  <a:lnTo>
                    <a:pt x="1844" y="3751"/>
                  </a:lnTo>
                  <a:lnTo>
                    <a:pt x="1848" y="3753"/>
                  </a:lnTo>
                  <a:lnTo>
                    <a:pt x="1851" y="3754"/>
                  </a:lnTo>
                  <a:lnTo>
                    <a:pt x="1854" y="3759"/>
                  </a:lnTo>
                  <a:lnTo>
                    <a:pt x="1854" y="3763"/>
                  </a:lnTo>
                  <a:lnTo>
                    <a:pt x="1853" y="3767"/>
                  </a:lnTo>
                  <a:lnTo>
                    <a:pt x="1851" y="3770"/>
                  </a:lnTo>
                  <a:lnTo>
                    <a:pt x="1847" y="3773"/>
                  </a:lnTo>
                  <a:lnTo>
                    <a:pt x="1842" y="3775"/>
                  </a:lnTo>
                  <a:lnTo>
                    <a:pt x="1836" y="3775"/>
                  </a:lnTo>
                  <a:lnTo>
                    <a:pt x="1825" y="3773"/>
                  </a:lnTo>
                  <a:lnTo>
                    <a:pt x="1819" y="3773"/>
                  </a:lnTo>
                  <a:lnTo>
                    <a:pt x="1815" y="3772"/>
                  </a:lnTo>
                  <a:lnTo>
                    <a:pt x="1812" y="3770"/>
                  </a:lnTo>
                  <a:lnTo>
                    <a:pt x="1809" y="3766"/>
                  </a:lnTo>
                  <a:lnTo>
                    <a:pt x="1809" y="3762"/>
                  </a:lnTo>
                  <a:lnTo>
                    <a:pt x="1809" y="3757"/>
                  </a:lnTo>
                  <a:lnTo>
                    <a:pt x="1812" y="3754"/>
                  </a:lnTo>
                  <a:lnTo>
                    <a:pt x="1816" y="3751"/>
                  </a:lnTo>
                  <a:lnTo>
                    <a:pt x="1820" y="3751"/>
                  </a:lnTo>
                  <a:close/>
                  <a:moveTo>
                    <a:pt x="2045" y="3746"/>
                  </a:moveTo>
                  <a:lnTo>
                    <a:pt x="2050" y="3746"/>
                  </a:lnTo>
                  <a:lnTo>
                    <a:pt x="2054" y="3748"/>
                  </a:lnTo>
                  <a:lnTo>
                    <a:pt x="2055" y="3751"/>
                  </a:lnTo>
                  <a:lnTo>
                    <a:pt x="2058" y="3756"/>
                  </a:lnTo>
                  <a:lnTo>
                    <a:pt x="2057" y="3760"/>
                  </a:lnTo>
                  <a:lnTo>
                    <a:pt x="2055" y="3764"/>
                  </a:lnTo>
                  <a:lnTo>
                    <a:pt x="2051" y="3766"/>
                  </a:lnTo>
                  <a:lnTo>
                    <a:pt x="2047" y="3767"/>
                  </a:lnTo>
                  <a:lnTo>
                    <a:pt x="2042" y="3769"/>
                  </a:lnTo>
                  <a:lnTo>
                    <a:pt x="2031" y="3769"/>
                  </a:lnTo>
                  <a:lnTo>
                    <a:pt x="2023" y="3770"/>
                  </a:lnTo>
                  <a:lnTo>
                    <a:pt x="2019" y="3769"/>
                  </a:lnTo>
                  <a:lnTo>
                    <a:pt x="2016" y="3767"/>
                  </a:lnTo>
                  <a:lnTo>
                    <a:pt x="2013" y="3763"/>
                  </a:lnTo>
                  <a:lnTo>
                    <a:pt x="2012" y="3759"/>
                  </a:lnTo>
                  <a:lnTo>
                    <a:pt x="2012" y="3754"/>
                  </a:lnTo>
                  <a:lnTo>
                    <a:pt x="2015" y="3751"/>
                  </a:lnTo>
                  <a:lnTo>
                    <a:pt x="2017" y="3748"/>
                  </a:lnTo>
                  <a:lnTo>
                    <a:pt x="2022" y="3747"/>
                  </a:lnTo>
                  <a:lnTo>
                    <a:pt x="2029" y="3747"/>
                  </a:lnTo>
                  <a:lnTo>
                    <a:pt x="2041" y="3746"/>
                  </a:lnTo>
                  <a:lnTo>
                    <a:pt x="2045" y="3746"/>
                  </a:lnTo>
                  <a:close/>
                  <a:moveTo>
                    <a:pt x="1683" y="3741"/>
                  </a:moveTo>
                  <a:lnTo>
                    <a:pt x="1695" y="3743"/>
                  </a:lnTo>
                  <a:lnTo>
                    <a:pt x="1707" y="3743"/>
                  </a:lnTo>
                  <a:lnTo>
                    <a:pt x="1711" y="3744"/>
                  </a:lnTo>
                  <a:lnTo>
                    <a:pt x="1714" y="3747"/>
                  </a:lnTo>
                  <a:lnTo>
                    <a:pt x="1715" y="3751"/>
                  </a:lnTo>
                  <a:lnTo>
                    <a:pt x="1717" y="3756"/>
                  </a:lnTo>
                  <a:lnTo>
                    <a:pt x="1715" y="3760"/>
                  </a:lnTo>
                  <a:lnTo>
                    <a:pt x="1712" y="3763"/>
                  </a:lnTo>
                  <a:lnTo>
                    <a:pt x="1708" y="3766"/>
                  </a:lnTo>
                  <a:lnTo>
                    <a:pt x="1704" y="3766"/>
                  </a:lnTo>
                  <a:lnTo>
                    <a:pt x="1692" y="3764"/>
                  </a:lnTo>
                  <a:lnTo>
                    <a:pt x="1680" y="3764"/>
                  </a:lnTo>
                  <a:lnTo>
                    <a:pt x="1676" y="3763"/>
                  </a:lnTo>
                  <a:lnTo>
                    <a:pt x="1673" y="3760"/>
                  </a:lnTo>
                  <a:lnTo>
                    <a:pt x="1671" y="3756"/>
                  </a:lnTo>
                  <a:lnTo>
                    <a:pt x="1670" y="3751"/>
                  </a:lnTo>
                  <a:lnTo>
                    <a:pt x="1671" y="3747"/>
                  </a:lnTo>
                  <a:lnTo>
                    <a:pt x="1674" y="3744"/>
                  </a:lnTo>
                  <a:lnTo>
                    <a:pt x="1679" y="3741"/>
                  </a:lnTo>
                  <a:lnTo>
                    <a:pt x="1683" y="3741"/>
                  </a:lnTo>
                  <a:close/>
                  <a:moveTo>
                    <a:pt x="2181" y="3728"/>
                  </a:moveTo>
                  <a:lnTo>
                    <a:pt x="2181" y="3728"/>
                  </a:lnTo>
                  <a:lnTo>
                    <a:pt x="2185" y="3728"/>
                  </a:lnTo>
                  <a:lnTo>
                    <a:pt x="2190" y="3731"/>
                  </a:lnTo>
                  <a:lnTo>
                    <a:pt x="2193" y="3734"/>
                  </a:lnTo>
                  <a:lnTo>
                    <a:pt x="2194" y="3738"/>
                  </a:lnTo>
                  <a:lnTo>
                    <a:pt x="2194" y="3743"/>
                  </a:lnTo>
                  <a:lnTo>
                    <a:pt x="2193" y="3747"/>
                  </a:lnTo>
                  <a:lnTo>
                    <a:pt x="2188" y="3750"/>
                  </a:lnTo>
                  <a:lnTo>
                    <a:pt x="2184" y="3751"/>
                  </a:lnTo>
                  <a:lnTo>
                    <a:pt x="2172" y="3753"/>
                  </a:lnTo>
                  <a:lnTo>
                    <a:pt x="2162" y="3754"/>
                  </a:lnTo>
                  <a:lnTo>
                    <a:pt x="2158" y="3754"/>
                  </a:lnTo>
                  <a:lnTo>
                    <a:pt x="2153" y="3753"/>
                  </a:lnTo>
                  <a:lnTo>
                    <a:pt x="2150" y="3750"/>
                  </a:lnTo>
                  <a:lnTo>
                    <a:pt x="2149" y="3746"/>
                  </a:lnTo>
                  <a:lnTo>
                    <a:pt x="2149" y="3740"/>
                  </a:lnTo>
                  <a:lnTo>
                    <a:pt x="2150" y="3737"/>
                  </a:lnTo>
                  <a:lnTo>
                    <a:pt x="2155" y="3734"/>
                  </a:lnTo>
                  <a:lnTo>
                    <a:pt x="2158" y="3732"/>
                  </a:lnTo>
                  <a:lnTo>
                    <a:pt x="2169" y="3731"/>
                  </a:lnTo>
                  <a:lnTo>
                    <a:pt x="2181" y="3728"/>
                  </a:lnTo>
                  <a:close/>
                  <a:moveTo>
                    <a:pt x="1547" y="3721"/>
                  </a:moveTo>
                  <a:lnTo>
                    <a:pt x="1556" y="3722"/>
                  </a:lnTo>
                  <a:lnTo>
                    <a:pt x="1568" y="3725"/>
                  </a:lnTo>
                  <a:lnTo>
                    <a:pt x="1571" y="3725"/>
                  </a:lnTo>
                  <a:lnTo>
                    <a:pt x="1575" y="3727"/>
                  </a:lnTo>
                  <a:lnTo>
                    <a:pt x="1578" y="3729"/>
                  </a:lnTo>
                  <a:lnTo>
                    <a:pt x="1579" y="3734"/>
                  </a:lnTo>
                  <a:lnTo>
                    <a:pt x="1579" y="3738"/>
                  </a:lnTo>
                  <a:lnTo>
                    <a:pt x="1578" y="3743"/>
                  </a:lnTo>
                  <a:lnTo>
                    <a:pt x="1575" y="3746"/>
                  </a:lnTo>
                  <a:lnTo>
                    <a:pt x="1571" y="3748"/>
                  </a:lnTo>
                  <a:lnTo>
                    <a:pt x="1566" y="3748"/>
                  </a:lnTo>
                  <a:lnTo>
                    <a:pt x="1563" y="3747"/>
                  </a:lnTo>
                  <a:lnTo>
                    <a:pt x="1552" y="3746"/>
                  </a:lnTo>
                  <a:lnTo>
                    <a:pt x="1544" y="3744"/>
                  </a:lnTo>
                  <a:lnTo>
                    <a:pt x="1540" y="3743"/>
                  </a:lnTo>
                  <a:lnTo>
                    <a:pt x="1536" y="3740"/>
                  </a:lnTo>
                  <a:lnTo>
                    <a:pt x="1534" y="3735"/>
                  </a:lnTo>
                  <a:lnTo>
                    <a:pt x="1534" y="3731"/>
                  </a:lnTo>
                  <a:lnTo>
                    <a:pt x="1536" y="3727"/>
                  </a:lnTo>
                  <a:lnTo>
                    <a:pt x="1539" y="3724"/>
                  </a:lnTo>
                  <a:lnTo>
                    <a:pt x="1543" y="3721"/>
                  </a:lnTo>
                  <a:lnTo>
                    <a:pt x="1547" y="3721"/>
                  </a:lnTo>
                  <a:close/>
                  <a:moveTo>
                    <a:pt x="2320" y="3702"/>
                  </a:moveTo>
                  <a:lnTo>
                    <a:pt x="2324" y="3703"/>
                  </a:lnTo>
                  <a:lnTo>
                    <a:pt x="2327" y="3706"/>
                  </a:lnTo>
                  <a:lnTo>
                    <a:pt x="2328" y="3710"/>
                  </a:lnTo>
                  <a:lnTo>
                    <a:pt x="2330" y="3715"/>
                  </a:lnTo>
                  <a:lnTo>
                    <a:pt x="2327" y="3719"/>
                  </a:lnTo>
                  <a:lnTo>
                    <a:pt x="2324" y="3722"/>
                  </a:lnTo>
                  <a:lnTo>
                    <a:pt x="2320" y="3724"/>
                  </a:lnTo>
                  <a:lnTo>
                    <a:pt x="2311" y="3727"/>
                  </a:lnTo>
                  <a:lnTo>
                    <a:pt x="2301" y="3729"/>
                  </a:lnTo>
                  <a:lnTo>
                    <a:pt x="2298" y="3729"/>
                  </a:lnTo>
                  <a:lnTo>
                    <a:pt x="2293" y="3729"/>
                  </a:lnTo>
                  <a:lnTo>
                    <a:pt x="2289" y="3728"/>
                  </a:lnTo>
                  <a:lnTo>
                    <a:pt x="2286" y="3725"/>
                  </a:lnTo>
                  <a:lnTo>
                    <a:pt x="2285" y="3721"/>
                  </a:lnTo>
                  <a:lnTo>
                    <a:pt x="2285" y="3716"/>
                  </a:lnTo>
                  <a:lnTo>
                    <a:pt x="2286" y="3712"/>
                  </a:lnTo>
                  <a:lnTo>
                    <a:pt x="2289" y="3709"/>
                  </a:lnTo>
                  <a:lnTo>
                    <a:pt x="2293" y="3708"/>
                  </a:lnTo>
                  <a:lnTo>
                    <a:pt x="2295" y="3706"/>
                  </a:lnTo>
                  <a:lnTo>
                    <a:pt x="2307" y="3705"/>
                  </a:lnTo>
                  <a:lnTo>
                    <a:pt x="2315" y="3702"/>
                  </a:lnTo>
                  <a:lnTo>
                    <a:pt x="2320" y="3702"/>
                  </a:lnTo>
                  <a:close/>
                  <a:moveTo>
                    <a:pt x="1410" y="3691"/>
                  </a:moveTo>
                  <a:lnTo>
                    <a:pt x="1415" y="3691"/>
                  </a:lnTo>
                  <a:lnTo>
                    <a:pt x="1419" y="3693"/>
                  </a:lnTo>
                  <a:lnTo>
                    <a:pt x="1431" y="3696"/>
                  </a:lnTo>
                  <a:lnTo>
                    <a:pt x="1436" y="3697"/>
                  </a:lnTo>
                  <a:lnTo>
                    <a:pt x="1441" y="3699"/>
                  </a:lnTo>
                  <a:lnTo>
                    <a:pt x="1444" y="3703"/>
                  </a:lnTo>
                  <a:lnTo>
                    <a:pt x="1445" y="3706"/>
                  </a:lnTo>
                  <a:lnTo>
                    <a:pt x="1445" y="3712"/>
                  </a:lnTo>
                  <a:lnTo>
                    <a:pt x="1442" y="3715"/>
                  </a:lnTo>
                  <a:lnTo>
                    <a:pt x="1439" y="3718"/>
                  </a:lnTo>
                  <a:lnTo>
                    <a:pt x="1435" y="3719"/>
                  </a:lnTo>
                  <a:lnTo>
                    <a:pt x="1431" y="3719"/>
                  </a:lnTo>
                  <a:lnTo>
                    <a:pt x="1425" y="3718"/>
                  </a:lnTo>
                  <a:lnTo>
                    <a:pt x="1415" y="3715"/>
                  </a:lnTo>
                  <a:lnTo>
                    <a:pt x="1409" y="3713"/>
                  </a:lnTo>
                  <a:lnTo>
                    <a:pt x="1404" y="3712"/>
                  </a:lnTo>
                  <a:lnTo>
                    <a:pt x="1401" y="3709"/>
                  </a:lnTo>
                  <a:lnTo>
                    <a:pt x="1400" y="3705"/>
                  </a:lnTo>
                  <a:lnTo>
                    <a:pt x="1400" y="3700"/>
                  </a:lnTo>
                  <a:lnTo>
                    <a:pt x="1401" y="3696"/>
                  </a:lnTo>
                  <a:lnTo>
                    <a:pt x="1406" y="3693"/>
                  </a:lnTo>
                  <a:lnTo>
                    <a:pt x="1410" y="3691"/>
                  </a:lnTo>
                  <a:close/>
                  <a:moveTo>
                    <a:pt x="2451" y="3665"/>
                  </a:moveTo>
                  <a:lnTo>
                    <a:pt x="2454" y="3665"/>
                  </a:lnTo>
                  <a:lnTo>
                    <a:pt x="2457" y="3667"/>
                  </a:lnTo>
                  <a:lnTo>
                    <a:pt x="2460" y="3670"/>
                  </a:lnTo>
                  <a:lnTo>
                    <a:pt x="2461" y="3672"/>
                  </a:lnTo>
                  <a:lnTo>
                    <a:pt x="2463" y="3677"/>
                  </a:lnTo>
                  <a:lnTo>
                    <a:pt x="2461" y="3681"/>
                  </a:lnTo>
                  <a:lnTo>
                    <a:pt x="2458" y="3686"/>
                  </a:lnTo>
                  <a:lnTo>
                    <a:pt x="2454" y="3687"/>
                  </a:lnTo>
                  <a:lnTo>
                    <a:pt x="2447" y="3690"/>
                  </a:lnTo>
                  <a:lnTo>
                    <a:pt x="2435" y="3693"/>
                  </a:lnTo>
                  <a:lnTo>
                    <a:pt x="2432" y="3694"/>
                  </a:lnTo>
                  <a:lnTo>
                    <a:pt x="2429" y="3694"/>
                  </a:lnTo>
                  <a:lnTo>
                    <a:pt x="2425" y="3694"/>
                  </a:lnTo>
                  <a:lnTo>
                    <a:pt x="2422" y="3693"/>
                  </a:lnTo>
                  <a:lnTo>
                    <a:pt x="2419" y="3690"/>
                  </a:lnTo>
                  <a:lnTo>
                    <a:pt x="2418" y="3687"/>
                  </a:lnTo>
                  <a:lnTo>
                    <a:pt x="2418" y="3683"/>
                  </a:lnTo>
                  <a:lnTo>
                    <a:pt x="2419" y="3678"/>
                  </a:lnTo>
                  <a:lnTo>
                    <a:pt x="2422" y="3674"/>
                  </a:lnTo>
                  <a:lnTo>
                    <a:pt x="2426" y="3672"/>
                  </a:lnTo>
                  <a:lnTo>
                    <a:pt x="2429" y="3671"/>
                  </a:lnTo>
                  <a:lnTo>
                    <a:pt x="2439" y="3668"/>
                  </a:lnTo>
                  <a:lnTo>
                    <a:pt x="2448" y="3665"/>
                  </a:lnTo>
                  <a:lnTo>
                    <a:pt x="2451" y="3665"/>
                  </a:lnTo>
                  <a:close/>
                  <a:moveTo>
                    <a:pt x="1280" y="3652"/>
                  </a:moveTo>
                  <a:lnTo>
                    <a:pt x="1283" y="3652"/>
                  </a:lnTo>
                  <a:lnTo>
                    <a:pt x="1287" y="3653"/>
                  </a:lnTo>
                  <a:lnTo>
                    <a:pt x="1299" y="3658"/>
                  </a:lnTo>
                  <a:lnTo>
                    <a:pt x="1305" y="3659"/>
                  </a:lnTo>
                  <a:lnTo>
                    <a:pt x="1308" y="3662"/>
                  </a:lnTo>
                  <a:lnTo>
                    <a:pt x="1311" y="3665"/>
                  </a:lnTo>
                  <a:lnTo>
                    <a:pt x="1312" y="3670"/>
                  </a:lnTo>
                  <a:lnTo>
                    <a:pt x="1312" y="3674"/>
                  </a:lnTo>
                  <a:lnTo>
                    <a:pt x="1309" y="3678"/>
                  </a:lnTo>
                  <a:lnTo>
                    <a:pt x="1306" y="3681"/>
                  </a:lnTo>
                  <a:lnTo>
                    <a:pt x="1302" y="3681"/>
                  </a:lnTo>
                  <a:lnTo>
                    <a:pt x="1298" y="3681"/>
                  </a:lnTo>
                  <a:lnTo>
                    <a:pt x="1292" y="3680"/>
                  </a:lnTo>
                  <a:lnTo>
                    <a:pt x="1280" y="3675"/>
                  </a:lnTo>
                  <a:lnTo>
                    <a:pt x="1276" y="3674"/>
                  </a:lnTo>
                  <a:lnTo>
                    <a:pt x="1271" y="3671"/>
                  </a:lnTo>
                  <a:lnTo>
                    <a:pt x="1269" y="3668"/>
                  </a:lnTo>
                  <a:lnTo>
                    <a:pt x="1269" y="3664"/>
                  </a:lnTo>
                  <a:lnTo>
                    <a:pt x="1269" y="3659"/>
                  </a:lnTo>
                  <a:lnTo>
                    <a:pt x="1270" y="3656"/>
                  </a:lnTo>
                  <a:lnTo>
                    <a:pt x="1273" y="3653"/>
                  </a:lnTo>
                  <a:lnTo>
                    <a:pt x="1276" y="3652"/>
                  </a:lnTo>
                  <a:lnTo>
                    <a:pt x="1280" y="3652"/>
                  </a:lnTo>
                  <a:close/>
                  <a:moveTo>
                    <a:pt x="2581" y="3618"/>
                  </a:moveTo>
                  <a:lnTo>
                    <a:pt x="2585" y="3620"/>
                  </a:lnTo>
                  <a:lnTo>
                    <a:pt x="2588" y="3623"/>
                  </a:lnTo>
                  <a:lnTo>
                    <a:pt x="2591" y="3626"/>
                  </a:lnTo>
                  <a:lnTo>
                    <a:pt x="2593" y="3630"/>
                  </a:lnTo>
                  <a:lnTo>
                    <a:pt x="2591" y="3634"/>
                  </a:lnTo>
                  <a:lnTo>
                    <a:pt x="2588" y="3639"/>
                  </a:lnTo>
                  <a:lnTo>
                    <a:pt x="2584" y="3640"/>
                  </a:lnTo>
                  <a:lnTo>
                    <a:pt x="2577" y="3643"/>
                  </a:lnTo>
                  <a:lnTo>
                    <a:pt x="2566" y="3648"/>
                  </a:lnTo>
                  <a:lnTo>
                    <a:pt x="2564" y="3649"/>
                  </a:lnTo>
                  <a:lnTo>
                    <a:pt x="2559" y="3651"/>
                  </a:lnTo>
                  <a:lnTo>
                    <a:pt x="2555" y="3649"/>
                  </a:lnTo>
                  <a:lnTo>
                    <a:pt x="2550" y="3646"/>
                  </a:lnTo>
                  <a:lnTo>
                    <a:pt x="2549" y="3642"/>
                  </a:lnTo>
                  <a:lnTo>
                    <a:pt x="2547" y="3637"/>
                  </a:lnTo>
                  <a:lnTo>
                    <a:pt x="2549" y="3633"/>
                  </a:lnTo>
                  <a:lnTo>
                    <a:pt x="2552" y="3630"/>
                  </a:lnTo>
                  <a:lnTo>
                    <a:pt x="2555" y="3627"/>
                  </a:lnTo>
                  <a:lnTo>
                    <a:pt x="2558" y="3626"/>
                  </a:lnTo>
                  <a:lnTo>
                    <a:pt x="2568" y="3623"/>
                  </a:lnTo>
                  <a:lnTo>
                    <a:pt x="2577" y="3620"/>
                  </a:lnTo>
                  <a:lnTo>
                    <a:pt x="2581" y="3618"/>
                  </a:lnTo>
                  <a:close/>
                  <a:moveTo>
                    <a:pt x="1150" y="3602"/>
                  </a:moveTo>
                  <a:lnTo>
                    <a:pt x="1156" y="3604"/>
                  </a:lnTo>
                  <a:lnTo>
                    <a:pt x="1160" y="3605"/>
                  </a:lnTo>
                  <a:lnTo>
                    <a:pt x="1171" y="3610"/>
                  </a:lnTo>
                  <a:lnTo>
                    <a:pt x="1177" y="3611"/>
                  </a:lnTo>
                  <a:lnTo>
                    <a:pt x="1179" y="3614"/>
                  </a:lnTo>
                  <a:lnTo>
                    <a:pt x="1182" y="3618"/>
                  </a:lnTo>
                  <a:lnTo>
                    <a:pt x="1184" y="3623"/>
                  </a:lnTo>
                  <a:lnTo>
                    <a:pt x="1182" y="3627"/>
                  </a:lnTo>
                  <a:lnTo>
                    <a:pt x="1179" y="3630"/>
                  </a:lnTo>
                  <a:lnTo>
                    <a:pt x="1177" y="3633"/>
                  </a:lnTo>
                  <a:lnTo>
                    <a:pt x="1172" y="3634"/>
                  </a:lnTo>
                  <a:lnTo>
                    <a:pt x="1168" y="3633"/>
                  </a:lnTo>
                  <a:lnTo>
                    <a:pt x="1162" y="3630"/>
                  </a:lnTo>
                  <a:lnTo>
                    <a:pt x="1152" y="3626"/>
                  </a:lnTo>
                  <a:lnTo>
                    <a:pt x="1146" y="3624"/>
                  </a:lnTo>
                  <a:lnTo>
                    <a:pt x="1143" y="3621"/>
                  </a:lnTo>
                  <a:lnTo>
                    <a:pt x="1140" y="3618"/>
                  </a:lnTo>
                  <a:lnTo>
                    <a:pt x="1139" y="3614"/>
                  </a:lnTo>
                  <a:lnTo>
                    <a:pt x="1140" y="3610"/>
                  </a:lnTo>
                  <a:lnTo>
                    <a:pt x="1143" y="3605"/>
                  </a:lnTo>
                  <a:lnTo>
                    <a:pt x="1146" y="3604"/>
                  </a:lnTo>
                  <a:lnTo>
                    <a:pt x="1150" y="3602"/>
                  </a:lnTo>
                  <a:close/>
                  <a:moveTo>
                    <a:pt x="2707" y="3563"/>
                  </a:moveTo>
                  <a:lnTo>
                    <a:pt x="2711" y="3563"/>
                  </a:lnTo>
                  <a:lnTo>
                    <a:pt x="2714" y="3566"/>
                  </a:lnTo>
                  <a:lnTo>
                    <a:pt x="2717" y="3569"/>
                  </a:lnTo>
                  <a:lnTo>
                    <a:pt x="2718" y="3573"/>
                  </a:lnTo>
                  <a:lnTo>
                    <a:pt x="2717" y="3577"/>
                  </a:lnTo>
                  <a:lnTo>
                    <a:pt x="2715" y="3582"/>
                  </a:lnTo>
                  <a:lnTo>
                    <a:pt x="2711" y="3585"/>
                  </a:lnTo>
                  <a:lnTo>
                    <a:pt x="2704" y="3589"/>
                  </a:lnTo>
                  <a:lnTo>
                    <a:pt x="2693" y="3594"/>
                  </a:lnTo>
                  <a:lnTo>
                    <a:pt x="2691" y="3595"/>
                  </a:lnTo>
                  <a:lnTo>
                    <a:pt x="2686" y="3595"/>
                  </a:lnTo>
                  <a:lnTo>
                    <a:pt x="2682" y="3595"/>
                  </a:lnTo>
                  <a:lnTo>
                    <a:pt x="2679" y="3592"/>
                  </a:lnTo>
                  <a:lnTo>
                    <a:pt x="2676" y="3589"/>
                  </a:lnTo>
                  <a:lnTo>
                    <a:pt x="2674" y="3585"/>
                  </a:lnTo>
                  <a:lnTo>
                    <a:pt x="2674" y="3580"/>
                  </a:lnTo>
                  <a:lnTo>
                    <a:pt x="2677" y="3576"/>
                  </a:lnTo>
                  <a:lnTo>
                    <a:pt x="2682" y="3575"/>
                  </a:lnTo>
                  <a:lnTo>
                    <a:pt x="2683" y="3573"/>
                  </a:lnTo>
                  <a:lnTo>
                    <a:pt x="2693" y="3569"/>
                  </a:lnTo>
                  <a:lnTo>
                    <a:pt x="2702" y="3564"/>
                  </a:lnTo>
                  <a:lnTo>
                    <a:pt x="2707" y="3563"/>
                  </a:lnTo>
                  <a:close/>
                  <a:moveTo>
                    <a:pt x="1028" y="3544"/>
                  </a:moveTo>
                  <a:lnTo>
                    <a:pt x="1031" y="3545"/>
                  </a:lnTo>
                  <a:lnTo>
                    <a:pt x="1038" y="3548"/>
                  </a:lnTo>
                  <a:lnTo>
                    <a:pt x="1047" y="3553"/>
                  </a:lnTo>
                  <a:lnTo>
                    <a:pt x="1051" y="3556"/>
                  </a:lnTo>
                  <a:lnTo>
                    <a:pt x="1055" y="3559"/>
                  </a:lnTo>
                  <a:lnTo>
                    <a:pt x="1057" y="3561"/>
                  </a:lnTo>
                  <a:lnTo>
                    <a:pt x="1058" y="3566"/>
                  </a:lnTo>
                  <a:lnTo>
                    <a:pt x="1057" y="3570"/>
                  </a:lnTo>
                  <a:lnTo>
                    <a:pt x="1054" y="3575"/>
                  </a:lnTo>
                  <a:lnTo>
                    <a:pt x="1050" y="3576"/>
                  </a:lnTo>
                  <a:lnTo>
                    <a:pt x="1045" y="3577"/>
                  </a:lnTo>
                  <a:lnTo>
                    <a:pt x="1041" y="3576"/>
                  </a:lnTo>
                  <a:lnTo>
                    <a:pt x="1036" y="3573"/>
                  </a:lnTo>
                  <a:lnTo>
                    <a:pt x="1026" y="3569"/>
                  </a:lnTo>
                  <a:lnTo>
                    <a:pt x="1020" y="3566"/>
                  </a:lnTo>
                  <a:lnTo>
                    <a:pt x="1017" y="3563"/>
                  </a:lnTo>
                  <a:lnTo>
                    <a:pt x="1014" y="3559"/>
                  </a:lnTo>
                  <a:lnTo>
                    <a:pt x="1014" y="3554"/>
                  </a:lnTo>
                  <a:lnTo>
                    <a:pt x="1016" y="3550"/>
                  </a:lnTo>
                  <a:lnTo>
                    <a:pt x="1019" y="3547"/>
                  </a:lnTo>
                  <a:lnTo>
                    <a:pt x="1023" y="3544"/>
                  </a:lnTo>
                  <a:lnTo>
                    <a:pt x="1028" y="3544"/>
                  </a:lnTo>
                  <a:close/>
                  <a:moveTo>
                    <a:pt x="2826" y="3497"/>
                  </a:moveTo>
                  <a:lnTo>
                    <a:pt x="2831" y="3499"/>
                  </a:lnTo>
                  <a:lnTo>
                    <a:pt x="2835" y="3500"/>
                  </a:lnTo>
                  <a:lnTo>
                    <a:pt x="2838" y="3503"/>
                  </a:lnTo>
                  <a:lnTo>
                    <a:pt x="2839" y="3507"/>
                  </a:lnTo>
                  <a:lnTo>
                    <a:pt x="2839" y="3510"/>
                  </a:lnTo>
                  <a:lnTo>
                    <a:pt x="2838" y="3513"/>
                  </a:lnTo>
                  <a:lnTo>
                    <a:pt x="2837" y="3516"/>
                  </a:lnTo>
                  <a:lnTo>
                    <a:pt x="2834" y="3519"/>
                  </a:lnTo>
                  <a:lnTo>
                    <a:pt x="2825" y="3525"/>
                  </a:lnTo>
                  <a:lnTo>
                    <a:pt x="2815" y="3531"/>
                  </a:lnTo>
                  <a:lnTo>
                    <a:pt x="2813" y="3531"/>
                  </a:lnTo>
                  <a:lnTo>
                    <a:pt x="2809" y="3532"/>
                  </a:lnTo>
                  <a:lnTo>
                    <a:pt x="2804" y="3532"/>
                  </a:lnTo>
                  <a:lnTo>
                    <a:pt x="2802" y="3529"/>
                  </a:lnTo>
                  <a:lnTo>
                    <a:pt x="2799" y="3526"/>
                  </a:lnTo>
                  <a:lnTo>
                    <a:pt x="2797" y="3522"/>
                  </a:lnTo>
                  <a:lnTo>
                    <a:pt x="2797" y="3518"/>
                  </a:lnTo>
                  <a:lnTo>
                    <a:pt x="2799" y="3513"/>
                  </a:lnTo>
                  <a:lnTo>
                    <a:pt x="2803" y="3510"/>
                  </a:lnTo>
                  <a:lnTo>
                    <a:pt x="2803" y="3510"/>
                  </a:lnTo>
                  <a:lnTo>
                    <a:pt x="2813" y="3504"/>
                  </a:lnTo>
                  <a:lnTo>
                    <a:pt x="2822" y="3499"/>
                  </a:lnTo>
                  <a:lnTo>
                    <a:pt x="2826" y="3497"/>
                  </a:lnTo>
                  <a:close/>
                  <a:moveTo>
                    <a:pt x="908" y="3475"/>
                  </a:moveTo>
                  <a:lnTo>
                    <a:pt x="912" y="3477"/>
                  </a:lnTo>
                  <a:lnTo>
                    <a:pt x="920" y="3483"/>
                  </a:lnTo>
                  <a:lnTo>
                    <a:pt x="930" y="3488"/>
                  </a:lnTo>
                  <a:lnTo>
                    <a:pt x="931" y="3490"/>
                  </a:lnTo>
                  <a:lnTo>
                    <a:pt x="934" y="3493"/>
                  </a:lnTo>
                  <a:lnTo>
                    <a:pt x="937" y="3496"/>
                  </a:lnTo>
                  <a:lnTo>
                    <a:pt x="937" y="3500"/>
                  </a:lnTo>
                  <a:lnTo>
                    <a:pt x="936" y="3504"/>
                  </a:lnTo>
                  <a:lnTo>
                    <a:pt x="933" y="3509"/>
                  </a:lnTo>
                  <a:lnTo>
                    <a:pt x="928" y="3510"/>
                  </a:lnTo>
                  <a:lnTo>
                    <a:pt x="924" y="3510"/>
                  </a:lnTo>
                  <a:lnTo>
                    <a:pt x="920" y="3509"/>
                  </a:lnTo>
                  <a:lnTo>
                    <a:pt x="917" y="3507"/>
                  </a:lnTo>
                  <a:lnTo>
                    <a:pt x="908" y="3502"/>
                  </a:lnTo>
                  <a:lnTo>
                    <a:pt x="901" y="3497"/>
                  </a:lnTo>
                  <a:lnTo>
                    <a:pt x="896" y="3494"/>
                  </a:lnTo>
                  <a:lnTo>
                    <a:pt x="895" y="3490"/>
                  </a:lnTo>
                  <a:lnTo>
                    <a:pt x="895" y="3485"/>
                  </a:lnTo>
                  <a:lnTo>
                    <a:pt x="896" y="3481"/>
                  </a:lnTo>
                  <a:lnTo>
                    <a:pt x="899" y="3478"/>
                  </a:lnTo>
                  <a:lnTo>
                    <a:pt x="904" y="3477"/>
                  </a:lnTo>
                  <a:lnTo>
                    <a:pt x="908" y="3475"/>
                  </a:lnTo>
                  <a:close/>
                  <a:moveTo>
                    <a:pt x="2946" y="3424"/>
                  </a:moveTo>
                  <a:lnTo>
                    <a:pt x="2950" y="3426"/>
                  </a:lnTo>
                  <a:lnTo>
                    <a:pt x="2955" y="3428"/>
                  </a:lnTo>
                  <a:lnTo>
                    <a:pt x="2956" y="3433"/>
                  </a:lnTo>
                  <a:lnTo>
                    <a:pt x="2956" y="3437"/>
                  </a:lnTo>
                  <a:lnTo>
                    <a:pt x="2955" y="3442"/>
                  </a:lnTo>
                  <a:lnTo>
                    <a:pt x="2952" y="3445"/>
                  </a:lnTo>
                  <a:lnTo>
                    <a:pt x="2949" y="3446"/>
                  </a:lnTo>
                  <a:lnTo>
                    <a:pt x="2940" y="3452"/>
                  </a:lnTo>
                  <a:lnTo>
                    <a:pt x="2931" y="3458"/>
                  </a:lnTo>
                  <a:lnTo>
                    <a:pt x="2927" y="3459"/>
                  </a:lnTo>
                  <a:lnTo>
                    <a:pt x="2923" y="3459"/>
                  </a:lnTo>
                  <a:lnTo>
                    <a:pt x="2920" y="3458"/>
                  </a:lnTo>
                  <a:lnTo>
                    <a:pt x="2915" y="3455"/>
                  </a:lnTo>
                  <a:lnTo>
                    <a:pt x="2914" y="3450"/>
                  </a:lnTo>
                  <a:lnTo>
                    <a:pt x="2914" y="3446"/>
                  </a:lnTo>
                  <a:lnTo>
                    <a:pt x="2915" y="3442"/>
                  </a:lnTo>
                  <a:lnTo>
                    <a:pt x="2920" y="3439"/>
                  </a:lnTo>
                  <a:lnTo>
                    <a:pt x="2927" y="3433"/>
                  </a:lnTo>
                  <a:lnTo>
                    <a:pt x="2937" y="3427"/>
                  </a:lnTo>
                  <a:lnTo>
                    <a:pt x="2939" y="3426"/>
                  </a:lnTo>
                  <a:lnTo>
                    <a:pt x="2942" y="3424"/>
                  </a:lnTo>
                  <a:lnTo>
                    <a:pt x="2946" y="3424"/>
                  </a:lnTo>
                  <a:close/>
                  <a:moveTo>
                    <a:pt x="790" y="3399"/>
                  </a:moveTo>
                  <a:lnTo>
                    <a:pt x="794" y="3399"/>
                  </a:lnTo>
                  <a:lnTo>
                    <a:pt x="798" y="3401"/>
                  </a:lnTo>
                  <a:lnTo>
                    <a:pt x="807" y="3408"/>
                  </a:lnTo>
                  <a:lnTo>
                    <a:pt x="816" y="3414"/>
                  </a:lnTo>
                  <a:lnTo>
                    <a:pt x="816" y="3414"/>
                  </a:lnTo>
                  <a:lnTo>
                    <a:pt x="820" y="3418"/>
                  </a:lnTo>
                  <a:lnTo>
                    <a:pt x="822" y="3423"/>
                  </a:lnTo>
                  <a:lnTo>
                    <a:pt x="822" y="3427"/>
                  </a:lnTo>
                  <a:lnTo>
                    <a:pt x="819" y="3430"/>
                  </a:lnTo>
                  <a:lnTo>
                    <a:pt x="816" y="3434"/>
                  </a:lnTo>
                  <a:lnTo>
                    <a:pt x="812" y="3436"/>
                  </a:lnTo>
                  <a:lnTo>
                    <a:pt x="807" y="3436"/>
                  </a:lnTo>
                  <a:lnTo>
                    <a:pt x="803" y="3433"/>
                  </a:lnTo>
                  <a:lnTo>
                    <a:pt x="803" y="3433"/>
                  </a:lnTo>
                  <a:lnTo>
                    <a:pt x="794" y="3427"/>
                  </a:lnTo>
                  <a:lnTo>
                    <a:pt x="784" y="3420"/>
                  </a:lnTo>
                  <a:lnTo>
                    <a:pt x="781" y="3417"/>
                  </a:lnTo>
                  <a:lnTo>
                    <a:pt x="779" y="3412"/>
                  </a:lnTo>
                  <a:lnTo>
                    <a:pt x="779" y="3408"/>
                  </a:lnTo>
                  <a:lnTo>
                    <a:pt x="782" y="3404"/>
                  </a:lnTo>
                  <a:lnTo>
                    <a:pt x="785" y="3401"/>
                  </a:lnTo>
                  <a:lnTo>
                    <a:pt x="790" y="3399"/>
                  </a:lnTo>
                  <a:close/>
                  <a:moveTo>
                    <a:pt x="3057" y="3342"/>
                  </a:moveTo>
                  <a:lnTo>
                    <a:pt x="3061" y="3344"/>
                  </a:lnTo>
                  <a:lnTo>
                    <a:pt x="3064" y="3347"/>
                  </a:lnTo>
                  <a:lnTo>
                    <a:pt x="3066" y="3350"/>
                  </a:lnTo>
                  <a:lnTo>
                    <a:pt x="3067" y="3354"/>
                  </a:lnTo>
                  <a:lnTo>
                    <a:pt x="3066" y="3358"/>
                  </a:lnTo>
                  <a:lnTo>
                    <a:pt x="3063" y="3363"/>
                  </a:lnTo>
                  <a:lnTo>
                    <a:pt x="3058" y="3366"/>
                  </a:lnTo>
                  <a:lnTo>
                    <a:pt x="3050" y="3372"/>
                  </a:lnTo>
                  <a:lnTo>
                    <a:pt x="3044" y="3376"/>
                  </a:lnTo>
                  <a:lnTo>
                    <a:pt x="3039" y="3379"/>
                  </a:lnTo>
                  <a:lnTo>
                    <a:pt x="3035" y="3379"/>
                  </a:lnTo>
                  <a:lnTo>
                    <a:pt x="3031" y="3377"/>
                  </a:lnTo>
                  <a:lnTo>
                    <a:pt x="3028" y="3374"/>
                  </a:lnTo>
                  <a:lnTo>
                    <a:pt x="3026" y="3370"/>
                  </a:lnTo>
                  <a:lnTo>
                    <a:pt x="3026" y="3366"/>
                  </a:lnTo>
                  <a:lnTo>
                    <a:pt x="3028" y="3363"/>
                  </a:lnTo>
                  <a:lnTo>
                    <a:pt x="3031" y="3358"/>
                  </a:lnTo>
                  <a:lnTo>
                    <a:pt x="3035" y="3354"/>
                  </a:lnTo>
                  <a:lnTo>
                    <a:pt x="3044" y="3347"/>
                  </a:lnTo>
                  <a:lnTo>
                    <a:pt x="3048" y="3345"/>
                  </a:lnTo>
                  <a:lnTo>
                    <a:pt x="3053" y="3342"/>
                  </a:lnTo>
                  <a:lnTo>
                    <a:pt x="3057" y="3342"/>
                  </a:lnTo>
                  <a:close/>
                  <a:moveTo>
                    <a:pt x="682" y="3315"/>
                  </a:moveTo>
                  <a:lnTo>
                    <a:pt x="686" y="3315"/>
                  </a:lnTo>
                  <a:lnTo>
                    <a:pt x="690" y="3317"/>
                  </a:lnTo>
                  <a:lnTo>
                    <a:pt x="692" y="3319"/>
                  </a:lnTo>
                  <a:lnTo>
                    <a:pt x="701" y="3326"/>
                  </a:lnTo>
                  <a:lnTo>
                    <a:pt x="708" y="3332"/>
                  </a:lnTo>
                  <a:lnTo>
                    <a:pt x="711" y="3335"/>
                  </a:lnTo>
                  <a:lnTo>
                    <a:pt x="712" y="3339"/>
                  </a:lnTo>
                  <a:lnTo>
                    <a:pt x="711" y="3344"/>
                  </a:lnTo>
                  <a:lnTo>
                    <a:pt x="709" y="3348"/>
                  </a:lnTo>
                  <a:lnTo>
                    <a:pt x="705" y="3351"/>
                  </a:lnTo>
                  <a:lnTo>
                    <a:pt x="701" y="3353"/>
                  </a:lnTo>
                  <a:lnTo>
                    <a:pt x="696" y="3353"/>
                  </a:lnTo>
                  <a:lnTo>
                    <a:pt x="693" y="3350"/>
                  </a:lnTo>
                  <a:lnTo>
                    <a:pt x="686" y="3344"/>
                  </a:lnTo>
                  <a:lnTo>
                    <a:pt x="677" y="3336"/>
                  </a:lnTo>
                  <a:lnTo>
                    <a:pt x="676" y="3335"/>
                  </a:lnTo>
                  <a:lnTo>
                    <a:pt x="673" y="3332"/>
                  </a:lnTo>
                  <a:lnTo>
                    <a:pt x="671" y="3328"/>
                  </a:lnTo>
                  <a:lnTo>
                    <a:pt x="671" y="3323"/>
                  </a:lnTo>
                  <a:lnTo>
                    <a:pt x="674" y="3319"/>
                  </a:lnTo>
                  <a:lnTo>
                    <a:pt x="677" y="3316"/>
                  </a:lnTo>
                  <a:lnTo>
                    <a:pt x="682" y="3315"/>
                  </a:lnTo>
                  <a:close/>
                  <a:moveTo>
                    <a:pt x="3158" y="3252"/>
                  </a:moveTo>
                  <a:lnTo>
                    <a:pt x="3162" y="3252"/>
                  </a:lnTo>
                  <a:lnTo>
                    <a:pt x="3165" y="3253"/>
                  </a:lnTo>
                  <a:lnTo>
                    <a:pt x="3168" y="3256"/>
                  </a:lnTo>
                  <a:lnTo>
                    <a:pt x="3171" y="3259"/>
                  </a:lnTo>
                  <a:lnTo>
                    <a:pt x="3171" y="3263"/>
                  </a:lnTo>
                  <a:lnTo>
                    <a:pt x="3169" y="3268"/>
                  </a:lnTo>
                  <a:lnTo>
                    <a:pt x="3168" y="3272"/>
                  </a:lnTo>
                  <a:lnTo>
                    <a:pt x="3162" y="3277"/>
                  </a:lnTo>
                  <a:lnTo>
                    <a:pt x="3153" y="3284"/>
                  </a:lnTo>
                  <a:lnTo>
                    <a:pt x="3150" y="3287"/>
                  </a:lnTo>
                  <a:lnTo>
                    <a:pt x="3146" y="3290"/>
                  </a:lnTo>
                  <a:lnTo>
                    <a:pt x="3142" y="3290"/>
                  </a:lnTo>
                  <a:lnTo>
                    <a:pt x="3137" y="3290"/>
                  </a:lnTo>
                  <a:lnTo>
                    <a:pt x="3134" y="3287"/>
                  </a:lnTo>
                  <a:lnTo>
                    <a:pt x="3131" y="3282"/>
                  </a:lnTo>
                  <a:lnTo>
                    <a:pt x="3131" y="3278"/>
                  </a:lnTo>
                  <a:lnTo>
                    <a:pt x="3133" y="3274"/>
                  </a:lnTo>
                  <a:lnTo>
                    <a:pt x="3134" y="3271"/>
                  </a:lnTo>
                  <a:lnTo>
                    <a:pt x="3139" y="3268"/>
                  </a:lnTo>
                  <a:lnTo>
                    <a:pt x="3146" y="3260"/>
                  </a:lnTo>
                  <a:lnTo>
                    <a:pt x="3152" y="3255"/>
                  </a:lnTo>
                  <a:lnTo>
                    <a:pt x="3155" y="3253"/>
                  </a:lnTo>
                  <a:lnTo>
                    <a:pt x="3158" y="3252"/>
                  </a:lnTo>
                  <a:close/>
                  <a:moveTo>
                    <a:pt x="581" y="3222"/>
                  </a:moveTo>
                  <a:lnTo>
                    <a:pt x="584" y="3222"/>
                  </a:lnTo>
                  <a:lnTo>
                    <a:pt x="588" y="3225"/>
                  </a:lnTo>
                  <a:lnTo>
                    <a:pt x="591" y="3230"/>
                  </a:lnTo>
                  <a:lnTo>
                    <a:pt x="600" y="3237"/>
                  </a:lnTo>
                  <a:lnTo>
                    <a:pt x="604" y="3241"/>
                  </a:lnTo>
                  <a:lnTo>
                    <a:pt x="607" y="3246"/>
                  </a:lnTo>
                  <a:lnTo>
                    <a:pt x="609" y="3250"/>
                  </a:lnTo>
                  <a:lnTo>
                    <a:pt x="607" y="3253"/>
                  </a:lnTo>
                  <a:lnTo>
                    <a:pt x="606" y="3258"/>
                  </a:lnTo>
                  <a:lnTo>
                    <a:pt x="601" y="3260"/>
                  </a:lnTo>
                  <a:lnTo>
                    <a:pt x="597" y="3262"/>
                  </a:lnTo>
                  <a:lnTo>
                    <a:pt x="593" y="3260"/>
                  </a:lnTo>
                  <a:lnTo>
                    <a:pt x="588" y="3258"/>
                  </a:lnTo>
                  <a:lnTo>
                    <a:pt x="584" y="3253"/>
                  </a:lnTo>
                  <a:lnTo>
                    <a:pt x="576" y="3246"/>
                  </a:lnTo>
                  <a:lnTo>
                    <a:pt x="572" y="3241"/>
                  </a:lnTo>
                  <a:lnTo>
                    <a:pt x="571" y="3239"/>
                  </a:lnTo>
                  <a:lnTo>
                    <a:pt x="569" y="3236"/>
                  </a:lnTo>
                  <a:lnTo>
                    <a:pt x="569" y="3233"/>
                  </a:lnTo>
                  <a:lnTo>
                    <a:pt x="569" y="3228"/>
                  </a:lnTo>
                  <a:lnTo>
                    <a:pt x="572" y="3225"/>
                  </a:lnTo>
                  <a:lnTo>
                    <a:pt x="575" y="3224"/>
                  </a:lnTo>
                  <a:lnTo>
                    <a:pt x="581" y="3222"/>
                  </a:lnTo>
                  <a:close/>
                  <a:moveTo>
                    <a:pt x="3258" y="3154"/>
                  </a:moveTo>
                  <a:lnTo>
                    <a:pt x="3261" y="3155"/>
                  </a:lnTo>
                  <a:lnTo>
                    <a:pt x="3264" y="3157"/>
                  </a:lnTo>
                  <a:lnTo>
                    <a:pt x="3267" y="3160"/>
                  </a:lnTo>
                  <a:lnTo>
                    <a:pt x="3269" y="3164"/>
                  </a:lnTo>
                  <a:lnTo>
                    <a:pt x="3269" y="3167"/>
                  </a:lnTo>
                  <a:lnTo>
                    <a:pt x="3267" y="3171"/>
                  </a:lnTo>
                  <a:lnTo>
                    <a:pt x="3266" y="3174"/>
                  </a:lnTo>
                  <a:lnTo>
                    <a:pt x="3258" y="3182"/>
                  </a:lnTo>
                  <a:lnTo>
                    <a:pt x="3251" y="3189"/>
                  </a:lnTo>
                  <a:lnTo>
                    <a:pt x="3250" y="3190"/>
                  </a:lnTo>
                  <a:lnTo>
                    <a:pt x="3247" y="3193"/>
                  </a:lnTo>
                  <a:lnTo>
                    <a:pt x="3242" y="3195"/>
                  </a:lnTo>
                  <a:lnTo>
                    <a:pt x="3238" y="3193"/>
                  </a:lnTo>
                  <a:lnTo>
                    <a:pt x="3234" y="3190"/>
                  </a:lnTo>
                  <a:lnTo>
                    <a:pt x="3231" y="3187"/>
                  </a:lnTo>
                  <a:lnTo>
                    <a:pt x="3231" y="3183"/>
                  </a:lnTo>
                  <a:lnTo>
                    <a:pt x="3231" y="3179"/>
                  </a:lnTo>
                  <a:lnTo>
                    <a:pt x="3234" y="3174"/>
                  </a:lnTo>
                  <a:lnTo>
                    <a:pt x="3234" y="3173"/>
                  </a:lnTo>
                  <a:lnTo>
                    <a:pt x="3241" y="3166"/>
                  </a:lnTo>
                  <a:lnTo>
                    <a:pt x="3248" y="3158"/>
                  </a:lnTo>
                  <a:lnTo>
                    <a:pt x="3251" y="3155"/>
                  </a:lnTo>
                  <a:lnTo>
                    <a:pt x="3256" y="3155"/>
                  </a:lnTo>
                  <a:lnTo>
                    <a:pt x="3258" y="3154"/>
                  </a:lnTo>
                  <a:close/>
                  <a:moveTo>
                    <a:pt x="486" y="3123"/>
                  </a:moveTo>
                  <a:lnTo>
                    <a:pt x="490" y="3125"/>
                  </a:lnTo>
                  <a:lnTo>
                    <a:pt x="493" y="3128"/>
                  </a:lnTo>
                  <a:lnTo>
                    <a:pt x="499" y="3133"/>
                  </a:lnTo>
                  <a:lnTo>
                    <a:pt x="506" y="3141"/>
                  </a:lnTo>
                  <a:lnTo>
                    <a:pt x="508" y="3144"/>
                  </a:lnTo>
                  <a:lnTo>
                    <a:pt x="511" y="3148"/>
                  </a:lnTo>
                  <a:lnTo>
                    <a:pt x="512" y="3152"/>
                  </a:lnTo>
                  <a:lnTo>
                    <a:pt x="511" y="3157"/>
                  </a:lnTo>
                  <a:lnTo>
                    <a:pt x="508" y="3160"/>
                  </a:lnTo>
                  <a:lnTo>
                    <a:pt x="503" y="3163"/>
                  </a:lnTo>
                  <a:lnTo>
                    <a:pt x="499" y="3163"/>
                  </a:lnTo>
                  <a:lnTo>
                    <a:pt x="495" y="3161"/>
                  </a:lnTo>
                  <a:lnTo>
                    <a:pt x="492" y="3158"/>
                  </a:lnTo>
                  <a:lnTo>
                    <a:pt x="489" y="3157"/>
                  </a:lnTo>
                  <a:lnTo>
                    <a:pt x="482" y="3148"/>
                  </a:lnTo>
                  <a:lnTo>
                    <a:pt x="476" y="3142"/>
                  </a:lnTo>
                  <a:lnTo>
                    <a:pt x="474" y="3138"/>
                  </a:lnTo>
                  <a:lnTo>
                    <a:pt x="473" y="3133"/>
                  </a:lnTo>
                  <a:lnTo>
                    <a:pt x="474" y="3129"/>
                  </a:lnTo>
                  <a:lnTo>
                    <a:pt x="477" y="3126"/>
                  </a:lnTo>
                  <a:lnTo>
                    <a:pt x="482" y="3123"/>
                  </a:lnTo>
                  <a:lnTo>
                    <a:pt x="486" y="3123"/>
                  </a:lnTo>
                  <a:close/>
                  <a:moveTo>
                    <a:pt x="3346" y="3050"/>
                  </a:moveTo>
                  <a:lnTo>
                    <a:pt x="3350" y="3050"/>
                  </a:lnTo>
                  <a:lnTo>
                    <a:pt x="3355" y="3053"/>
                  </a:lnTo>
                  <a:lnTo>
                    <a:pt x="3358" y="3056"/>
                  </a:lnTo>
                  <a:lnTo>
                    <a:pt x="3359" y="3060"/>
                  </a:lnTo>
                  <a:lnTo>
                    <a:pt x="3358" y="3065"/>
                  </a:lnTo>
                  <a:lnTo>
                    <a:pt x="3356" y="3069"/>
                  </a:lnTo>
                  <a:lnTo>
                    <a:pt x="3355" y="3071"/>
                  </a:lnTo>
                  <a:lnTo>
                    <a:pt x="3348" y="3079"/>
                  </a:lnTo>
                  <a:lnTo>
                    <a:pt x="3342" y="3087"/>
                  </a:lnTo>
                  <a:lnTo>
                    <a:pt x="3339" y="3090"/>
                  </a:lnTo>
                  <a:lnTo>
                    <a:pt x="3336" y="3091"/>
                  </a:lnTo>
                  <a:lnTo>
                    <a:pt x="3333" y="3091"/>
                  </a:lnTo>
                  <a:lnTo>
                    <a:pt x="3329" y="3090"/>
                  </a:lnTo>
                  <a:lnTo>
                    <a:pt x="3326" y="3088"/>
                  </a:lnTo>
                  <a:lnTo>
                    <a:pt x="3323" y="3085"/>
                  </a:lnTo>
                  <a:lnTo>
                    <a:pt x="3321" y="3081"/>
                  </a:lnTo>
                  <a:lnTo>
                    <a:pt x="3321" y="3076"/>
                  </a:lnTo>
                  <a:lnTo>
                    <a:pt x="3324" y="3072"/>
                  </a:lnTo>
                  <a:lnTo>
                    <a:pt x="3330" y="3065"/>
                  </a:lnTo>
                  <a:lnTo>
                    <a:pt x="3337" y="3056"/>
                  </a:lnTo>
                  <a:lnTo>
                    <a:pt x="3339" y="3054"/>
                  </a:lnTo>
                  <a:lnTo>
                    <a:pt x="3342" y="3052"/>
                  </a:lnTo>
                  <a:lnTo>
                    <a:pt x="3346" y="3050"/>
                  </a:lnTo>
                  <a:close/>
                  <a:moveTo>
                    <a:pt x="398" y="3016"/>
                  </a:moveTo>
                  <a:lnTo>
                    <a:pt x="403" y="3018"/>
                  </a:lnTo>
                  <a:lnTo>
                    <a:pt x="406" y="3021"/>
                  </a:lnTo>
                  <a:lnTo>
                    <a:pt x="413" y="3030"/>
                  </a:lnTo>
                  <a:lnTo>
                    <a:pt x="420" y="3038"/>
                  </a:lnTo>
                  <a:lnTo>
                    <a:pt x="420" y="3038"/>
                  </a:lnTo>
                  <a:lnTo>
                    <a:pt x="422" y="3043"/>
                  </a:lnTo>
                  <a:lnTo>
                    <a:pt x="423" y="3047"/>
                  </a:lnTo>
                  <a:lnTo>
                    <a:pt x="422" y="3052"/>
                  </a:lnTo>
                  <a:lnTo>
                    <a:pt x="419" y="3056"/>
                  </a:lnTo>
                  <a:lnTo>
                    <a:pt x="414" y="3057"/>
                  </a:lnTo>
                  <a:lnTo>
                    <a:pt x="410" y="3057"/>
                  </a:lnTo>
                  <a:lnTo>
                    <a:pt x="406" y="3056"/>
                  </a:lnTo>
                  <a:lnTo>
                    <a:pt x="403" y="3053"/>
                  </a:lnTo>
                  <a:lnTo>
                    <a:pt x="401" y="3053"/>
                  </a:lnTo>
                  <a:lnTo>
                    <a:pt x="394" y="3044"/>
                  </a:lnTo>
                  <a:lnTo>
                    <a:pt x="388" y="3035"/>
                  </a:lnTo>
                  <a:lnTo>
                    <a:pt x="387" y="3033"/>
                  </a:lnTo>
                  <a:lnTo>
                    <a:pt x="385" y="3028"/>
                  </a:lnTo>
                  <a:lnTo>
                    <a:pt x="385" y="3025"/>
                  </a:lnTo>
                  <a:lnTo>
                    <a:pt x="388" y="3022"/>
                  </a:lnTo>
                  <a:lnTo>
                    <a:pt x="390" y="3019"/>
                  </a:lnTo>
                  <a:lnTo>
                    <a:pt x="394" y="3016"/>
                  </a:lnTo>
                  <a:lnTo>
                    <a:pt x="398" y="3016"/>
                  </a:lnTo>
                  <a:close/>
                  <a:moveTo>
                    <a:pt x="3429" y="2939"/>
                  </a:moveTo>
                  <a:lnTo>
                    <a:pt x="3434" y="2941"/>
                  </a:lnTo>
                  <a:lnTo>
                    <a:pt x="3437" y="2942"/>
                  </a:lnTo>
                  <a:lnTo>
                    <a:pt x="3440" y="2943"/>
                  </a:lnTo>
                  <a:lnTo>
                    <a:pt x="3441" y="2948"/>
                  </a:lnTo>
                  <a:lnTo>
                    <a:pt x="3441" y="2951"/>
                  </a:lnTo>
                  <a:lnTo>
                    <a:pt x="3441" y="2954"/>
                  </a:lnTo>
                  <a:lnTo>
                    <a:pt x="3440" y="2958"/>
                  </a:lnTo>
                  <a:lnTo>
                    <a:pt x="3437" y="2961"/>
                  </a:lnTo>
                  <a:lnTo>
                    <a:pt x="3429" y="2971"/>
                  </a:lnTo>
                  <a:lnTo>
                    <a:pt x="3426" y="2977"/>
                  </a:lnTo>
                  <a:lnTo>
                    <a:pt x="3422" y="2980"/>
                  </a:lnTo>
                  <a:lnTo>
                    <a:pt x="3419" y="2981"/>
                  </a:lnTo>
                  <a:lnTo>
                    <a:pt x="3415" y="2981"/>
                  </a:lnTo>
                  <a:lnTo>
                    <a:pt x="3410" y="2980"/>
                  </a:lnTo>
                  <a:lnTo>
                    <a:pt x="3407" y="2976"/>
                  </a:lnTo>
                  <a:lnTo>
                    <a:pt x="3404" y="2973"/>
                  </a:lnTo>
                  <a:lnTo>
                    <a:pt x="3406" y="2968"/>
                  </a:lnTo>
                  <a:lnTo>
                    <a:pt x="3407" y="2964"/>
                  </a:lnTo>
                  <a:lnTo>
                    <a:pt x="3412" y="2957"/>
                  </a:lnTo>
                  <a:lnTo>
                    <a:pt x="3418" y="2948"/>
                  </a:lnTo>
                  <a:lnTo>
                    <a:pt x="3421" y="2945"/>
                  </a:lnTo>
                  <a:lnTo>
                    <a:pt x="3423" y="2942"/>
                  </a:lnTo>
                  <a:lnTo>
                    <a:pt x="3426" y="2941"/>
                  </a:lnTo>
                  <a:lnTo>
                    <a:pt x="3429" y="2939"/>
                  </a:lnTo>
                  <a:close/>
                  <a:moveTo>
                    <a:pt x="320" y="2904"/>
                  </a:moveTo>
                  <a:lnTo>
                    <a:pt x="324" y="2905"/>
                  </a:lnTo>
                  <a:lnTo>
                    <a:pt x="327" y="2910"/>
                  </a:lnTo>
                  <a:lnTo>
                    <a:pt x="328" y="2911"/>
                  </a:lnTo>
                  <a:lnTo>
                    <a:pt x="334" y="2920"/>
                  </a:lnTo>
                  <a:lnTo>
                    <a:pt x="340" y="2929"/>
                  </a:lnTo>
                  <a:lnTo>
                    <a:pt x="341" y="2933"/>
                  </a:lnTo>
                  <a:lnTo>
                    <a:pt x="341" y="2938"/>
                  </a:lnTo>
                  <a:lnTo>
                    <a:pt x="340" y="2941"/>
                  </a:lnTo>
                  <a:lnTo>
                    <a:pt x="336" y="2943"/>
                  </a:lnTo>
                  <a:lnTo>
                    <a:pt x="333" y="2946"/>
                  </a:lnTo>
                  <a:lnTo>
                    <a:pt x="328" y="2946"/>
                  </a:lnTo>
                  <a:lnTo>
                    <a:pt x="324" y="2945"/>
                  </a:lnTo>
                  <a:lnTo>
                    <a:pt x="320" y="2941"/>
                  </a:lnTo>
                  <a:lnTo>
                    <a:pt x="315" y="2933"/>
                  </a:lnTo>
                  <a:lnTo>
                    <a:pt x="308" y="2923"/>
                  </a:lnTo>
                  <a:lnTo>
                    <a:pt x="308" y="2922"/>
                  </a:lnTo>
                  <a:lnTo>
                    <a:pt x="306" y="2917"/>
                  </a:lnTo>
                  <a:lnTo>
                    <a:pt x="306" y="2913"/>
                  </a:lnTo>
                  <a:lnTo>
                    <a:pt x="308" y="2910"/>
                  </a:lnTo>
                  <a:lnTo>
                    <a:pt x="311" y="2907"/>
                  </a:lnTo>
                  <a:lnTo>
                    <a:pt x="315" y="2904"/>
                  </a:lnTo>
                  <a:lnTo>
                    <a:pt x="320" y="2904"/>
                  </a:lnTo>
                  <a:close/>
                  <a:moveTo>
                    <a:pt x="3505" y="2824"/>
                  </a:moveTo>
                  <a:lnTo>
                    <a:pt x="3510" y="2825"/>
                  </a:lnTo>
                  <a:lnTo>
                    <a:pt x="3513" y="2828"/>
                  </a:lnTo>
                  <a:lnTo>
                    <a:pt x="3515" y="2832"/>
                  </a:lnTo>
                  <a:lnTo>
                    <a:pt x="3515" y="2837"/>
                  </a:lnTo>
                  <a:lnTo>
                    <a:pt x="3514" y="2841"/>
                  </a:lnTo>
                  <a:lnTo>
                    <a:pt x="3510" y="2847"/>
                  </a:lnTo>
                  <a:lnTo>
                    <a:pt x="3504" y="2856"/>
                  </a:lnTo>
                  <a:lnTo>
                    <a:pt x="3502" y="2860"/>
                  </a:lnTo>
                  <a:lnTo>
                    <a:pt x="3499" y="2865"/>
                  </a:lnTo>
                  <a:lnTo>
                    <a:pt x="3495" y="2866"/>
                  </a:lnTo>
                  <a:lnTo>
                    <a:pt x="3491" y="2866"/>
                  </a:lnTo>
                  <a:lnTo>
                    <a:pt x="3486" y="2865"/>
                  </a:lnTo>
                  <a:lnTo>
                    <a:pt x="3483" y="2862"/>
                  </a:lnTo>
                  <a:lnTo>
                    <a:pt x="3480" y="2857"/>
                  </a:lnTo>
                  <a:lnTo>
                    <a:pt x="3480" y="2853"/>
                  </a:lnTo>
                  <a:lnTo>
                    <a:pt x="3482" y="2848"/>
                  </a:lnTo>
                  <a:lnTo>
                    <a:pt x="3485" y="2844"/>
                  </a:lnTo>
                  <a:lnTo>
                    <a:pt x="3491" y="2835"/>
                  </a:lnTo>
                  <a:lnTo>
                    <a:pt x="3494" y="2829"/>
                  </a:lnTo>
                  <a:lnTo>
                    <a:pt x="3496" y="2825"/>
                  </a:lnTo>
                  <a:lnTo>
                    <a:pt x="3501" y="2824"/>
                  </a:lnTo>
                  <a:lnTo>
                    <a:pt x="3505" y="2824"/>
                  </a:lnTo>
                  <a:close/>
                  <a:moveTo>
                    <a:pt x="245" y="2786"/>
                  </a:moveTo>
                  <a:lnTo>
                    <a:pt x="249" y="2787"/>
                  </a:lnTo>
                  <a:lnTo>
                    <a:pt x="252" y="2789"/>
                  </a:lnTo>
                  <a:lnTo>
                    <a:pt x="257" y="2792"/>
                  </a:lnTo>
                  <a:lnTo>
                    <a:pt x="258" y="2796"/>
                  </a:lnTo>
                  <a:lnTo>
                    <a:pt x="264" y="2806"/>
                  </a:lnTo>
                  <a:lnTo>
                    <a:pt x="267" y="2812"/>
                  </a:lnTo>
                  <a:lnTo>
                    <a:pt x="268" y="2815"/>
                  </a:lnTo>
                  <a:lnTo>
                    <a:pt x="268" y="2819"/>
                  </a:lnTo>
                  <a:lnTo>
                    <a:pt x="267" y="2822"/>
                  </a:lnTo>
                  <a:lnTo>
                    <a:pt x="265" y="2825"/>
                  </a:lnTo>
                  <a:lnTo>
                    <a:pt x="263" y="2828"/>
                  </a:lnTo>
                  <a:lnTo>
                    <a:pt x="260" y="2829"/>
                  </a:lnTo>
                  <a:lnTo>
                    <a:pt x="255" y="2829"/>
                  </a:lnTo>
                  <a:lnTo>
                    <a:pt x="252" y="2828"/>
                  </a:lnTo>
                  <a:lnTo>
                    <a:pt x="249" y="2827"/>
                  </a:lnTo>
                  <a:lnTo>
                    <a:pt x="248" y="2824"/>
                  </a:lnTo>
                  <a:lnTo>
                    <a:pt x="244" y="2816"/>
                  </a:lnTo>
                  <a:lnTo>
                    <a:pt x="238" y="2808"/>
                  </a:lnTo>
                  <a:lnTo>
                    <a:pt x="236" y="2803"/>
                  </a:lnTo>
                  <a:lnTo>
                    <a:pt x="235" y="2800"/>
                  </a:lnTo>
                  <a:lnTo>
                    <a:pt x="235" y="2796"/>
                  </a:lnTo>
                  <a:lnTo>
                    <a:pt x="235" y="2793"/>
                  </a:lnTo>
                  <a:lnTo>
                    <a:pt x="238" y="2790"/>
                  </a:lnTo>
                  <a:lnTo>
                    <a:pt x="241" y="2787"/>
                  </a:lnTo>
                  <a:lnTo>
                    <a:pt x="245" y="2786"/>
                  </a:lnTo>
                  <a:close/>
                  <a:moveTo>
                    <a:pt x="3569" y="2702"/>
                  </a:moveTo>
                  <a:lnTo>
                    <a:pt x="3574" y="2702"/>
                  </a:lnTo>
                  <a:lnTo>
                    <a:pt x="3578" y="2705"/>
                  </a:lnTo>
                  <a:lnTo>
                    <a:pt x="3580" y="2710"/>
                  </a:lnTo>
                  <a:lnTo>
                    <a:pt x="3580" y="2714"/>
                  </a:lnTo>
                  <a:lnTo>
                    <a:pt x="3580" y="2718"/>
                  </a:lnTo>
                  <a:lnTo>
                    <a:pt x="3575" y="2726"/>
                  </a:lnTo>
                  <a:lnTo>
                    <a:pt x="3571" y="2736"/>
                  </a:lnTo>
                  <a:lnTo>
                    <a:pt x="3569" y="2739"/>
                  </a:lnTo>
                  <a:lnTo>
                    <a:pt x="3567" y="2743"/>
                  </a:lnTo>
                  <a:lnTo>
                    <a:pt x="3562" y="2745"/>
                  </a:lnTo>
                  <a:lnTo>
                    <a:pt x="3558" y="2746"/>
                  </a:lnTo>
                  <a:lnTo>
                    <a:pt x="3553" y="2745"/>
                  </a:lnTo>
                  <a:lnTo>
                    <a:pt x="3550" y="2742"/>
                  </a:lnTo>
                  <a:lnTo>
                    <a:pt x="3548" y="2737"/>
                  </a:lnTo>
                  <a:lnTo>
                    <a:pt x="3548" y="2733"/>
                  </a:lnTo>
                  <a:lnTo>
                    <a:pt x="3549" y="2729"/>
                  </a:lnTo>
                  <a:lnTo>
                    <a:pt x="3550" y="2726"/>
                  </a:lnTo>
                  <a:lnTo>
                    <a:pt x="3555" y="2716"/>
                  </a:lnTo>
                  <a:lnTo>
                    <a:pt x="3559" y="2708"/>
                  </a:lnTo>
                  <a:lnTo>
                    <a:pt x="3562" y="2705"/>
                  </a:lnTo>
                  <a:lnTo>
                    <a:pt x="3565" y="2702"/>
                  </a:lnTo>
                  <a:lnTo>
                    <a:pt x="3569" y="2702"/>
                  </a:lnTo>
                  <a:close/>
                  <a:moveTo>
                    <a:pt x="182" y="2663"/>
                  </a:moveTo>
                  <a:lnTo>
                    <a:pt x="187" y="2664"/>
                  </a:lnTo>
                  <a:lnTo>
                    <a:pt x="191" y="2666"/>
                  </a:lnTo>
                  <a:lnTo>
                    <a:pt x="194" y="2670"/>
                  </a:lnTo>
                  <a:lnTo>
                    <a:pt x="197" y="2675"/>
                  </a:lnTo>
                  <a:lnTo>
                    <a:pt x="201" y="2686"/>
                  </a:lnTo>
                  <a:lnTo>
                    <a:pt x="204" y="2691"/>
                  </a:lnTo>
                  <a:lnTo>
                    <a:pt x="204" y="2695"/>
                  </a:lnTo>
                  <a:lnTo>
                    <a:pt x="204" y="2699"/>
                  </a:lnTo>
                  <a:lnTo>
                    <a:pt x="201" y="2704"/>
                  </a:lnTo>
                  <a:lnTo>
                    <a:pt x="198" y="2705"/>
                  </a:lnTo>
                  <a:lnTo>
                    <a:pt x="194" y="2707"/>
                  </a:lnTo>
                  <a:lnTo>
                    <a:pt x="190" y="2707"/>
                  </a:lnTo>
                  <a:lnTo>
                    <a:pt x="185" y="2704"/>
                  </a:lnTo>
                  <a:lnTo>
                    <a:pt x="182" y="2701"/>
                  </a:lnTo>
                  <a:lnTo>
                    <a:pt x="181" y="2695"/>
                  </a:lnTo>
                  <a:lnTo>
                    <a:pt x="175" y="2685"/>
                  </a:lnTo>
                  <a:lnTo>
                    <a:pt x="174" y="2680"/>
                  </a:lnTo>
                  <a:lnTo>
                    <a:pt x="172" y="2675"/>
                  </a:lnTo>
                  <a:lnTo>
                    <a:pt x="172" y="2670"/>
                  </a:lnTo>
                  <a:lnTo>
                    <a:pt x="175" y="2667"/>
                  </a:lnTo>
                  <a:lnTo>
                    <a:pt x="178" y="2664"/>
                  </a:lnTo>
                  <a:lnTo>
                    <a:pt x="182" y="2663"/>
                  </a:lnTo>
                  <a:close/>
                  <a:moveTo>
                    <a:pt x="3625" y="2575"/>
                  </a:moveTo>
                  <a:lnTo>
                    <a:pt x="3629" y="2577"/>
                  </a:lnTo>
                  <a:lnTo>
                    <a:pt x="3634" y="2580"/>
                  </a:lnTo>
                  <a:lnTo>
                    <a:pt x="3635" y="2583"/>
                  </a:lnTo>
                  <a:lnTo>
                    <a:pt x="3637" y="2587"/>
                  </a:lnTo>
                  <a:lnTo>
                    <a:pt x="3637" y="2591"/>
                  </a:lnTo>
                  <a:lnTo>
                    <a:pt x="3632" y="2600"/>
                  </a:lnTo>
                  <a:lnTo>
                    <a:pt x="3628" y="2612"/>
                  </a:lnTo>
                  <a:lnTo>
                    <a:pt x="3628" y="2613"/>
                  </a:lnTo>
                  <a:lnTo>
                    <a:pt x="3625" y="2618"/>
                  </a:lnTo>
                  <a:lnTo>
                    <a:pt x="3621" y="2619"/>
                  </a:lnTo>
                  <a:lnTo>
                    <a:pt x="3616" y="2621"/>
                  </a:lnTo>
                  <a:lnTo>
                    <a:pt x="3612" y="2619"/>
                  </a:lnTo>
                  <a:lnTo>
                    <a:pt x="3609" y="2618"/>
                  </a:lnTo>
                  <a:lnTo>
                    <a:pt x="3606" y="2613"/>
                  </a:lnTo>
                  <a:lnTo>
                    <a:pt x="3605" y="2609"/>
                  </a:lnTo>
                  <a:lnTo>
                    <a:pt x="3606" y="2605"/>
                  </a:lnTo>
                  <a:lnTo>
                    <a:pt x="3607" y="2603"/>
                  </a:lnTo>
                  <a:lnTo>
                    <a:pt x="3612" y="2591"/>
                  </a:lnTo>
                  <a:lnTo>
                    <a:pt x="3615" y="2583"/>
                  </a:lnTo>
                  <a:lnTo>
                    <a:pt x="3618" y="2580"/>
                  </a:lnTo>
                  <a:lnTo>
                    <a:pt x="3621" y="2577"/>
                  </a:lnTo>
                  <a:lnTo>
                    <a:pt x="3625" y="2575"/>
                  </a:lnTo>
                  <a:close/>
                  <a:moveTo>
                    <a:pt x="131" y="2536"/>
                  </a:moveTo>
                  <a:lnTo>
                    <a:pt x="136" y="2537"/>
                  </a:lnTo>
                  <a:lnTo>
                    <a:pt x="138" y="2540"/>
                  </a:lnTo>
                  <a:lnTo>
                    <a:pt x="141" y="2543"/>
                  </a:lnTo>
                  <a:lnTo>
                    <a:pt x="143" y="2549"/>
                  </a:lnTo>
                  <a:lnTo>
                    <a:pt x="147" y="2561"/>
                  </a:lnTo>
                  <a:lnTo>
                    <a:pt x="149" y="2565"/>
                  </a:lnTo>
                  <a:lnTo>
                    <a:pt x="150" y="2569"/>
                  </a:lnTo>
                  <a:lnTo>
                    <a:pt x="149" y="2574"/>
                  </a:lnTo>
                  <a:lnTo>
                    <a:pt x="146" y="2577"/>
                  </a:lnTo>
                  <a:lnTo>
                    <a:pt x="143" y="2580"/>
                  </a:lnTo>
                  <a:lnTo>
                    <a:pt x="138" y="2581"/>
                  </a:lnTo>
                  <a:lnTo>
                    <a:pt x="134" y="2580"/>
                  </a:lnTo>
                  <a:lnTo>
                    <a:pt x="130" y="2577"/>
                  </a:lnTo>
                  <a:lnTo>
                    <a:pt x="128" y="2574"/>
                  </a:lnTo>
                  <a:lnTo>
                    <a:pt x="125" y="2568"/>
                  </a:lnTo>
                  <a:lnTo>
                    <a:pt x="121" y="2558"/>
                  </a:lnTo>
                  <a:lnTo>
                    <a:pt x="119" y="2552"/>
                  </a:lnTo>
                  <a:lnTo>
                    <a:pt x="118" y="2548"/>
                  </a:lnTo>
                  <a:lnTo>
                    <a:pt x="119" y="2545"/>
                  </a:lnTo>
                  <a:lnTo>
                    <a:pt x="121" y="2542"/>
                  </a:lnTo>
                  <a:lnTo>
                    <a:pt x="122" y="2539"/>
                  </a:lnTo>
                  <a:lnTo>
                    <a:pt x="125" y="2537"/>
                  </a:lnTo>
                  <a:lnTo>
                    <a:pt x="131" y="2536"/>
                  </a:lnTo>
                  <a:close/>
                  <a:moveTo>
                    <a:pt x="3670" y="2447"/>
                  </a:moveTo>
                  <a:lnTo>
                    <a:pt x="3675" y="2447"/>
                  </a:lnTo>
                  <a:lnTo>
                    <a:pt x="3679" y="2450"/>
                  </a:lnTo>
                  <a:lnTo>
                    <a:pt x="3682" y="2453"/>
                  </a:lnTo>
                  <a:lnTo>
                    <a:pt x="3683" y="2457"/>
                  </a:lnTo>
                  <a:lnTo>
                    <a:pt x="3683" y="2461"/>
                  </a:lnTo>
                  <a:lnTo>
                    <a:pt x="3679" y="2470"/>
                  </a:lnTo>
                  <a:lnTo>
                    <a:pt x="3676" y="2482"/>
                  </a:lnTo>
                  <a:lnTo>
                    <a:pt x="3676" y="2483"/>
                  </a:lnTo>
                  <a:lnTo>
                    <a:pt x="3673" y="2488"/>
                  </a:lnTo>
                  <a:lnTo>
                    <a:pt x="3670" y="2491"/>
                  </a:lnTo>
                  <a:lnTo>
                    <a:pt x="3666" y="2491"/>
                  </a:lnTo>
                  <a:lnTo>
                    <a:pt x="3661" y="2491"/>
                  </a:lnTo>
                  <a:lnTo>
                    <a:pt x="3657" y="2488"/>
                  </a:lnTo>
                  <a:lnTo>
                    <a:pt x="3654" y="2485"/>
                  </a:lnTo>
                  <a:lnTo>
                    <a:pt x="3653" y="2480"/>
                  </a:lnTo>
                  <a:lnTo>
                    <a:pt x="3654" y="2476"/>
                  </a:lnTo>
                  <a:lnTo>
                    <a:pt x="3654" y="2474"/>
                  </a:lnTo>
                  <a:lnTo>
                    <a:pt x="3657" y="2464"/>
                  </a:lnTo>
                  <a:lnTo>
                    <a:pt x="3661" y="2454"/>
                  </a:lnTo>
                  <a:lnTo>
                    <a:pt x="3663" y="2450"/>
                  </a:lnTo>
                  <a:lnTo>
                    <a:pt x="3667" y="2448"/>
                  </a:lnTo>
                  <a:lnTo>
                    <a:pt x="3670" y="2447"/>
                  </a:lnTo>
                  <a:close/>
                  <a:moveTo>
                    <a:pt x="87" y="2406"/>
                  </a:moveTo>
                  <a:lnTo>
                    <a:pt x="92" y="2407"/>
                  </a:lnTo>
                  <a:lnTo>
                    <a:pt x="95" y="2410"/>
                  </a:lnTo>
                  <a:lnTo>
                    <a:pt x="98" y="2413"/>
                  </a:lnTo>
                  <a:lnTo>
                    <a:pt x="99" y="2420"/>
                  </a:lnTo>
                  <a:lnTo>
                    <a:pt x="102" y="2431"/>
                  </a:lnTo>
                  <a:lnTo>
                    <a:pt x="103" y="2435"/>
                  </a:lnTo>
                  <a:lnTo>
                    <a:pt x="105" y="2439"/>
                  </a:lnTo>
                  <a:lnTo>
                    <a:pt x="103" y="2444"/>
                  </a:lnTo>
                  <a:lnTo>
                    <a:pt x="101" y="2448"/>
                  </a:lnTo>
                  <a:lnTo>
                    <a:pt x="96" y="2450"/>
                  </a:lnTo>
                  <a:lnTo>
                    <a:pt x="93" y="2451"/>
                  </a:lnTo>
                  <a:lnTo>
                    <a:pt x="89" y="2450"/>
                  </a:lnTo>
                  <a:lnTo>
                    <a:pt x="86" y="2448"/>
                  </a:lnTo>
                  <a:lnTo>
                    <a:pt x="83" y="2445"/>
                  </a:lnTo>
                  <a:lnTo>
                    <a:pt x="82" y="2442"/>
                  </a:lnTo>
                  <a:lnTo>
                    <a:pt x="80" y="2438"/>
                  </a:lnTo>
                  <a:lnTo>
                    <a:pt x="77" y="2426"/>
                  </a:lnTo>
                  <a:lnTo>
                    <a:pt x="76" y="2420"/>
                  </a:lnTo>
                  <a:lnTo>
                    <a:pt x="74" y="2416"/>
                  </a:lnTo>
                  <a:lnTo>
                    <a:pt x="76" y="2412"/>
                  </a:lnTo>
                  <a:lnTo>
                    <a:pt x="79" y="2407"/>
                  </a:lnTo>
                  <a:lnTo>
                    <a:pt x="83" y="2406"/>
                  </a:lnTo>
                  <a:lnTo>
                    <a:pt x="87" y="2406"/>
                  </a:lnTo>
                  <a:close/>
                  <a:moveTo>
                    <a:pt x="3707" y="2314"/>
                  </a:moveTo>
                  <a:lnTo>
                    <a:pt x="3711" y="2314"/>
                  </a:lnTo>
                  <a:lnTo>
                    <a:pt x="3715" y="2315"/>
                  </a:lnTo>
                  <a:lnTo>
                    <a:pt x="3718" y="2320"/>
                  </a:lnTo>
                  <a:lnTo>
                    <a:pt x="3720" y="2323"/>
                  </a:lnTo>
                  <a:lnTo>
                    <a:pt x="3720" y="2327"/>
                  </a:lnTo>
                  <a:lnTo>
                    <a:pt x="3718" y="2336"/>
                  </a:lnTo>
                  <a:lnTo>
                    <a:pt x="3715" y="2347"/>
                  </a:lnTo>
                  <a:lnTo>
                    <a:pt x="3714" y="2350"/>
                  </a:lnTo>
                  <a:lnTo>
                    <a:pt x="3713" y="2355"/>
                  </a:lnTo>
                  <a:lnTo>
                    <a:pt x="3710" y="2358"/>
                  </a:lnTo>
                  <a:lnTo>
                    <a:pt x="3705" y="2359"/>
                  </a:lnTo>
                  <a:lnTo>
                    <a:pt x="3701" y="2359"/>
                  </a:lnTo>
                  <a:lnTo>
                    <a:pt x="3696" y="2356"/>
                  </a:lnTo>
                  <a:lnTo>
                    <a:pt x="3694" y="2353"/>
                  </a:lnTo>
                  <a:lnTo>
                    <a:pt x="3692" y="2349"/>
                  </a:lnTo>
                  <a:lnTo>
                    <a:pt x="3692" y="2344"/>
                  </a:lnTo>
                  <a:lnTo>
                    <a:pt x="3692" y="2342"/>
                  </a:lnTo>
                  <a:lnTo>
                    <a:pt x="3695" y="2331"/>
                  </a:lnTo>
                  <a:lnTo>
                    <a:pt x="3698" y="2323"/>
                  </a:lnTo>
                  <a:lnTo>
                    <a:pt x="3699" y="2318"/>
                  </a:lnTo>
                  <a:lnTo>
                    <a:pt x="3702" y="2315"/>
                  </a:lnTo>
                  <a:lnTo>
                    <a:pt x="3707" y="2314"/>
                  </a:lnTo>
                  <a:close/>
                  <a:moveTo>
                    <a:pt x="55" y="2271"/>
                  </a:moveTo>
                  <a:lnTo>
                    <a:pt x="58" y="2273"/>
                  </a:lnTo>
                  <a:lnTo>
                    <a:pt x="63" y="2277"/>
                  </a:lnTo>
                  <a:lnTo>
                    <a:pt x="64" y="2280"/>
                  </a:lnTo>
                  <a:lnTo>
                    <a:pt x="64" y="2286"/>
                  </a:lnTo>
                  <a:lnTo>
                    <a:pt x="67" y="2296"/>
                  </a:lnTo>
                  <a:lnTo>
                    <a:pt x="68" y="2304"/>
                  </a:lnTo>
                  <a:lnTo>
                    <a:pt x="68" y="2308"/>
                  </a:lnTo>
                  <a:lnTo>
                    <a:pt x="67" y="2312"/>
                  </a:lnTo>
                  <a:lnTo>
                    <a:pt x="64" y="2315"/>
                  </a:lnTo>
                  <a:lnTo>
                    <a:pt x="60" y="2317"/>
                  </a:lnTo>
                  <a:lnTo>
                    <a:pt x="55" y="2317"/>
                  </a:lnTo>
                  <a:lnTo>
                    <a:pt x="51" y="2315"/>
                  </a:lnTo>
                  <a:lnTo>
                    <a:pt x="48" y="2312"/>
                  </a:lnTo>
                  <a:lnTo>
                    <a:pt x="46" y="2308"/>
                  </a:lnTo>
                  <a:lnTo>
                    <a:pt x="45" y="2302"/>
                  </a:lnTo>
                  <a:lnTo>
                    <a:pt x="42" y="2290"/>
                  </a:lnTo>
                  <a:lnTo>
                    <a:pt x="42" y="2286"/>
                  </a:lnTo>
                  <a:lnTo>
                    <a:pt x="41" y="2282"/>
                  </a:lnTo>
                  <a:lnTo>
                    <a:pt x="42" y="2279"/>
                  </a:lnTo>
                  <a:lnTo>
                    <a:pt x="44" y="2276"/>
                  </a:lnTo>
                  <a:lnTo>
                    <a:pt x="46" y="2273"/>
                  </a:lnTo>
                  <a:lnTo>
                    <a:pt x="49" y="2271"/>
                  </a:lnTo>
                  <a:lnTo>
                    <a:pt x="55" y="2271"/>
                  </a:lnTo>
                  <a:close/>
                  <a:moveTo>
                    <a:pt x="3737" y="2178"/>
                  </a:moveTo>
                  <a:lnTo>
                    <a:pt x="3742" y="2179"/>
                  </a:lnTo>
                  <a:lnTo>
                    <a:pt x="3745" y="2184"/>
                  </a:lnTo>
                  <a:lnTo>
                    <a:pt x="3748" y="2187"/>
                  </a:lnTo>
                  <a:lnTo>
                    <a:pt x="3748" y="2191"/>
                  </a:lnTo>
                  <a:lnTo>
                    <a:pt x="3746" y="2198"/>
                  </a:lnTo>
                  <a:lnTo>
                    <a:pt x="3745" y="2210"/>
                  </a:lnTo>
                  <a:lnTo>
                    <a:pt x="3743" y="2214"/>
                  </a:lnTo>
                  <a:lnTo>
                    <a:pt x="3742" y="2219"/>
                  </a:lnTo>
                  <a:lnTo>
                    <a:pt x="3739" y="2222"/>
                  </a:lnTo>
                  <a:lnTo>
                    <a:pt x="3734" y="2223"/>
                  </a:lnTo>
                  <a:lnTo>
                    <a:pt x="3730" y="2225"/>
                  </a:lnTo>
                  <a:lnTo>
                    <a:pt x="3726" y="2222"/>
                  </a:lnTo>
                  <a:lnTo>
                    <a:pt x="3723" y="2219"/>
                  </a:lnTo>
                  <a:lnTo>
                    <a:pt x="3721" y="2214"/>
                  </a:lnTo>
                  <a:lnTo>
                    <a:pt x="3721" y="2210"/>
                  </a:lnTo>
                  <a:lnTo>
                    <a:pt x="3721" y="2206"/>
                  </a:lnTo>
                  <a:lnTo>
                    <a:pt x="3723" y="2194"/>
                  </a:lnTo>
                  <a:lnTo>
                    <a:pt x="3724" y="2188"/>
                  </a:lnTo>
                  <a:lnTo>
                    <a:pt x="3726" y="2184"/>
                  </a:lnTo>
                  <a:lnTo>
                    <a:pt x="3730" y="2181"/>
                  </a:lnTo>
                  <a:lnTo>
                    <a:pt x="3733" y="2178"/>
                  </a:lnTo>
                  <a:lnTo>
                    <a:pt x="3737" y="2178"/>
                  </a:lnTo>
                  <a:close/>
                  <a:moveTo>
                    <a:pt x="28" y="2136"/>
                  </a:moveTo>
                  <a:lnTo>
                    <a:pt x="32" y="2136"/>
                  </a:lnTo>
                  <a:lnTo>
                    <a:pt x="35" y="2138"/>
                  </a:lnTo>
                  <a:lnTo>
                    <a:pt x="38" y="2141"/>
                  </a:lnTo>
                  <a:lnTo>
                    <a:pt x="41" y="2146"/>
                  </a:lnTo>
                  <a:lnTo>
                    <a:pt x="41" y="2149"/>
                  </a:lnTo>
                  <a:lnTo>
                    <a:pt x="42" y="2160"/>
                  </a:lnTo>
                  <a:lnTo>
                    <a:pt x="44" y="2169"/>
                  </a:lnTo>
                  <a:lnTo>
                    <a:pt x="44" y="2174"/>
                  </a:lnTo>
                  <a:lnTo>
                    <a:pt x="41" y="2176"/>
                  </a:lnTo>
                  <a:lnTo>
                    <a:pt x="38" y="2181"/>
                  </a:lnTo>
                  <a:lnTo>
                    <a:pt x="33" y="2182"/>
                  </a:lnTo>
                  <a:lnTo>
                    <a:pt x="29" y="2181"/>
                  </a:lnTo>
                  <a:lnTo>
                    <a:pt x="25" y="2179"/>
                  </a:lnTo>
                  <a:lnTo>
                    <a:pt x="22" y="2176"/>
                  </a:lnTo>
                  <a:lnTo>
                    <a:pt x="20" y="2172"/>
                  </a:lnTo>
                  <a:lnTo>
                    <a:pt x="19" y="2163"/>
                  </a:lnTo>
                  <a:lnTo>
                    <a:pt x="17" y="2152"/>
                  </a:lnTo>
                  <a:lnTo>
                    <a:pt x="17" y="2149"/>
                  </a:lnTo>
                  <a:lnTo>
                    <a:pt x="17" y="2144"/>
                  </a:lnTo>
                  <a:lnTo>
                    <a:pt x="19" y="2140"/>
                  </a:lnTo>
                  <a:lnTo>
                    <a:pt x="23" y="2137"/>
                  </a:lnTo>
                  <a:lnTo>
                    <a:pt x="28" y="2136"/>
                  </a:lnTo>
                  <a:close/>
                  <a:moveTo>
                    <a:pt x="3753" y="2041"/>
                  </a:moveTo>
                  <a:lnTo>
                    <a:pt x="3758" y="2042"/>
                  </a:lnTo>
                  <a:lnTo>
                    <a:pt x="3762" y="2045"/>
                  </a:lnTo>
                  <a:lnTo>
                    <a:pt x="3764" y="2049"/>
                  </a:lnTo>
                  <a:lnTo>
                    <a:pt x="3764" y="2054"/>
                  </a:lnTo>
                  <a:lnTo>
                    <a:pt x="3764" y="2057"/>
                  </a:lnTo>
                  <a:lnTo>
                    <a:pt x="3764" y="2068"/>
                  </a:lnTo>
                  <a:lnTo>
                    <a:pt x="3762" y="2077"/>
                  </a:lnTo>
                  <a:lnTo>
                    <a:pt x="3761" y="2081"/>
                  </a:lnTo>
                  <a:lnTo>
                    <a:pt x="3758" y="2084"/>
                  </a:lnTo>
                  <a:lnTo>
                    <a:pt x="3753" y="2087"/>
                  </a:lnTo>
                  <a:lnTo>
                    <a:pt x="3749" y="2087"/>
                  </a:lnTo>
                  <a:lnTo>
                    <a:pt x="3745" y="2086"/>
                  </a:lnTo>
                  <a:lnTo>
                    <a:pt x="3742" y="2083"/>
                  </a:lnTo>
                  <a:lnTo>
                    <a:pt x="3740" y="2079"/>
                  </a:lnTo>
                  <a:lnTo>
                    <a:pt x="3739" y="2074"/>
                  </a:lnTo>
                  <a:lnTo>
                    <a:pt x="3740" y="2065"/>
                  </a:lnTo>
                  <a:lnTo>
                    <a:pt x="3742" y="2054"/>
                  </a:lnTo>
                  <a:lnTo>
                    <a:pt x="3742" y="2052"/>
                  </a:lnTo>
                  <a:lnTo>
                    <a:pt x="3743" y="2048"/>
                  </a:lnTo>
                  <a:lnTo>
                    <a:pt x="3746" y="2044"/>
                  </a:lnTo>
                  <a:lnTo>
                    <a:pt x="3749" y="2042"/>
                  </a:lnTo>
                  <a:lnTo>
                    <a:pt x="3753" y="2041"/>
                  </a:lnTo>
                  <a:close/>
                  <a:moveTo>
                    <a:pt x="14" y="2000"/>
                  </a:moveTo>
                  <a:lnTo>
                    <a:pt x="19" y="2000"/>
                  </a:lnTo>
                  <a:lnTo>
                    <a:pt x="22" y="2001"/>
                  </a:lnTo>
                  <a:lnTo>
                    <a:pt x="25" y="2006"/>
                  </a:lnTo>
                  <a:lnTo>
                    <a:pt x="26" y="2010"/>
                  </a:lnTo>
                  <a:lnTo>
                    <a:pt x="28" y="2019"/>
                  </a:lnTo>
                  <a:lnTo>
                    <a:pt x="28" y="2030"/>
                  </a:lnTo>
                  <a:lnTo>
                    <a:pt x="28" y="2032"/>
                  </a:lnTo>
                  <a:lnTo>
                    <a:pt x="28" y="2038"/>
                  </a:lnTo>
                  <a:lnTo>
                    <a:pt x="25" y="2041"/>
                  </a:lnTo>
                  <a:lnTo>
                    <a:pt x="22" y="2044"/>
                  </a:lnTo>
                  <a:lnTo>
                    <a:pt x="17" y="2045"/>
                  </a:lnTo>
                  <a:lnTo>
                    <a:pt x="13" y="2044"/>
                  </a:lnTo>
                  <a:lnTo>
                    <a:pt x="9" y="2042"/>
                  </a:lnTo>
                  <a:lnTo>
                    <a:pt x="6" y="2038"/>
                  </a:lnTo>
                  <a:lnTo>
                    <a:pt x="6" y="2033"/>
                  </a:lnTo>
                  <a:lnTo>
                    <a:pt x="4" y="2032"/>
                  </a:lnTo>
                  <a:lnTo>
                    <a:pt x="4" y="2020"/>
                  </a:lnTo>
                  <a:lnTo>
                    <a:pt x="3" y="2011"/>
                  </a:lnTo>
                  <a:lnTo>
                    <a:pt x="4" y="2007"/>
                  </a:lnTo>
                  <a:lnTo>
                    <a:pt x="6" y="2003"/>
                  </a:lnTo>
                  <a:lnTo>
                    <a:pt x="10" y="2000"/>
                  </a:lnTo>
                  <a:lnTo>
                    <a:pt x="14" y="2000"/>
                  </a:lnTo>
                  <a:close/>
                  <a:moveTo>
                    <a:pt x="3761" y="1903"/>
                  </a:moveTo>
                  <a:lnTo>
                    <a:pt x="3765" y="1905"/>
                  </a:lnTo>
                  <a:lnTo>
                    <a:pt x="3768" y="1908"/>
                  </a:lnTo>
                  <a:lnTo>
                    <a:pt x="3771" y="1911"/>
                  </a:lnTo>
                  <a:lnTo>
                    <a:pt x="3771" y="1915"/>
                  </a:lnTo>
                  <a:lnTo>
                    <a:pt x="3771" y="1924"/>
                  </a:lnTo>
                  <a:lnTo>
                    <a:pt x="3771" y="1935"/>
                  </a:lnTo>
                  <a:lnTo>
                    <a:pt x="3771" y="1938"/>
                  </a:lnTo>
                  <a:lnTo>
                    <a:pt x="3769" y="1943"/>
                  </a:lnTo>
                  <a:lnTo>
                    <a:pt x="3768" y="1947"/>
                  </a:lnTo>
                  <a:lnTo>
                    <a:pt x="3764" y="1949"/>
                  </a:lnTo>
                  <a:lnTo>
                    <a:pt x="3759" y="1950"/>
                  </a:lnTo>
                  <a:lnTo>
                    <a:pt x="3755" y="1949"/>
                  </a:lnTo>
                  <a:lnTo>
                    <a:pt x="3751" y="1946"/>
                  </a:lnTo>
                  <a:lnTo>
                    <a:pt x="3749" y="1943"/>
                  </a:lnTo>
                  <a:lnTo>
                    <a:pt x="3748" y="1938"/>
                  </a:lnTo>
                  <a:lnTo>
                    <a:pt x="3748" y="1924"/>
                  </a:lnTo>
                  <a:lnTo>
                    <a:pt x="3749" y="1915"/>
                  </a:lnTo>
                  <a:lnTo>
                    <a:pt x="3749" y="1911"/>
                  </a:lnTo>
                  <a:lnTo>
                    <a:pt x="3752" y="1908"/>
                  </a:lnTo>
                  <a:lnTo>
                    <a:pt x="3756" y="1905"/>
                  </a:lnTo>
                  <a:lnTo>
                    <a:pt x="3761" y="1903"/>
                  </a:lnTo>
                  <a:close/>
                  <a:moveTo>
                    <a:pt x="11" y="1861"/>
                  </a:moveTo>
                  <a:lnTo>
                    <a:pt x="16" y="1862"/>
                  </a:lnTo>
                  <a:lnTo>
                    <a:pt x="19" y="1864"/>
                  </a:lnTo>
                  <a:lnTo>
                    <a:pt x="22" y="1868"/>
                  </a:lnTo>
                  <a:lnTo>
                    <a:pt x="22" y="1873"/>
                  </a:lnTo>
                  <a:lnTo>
                    <a:pt x="22" y="1896"/>
                  </a:lnTo>
                  <a:lnTo>
                    <a:pt x="22" y="1900"/>
                  </a:lnTo>
                  <a:lnTo>
                    <a:pt x="19" y="1903"/>
                  </a:lnTo>
                  <a:lnTo>
                    <a:pt x="16" y="1906"/>
                  </a:lnTo>
                  <a:lnTo>
                    <a:pt x="11" y="1906"/>
                  </a:lnTo>
                  <a:lnTo>
                    <a:pt x="6" y="1906"/>
                  </a:lnTo>
                  <a:lnTo>
                    <a:pt x="3" y="1903"/>
                  </a:lnTo>
                  <a:lnTo>
                    <a:pt x="0" y="1900"/>
                  </a:lnTo>
                  <a:lnTo>
                    <a:pt x="0" y="1896"/>
                  </a:lnTo>
                  <a:lnTo>
                    <a:pt x="0" y="1873"/>
                  </a:lnTo>
                  <a:lnTo>
                    <a:pt x="0" y="1868"/>
                  </a:lnTo>
                  <a:lnTo>
                    <a:pt x="3" y="1864"/>
                  </a:lnTo>
                  <a:lnTo>
                    <a:pt x="6" y="1862"/>
                  </a:lnTo>
                  <a:lnTo>
                    <a:pt x="11" y="1861"/>
                  </a:lnTo>
                  <a:close/>
                  <a:moveTo>
                    <a:pt x="3756" y="1766"/>
                  </a:moveTo>
                  <a:lnTo>
                    <a:pt x="3761" y="1766"/>
                  </a:lnTo>
                  <a:lnTo>
                    <a:pt x="3765" y="1769"/>
                  </a:lnTo>
                  <a:lnTo>
                    <a:pt x="3768" y="1773"/>
                  </a:lnTo>
                  <a:lnTo>
                    <a:pt x="3768" y="1778"/>
                  </a:lnTo>
                  <a:lnTo>
                    <a:pt x="3768" y="1778"/>
                  </a:lnTo>
                  <a:lnTo>
                    <a:pt x="3769" y="1791"/>
                  </a:lnTo>
                  <a:lnTo>
                    <a:pt x="3769" y="1800"/>
                  </a:lnTo>
                  <a:lnTo>
                    <a:pt x="3769" y="1804"/>
                  </a:lnTo>
                  <a:lnTo>
                    <a:pt x="3767" y="1808"/>
                  </a:lnTo>
                  <a:lnTo>
                    <a:pt x="3764" y="1811"/>
                  </a:lnTo>
                  <a:lnTo>
                    <a:pt x="3759" y="1811"/>
                  </a:lnTo>
                  <a:lnTo>
                    <a:pt x="3755" y="1811"/>
                  </a:lnTo>
                  <a:lnTo>
                    <a:pt x="3751" y="1808"/>
                  </a:lnTo>
                  <a:lnTo>
                    <a:pt x="3748" y="1805"/>
                  </a:lnTo>
                  <a:lnTo>
                    <a:pt x="3746" y="1801"/>
                  </a:lnTo>
                  <a:lnTo>
                    <a:pt x="3746" y="1792"/>
                  </a:lnTo>
                  <a:lnTo>
                    <a:pt x="3746" y="1779"/>
                  </a:lnTo>
                  <a:lnTo>
                    <a:pt x="3746" y="1778"/>
                  </a:lnTo>
                  <a:lnTo>
                    <a:pt x="3746" y="1773"/>
                  </a:lnTo>
                  <a:lnTo>
                    <a:pt x="3749" y="1770"/>
                  </a:lnTo>
                  <a:lnTo>
                    <a:pt x="3752" y="1767"/>
                  </a:lnTo>
                  <a:lnTo>
                    <a:pt x="3756" y="1766"/>
                  </a:lnTo>
                  <a:close/>
                  <a:moveTo>
                    <a:pt x="17" y="1724"/>
                  </a:moveTo>
                  <a:lnTo>
                    <a:pt x="22" y="1724"/>
                  </a:lnTo>
                  <a:lnTo>
                    <a:pt x="26" y="1726"/>
                  </a:lnTo>
                  <a:lnTo>
                    <a:pt x="28" y="1731"/>
                  </a:lnTo>
                  <a:lnTo>
                    <a:pt x="29" y="1735"/>
                  </a:lnTo>
                  <a:lnTo>
                    <a:pt x="28" y="1744"/>
                  </a:lnTo>
                  <a:lnTo>
                    <a:pt x="28" y="1756"/>
                  </a:lnTo>
                  <a:lnTo>
                    <a:pt x="26" y="1759"/>
                  </a:lnTo>
                  <a:lnTo>
                    <a:pt x="25" y="1763"/>
                  </a:lnTo>
                  <a:lnTo>
                    <a:pt x="23" y="1766"/>
                  </a:lnTo>
                  <a:lnTo>
                    <a:pt x="19" y="1769"/>
                  </a:lnTo>
                  <a:lnTo>
                    <a:pt x="14" y="1769"/>
                  </a:lnTo>
                  <a:lnTo>
                    <a:pt x="10" y="1767"/>
                  </a:lnTo>
                  <a:lnTo>
                    <a:pt x="6" y="1766"/>
                  </a:lnTo>
                  <a:lnTo>
                    <a:pt x="4" y="1762"/>
                  </a:lnTo>
                  <a:lnTo>
                    <a:pt x="4" y="1757"/>
                  </a:lnTo>
                  <a:lnTo>
                    <a:pt x="4" y="1754"/>
                  </a:lnTo>
                  <a:lnTo>
                    <a:pt x="4" y="1743"/>
                  </a:lnTo>
                  <a:lnTo>
                    <a:pt x="6" y="1734"/>
                  </a:lnTo>
                  <a:lnTo>
                    <a:pt x="7" y="1729"/>
                  </a:lnTo>
                  <a:lnTo>
                    <a:pt x="10" y="1726"/>
                  </a:lnTo>
                  <a:lnTo>
                    <a:pt x="13" y="1724"/>
                  </a:lnTo>
                  <a:lnTo>
                    <a:pt x="17" y="1724"/>
                  </a:lnTo>
                  <a:close/>
                  <a:moveTo>
                    <a:pt x="3743" y="1629"/>
                  </a:moveTo>
                  <a:lnTo>
                    <a:pt x="3748" y="1629"/>
                  </a:lnTo>
                  <a:lnTo>
                    <a:pt x="3751" y="1632"/>
                  </a:lnTo>
                  <a:lnTo>
                    <a:pt x="3753" y="1634"/>
                  </a:lnTo>
                  <a:lnTo>
                    <a:pt x="3755" y="1639"/>
                  </a:lnTo>
                  <a:lnTo>
                    <a:pt x="3756" y="1646"/>
                  </a:lnTo>
                  <a:lnTo>
                    <a:pt x="3758" y="1659"/>
                  </a:lnTo>
                  <a:lnTo>
                    <a:pt x="3758" y="1662"/>
                  </a:lnTo>
                  <a:lnTo>
                    <a:pt x="3758" y="1667"/>
                  </a:lnTo>
                  <a:lnTo>
                    <a:pt x="3756" y="1670"/>
                  </a:lnTo>
                  <a:lnTo>
                    <a:pt x="3752" y="1672"/>
                  </a:lnTo>
                  <a:lnTo>
                    <a:pt x="3748" y="1674"/>
                  </a:lnTo>
                  <a:lnTo>
                    <a:pt x="3743" y="1674"/>
                  </a:lnTo>
                  <a:lnTo>
                    <a:pt x="3740" y="1672"/>
                  </a:lnTo>
                  <a:lnTo>
                    <a:pt x="3737" y="1668"/>
                  </a:lnTo>
                  <a:lnTo>
                    <a:pt x="3736" y="1664"/>
                  </a:lnTo>
                  <a:lnTo>
                    <a:pt x="3734" y="1661"/>
                  </a:lnTo>
                  <a:lnTo>
                    <a:pt x="3733" y="1649"/>
                  </a:lnTo>
                  <a:lnTo>
                    <a:pt x="3733" y="1642"/>
                  </a:lnTo>
                  <a:lnTo>
                    <a:pt x="3733" y="1637"/>
                  </a:lnTo>
                  <a:lnTo>
                    <a:pt x="3734" y="1633"/>
                  </a:lnTo>
                  <a:lnTo>
                    <a:pt x="3739" y="1630"/>
                  </a:lnTo>
                  <a:lnTo>
                    <a:pt x="3743" y="1629"/>
                  </a:lnTo>
                  <a:close/>
                  <a:moveTo>
                    <a:pt x="35" y="1586"/>
                  </a:moveTo>
                  <a:lnTo>
                    <a:pt x="39" y="1588"/>
                  </a:lnTo>
                  <a:lnTo>
                    <a:pt x="42" y="1591"/>
                  </a:lnTo>
                  <a:lnTo>
                    <a:pt x="44" y="1595"/>
                  </a:lnTo>
                  <a:lnTo>
                    <a:pt x="44" y="1599"/>
                  </a:lnTo>
                  <a:lnTo>
                    <a:pt x="44" y="1604"/>
                  </a:lnTo>
                  <a:lnTo>
                    <a:pt x="42" y="1615"/>
                  </a:lnTo>
                  <a:lnTo>
                    <a:pt x="41" y="1621"/>
                  </a:lnTo>
                  <a:lnTo>
                    <a:pt x="39" y="1626"/>
                  </a:lnTo>
                  <a:lnTo>
                    <a:pt x="36" y="1630"/>
                  </a:lnTo>
                  <a:lnTo>
                    <a:pt x="32" y="1632"/>
                  </a:lnTo>
                  <a:lnTo>
                    <a:pt x="28" y="1632"/>
                  </a:lnTo>
                  <a:lnTo>
                    <a:pt x="23" y="1630"/>
                  </a:lnTo>
                  <a:lnTo>
                    <a:pt x="20" y="1627"/>
                  </a:lnTo>
                  <a:lnTo>
                    <a:pt x="19" y="1623"/>
                  </a:lnTo>
                  <a:lnTo>
                    <a:pt x="19" y="1618"/>
                  </a:lnTo>
                  <a:lnTo>
                    <a:pt x="19" y="1611"/>
                  </a:lnTo>
                  <a:lnTo>
                    <a:pt x="22" y="1599"/>
                  </a:lnTo>
                  <a:lnTo>
                    <a:pt x="22" y="1595"/>
                  </a:lnTo>
                  <a:lnTo>
                    <a:pt x="23" y="1592"/>
                  </a:lnTo>
                  <a:lnTo>
                    <a:pt x="26" y="1589"/>
                  </a:lnTo>
                  <a:lnTo>
                    <a:pt x="30" y="1586"/>
                  </a:lnTo>
                  <a:lnTo>
                    <a:pt x="35" y="1586"/>
                  </a:lnTo>
                  <a:close/>
                  <a:moveTo>
                    <a:pt x="3723" y="1493"/>
                  </a:moveTo>
                  <a:lnTo>
                    <a:pt x="3727" y="1494"/>
                  </a:lnTo>
                  <a:lnTo>
                    <a:pt x="3730" y="1497"/>
                  </a:lnTo>
                  <a:lnTo>
                    <a:pt x="3732" y="1502"/>
                  </a:lnTo>
                  <a:lnTo>
                    <a:pt x="3733" y="1507"/>
                  </a:lnTo>
                  <a:lnTo>
                    <a:pt x="3736" y="1519"/>
                  </a:lnTo>
                  <a:lnTo>
                    <a:pt x="3737" y="1525"/>
                  </a:lnTo>
                  <a:lnTo>
                    <a:pt x="3737" y="1529"/>
                  </a:lnTo>
                  <a:lnTo>
                    <a:pt x="3734" y="1534"/>
                  </a:lnTo>
                  <a:lnTo>
                    <a:pt x="3732" y="1537"/>
                  </a:lnTo>
                  <a:lnTo>
                    <a:pt x="3727" y="1538"/>
                  </a:lnTo>
                  <a:lnTo>
                    <a:pt x="3723" y="1538"/>
                  </a:lnTo>
                  <a:lnTo>
                    <a:pt x="3718" y="1537"/>
                  </a:lnTo>
                  <a:lnTo>
                    <a:pt x="3715" y="1534"/>
                  </a:lnTo>
                  <a:lnTo>
                    <a:pt x="3714" y="1529"/>
                  </a:lnTo>
                  <a:lnTo>
                    <a:pt x="3713" y="1523"/>
                  </a:lnTo>
                  <a:lnTo>
                    <a:pt x="3711" y="1512"/>
                  </a:lnTo>
                  <a:lnTo>
                    <a:pt x="3710" y="1506"/>
                  </a:lnTo>
                  <a:lnTo>
                    <a:pt x="3710" y="1502"/>
                  </a:lnTo>
                  <a:lnTo>
                    <a:pt x="3711" y="1499"/>
                  </a:lnTo>
                  <a:lnTo>
                    <a:pt x="3714" y="1494"/>
                  </a:lnTo>
                  <a:lnTo>
                    <a:pt x="3718" y="1493"/>
                  </a:lnTo>
                  <a:lnTo>
                    <a:pt x="3723" y="1493"/>
                  </a:lnTo>
                  <a:close/>
                  <a:moveTo>
                    <a:pt x="57" y="1452"/>
                  </a:moveTo>
                  <a:lnTo>
                    <a:pt x="61" y="1452"/>
                  </a:lnTo>
                  <a:lnTo>
                    <a:pt x="65" y="1453"/>
                  </a:lnTo>
                  <a:lnTo>
                    <a:pt x="68" y="1456"/>
                  </a:lnTo>
                  <a:lnTo>
                    <a:pt x="70" y="1461"/>
                  </a:lnTo>
                  <a:lnTo>
                    <a:pt x="70" y="1465"/>
                  </a:lnTo>
                  <a:lnTo>
                    <a:pt x="70" y="1466"/>
                  </a:lnTo>
                  <a:lnTo>
                    <a:pt x="67" y="1478"/>
                  </a:lnTo>
                  <a:lnTo>
                    <a:pt x="65" y="1487"/>
                  </a:lnTo>
                  <a:lnTo>
                    <a:pt x="63" y="1491"/>
                  </a:lnTo>
                  <a:lnTo>
                    <a:pt x="60" y="1494"/>
                  </a:lnTo>
                  <a:lnTo>
                    <a:pt x="55" y="1496"/>
                  </a:lnTo>
                  <a:lnTo>
                    <a:pt x="51" y="1496"/>
                  </a:lnTo>
                  <a:lnTo>
                    <a:pt x="48" y="1494"/>
                  </a:lnTo>
                  <a:lnTo>
                    <a:pt x="44" y="1491"/>
                  </a:lnTo>
                  <a:lnTo>
                    <a:pt x="42" y="1487"/>
                  </a:lnTo>
                  <a:lnTo>
                    <a:pt x="44" y="1483"/>
                  </a:lnTo>
                  <a:lnTo>
                    <a:pt x="45" y="1472"/>
                  </a:lnTo>
                  <a:lnTo>
                    <a:pt x="48" y="1461"/>
                  </a:lnTo>
                  <a:lnTo>
                    <a:pt x="48" y="1459"/>
                  </a:lnTo>
                  <a:lnTo>
                    <a:pt x="49" y="1455"/>
                  </a:lnTo>
                  <a:lnTo>
                    <a:pt x="52" y="1452"/>
                  </a:lnTo>
                  <a:lnTo>
                    <a:pt x="57" y="1452"/>
                  </a:lnTo>
                  <a:close/>
                  <a:moveTo>
                    <a:pt x="3689" y="1358"/>
                  </a:moveTo>
                  <a:lnTo>
                    <a:pt x="3694" y="1360"/>
                  </a:lnTo>
                  <a:lnTo>
                    <a:pt x="3696" y="1363"/>
                  </a:lnTo>
                  <a:lnTo>
                    <a:pt x="3699" y="1367"/>
                  </a:lnTo>
                  <a:lnTo>
                    <a:pt x="3699" y="1370"/>
                  </a:lnTo>
                  <a:lnTo>
                    <a:pt x="3704" y="1382"/>
                  </a:lnTo>
                  <a:lnTo>
                    <a:pt x="3705" y="1389"/>
                  </a:lnTo>
                  <a:lnTo>
                    <a:pt x="3705" y="1393"/>
                  </a:lnTo>
                  <a:lnTo>
                    <a:pt x="3704" y="1398"/>
                  </a:lnTo>
                  <a:lnTo>
                    <a:pt x="3701" y="1402"/>
                  </a:lnTo>
                  <a:lnTo>
                    <a:pt x="3696" y="1404"/>
                  </a:lnTo>
                  <a:lnTo>
                    <a:pt x="3692" y="1404"/>
                  </a:lnTo>
                  <a:lnTo>
                    <a:pt x="3689" y="1402"/>
                  </a:lnTo>
                  <a:lnTo>
                    <a:pt x="3685" y="1399"/>
                  </a:lnTo>
                  <a:lnTo>
                    <a:pt x="3683" y="1395"/>
                  </a:lnTo>
                  <a:lnTo>
                    <a:pt x="3680" y="1388"/>
                  </a:lnTo>
                  <a:lnTo>
                    <a:pt x="3678" y="1377"/>
                  </a:lnTo>
                  <a:lnTo>
                    <a:pt x="3678" y="1373"/>
                  </a:lnTo>
                  <a:lnTo>
                    <a:pt x="3676" y="1369"/>
                  </a:lnTo>
                  <a:lnTo>
                    <a:pt x="3678" y="1364"/>
                  </a:lnTo>
                  <a:lnTo>
                    <a:pt x="3680" y="1361"/>
                  </a:lnTo>
                  <a:lnTo>
                    <a:pt x="3685" y="1358"/>
                  </a:lnTo>
                  <a:lnTo>
                    <a:pt x="3689" y="1358"/>
                  </a:lnTo>
                  <a:close/>
                  <a:moveTo>
                    <a:pt x="95" y="1317"/>
                  </a:moveTo>
                  <a:lnTo>
                    <a:pt x="99" y="1319"/>
                  </a:lnTo>
                  <a:lnTo>
                    <a:pt x="102" y="1320"/>
                  </a:lnTo>
                  <a:lnTo>
                    <a:pt x="105" y="1323"/>
                  </a:lnTo>
                  <a:lnTo>
                    <a:pt x="106" y="1328"/>
                  </a:lnTo>
                  <a:lnTo>
                    <a:pt x="106" y="1333"/>
                  </a:lnTo>
                  <a:lnTo>
                    <a:pt x="102" y="1344"/>
                  </a:lnTo>
                  <a:lnTo>
                    <a:pt x="99" y="1354"/>
                  </a:lnTo>
                  <a:lnTo>
                    <a:pt x="98" y="1358"/>
                  </a:lnTo>
                  <a:lnTo>
                    <a:pt x="93" y="1361"/>
                  </a:lnTo>
                  <a:lnTo>
                    <a:pt x="89" y="1363"/>
                  </a:lnTo>
                  <a:lnTo>
                    <a:pt x="84" y="1363"/>
                  </a:lnTo>
                  <a:lnTo>
                    <a:pt x="82" y="1360"/>
                  </a:lnTo>
                  <a:lnTo>
                    <a:pt x="79" y="1357"/>
                  </a:lnTo>
                  <a:lnTo>
                    <a:pt x="77" y="1352"/>
                  </a:lnTo>
                  <a:lnTo>
                    <a:pt x="77" y="1348"/>
                  </a:lnTo>
                  <a:lnTo>
                    <a:pt x="80" y="1338"/>
                  </a:lnTo>
                  <a:lnTo>
                    <a:pt x="84" y="1326"/>
                  </a:lnTo>
                  <a:lnTo>
                    <a:pt x="86" y="1322"/>
                  </a:lnTo>
                  <a:lnTo>
                    <a:pt x="90" y="1319"/>
                  </a:lnTo>
                  <a:lnTo>
                    <a:pt x="95" y="1317"/>
                  </a:lnTo>
                  <a:close/>
                  <a:moveTo>
                    <a:pt x="3645" y="1228"/>
                  </a:moveTo>
                  <a:lnTo>
                    <a:pt x="3650" y="1228"/>
                  </a:lnTo>
                  <a:lnTo>
                    <a:pt x="3654" y="1231"/>
                  </a:lnTo>
                  <a:lnTo>
                    <a:pt x="3656" y="1236"/>
                  </a:lnTo>
                  <a:lnTo>
                    <a:pt x="3657" y="1239"/>
                  </a:lnTo>
                  <a:lnTo>
                    <a:pt x="3661" y="1249"/>
                  </a:lnTo>
                  <a:lnTo>
                    <a:pt x="3664" y="1258"/>
                  </a:lnTo>
                  <a:lnTo>
                    <a:pt x="3664" y="1262"/>
                  </a:lnTo>
                  <a:lnTo>
                    <a:pt x="3663" y="1266"/>
                  </a:lnTo>
                  <a:lnTo>
                    <a:pt x="3660" y="1269"/>
                  </a:lnTo>
                  <a:lnTo>
                    <a:pt x="3657" y="1272"/>
                  </a:lnTo>
                  <a:lnTo>
                    <a:pt x="3653" y="1272"/>
                  </a:lnTo>
                  <a:lnTo>
                    <a:pt x="3648" y="1271"/>
                  </a:lnTo>
                  <a:lnTo>
                    <a:pt x="3644" y="1269"/>
                  </a:lnTo>
                  <a:lnTo>
                    <a:pt x="3642" y="1265"/>
                  </a:lnTo>
                  <a:lnTo>
                    <a:pt x="3640" y="1258"/>
                  </a:lnTo>
                  <a:lnTo>
                    <a:pt x="3635" y="1246"/>
                  </a:lnTo>
                  <a:lnTo>
                    <a:pt x="3635" y="1243"/>
                  </a:lnTo>
                  <a:lnTo>
                    <a:pt x="3634" y="1239"/>
                  </a:lnTo>
                  <a:lnTo>
                    <a:pt x="3635" y="1234"/>
                  </a:lnTo>
                  <a:lnTo>
                    <a:pt x="3638" y="1231"/>
                  </a:lnTo>
                  <a:lnTo>
                    <a:pt x="3641" y="1228"/>
                  </a:lnTo>
                  <a:lnTo>
                    <a:pt x="3645" y="1228"/>
                  </a:lnTo>
                  <a:close/>
                  <a:moveTo>
                    <a:pt x="140" y="1187"/>
                  </a:moveTo>
                  <a:lnTo>
                    <a:pt x="144" y="1189"/>
                  </a:lnTo>
                  <a:lnTo>
                    <a:pt x="149" y="1190"/>
                  </a:lnTo>
                  <a:lnTo>
                    <a:pt x="150" y="1193"/>
                  </a:lnTo>
                  <a:lnTo>
                    <a:pt x="152" y="1196"/>
                  </a:lnTo>
                  <a:lnTo>
                    <a:pt x="152" y="1201"/>
                  </a:lnTo>
                  <a:lnTo>
                    <a:pt x="152" y="1203"/>
                  </a:lnTo>
                  <a:lnTo>
                    <a:pt x="152" y="1203"/>
                  </a:lnTo>
                  <a:lnTo>
                    <a:pt x="147" y="1214"/>
                  </a:lnTo>
                  <a:lnTo>
                    <a:pt x="143" y="1225"/>
                  </a:lnTo>
                  <a:lnTo>
                    <a:pt x="141" y="1228"/>
                  </a:lnTo>
                  <a:lnTo>
                    <a:pt x="137" y="1231"/>
                  </a:lnTo>
                  <a:lnTo>
                    <a:pt x="133" y="1233"/>
                  </a:lnTo>
                  <a:lnTo>
                    <a:pt x="128" y="1231"/>
                  </a:lnTo>
                  <a:lnTo>
                    <a:pt x="124" y="1228"/>
                  </a:lnTo>
                  <a:lnTo>
                    <a:pt x="122" y="1225"/>
                  </a:lnTo>
                  <a:lnTo>
                    <a:pt x="121" y="1221"/>
                  </a:lnTo>
                  <a:lnTo>
                    <a:pt x="122" y="1217"/>
                  </a:lnTo>
                  <a:lnTo>
                    <a:pt x="125" y="1206"/>
                  </a:lnTo>
                  <a:lnTo>
                    <a:pt x="130" y="1195"/>
                  </a:lnTo>
                  <a:lnTo>
                    <a:pt x="130" y="1195"/>
                  </a:lnTo>
                  <a:lnTo>
                    <a:pt x="133" y="1190"/>
                  </a:lnTo>
                  <a:lnTo>
                    <a:pt x="136" y="1189"/>
                  </a:lnTo>
                  <a:lnTo>
                    <a:pt x="140" y="1187"/>
                  </a:lnTo>
                  <a:close/>
                  <a:moveTo>
                    <a:pt x="3591" y="1100"/>
                  </a:moveTo>
                  <a:lnTo>
                    <a:pt x="3596" y="1100"/>
                  </a:lnTo>
                  <a:lnTo>
                    <a:pt x="3599" y="1101"/>
                  </a:lnTo>
                  <a:lnTo>
                    <a:pt x="3602" y="1104"/>
                  </a:lnTo>
                  <a:lnTo>
                    <a:pt x="3603" y="1107"/>
                  </a:lnTo>
                  <a:lnTo>
                    <a:pt x="3605" y="1111"/>
                  </a:lnTo>
                  <a:lnTo>
                    <a:pt x="3610" y="1120"/>
                  </a:lnTo>
                  <a:lnTo>
                    <a:pt x="3613" y="1128"/>
                  </a:lnTo>
                  <a:lnTo>
                    <a:pt x="3613" y="1133"/>
                  </a:lnTo>
                  <a:lnTo>
                    <a:pt x="3613" y="1138"/>
                  </a:lnTo>
                  <a:lnTo>
                    <a:pt x="3610" y="1141"/>
                  </a:lnTo>
                  <a:lnTo>
                    <a:pt x="3607" y="1144"/>
                  </a:lnTo>
                  <a:lnTo>
                    <a:pt x="3603" y="1144"/>
                  </a:lnTo>
                  <a:lnTo>
                    <a:pt x="3599" y="1144"/>
                  </a:lnTo>
                  <a:lnTo>
                    <a:pt x="3594" y="1141"/>
                  </a:lnTo>
                  <a:lnTo>
                    <a:pt x="3591" y="1138"/>
                  </a:lnTo>
                  <a:lnTo>
                    <a:pt x="3588" y="1130"/>
                  </a:lnTo>
                  <a:lnTo>
                    <a:pt x="3584" y="1120"/>
                  </a:lnTo>
                  <a:lnTo>
                    <a:pt x="3583" y="1116"/>
                  </a:lnTo>
                  <a:lnTo>
                    <a:pt x="3581" y="1111"/>
                  </a:lnTo>
                  <a:lnTo>
                    <a:pt x="3583" y="1107"/>
                  </a:lnTo>
                  <a:lnTo>
                    <a:pt x="3584" y="1104"/>
                  </a:lnTo>
                  <a:lnTo>
                    <a:pt x="3588" y="1101"/>
                  </a:lnTo>
                  <a:lnTo>
                    <a:pt x="3591" y="1100"/>
                  </a:lnTo>
                  <a:close/>
                  <a:moveTo>
                    <a:pt x="197" y="1062"/>
                  </a:moveTo>
                  <a:lnTo>
                    <a:pt x="201" y="1063"/>
                  </a:lnTo>
                  <a:lnTo>
                    <a:pt x="204" y="1066"/>
                  </a:lnTo>
                  <a:lnTo>
                    <a:pt x="207" y="1069"/>
                  </a:lnTo>
                  <a:lnTo>
                    <a:pt x="207" y="1073"/>
                  </a:lnTo>
                  <a:lnTo>
                    <a:pt x="207" y="1078"/>
                  </a:lnTo>
                  <a:lnTo>
                    <a:pt x="206" y="1079"/>
                  </a:lnTo>
                  <a:lnTo>
                    <a:pt x="201" y="1090"/>
                  </a:lnTo>
                  <a:lnTo>
                    <a:pt x="197" y="1098"/>
                  </a:lnTo>
                  <a:lnTo>
                    <a:pt x="194" y="1103"/>
                  </a:lnTo>
                  <a:lnTo>
                    <a:pt x="190" y="1104"/>
                  </a:lnTo>
                  <a:lnTo>
                    <a:pt x="185" y="1106"/>
                  </a:lnTo>
                  <a:lnTo>
                    <a:pt x="181" y="1104"/>
                  </a:lnTo>
                  <a:lnTo>
                    <a:pt x="178" y="1101"/>
                  </a:lnTo>
                  <a:lnTo>
                    <a:pt x="175" y="1098"/>
                  </a:lnTo>
                  <a:lnTo>
                    <a:pt x="175" y="1094"/>
                  </a:lnTo>
                  <a:lnTo>
                    <a:pt x="176" y="1090"/>
                  </a:lnTo>
                  <a:lnTo>
                    <a:pt x="181" y="1079"/>
                  </a:lnTo>
                  <a:lnTo>
                    <a:pt x="185" y="1069"/>
                  </a:lnTo>
                  <a:lnTo>
                    <a:pt x="185" y="1068"/>
                  </a:lnTo>
                  <a:lnTo>
                    <a:pt x="188" y="1065"/>
                  </a:lnTo>
                  <a:lnTo>
                    <a:pt x="192" y="1062"/>
                  </a:lnTo>
                  <a:lnTo>
                    <a:pt x="197" y="1062"/>
                  </a:lnTo>
                  <a:close/>
                  <a:moveTo>
                    <a:pt x="3530" y="977"/>
                  </a:moveTo>
                  <a:lnTo>
                    <a:pt x="3534" y="977"/>
                  </a:lnTo>
                  <a:lnTo>
                    <a:pt x="3539" y="980"/>
                  </a:lnTo>
                  <a:lnTo>
                    <a:pt x="3542" y="983"/>
                  </a:lnTo>
                  <a:lnTo>
                    <a:pt x="3545" y="987"/>
                  </a:lnTo>
                  <a:lnTo>
                    <a:pt x="3549" y="997"/>
                  </a:lnTo>
                  <a:lnTo>
                    <a:pt x="3552" y="1003"/>
                  </a:lnTo>
                  <a:lnTo>
                    <a:pt x="3553" y="1006"/>
                  </a:lnTo>
                  <a:lnTo>
                    <a:pt x="3553" y="1011"/>
                  </a:lnTo>
                  <a:lnTo>
                    <a:pt x="3552" y="1014"/>
                  </a:lnTo>
                  <a:lnTo>
                    <a:pt x="3550" y="1016"/>
                  </a:lnTo>
                  <a:lnTo>
                    <a:pt x="3548" y="1019"/>
                  </a:lnTo>
                  <a:lnTo>
                    <a:pt x="3543" y="1019"/>
                  </a:lnTo>
                  <a:lnTo>
                    <a:pt x="3539" y="1019"/>
                  </a:lnTo>
                  <a:lnTo>
                    <a:pt x="3534" y="1018"/>
                  </a:lnTo>
                  <a:lnTo>
                    <a:pt x="3532" y="1014"/>
                  </a:lnTo>
                  <a:lnTo>
                    <a:pt x="3529" y="1009"/>
                  </a:lnTo>
                  <a:lnTo>
                    <a:pt x="3524" y="999"/>
                  </a:lnTo>
                  <a:lnTo>
                    <a:pt x="3521" y="993"/>
                  </a:lnTo>
                  <a:lnTo>
                    <a:pt x="3520" y="989"/>
                  </a:lnTo>
                  <a:lnTo>
                    <a:pt x="3520" y="986"/>
                  </a:lnTo>
                  <a:lnTo>
                    <a:pt x="3523" y="981"/>
                  </a:lnTo>
                  <a:lnTo>
                    <a:pt x="3526" y="978"/>
                  </a:lnTo>
                  <a:lnTo>
                    <a:pt x="3530" y="977"/>
                  </a:lnTo>
                  <a:close/>
                  <a:moveTo>
                    <a:pt x="263" y="939"/>
                  </a:moveTo>
                  <a:lnTo>
                    <a:pt x="267" y="941"/>
                  </a:lnTo>
                  <a:lnTo>
                    <a:pt x="270" y="943"/>
                  </a:lnTo>
                  <a:lnTo>
                    <a:pt x="271" y="948"/>
                  </a:lnTo>
                  <a:lnTo>
                    <a:pt x="271" y="952"/>
                  </a:lnTo>
                  <a:lnTo>
                    <a:pt x="270" y="957"/>
                  </a:lnTo>
                  <a:lnTo>
                    <a:pt x="270" y="959"/>
                  </a:lnTo>
                  <a:lnTo>
                    <a:pt x="264" y="968"/>
                  </a:lnTo>
                  <a:lnTo>
                    <a:pt x="260" y="977"/>
                  </a:lnTo>
                  <a:lnTo>
                    <a:pt x="257" y="980"/>
                  </a:lnTo>
                  <a:lnTo>
                    <a:pt x="252" y="981"/>
                  </a:lnTo>
                  <a:lnTo>
                    <a:pt x="248" y="983"/>
                  </a:lnTo>
                  <a:lnTo>
                    <a:pt x="244" y="981"/>
                  </a:lnTo>
                  <a:lnTo>
                    <a:pt x="241" y="978"/>
                  </a:lnTo>
                  <a:lnTo>
                    <a:pt x="238" y="974"/>
                  </a:lnTo>
                  <a:lnTo>
                    <a:pt x="238" y="970"/>
                  </a:lnTo>
                  <a:lnTo>
                    <a:pt x="239" y="965"/>
                  </a:lnTo>
                  <a:lnTo>
                    <a:pt x="244" y="958"/>
                  </a:lnTo>
                  <a:lnTo>
                    <a:pt x="249" y="948"/>
                  </a:lnTo>
                  <a:lnTo>
                    <a:pt x="251" y="945"/>
                  </a:lnTo>
                  <a:lnTo>
                    <a:pt x="254" y="942"/>
                  </a:lnTo>
                  <a:lnTo>
                    <a:pt x="258" y="941"/>
                  </a:lnTo>
                  <a:lnTo>
                    <a:pt x="263" y="939"/>
                  </a:lnTo>
                  <a:close/>
                  <a:moveTo>
                    <a:pt x="3459" y="859"/>
                  </a:moveTo>
                  <a:lnTo>
                    <a:pt x="3463" y="859"/>
                  </a:lnTo>
                  <a:lnTo>
                    <a:pt x="3467" y="860"/>
                  </a:lnTo>
                  <a:lnTo>
                    <a:pt x="3470" y="865"/>
                  </a:lnTo>
                  <a:lnTo>
                    <a:pt x="3475" y="870"/>
                  </a:lnTo>
                  <a:lnTo>
                    <a:pt x="3480" y="879"/>
                  </a:lnTo>
                  <a:lnTo>
                    <a:pt x="3483" y="884"/>
                  </a:lnTo>
                  <a:lnTo>
                    <a:pt x="3485" y="888"/>
                  </a:lnTo>
                  <a:lnTo>
                    <a:pt x="3485" y="892"/>
                  </a:lnTo>
                  <a:lnTo>
                    <a:pt x="3482" y="895"/>
                  </a:lnTo>
                  <a:lnTo>
                    <a:pt x="3479" y="898"/>
                  </a:lnTo>
                  <a:lnTo>
                    <a:pt x="3475" y="901"/>
                  </a:lnTo>
                  <a:lnTo>
                    <a:pt x="3470" y="901"/>
                  </a:lnTo>
                  <a:lnTo>
                    <a:pt x="3467" y="898"/>
                  </a:lnTo>
                  <a:lnTo>
                    <a:pt x="3463" y="895"/>
                  </a:lnTo>
                  <a:lnTo>
                    <a:pt x="3461" y="892"/>
                  </a:lnTo>
                  <a:lnTo>
                    <a:pt x="3456" y="882"/>
                  </a:lnTo>
                  <a:lnTo>
                    <a:pt x="3451" y="876"/>
                  </a:lnTo>
                  <a:lnTo>
                    <a:pt x="3450" y="872"/>
                  </a:lnTo>
                  <a:lnTo>
                    <a:pt x="3450" y="867"/>
                  </a:lnTo>
                  <a:lnTo>
                    <a:pt x="3451" y="863"/>
                  </a:lnTo>
                  <a:lnTo>
                    <a:pt x="3454" y="860"/>
                  </a:lnTo>
                  <a:lnTo>
                    <a:pt x="3459" y="859"/>
                  </a:lnTo>
                  <a:close/>
                  <a:moveTo>
                    <a:pt x="336" y="822"/>
                  </a:moveTo>
                  <a:lnTo>
                    <a:pt x="340" y="825"/>
                  </a:lnTo>
                  <a:lnTo>
                    <a:pt x="343" y="828"/>
                  </a:lnTo>
                  <a:lnTo>
                    <a:pt x="344" y="832"/>
                  </a:lnTo>
                  <a:lnTo>
                    <a:pt x="344" y="837"/>
                  </a:lnTo>
                  <a:lnTo>
                    <a:pt x="343" y="841"/>
                  </a:lnTo>
                  <a:lnTo>
                    <a:pt x="340" y="846"/>
                  </a:lnTo>
                  <a:lnTo>
                    <a:pt x="334" y="854"/>
                  </a:lnTo>
                  <a:lnTo>
                    <a:pt x="330" y="860"/>
                  </a:lnTo>
                  <a:lnTo>
                    <a:pt x="327" y="863"/>
                  </a:lnTo>
                  <a:lnTo>
                    <a:pt x="322" y="865"/>
                  </a:lnTo>
                  <a:lnTo>
                    <a:pt x="318" y="865"/>
                  </a:lnTo>
                  <a:lnTo>
                    <a:pt x="314" y="863"/>
                  </a:lnTo>
                  <a:lnTo>
                    <a:pt x="311" y="860"/>
                  </a:lnTo>
                  <a:lnTo>
                    <a:pt x="309" y="856"/>
                  </a:lnTo>
                  <a:lnTo>
                    <a:pt x="309" y="851"/>
                  </a:lnTo>
                  <a:lnTo>
                    <a:pt x="311" y="847"/>
                  </a:lnTo>
                  <a:lnTo>
                    <a:pt x="315" y="841"/>
                  </a:lnTo>
                  <a:lnTo>
                    <a:pt x="321" y="832"/>
                  </a:lnTo>
                  <a:lnTo>
                    <a:pt x="324" y="828"/>
                  </a:lnTo>
                  <a:lnTo>
                    <a:pt x="327" y="825"/>
                  </a:lnTo>
                  <a:lnTo>
                    <a:pt x="331" y="824"/>
                  </a:lnTo>
                  <a:lnTo>
                    <a:pt x="336" y="822"/>
                  </a:lnTo>
                  <a:close/>
                  <a:moveTo>
                    <a:pt x="3381" y="745"/>
                  </a:moveTo>
                  <a:lnTo>
                    <a:pt x="3386" y="746"/>
                  </a:lnTo>
                  <a:lnTo>
                    <a:pt x="3388" y="748"/>
                  </a:lnTo>
                  <a:lnTo>
                    <a:pt x="3391" y="751"/>
                  </a:lnTo>
                  <a:lnTo>
                    <a:pt x="3397" y="758"/>
                  </a:lnTo>
                  <a:lnTo>
                    <a:pt x="3404" y="767"/>
                  </a:lnTo>
                  <a:lnTo>
                    <a:pt x="3404" y="768"/>
                  </a:lnTo>
                  <a:lnTo>
                    <a:pt x="3407" y="772"/>
                  </a:lnTo>
                  <a:lnTo>
                    <a:pt x="3407" y="777"/>
                  </a:lnTo>
                  <a:lnTo>
                    <a:pt x="3406" y="781"/>
                  </a:lnTo>
                  <a:lnTo>
                    <a:pt x="3403" y="784"/>
                  </a:lnTo>
                  <a:lnTo>
                    <a:pt x="3399" y="787"/>
                  </a:lnTo>
                  <a:lnTo>
                    <a:pt x="3394" y="787"/>
                  </a:lnTo>
                  <a:lnTo>
                    <a:pt x="3390" y="786"/>
                  </a:lnTo>
                  <a:lnTo>
                    <a:pt x="3387" y="783"/>
                  </a:lnTo>
                  <a:lnTo>
                    <a:pt x="3386" y="781"/>
                  </a:lnTo>
                  <a:lnTo>
                    <a:pt x="3378" y="771"/>
                  </a:lnTo>
                  <a:lnTo>
                    <a:pt x="3372" y="764"/>
                  </a:lnTo>
                  <a:lnTo>
                    <a:pt x="3371" y="759"/>
                  </a:lnTo>
                  <a:lnTo>
                    <a:pt x="3371" y="755"/>
                  </a:lnTo>
                  <a:lnTo>
                    <a:pt x="3372" y="751"/>
                  </a:lnTo>
                  <a:lnTo>
                    <a:pt x="3375" y="748"/>
                  </a:lnTo>
                  <a:lnTo>
                    <a:pt x="3378" y="746"/>
                  </a:lnTo>
                  <a:lnTo>
                    <a:pt x="3381" y="745"/>
                  </a:lnTo>
                  <a:close/>
                  <a:moveTo>
                    <a:pt x="414" y="711"/>
                  </a:moveTo>
                  <a:lnTo>
                    <a:pt x="419" y="713"/>
                  </a:lnTo>
                  <a:lnTo>
                    <a:pt x="423" y="714"/>
                  </a:lnTo>
                  <a:lnTo>
                    <a:pt x="426" y="717"/>
                  </a:lnTo>
                  <a:lnTo>
                    <a:pt x="426" y="721"/>
                  </a:lnTo>
                  <a:lnTo>
                    <a:pt x="426" y="726"/>
                  </a:lnTo>
                  <a:lnTo>
                    <a:pt x="425" y="730"/>
                  </a:lnTo>
                  <a:lnTo>
                    <a:pt x="420" y="736"/>
                  </a:lnTo>
                  <a:lnTo>
                    <a:pt x="413" y="745"/>
                  </a:lnTo>
                  <a:lnTo>
                    <a:pt x="410" y="748"/>
                  </a:lnTo>
                  <a:lnTo>
                    <a:pt x="407" y="751"/>
                  </a:lnTo>
                  <a:lnTo>
                    <a:pt x="403" y="752"/>
                  </a:lnTo>
                  <a:lnTo>
                    <a:pt x="398" y="752"/>
                  </a:lnTo>
                  <a:lnTo>
                    <a:pt x="394" y="751"/>
                  </a:lnTo>
                  <a:lnTo>
                    <a:pt x="391" y="746"/>
                  </a:lnTo>
                  <a:lnTo>
                    <a:pt x="390" y="742"/>
                  </a:lnTo>
                  <a:lnTo>
                    <a:pt x="390" y="737"/>
                  </a:lnTo>
                  <a:lnTo>
                    <a:pt x="393" y="735"/>
                  </a:lnTo>
                  <a:lnTo>
                    <a:pt x="394" y="730"/>
                  </a:lnTo>
                  <a:lnTo>
                    <a:pt x="401" y="721"/>
                  </a:lnTo>
                  <a:lnTo>
                    <a:pt x="406" y="716"/>
                  </a:lnTo>
                  <a:lnTo>
                    <a:pt x="410" y="713"/>
                  </a:lnTo>
                  <a:lnTo>
                    <a:pt x="414" y="711"/>
                  </a:lnTo>
                  <a:close/>
                  <a:moveTo>
                    <a:pt x="3295" y="638"/>
                  </a:moveTo>
                  <a:lnTo>
                    <a:pt x="3299" y="640"/>
                  </a:lnTo>
                  <a:lnTo>
                    <a:pt x="3304" y="642"/>
                  </a:lnTo>
                  <a:lnTo>
                    <a:pt x="3304" y="644"/>
                  </a:lnTo>
                  <a:lnTo>
                    <a:pt x="3311" y="653"/>
                  </a:lnTo>
                  <a:lnTo>
                    <a:pt x="3318" y="660"/>
                  </a:lnTo>
                  <a:lnTo>
                    <a:pt x="3321" y="664"/>
                  </a:lnTo>
                  <a:lnTo>
                    <a:pt x="3321" y="669"/>
                  </a:lnTo>
                  <a:lnTo>
                    <a:pt x="3320" y="673"/>
                  </a:lnTo>
                  <a:lnTo>
                    <a:pt x="3317" y="676"/>
                  </a:lnTo>
                  <a:lnTo>
                    <a:pt x="3314" y="679"/>
                  </a:lnTo>
                  <a:lnTo>
                    <a:pt x="3310" y="679"/>
                  </a:lnTo>
                  <a:lnTo>
                    <a:pt x="3305" y="678"/>
                  </a:lnTo>
                  <a:lnTo>
                    <a:pt x="3301" y="675"/>
                  </a:lnTo>
                  <a:lnTo>
                    <a:pt x="3295" y="667"/>
                  </a:lnTo>
                  <a:lnTo>
                    <a:pt x="3286" y="659"/>
                  </a:lnTo>
                  <a:lnTo>
                    <a:pt x="3286" y="659"/>
                  </a:lnTo>
                  <a:lnTo>
                    <a:pt x="3283" y="654"/>
                  </a:lnTo>
                  <a:lnTo>
                    <a:pt x="3283" y="650"/>
                  </a:lnTo>
                  <a:lnTo>
                    <a:pt x="3285" y="645"/>
                  </a:lnTo>
                  <a:lnTo>
                    <a:pt x="3288" y="641"/>
                  </a:lnTo>
                  <a:lnTo>
                    <a:pt x="3291" y="640"/>
                  </a:lnTo>
                  <a:lnTo>
                    <a:pt x="3295" y="638"/>
                  </a:lnTo>
                  <a:close/>
                  <a:moveTo>
                    <a:pt x="505" y="607"/>
                  </a:moveTo>
                  <a:lnTo>
                    <a:pt x="509" y="607"/>
                  </a:lnTo>
                  <a:lnTo>
                    <a:pt x="512" y="610"/>
                  </a:lnTo>
                  <a:lnTo>
                    <a:pt x="515" y="613"/>
                  </a:lnTo>
                  <a:lnTo>
                    <a:pt x="517" y="618"/>
                  </a:lnTo>
                  <a:lnTo>
                    <a:pt x="515" y="622"/>
                  </a:lnTo>
                  <a:lnTo>
                    <a:pt x="514" y="626"/>
                  </a:lnTo>
                  <a:lnTo>
                    <a:pt x="506" y="634"/>
                  </a:lnTo>
                  <a:lnTo>
                    <a:pt x="499" y="642"/>
                  </a:lnTo>
                  <a:lnTo>
                    <a:pt x="498" y="642"/>
                  </a:lnTo>
                  <a:lnTo>
                    <a:pt x="495" y="645"/>
                  </a:lnTo>
                  <a:lnTo>
                    <a:pt x="490" y="647"/>
                  </a:lnTo>
                  <a:lnTo>
                    <a:pt x="486" y="645"/>
                  </a:lnTo>
                  <a:lnTo>
                    <a:pt x="482" y="644"/>
                  </a:lnTo>
                  <a:lnTo>
                    <a:pt x="479" y="640"/>
                  </a:lnTo>
                  <a:lnTo>
                    <a:pt x="477" y="635"/>
                  </a:lnTo>
                  <a:lnTo>
                    <a:pt x="479" y="631"/>
                  </a:lnTo>
                  <a:lnTo>
                    <a:pt x="482" y="628"/>
                  </a:lnTo>
                  <a:lnTo>
                    <a:pt x="482" y="626"/>
                  </a:lnTo>
                  <a:lnTo>
                    <a:pt x="489" y="618"/>
                  </a:lnTo>
                  <a:lnTo>
                    <a:pt x="496" y="610"/>
                  </a:lnTo>
                  <a:lnTo>
                    <a:pt x="501" y="607"/>
                  </a:lnTo>
                  <a:lnTo>
                    <a:pt x="505" y="607"/>
                  </a:lnTo>
                  <a:close/>
                  <a:moveTo>
                    <a:pt x="3200" y="539"/>
                  </a:moveTo>
                  <a:lnTo>
                    <a:pt x="3204" y="539"/>
                  </a:lnTo>
                  <a:lnTo>
                    <a:pt x="3207" y="542"/>
                  </a:lnTo>
                  <a:lnTo>
                    <a:pt x="3210" y="545"/>
                  </a:lnTo>
                  <a:lnTo>
                    <a:pt x="3219" y="553"/>
                  </a:lnTo>
                  <a:lnTo>
                    <a:pt x="3225" y="558"/>
                  </a:lnTo>
                  <a:lnTo>
                    <a:pt x="3226" y="562"/>
                  </a:lnTo>
                  <a:lnTo>
                    <a:pt x="3228" y="567"/>
                  </a:lnTo>
                  <a:lnTo>
                    <a:pt x="3226" y="571"/>
                  </a:lnTo>
                  <a:lnTo>
                    <a:pt x="3225" y="574"/>
                  </a:lnTo>
                  <a:lnTo>
                    <a:pt x="3221" y="577"/>
                  </a:lnTo>
                  <a:lnTo>
                    <a:pt x="3216" y="578"/>
                  </a:lnTo>
                  <a:lnTo>
                    <a:pt x="3212" y="577"/>
                  </a:lnTo>
                  <a:lnTo>
                    <a:pt x="3207" y="574"/>
                  </a:lnTo>
                  <a:lnTo>
                    <a:pt x="3203" y="569"/>
                  </a:lnTo>
                  <a:lnTo>
                    <a:pt x="3196" y="561"/>
                  </a:lnTo>
                  <a:lnTo>
                    <a:pt x="3193" y="558"/>
                  </a:lnTo>
                  <a:lnTo>
                    <a:pt x="3190" y="555"/>
                  </a:lnTo>
                  <a:lnTo>
                    <a:pt x="3188" y="550"/>
                  </a:lnTo>
                  <a:lnTo>
                    <a:pt x="3190" y="546"/>
                  </a:lnTo>
                  <a:lnTo>
                    <a:pt x="3193" y="542"/>
                  </a:lnTo>
                  <a:lnTo>
                    <a:pt x="3196" y="539"/>
                  </a:lnTo>
                  <a:lnTo>
                    <a:pt x="3200" y="539"/>
                  </a:lnTo>
                  <a:close/>
                  <a:moveTo>
                    <a:pt x="603" y="508"/>
                  </a:moveTo>
                  <a:lnTo>
                    <a:pt x="606" y="510"/>
                  </a:lnTo>
                  <a:lnTo>
                    <a:pt x="610" y="512"/>
                  </a:lnTo>
                  <a:lnTo>
                    <a:pt x="613" y="517"/>
                  </a:lnTo>
                  <a:lnTo>
                    <a:pt x="613" y="521"/>
                  </a:lnTo>
                  <a:lnTo>
                    <a:pt x="612" y="524"/>
                  </a:lnTo>
                  <a:lnTo>
                    <a:pt x="610" y="529"/>
                  </a:lnTo>
                  <a:lnTo>
                    <a:pt x="609" y="530"/>
                  </a:lnTo>
                  <a:lnTo>
                    <a:pt x="600" y="537"/>
                  </a:lnTo>
                  <a:lnTo>
                    <a:pt x="593" y="545"/>
                  </a:lnTo>
                  <a:lnTo>
                    <a:pt x="590" y="546"/>
                  </a:lnTo>
                  <a:lnTo>
                    <a:pt x="585" y="548"/>
                  </a:lnTo>
                  <a:lnTo>
                    <a:pt x="581" y="546"/>
                  </a:lnTo>
                  <a:lnTo>
                    <a:pt x="576" y="545"/>
                  </a:lnTo>
                  <a:lnTo>
                    <a:pt x="574" y="540"/>
                  </a:lnTo>
                  <a:lnTo>
                    <a:pt x="574" y="536"/>
                  </a:lnTo>
                  <a:lnTo>
                    <a:pt x="575" y="531"/>
                  </a:lnTo>
                  <a:lnTo>
                    <a:pt x="576" y="527"/>
                  </a:lnTo>
                  <a:lnTo>
                    <a:pt x="584" y="521"/>
                  </a:lnTo>
                  <a:lnTo>
                    <a:pt x="593" y="512"/>
                  </a:lnTo>
                  <a:lnTo>
                    <a:pt x="594" y="511"/>
                  </a:lnTo>
                  <a:lnTo>
                    <a:pt x="598" y="510"/>
                  </a:lnTo>
                  <a:lnTo>
                    <a:pt x="603" y="508"/>
                  </a:lnTo>
                  <a:close/>
                  <a:moveTo>
                    <a:pt x="3098" y="445"/>
                  </a:moveTo>
                  <a:lnTo>
                    <a:pt x="3102" y="445"/>
                  </a:lnTo>
                  <a:lnTo>
                    <a:pt x="3105" y="448"/>
                  </a:lnTo>
                  <a:lnTo>
                    <a:pt x="3111" y="453"/>
                  </a:lnTo>
                  <a:lnTo>
                    <a:pt x="3120" y="460"/>
                  </a:lnTo>
                  <a:lnTo>
                    <a:pt x="3123" y="463"/>
                  </a:lnTo>
                  <a:lnTo>
                    <a:pt x="3126" y="467"/>
                  </a:lnTo>
                  <a:lnTo>
                    <a:pt x="3127" y="472"/>
                  </a:lnTo>
                  <a:lnTo>
                    <a:pt x="3127" y="476"/>
                  </a:lnTo>
                  <a:lnTo>
                    <a:pt x="3124" y="479"/>
                  </a:lnTo>
                  <a:lnTo>
                    <a:pt x="3121" y="482"/>
                  </a:lnTo>
                  <a:lnTo>
                    <a:pt x="3117" y="483"/>
                  </a:lnTo>
                  <a:lnTo>
                    <a:pt x="3112" y="483"/>
                  </a:lnTo>
                  <a:lnTo>
                    <a:pt x="3108" y="480"/>
                  </a:lnTo>
                  <a:lnTo>
                    <a:pt x="3105" y="477"/>
                  </a:lnTo>
                  <a:lnTo>
                    <a:pt x="3096" y="470"/>
                  </a:lnTo>
                  <a:lnTo>
                    <a:pt x="3091" y="466"/>
                  </a:lnTo>
                  <a:lnTo>
                    <a:pt x="3089" y="463"/>
                  </a:lnTo>
                  <a:lnTo>
                    <a:pt x="3088" y="460"/>
                  </a:lnTo>
                  <a:lnTo>
                    <a:pt x="3086" y="455"/>
                  </a:lnTo>
                  <a:lnTo>
                    <a:pt x="3088" y="453"/>
                  </a:lnTo>
                  <a:lnTo>
                    <a:pt x="3089" y="450"/>
                  </a:lnTo>
                  <a:lnTo>
                    <a:pt x="3094" y="447"/>
                  </a:lnTo>
                  <a:lnTo>
                    <a:pt x="3098" y="445"/>
                  </a:lnTo>
                  <a:close/>
                  <a:moveTo>
                    <a:pt x="706" y="417"/>
                  </a:moveTo>
                  <a:lnTo>
                    <a:pt x="711" y="419"/>
                  </a:lnTo>
                  <a:lnTo>
                    <a:pt x="715" y="422"/>
                  </a:lnTo>
                  <a:lnTo>
                    <a:pt x="717" y="426"/>
                  </a:lnTo>
                  <a:lnTo>
                    <a:pt x="717" y="431"/>
                  </a:lnTo>
                  <a:lnTo>
                    <a:pt x="715" y="435"/>
                  </a:lnTo>
                  <a:lnTo>
                    <a:pt x="712" y="438"/>
                  </a:lnTo>
                  <a:lnTo>
                    <a:pt x="709" y="441"/>
                  </a:lnTo>
                  <a:lnTo>
                    <a:pt x="701" y="448"/>
                  </a:lnTo>
                  <a:lnTo>
                    <a:pt x="695" y="453"/>
                  </a:lnTo>
                  <a:lnTo>
                    <a:pt x="690" y="455"/>
                  </a:lnTo>
                  <a:lnTo>
                    <a:pt x="686" y="455"/>
                  </a:lnTo>
                  <a:lnTo>
                    <a:pt x="683" y="454"/>
                  </a:lnTo>
                  <a:lnTo>
                    <a:pt x="679" y="451"/>
                  </a:lnTo>
                  <a:lnTo>
                    <a:pt x="677" y="448"/>
                  </a:lnTo>
                  <a:lnTo>
                    <a:pt x="676" y="445"/>
                  </a:lnTo>
                  <a:lnTo>
                    <a:pt x="677" y="441"/>
                  </a:lnTo>
                  <a:lnTo>
                    <a:pt x="679" y="438"/>
                  </a:lnTo>
                  <a:lnTo>
                    <a:pt x="680" y="435"/>
                  </a:lnTo>
                  <a:lnTo>
                    <a:pt x="686" y="431"/>
                  </a:lnTo>
                  <a:lnTo>
                    <a:pt x="695" y="423"/>
                  </a:lnTo>
                  <a:lnTo>
                    <a:pt x="699" y="420"/>
                  </a:lnTo>
                  <a:lnTo>
                    <a:pt x="702" y="419"/>
                  </a:lnTo>
                  <a:lnTo>
                    <a:pt x="706" y="417"/>
                  </a:lnTo>
                  <a:close/>
                  <a:moveTo>
                    <a:pt x="2988" y="361"/>
                  </a:moveTo>
                  <a:lnTo>
                    <a:pt x="2993" y="361"/>
                  </a:lnTo>
                  <a:lnTo>
                    <a:pt x="2997" y="362"/>
                  </a:lnTo>
                  <a:lnTo>
                    <a:pt x="3004" y="368"/>
                  </a:lnTo>
                  <a:lnTo>
                    <a:pt x="3013" y="375"/>
                  </a:lnTo>
                  <a:lnTo>
                    <a:pt x="3015" y="377"/>
                  </a:lnTo>
                  <a:lnTo>
                    <a:pt x="3019" y="380"/>
                  </a:lnTo>
                  <a:lnTo>
                    <a:pt x="3021" y="384"/>
                  </a:lnTo>
                  <a:lnTo>
                    <a:pt x="3019" y="388"/>
                  </a:lnTo>
                  <a:lnTo>
                    <a:pt x="3018" y="393"/>
                  </a:lnTo>
                  <a:lnTo>
                    <a:pt x="3015" y="396"/>
                  </a:lnTo>
                  <a:lnTo>
                    <a:pt x="3010" y="397"/>
                  </a:lnTo>
                  <a:lnTo>
                    <a:pt x="3006" y="397"/>
                  </a:lnTo>
                  <a:lnTo>
                    <a:pt x="3002" y="394"/>
                  </a:lnTo>
                  <a:lnTo>
                    <a:pt x="3000" y="393"/>
                  </a:lnTo>
                  <a:lnTo>
                    <a:pt x="2991" y="387"/>
                  </a:lnTo>
                  <a:lnTo>
                    <a:pt x="2983" y="381"/>
                  </a:lnTo>
                  <a:lnTo>
                    <a:pt x="2980" y="378"/>
                  </a:lnTo>
                  <a:lnTo>
                    <a:pt x="2978" y="374"/>
                  </a:lnTo>
                  <a:lnTo>
                    <a:pt x="2978" y="369"/>
                  </a:lnTo>
                  <a:lnTo>
                    <a:pt x="2981" y="365"/>
                  </a:lnTo>
                  <a:lnTo>
                    <a:pt x="2984" y="362"/>
                  </a:lnTo>
                  <a:lnTo>
                    <a:pt x="2988" y="361"/>
                  </a:lnTo>
                  <a:close/>
                  <a:moveTo>
                    <a:pt x="817" y="336"/>
                  </a:moveTo>
                  <a:lnTo>
                    <a:pt x="822" y="337"/>
                  </a:lnTo>
                  <a:lnTo>
                    <a:pt x="825" y="340"/>
                  </a:lnTo>
                  <a:lnTo>
                    <a:pt x="826" y="344"/>
                  </a:lnTo>
                  <a:lnTo>
                    <a:pt x="826" y="349"/>
                  </a:lnTo>
                  <a:lnTo>
                    <a:pt x="825" y="353"/>
                  </a:lnTo>
                  <a:lnTo>
                    <a:pt x="822" y="356"/>
                  </a:lnTo>
                  <a:lnTo>
                    <a:pt x="816" y="361"/>
                  </a:lnTo>
                  <a:lnTo>
                    <a:pt x="807" y="366"/>
                  </a:lnTo>
                  <a:lnTo>
                    <a:pt x="803" y="369"/>
                  </a:lnTo>
                  <a:lnTo>
                    <a:pt x="800" y="371"/>
                  </a:lnTo>
                  <a:lnTo>
                    <a:pt x="795" y="371"/>
                  </a:lnTo>
                  <a:lnTo>
                    <a:pt x="791" y="369"/>
                  </a:lnTo>
                  <a:lnTo>
                    <a:pt x="787" y="366"/>
                  </a:lnTo>
                  <a:lnTo>
                    <a:pt x="785" y="363"/>
                  </a:lnTo>
                  <a:lnTo>
                    <a:pt x="785" y="359"/>
                  </a:lnTo>
                  <a:lnTo>
                    <a:pt x="785" y="356"/>
                  </a:lnTo>
                  <a:lnTo>
                    <a:pt x="788" y="353"/>
                  </a:lnTo>
                  <a:lnTo>
                    <a:pt x="790" y="350"/>
                  </a:lnTo>
                  <a:lnTo>
                    <a:pt x="794" y="349"/>
                  </a:lnTo>
                  <a:lnTo>
                    <a:pt x="803" y="342"/>
                  </a:lnTo>
                  <a:lnTo>
                    <a:pt x="809" y="337"/>
                  </a:lnTo>
                  <a:lnTo>
                    <a:pt x="813" y="336"/>
                  </a:lnTo>
                  <a:lnTo>
                    <a:pt x="817" y="336"/>
                  </a:lnTo>
                  <a:close/>
                  <a:moveTo>
                    <a:pt x="2877" y="283"/>
                  </a:moveTo>
                  <a:lnTo>
                    <a:pt x="2882" y="285"/>
                  </a:lnTo>
                  <a:lnTo>
                    <a:pt x="2883" y="285"/>
                  </a:lnTo>
                  <a:lnTo>
                    <a:pt x="2892" y="290"/>
                  </a:lnTo>
                  <a:lnTo>
                    <a:pt x="2902" y="296"/>
                  </a:lnTo>
                  <a:lnTo>
                    <a:pt x="2905" y="301"/>
                  </a:lnTo>
                  <a:lnTo>
                    <a:pt x="2907" y="304"/>
                  </a:lnTo>
                  <a:lnTo>
                    <a:pt x="2907" y="308"/>
                  </a:lnTo>
                  <a:lnTo>
                    <a:pt x="2905" y="312"/>
                  </a:lnTo>
                  <a:lnTo>
                    <a:pt x="2902" y="317"/>
                  </a:lnTo>
                  <a:lnTo>
                    <a:pt x="2898" y="318"/>
                  </a:lnTo>
                  <a:lnTo>
                    <a:pt x="2893" y="318"/>
                  </a:lnTo>
                  <a:lnTo>
                    <a:pt x="2889" y="317"/>
                  </a:lnTo>
                  <a:lnTo>
                    <a:pt x="2880" y="311"/>
                  </a:lnTo>
                  <a:lnTo>
                    <a:pt x="2870" y="305"/>
                  </a:lnTo>
                  <a:lnTo>
                    <a:pt x="2870" y="304"/>
                  </a:lnTo>
                  <a:lnTo>
                    <a:pt x="2866" y="301"/>
                  </a:lnTo>
                  <a:lnTo>
                    <a:pt x="2864" y="296"/>
                  </a:lnTo>
                  <a:lnTo>
                    <a:pt x="2864" y="292"/>
                  </a:lnTo>
                  <a:lnTo>
                    <a:pt x="2866" y="287"/>
                  </a:lnTo>
                  <a:lnTo>
                    <a:pt x="2869" y="285"/>
                  </a:lnTo>
                  <a:lnTo>
                    <a:pt x="2873" y="283"/>
                  </a:lnTo>
                  <a:lnTo>
                    <a:pt x="2877" y="283"/>
                  </a:lnTo>
                  <a:close/>
                  <a:moveTo>
                    <a:pt x="930" y="261"/>
                  </a:moveTo>
                  <a:lnTo>
                    <a:pt x="934" y="261"/>
                  </a:lnTo>
                  <a:lnTo>
                    <a:pt x="939" y="263"/>
                  </a:lnTo>
                  <a:lnTo>
                    <a:pt x="941" y="266"/>
                  </a:lnTo>
                  <a:lnTo>
                    <a:pt x="943" y="270"/>
                  </a:lnTo>
                  <a:lnTo>
                    <a:pt x="943" y="274"/>
                  </a:lnTo>
                  <a:lnTo>
                    <a:pt x="940" y="279"/>
                  </a:lnTo>
                  <a:lnTo>
                    <a:pt x="937" y="282"/>
                  </a:lnTo>
                  <a:lnTo>
                    <a:pt x="930" y="287"/>
                  </a:lnTo>
                  <a:lnTo>
                    <a:pt x="920" y="293"/>
                  </a:lnTo>
                  <a:lnTo>
                    <a:pt x="918" y="293"/>
                  </a:lnTo>
                  <a:lnTo>
                    <a:pt x="914" y="295"/>
                  </a:lnTo>
                  <a:lnTo>
                    <a:pt x="909" y="295"/>
                  </a:lnTo>
                  <a:lnTo>
                    <a:pt x="905" y="293"/>
                  </a:lnTo>
                  <a:lnTo>
                    <a:pt x="902" y="290"/>
                  </a:lnTo>
                  <a:lnTo>
                    <a:pt x="901" y="286"/>
                  </a:lnTo>
                  <a:lnTo>
                    <a:pt x="901" y="282"/>
                  </a:lnTo>
                  <a:lnTo>
                    <a:pt x="902" y="277"/>
                  </a:lnTo>
                  <a:lnTo>
                    <a:pt x="906" y="274"/>
                  </a:lnTo>
                  <a:lnTo>
                    <a:pt x="908" y="273"/>
                  </a:lnTo>
                  <a:lnTo>
                    <a:pt x="917" y="267"/>
                  </a:lnTo>
                  <a:lnTo>
                    <a:pt x="925" y="263"/>
                  </a:lnTo>
                  <a:lnTo>
                    <a:pt x="930" y="261"/>
                  </a:lnTo>
                  <a:close/>
                  <a:moveTo>
                    <a:pt x="2758" y="214"/>
                  </a:moveTo>
                  <a:lnTo>
                    <a:pt x="2762" y="216"/>
                  </a:lnTo>
                  <a:lnTo>
                    <a:pt x="2764" y="217"/>
                  </a:lnTo>
                  <a:lnTo>
                    <a:pt x="2774" y="222"/>
                  </a:lnTo>
                  <a:lnTo>
                    <a:pt x="2783" y="226"/>
                  </a:lnTo>
                  <a:lnTo>
                    <a:pt x="2785" y="229"/>
                  </a:lnTo>
                  <a:lnTo>
                    <a:pt x="2788" y="233"/>
                  </a:lnTo>
                  <a:lnTo>
                    <a:pt x="2788" y="238"/>
                  </a:lnTo>
                  <a:lnTo>
                    <a:pt x="2787" y="242"/>
                  </a:lnTo>
                  <a:lnTo>
                    <a:pt x="2784" y="245"/>
                  </a:lnTo>
                  <a:lnTo>
                    <a:pt x="2780" y="248"/>
                  </a:lnTo>
                  <a:lnTo>
                    <a:pt x="2775" y="248"/>
                  </a:lnTo>
                  <a:lnTo>
                    <a:pt x="2771" y="247"/>
                  </a:lnTo>
                  <a:lnTo>
                    <a:pt x="2764" y="242"/>
                  </a:lnTo>
                  <a:lnTo>
                    <a:pt x="2753" y="236"/>
                  </a:lnTo>
                  <a:lnTo>
                    <a:pt x="2752" y="236"/>
                  </a:lnTo>
                  <a:lnTo>
                    <a:pt x="2747" y="233"/>
                  </a:lnTo>
                  <a:lnTo>
                    <a:pt x="2746" y="229"/>
                  </a:lnTo>
                  <a:lnTo>
                    <a:pt x="2745" y="225"/>
                  </a:lnTo>
                  <a:lnTo>
                    <a:pt x="2746" y="220"/>
                  </a:lnTo>
                  <a:lnTo>
                    <a:pt x="2749" y="217"/>
                  </a:lnTo>
                  <a:lnTo>
                    <a:pt x="2753" y="214"/>
                  </a:lnTo>
                  <a:lnTo>
                    <a:pt x="2758" y="214"/>
                  </a:lnTo>
                  <a:close/>
                  <a:moveTo>
                    <a:pt x="1051" y="195"/>
                  </a:moveTo>
                  <a:lnTo>
                    <a:pt x="1055" y="195"/>
                  </a:lnTo>
                  <a:lnTo>
                    <a:pt x="1058" y="195"/>
                  </a:lnTo>
                  <a:lnTo>
                    <a:pt x="1061" y="198"/>
                  </a:lnTo>
                  <a:lnTo>
                    <a:pt x="1063" y="201"/>
                  </a:lnTo>
                  <a:lnTo>
                    <a:pt x="1064" y="206"/>
                  </a:lnTo>
                  <a:lnTo>
                    <a:pt x="1063" y="210"/>
                  </a:lnTo>
                  <a:lnTo>
                    <a:pt x="1061" y="214"/>
                  </a:lnTo>
                  <a:lnTo>
                    <a:pt x="1058" y="216"/>
                  </a:lnTo>
                  <a:lnTo>
                    <a:pt x="1057" y="216"/>
                  </a:lnTo>
                  <a:lnTo>
                    <a:pt x="1047" y="222"/>
                  </a:lnTo>
                  <a:lnTo>
                    <a:pt x="1038" y="226"/>
                  </a:lnTo>
                  <a:lnTo>
                    <a:pt x="1033" y="228"/>
                  </a:lnTo>
                  <a:lnTo>
                    <a:pt x="1029" y="228"/>
                  </a:lnTo>
                  <a:lnTo>
                    <a:pt x="1025" y="225"/>
                  </a:lnTo>
                  <a:lnTo>
                    <a:pt x="1022" y="222"/>
                  </a:lnTo>
                  <a:lnTo>
                    <a:pt x="1020" y="217"/>
                  </a:lnTo>
                  <a:lnTo>
                    <a:pt x="1022" y="213"/>
                  </a:lnTo>
                  <a:lnTo>
                    <a:pt x="1023" y="209"/>
                  </a:lnTo>
                  <a:lnTo>
                    <a:pt x="1026" y="207"/>
                  </a:lnTo>
                  <a:lnTo>
                    <a:pt x="1036" y="201"/>
                  </a:lnTo>
                  <a:lnTo>
                    <a:pt x="1047" y="197"/>
                  </a:lnTo>
                  <a:lnTo>
                    <a:pt x="1048" y="195"/>
                  </a:lnTo>
                  <a:lnTo>
                    <a:pt x="1051" y="195"/>
                  </a:lnTo>
                  <a:close/>
                  <a:moveTo>
                    <a:pt x="2632" y="155"/>
                  </a:moveTo>
                  <a:lnTo>
                    <a:pt x="2637" y="156"/>
                  </a:lnTo>
                  <a:lnTo>
                    <a:pt x="2641" y="157"/>
                  </a:lnTo>
                  <a:lnTo>
                    <a:pt x="2651" y="162"/>
                  </a:lnTo>
                  <a:lnTo>
                    <a:pt x="2658" y="165"/>
                  </a:lnTo>
                  <a:lnTo>
                    <a:pt x="2661" y="168"/>
                  </a:lnTo>
                  <a:lnTo>
                    <a:pt x="2664" y="172"/>
                  </a:lnTo>
                  <a:lnTo>
                    <a:pt x="2664" y="175"/>
                  </a:lnTo>
                  <a:lnTo>
                    <a:pt x="2664" y="181"/>
                  </a:lnTo>
                  <a:lnTo>
                    <a:pt x="2661" y="184"/>
                  </a:lnTo>
                  <a:lnTo>
                    <a:pt x="2657" y="187"/>
                  </a:lnTo>
                  <a:lnTo>
                    <a:pt x="2653" y="187"/>
                  </a:lnTo>
                  <a:lnTo>
                    <a:pt x="2648" y="187"/>
                  </a:lnTo>
                  <a:lnTo>
                    <a:pt x="2642" y="184"/>
                  </a:lnTo>
                  <a:lnTo>
                    <a:pt x="2632" y="178"/>
                  </a:lnTo>
                  <a:lnTo>
                    <a:pt x="2628" y="176"/>
                  </a:lnTo>
                  <a:lnTo>
                    <a:pt x="2623" y="174"/>
                  </a:lnTo>
                  <a:lnTo>
                    <a:pt x="2622" y="171"/>
                  </a:lnTo>
                  <a:lnTo>
                    <a:pt x="2620" y="166"/>
                  </a:lnTo>
                  <a:lnTo>
                    <a:pt x="2622" y="162"/>
                  </a:lnTo>
                  <a:lnTo>
                    <a:pt x="2625" y="157"/>
                  </a:lnTo>
                  <a:lnTo>
                    <a:pt x="2628" y="156"/>
                  </a:lnTo>
                  <a:lnTo>
                    <a:pt x="2632" y="155"/>
                  </a:lnTo>
                  <a:close/>
                  <a:moveTo>
                    <a:pt x="1178" y="138"/>
                  </a:moveTo>
                  <a:lnTo>
                    <a:pt x="1182" y="138"/>
                  </a:lnTo>
                  <a:lnTo>
                    <a:pt x="1187" y="141"/>
                  </a:lnTo>
                  <a:lnTo>
                    <a:pt x="1188" y="146"/>
                  </a:lnTo>
                  <a:lnTo>
                    <a:pt x="1190" y="150"/>
                  </a:lnTo>
                  <a:lnTo>
                    <a:pt x="1188" y="155"/>
                  </a:lnTo>
                  <a:lnTo>
                    <a:pt x="1187" y="157"/>
                  </a:lnTo>
                  <a:lnTo>
                    <a:pt x="1182" y="160"/>
                  </a:lnTo>
                  <a:lnTo>
                    <a:pt x="1181" y="160"/>
                  </a:lnTo>
                  <a:lnTo>
                    <a:pt x="1171" y="165"/>
                  </a:lnTo>
                  <a:lnTo>
                    <a:pt x="1162" y="169"/>
                  </a:lnTo>
                  <a:lnTo>
                    <a:pt x="1156" y="169"/>
                  </a:lnTo>
                  <a:lnTo>
                    <a:pt x="1152" y="169"/>
                  </a:lnTo>
                  <a:lnTo>
                    <a:pt x="1149" y="166"/>
                  </a:lnTo>
                  <a:lnTo>
                    <a:pt x="1146" y="163"/>
                  </a:lnTo>
                  <a:lnTo>
                    <a:pt x="1146" y="159"/>
                  </a:lnTo>
                  <a:lnTo>
                    <a:pt x="1146" y="155"/>
                  </a:lnTo>
                  <a:lnTo>
                    <a:pt x="1149" y="150"/>
                  </a:lnTo>
                  <a:lnTo>
                    <a:pt x="1153" y="147"/>
                  </a:lnTo>
                  <a:lnTo>
                    <a:pt x="1162" y="144"/>
                  </a:lnTo>
                  <a:lnTo>
                    <a:pt x="1172" y="140"/>
                  </a:lnTo>
                  <a:lnTo>
                    <a:pt x="1174" y="138"/>
                  </a:lnTo>
                  <a:lnTo>
                    <a:pt x="1178" y="138"/>
                  </a:lnTo>
                  <a:close/>
                  <a:moveTo>
                    <a:pt x="2504" y="105"/>
                  </a:moveTo>
                  <a:lnTo>
                    <a:pt x="2508" y="105"/>
                  </a:lnTo>
                  <a:lnTo>
                    <a:pt x="2512" y="106"/>
                  </a:lnTo>
                  <a:lnTo>
                    <a:pt x="2523" y="111"/>
                  </a:lnTo>
                  <a:lnTo>
                    <a:pt x="2530" y="112"/>
                  </a:lnTo>
                  <a:lnTo>
                    <a:pt x="2533" y="115"/>
                  </a:lnTo>
                  <a:lnTo>
                    <a:pt x="2536" y="118"/>
                  </a:lnTo>
                  <a:lnTo>
                    <a:pt x="2537" y="122"/>
                  </a:lnTo>
                  <a:lnTo>
                    <a:pt x="2536" y="128"/>
                  </a:lnTo>
                  <a:lnTo>
                    <a:pt x="2534" y="131"/>
                  </a:lnTo>
                  <a:lnTo>
                    <a:pt x="2530" y="134"/>
                  </a:lnTo>
                  <a:lnTo>
                    <a:pt x="2526" y="136"/>
                  </a:lnTo>
                  <a:lnTo>
                    <a:pt x="2521" y="134"/>
                  </a:lnTo>
                  <a:lnTo>
                    <a:pt x="2515" y="133"/>
                  </a:lnTo>
                  <a:lnTo>
                    <a:pt x="2505" y="128"/>
                  </a:lnTo>
                  <a:lnTo>
                    <a:pt x="2501" y="127"/>
                  </a:lnTo>
                  <a:lnTo>
                    <a:pt x="2496" y="124"/>
                  </a:lnTo>
                  <a:lnTo>
                    <a:pt x="2493" y="121"/>
                  </a:lnTo>
                  <a:lnTo>
                    <a:pt x="2492" y="117"/>
                  </a:lnTo>
                  <a:lnTo>
                    <a:pt x="2493" y="112"/>
                  </a:lnTo>
                  <a:lnTo>
                    <a:pt x="2495" y="108"/>
                  </a:lnTo>
                  <a:lnTo>
                    <a:pt x="2499" y="105"/>
                  </a:lnTo>
                  <a:lnTo>
                    <a:pt x="2504" y="105"/>
                  </a:lnTo>
                  <a:close/>
                  <a:moveTo>
                    <a:pt x="1309" y="90"/>
                  </a:moveTo>
                  <a:lnTo>
                    <a:pt x="1312" y="92"/>
                  </a:lnTo>
                  <a:lnTo>
                    <a:pt x="1317" y="95"/>
                  </a:lnTo>
                  <a:lnTo>
                    <a:pt x="1318" y="99"/>
                  </a:lnTo>
                  <a:lnTo>
                    <a:pt x="1320" y="103"/>
                  </a:lnTo>
                  <a:lnTo>
                    <a:pt x="1318" y="108"/>
                  </a:lnTo>
                  <a:lnTo>
                    <a:pt x="1315" y="111"/>
                  </a:lnTo>
                  <a:lnTo>
                    <a:pt x="1311" y="114"/>
                  </a:lnTo>
                  <a:lnTo>
                    <a:pt x="1309" y="114"/>
                  </a:lnTo>
                  <a:lnTo>
                    <a:pt x="1299" y="117"/>
                  </a:lnTo>
                  <a:lnTo>
                    <a:pt x="1289" y="121"/>
                  </a:lnTo>
                  <a:lnTo>
                    <a:pt x="1285" y="121"/>
                  </a:lnTo>
                  <a:lnTo>
                    <a:pt x="1280" y="119"/>
                  </a:lnTo>
                  <a:lnTo>
                    <a:pt x="1277" y="117"/>
                  </a:lnTo>
                  <a:lnTo>
                    <a:pt x="1274" y="114"/>
                  </a:lnTo>
                  <a:lnTo>
                    <a:pt x="1274" y="108"/>
                  </a:lnTo>
                  <a:lnTo>
                    <a:pt x="1276" y="105"/>
                  </a:lnTo>
                  <a:lnTo>
                    <a:pt x="1279" y="100"/>
                  </a:lnTo>
                  <a:lnTo>
                    <a:pt x="1282" y="99"/>
                  </a:lnTo>
                  <a:lnTo>
                    <a:pt x="1292" y="95"/>
                  </a:lnTo>
                  <a:lnTo>
                    <a:pt x="1302" y="92"/>
                  </a:lnTo>
                  <a:lnTo>
                    <a:pt x="1304" y="92"/>
                  </a:lnTo>
                  <a:lnTo>
                    <a:pt x="1309" y="90"/>
                  </a:lnTo>
                  <a:close/>
                  <a:moveTo>
                    <a:pt x="2371" y="64"/>
                  </a:moveTo>
                  <a:lnTo>
                    <a:pt x="2375" y="64"/>
                  </a:lnTo>
                  <a:lnTo>
                    <a:pt x="2380" y="65"/>
                  </a:lnTo>
                  <a:lnTo>
                    <a:pt x="2391" y="68"/>
                  </a:lnTo>
                  <a:lnTo>
                    <a:pt x="2397" y="70"/>
                  </a:lnTo>
                  <a:lnTo>
                    <a:pt x="2401" y="73"/>
                  </a:lnTo>
                  <a:lnTo>
                    <a:pt x="2404" y="76"/>
                  </a:lnTo>
                  <a:lnTo>
                    <a:pt x="2406" y="80"/>
                  </a:lnTo>
                  <a:lnTo>
                    <a:pt x="2406" y="84"/>
                  </a:lnTo>
                  <a:lnTo>
                    <a:pt x="2403" y="89"/>
                  </a:lnTo>
                  <a:lnTo>
                    <a:pt x="2400" y="92"/>
                  </a:lnTo>
                  <a:lnTo>
                    <a:pt x="2396" y="93"/>
                  </a:lnTo>
                  <a:lnTo>
                    <a:pt x="2391" y="92"/>
                  </a:lnTo>
                  <a:lnTo>
                    <a:pt x="2384" y="90"/>
                  </a:lnTo>
                  <a:lnTo>
                    <a:pt x="2374" y="87"/>
                  </a:lnTo>
                  <a:lnTo>
                    <a:pt x="2369" y="86"/>
                  </a:lnTo>
                  <a:lnTo>
                    <a:pt x="2365" y="84"/>
                  </a:lnTo>
                  <a:lnTo>
                    <a:pt x="2362" y="81"/>
                  </a:lnTo>
                  <a:lnTo>
                    <a:pt x="2361" y="77"/>
                  </a:lnTo>
                  <a:lnTo>
                    <a:pt x="2361" y="73"/>
                  </a:lnTo>
                  <a:lnTo>
                    <a:pt x="2364" y="68"/>
                  </a:lnTo>
                  <a:lnTo>
                    <a:pt x="2366" y="65"/>
                  </a:lnTo>
                  <a:lnTo>
                    <a:pt x="2371" y="64"/>
                  </a:lnTo>
                  <a:close/>
                  <a:moveTo>
                    <a:pt x="1442" y="54"/>
                  </a:moveTo>
                  <a:lnTo>
                    <a:pt x="1447" y="55"/>
                  </a:lnTo>
                  <a:lnTo>
                    <a:pt x="1450" y="58"/>
                  </a:lnTo>
                  <a:lnTo>
                    <a:pt x="1451" y="62"/>
                  </a:lnTo>
                  <a:lnTo>
                    <a:pt x="1451" y="67"/>
                  </a:lnTo>
                  <a:lnTo>
                    <a:pt x="1450" y="70"/>
                  </a:lnTo>
                  <a:lnTo>
                    <a:pt x="1447" y="74"/>
                  </a:lnTo>
                  <a:lnTo>
                    <a:pt x="1442" y="76"/>
                  </a:lnTo>
                  <a:lnTo>
                    <a:pt x="1442" y="76"/>
                  </a:lnTo>
                  <a:lnTo>
                    <a:pt x="1431" y="79"/>
                  </a:lnTo>
                  <a:lnTo>
                    <a:pt x="1420" y="81"/>
                  </a:lnTo>
                  <a:lnTo>
                    <a:pt x="1416" y="81"/>
                  </a:lnTo>
                  <a:lnTo>
                    <a:pt x="1412" y="80"/>
                  </a:lnTo>
                  <a:lnTo>
                    <a:pt x="1409" y="77"/>
                  </a:lnTo>
                  <a:lnTo>
                    <a:pt x="1407" y="73"/>
                  </a:lnTo>
                  <a:lnTo>
                    <a:pt x="1407" y="68"/>
                  </a:lnTo>
                  <a:lnTo>
                    <a:pt x="1409" y="64"/>
                  </a:lnTo>
                  <a:lnTo>
                    <a:pt x="1412" y="61"/>
                  </a:lnTo>
                  <a:lnTo>
                    <a:pt x="1415" y="60"/>
                  </a:lnTo>
                  <a:lnTo>
                    <a:pt x="1425" y="57"/>
                  </a:lnTo>
                  <a:lnTo>
                    <a:pt x="1436" y="54"/>
                  </a:lnTo>
                  <a:lnTo>
                    <a:pt x="1438" y="54"/>
                  </a:lnTo>
                  <a:lnTo>
                    <a:pt x="1442" y="54"/>
                  </a:lnTo>
                  <a:close/>
                  <a:moveTo>
                    <a:pt x="2239" y="33"/>
                  </a:moveTo>
                  <a:lnTo>
                    <a:pt x="2242" y="33"/>
                  </a:lnTo>
                  <a:lnTo>
                    <a:pt x="2254" y="36"/>
                  </a:lnTo>
                  <a:lnTo>
                    <a:pt x="2263" y="38"/>
                  </a:lnTo>
                  <a:lnTo>
                    <a:pt x="2267" y="39"/>
                  </a:lnTo>
                  <a:lnTo>
                    <a:pt x="2270" y="42"/>
                  </a:lnTo>
                  <a:lnTo>
                    <a:pt x="2272" y="46"/>
                  </a:lnTo>
                  <a:lnTo>
                    <a:pt x="2272" y="51"/>
                  </a:lnTo>
                  <a:lnTo>
                    <a:pt x="2270" y="55"/>
                  </a:lnTo>
                  <a:lnTo>
                    <a:pt x="2267" y="58"/>
                  </a:lnTo>
                  <a:lnTo>
                    <a:pt x="2263" y="60"/>
                  </a:lnTo>
                  <a:lnTo>
                    <a:pt x="2258" y="60"/>
                  </a:lnTo>
                  <a:lnTo>
                    <a:pt x="2250" y="58"/>
                  </a:lnTo>
                  <a:lnTo>
                    <a:pt x="2238" y="57"/>
                  </a:lnTo>
                  <a:lnTo>
                    <a:pt x="2236" y="55"/>
                  </a:lnTo>
                  <a:lnTo>
                    <a:pt x="2232" y="54"/>
                  </a:lnTo>
                  <a:lnTo>
                    <a:pt x="2228" y="51"/>
                  </a:lnTo>
                  <a:lnTo>
                    <a:pt x="2226" y="46"/>
                  </a:lnTo>
                  <a:lnTo>
                    <a:pt x="2226" y="42"/>
                  </a:lnTo>
                  <a:lnTo>
                    <a:pt x="2228" y="38"/>
                  </a:lnTo>
                  <a:lnTo>
                    <a:pt x="2232" y="35"/>
                  </a:lnTo>
                  <a:lnTo>
                    <a:pt x="2235" y="33"/>
                  </a:lnTo>
                  <a:lnTo>
                    <a:pt x="2239" y="33"/>
                  </a:lnTo>
                  <a:close/>
                  <a:moveTo>
                    <a:pt x="1574" y="26"/>
                  </a:moveTo>
                  <a:lnTo>
                    <a:pt x="1578" y="26"/>
                  </a:lnTo>
                  <a:lnTo>
                    <a:pt x="1582" y="27"/>
                  </a:lnTo>
                  <a:lnTo>
                    <a:pt x="1585" y="30"/>
                  </a:lnTo>
                  <a:lnTo>
                    <a:pt x="1587" y="35"/>
                  </a:lnTo>
                  <a:lnTo>
                    <a:pt x="1587" y="39"/>
                  </a:lnTo>
                  <a:lnTo>
                    <a:pt x="1584" y="43"/>
                  </a:lnTo>
                  <a:lnTo>
                    <a:pt x="1581" y="46"/>
                  </a:lnTo>
                  <a:lnTo>
                    <a:pt x="1577" y="48"/>
                  </a:lnTo>
                  <a:lnTo>
                    <a:pt x="1568" y="49"/>
                  </a:lnTo>
                  <a:lnTo>
                    <a:pt x="1556" y="52"/>
                  </a:lnTo>
                  <a:lnTo>
                    <a:pt x="1555" y="52"/>
                  </a:lnTo>
                  <a:lnTo>
                    <a:pt x="1550" y="52"/>
                  </a:lnTo>
                  <a:lnTo>
                    <a:pt x="1546" y="51"/>
                  </a:lnTo>
                  <a:lnTo>
                    <a:pt x="1543" y="46"/>
                  </a:lnTo>
                  <a:lnTo>
                    <a:pt x="1542" y="42"/>
                  </a:lnTo>
                  <a:lnTo>
                    <a:pt x="1542" y="38"/>
                  </a:lnTo>
                  <a:lnTo>
                    <a:pt x="1543" y="35"/>
                  </a:lnTo>
                  <a:lnTo>
                    <a:pt x="1546" y="32"/>
                  </a:lnTo>
                  <a:lnTo>
                    <a:pt x="1550" y="29"/>
                  </a:lnTo>
                  <a:lnTo>
                    <a:pt x="1552" y="29"/>
                  </a:lnTo>
                  <a:lnTo>
                    <a:pt x="1563" y="27"/>
                  </a:lnTo>
                  <a:lnTo>
                    <a:pt x="1574" y="26"/>
                  </a:lnTo>
                  <a:close/>
                  <a:moveTo>
                    <a:pt x="2102" y="11"/>
                  </a:moveTo>
                  <a:lnTo>
                    <a:pt x="2114" y="13"/>
                  </a:lnTo>
                  <a:lnTo>
                    <a:pt x="2126" y="14"/>
                  </a:lnTo>
                  <a:lnTo>
                    <a:pt x="2126" y="14"/>
                  </a:lnTo>
                  <a:lnTo>
                    <a:pt x="2130" y="17"/>
                  </a:lnTo>
                  <a:lnTo>
                    <a:pt x="2134" y="20"/>
                  </a:lnTo>
                  <a:lnTo>
                    <a:pt x="2136" y="23"/>
                  </a:lnTo>
                  <a:lnTo>
                    <a:pt x="2136" y="27"/>
                  </a:lnTo>
                  <a:lnTo>
                    <a:pt x="2134" y="32"/>
                  </a:lnTo>
                  <a:lnTo>
                    <a:pt x="2131" y="36"/>
                  </a:lnTo>
                  <a:lnTo>
                    <a:pt x="2127" y="38"/>
                  </a:lnTo>
                  <a:lnTo>
                    <a:pt x="2123" y="38"/>
                  </a:lnTo>
                  <a:lnTo>
                    <a:pt x="2111" y="36"/>
                  </a:lnTo>
                  <a:lnTo>
                    <a:pt x="2101" y="35"/>
                  </a:lnTo>
                  <a:lnTo>
                    <a:pt x="2096" y="33"/>
                  </a:lnTo>
                  <a:lnTo>
                    <a:pt x="2092" y="30"/>
                  </a:lnTo>
                  <a:lnTo>
                    <a:pt x="2090" y="27"/>
                  </a:lnTo>
                  <a:lnTo>
                    <a:pt x="2090" y="22"/>
                  </a:lnTo>
                  <a:lnTo>
                    <a:pt x="2092" y="17"/>
                  </a:lnTo>
                  <a:lnTo>
                    <a:pt x="2095" y="14"/>
                  </a:lnTo>
                  <a:lnTo>
                    <a:pt x="2098" y="13"/>
                  </a:lnTo>
                  <a:lnTo>
                    <a:pt x="2102" y="11"/>
                  </a:lnTo>
                  <a:close/>
                  <a:moveTo>
                    <a:pt x="1711" y="7"/>
                  </a:moveTo>
                  <a:lnTo>
                    <a:pt x="1715" y="8"/>
                  </a:lnTo>
                  <a:lnTo>
                    <a:pt x="1720" y="10"/>
                  </a:lnTo>
                  <a:lnTo>
                    <a:pt x="1723" y="14"/>
                  </a:lnTo>
                  <a:lnTo>
                    <a:pt x="1723" y="19"/>
                  </a:lnTo>
                  <a:lnTo>
                    <a:pt x="1723" y="23"/>
                  </a:lnTo>
                  <a:lnTo>
                    <a:pt x="1721" y="26"/>
                  </a:lnTo>
                  <a:lnTo>
                    <a:pt x="1717" y="29"/>
                  </a:lnTo>
                  <a:lnTo>
                    <a:pt x="1712" y="30"/>
                  </a:lnTo>
                  <a:lnTo>
                    <a:pt x="1707" y="32"/>
                  </a:lnTo>
                  <a:lnTo>
                    <a:pt x="1695" y="32"/>
                  </a:lnTo>
                  <a:lnTo>
                    <a:pt x="1690" y="33"/>
                  </a:lnTo>
                  <a:lnTo>
                    <a:pt x="1686" y="32"/>
                  </a:lnTo>
                  <a:lnTo>
                    <a:pt x="1682" y="30"/>
                  </a:lnTo>
                  <a:lnTo>
                    <a:pt x="1679" y="27"/>
                  </a:lnTo>
                  <a:lnTo>
                    <a:pt x="1677" y="23"/>
                  </a:lnTo>
                  <a:lnTo>
                    <a:pt x="1677" y="19"/>
                  </a:lnTo>
                  <a:lnTo>
                    <a:pt x="1680" y="14"/>
                  </a:lnTo>
                  <a:lnTo>
                    <a:pt x="1683" y="11"/>
                  </a:lnTo>
                  <a:lnTo>
                    <a:pt x="1688" y="10"/>
                  </a:lnTo>
                  <a:lnTo>
                    <a:pt x="1692" y="10"/>
                  </a:lnTo>
                  <a:lnTo>
                    <a:pt x="1705" y="8"/>
                  </a:lnTo>
                  <a:lnTo>
                    <a:pt x="1711" y="7"/>
                  </a:lnTo>
                  <a:close/>
                  <a:moveTo>
                    <a:pt x="1965" y="1"/>
                  </a:moveTo>
                  <a:lnTo>
                    <a:pt x="1971" y="1"/>
                  </a:lnTo>
                  <a:lnTo>
                    <a:pt x="1982" y="3"/>
                  </a:lnTo>
                  <a:lnTo>
                    <a:pt x="1988" y="3"/>
                  </a:lnTo>
                  <a:lnTo>
                    <a:pt x="1993" y="4"/>
                  </a:lnTo>
                  <a:lnTo>
                    <a:pt x="1996" y="7"/>
                  </a:lnTo>
                  <a:lnTo>
                    <a:pt x="1999" y="10"/>
                  </a:lnTo>
                  <a:lnTo>
                    <a:pt x="1999" y="14"/>
                  </a:lnTo>
                  <a:lnTo>
                    <a:pt x="1997" y="19"/>
                  </a:lnTo>
                  <a:lnTo>
                    <a:pt x="1994" y="23"/>
                  </a:lnTo>
                  <a:lnTo>
                    <a:pt x="1991" y="24"/>
                  </a:lnTo>
                  <a:lnTo>
                    <a:pt x="1987" y="26"/>
                  </a:lnTo>
                  <a:lnTo>
                    <a:pt x="1981" y="24"/>
                  </a:lnTo>
                  <a:lnTo>
                    <a:pt x="1969" y="24"/>
                  </a:lnTo>
                  <a:lnTo>
                    <a:pt x="1963" y="24"/>
                  </a:lnTo>
                  <a:lnTo>
                    <a:pt x="1959" y="23"/>
                  </a:lnTo>
                  <a:lnTo>
                    <a:pt x="1956" y="20"/>
                  </a:lnTo>
                  <a:lnTo>
                    <a:pt x="1953" y="17"/>
                  </a:lnTo>
                  <a:lnTo>
                    <a:pt x="1953" y="13"/>
                  </a:lnTo>
                  <a:lnTo>
                    <a:pt x="1953" y="8"/>
                  </a:lnTo>
                  <a:lnTo>
                    <a:pt x="1956" y="4"/>
                  </a:lnTo>
                  <a:lnTo>
                    <a:pt x="1961" y="3"/>
                  </a:lnTo>
                  <a:lnTo>
                    <a:pt x="1965" y="1"/>
                  </a:lnTo>
                  <a:close/>
                  <a:moveTo>
                    <a:pt x="1836" y="0"/>
                  </a:moveTo>
                  <a:lnTo>
                    <a:pt x="1850" y="0"/>
                  </a:lnTo>
                  <a:lnTo>
                    <a:pt x="1854" y="1"/>
                  </a:lnTo>
                  <a:lnTo>
                    <a:pt x="1857" y="4"/>
                  </a:lnTo>
                  <a:lnTo>
                    <a:pt x="1860" y="7"/>
                  </a:lnTo>
                  <a:lnTo>
                    <a:pt x="1861" y="11"/>
                  </a:lnTo>
                  <a:lnTo>
                    <a:pt x="1860" y="16"/>
                  </a:lnTo>
                  <a:lnTo>
                    <a:pt x="1857" y="20"/>
                  </a:lnTo>
                  <a:lnTo>
                    <a:pt x="1854" y="22"/>
                  </a:lnTo>
                  <a:lnTo>
                    <a:pt x="1850" y="23"/>
                  </a:lnTo>
                  <a:lnTo>
                    <a:pt x="1838" y="23"/>
                  </a:lnTo>
                  <a:lnTo>
                    <a:pt x="1826" y="23"/>
                  </a:lnTo>
                  <a:lnTo>
                    <a:pt x="1822" y="23"/>
                  </a:lnTo>
                  <a:lnTo>
                    <a:pt x="1819" y="20"/>
                  </a:lnTo>
                  <a:lnTo>
                    <a:pt x="1816" y="17"/>
                  </a:lnTo>
                  <a:lnTo>
                    <a:pt x="1815" y="13"/>
                  </a:lnTo>
                  <a:lnTo>
                    <a:pt x="1816" y="8"/>
                  </a:lnTo>
                  <a:lnTo>
                    <a:pt x="1817" y="4"/>
                  </a:lnTo>
                  <a:lnTo>
                    <a:pt x="1822" y="1"/>
                  </a:lnTo>
                  <a:lnTo>
                    <a:pt x="1826" y="1"/>
                  </a:lnTo>
                  <a:lnTo>
                    <a:pt x="1836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" name="Freeform 8"/>
            <p:cNvSpPr>
              <a:spLocks noEditPoints="1"/>
            </p:cNvSpPr>
            <p:nvPr/>
          </p:nvSpPr>
          <p:spPr bwMode="auto">
            <a:xfrm>
              <a:off x="4118423" y="1991423"/>
              <a:ext cx="3955155" cy="3924203"/>
            </a:xfrm>
            <a:custGeom>
              <a:avLst/>
              <a:gdLst>
                <a:gd name="T0" fmla="*/ 2003 w 4089"/>
                <a:gd name="T1" fmla="*/ 4056 h 4057"/>
                <a:gd name="T2" fmla="*/ 2193 w 4089"/>
                <a:gd name="T3" fmla="*/ 4026 h 4057"/>
                <a:gd name="T4" fmla="*/ 2377 w 4089"/>
                <a:gd name="T5" fmla="*/ 4026 h 4057"/>
                <a:gd name="T6" fmla="*/ 1665 w 4089"/>
                <a:gd name="T7" fmla="*/ 4018 h 4057"/>
                <a:gd name="T8" fmla="*/ 1530 w 4089"/>
                <a:gd name="T9" fmla="*/ 3966 h 4057"/>
                <a:gd name="T10" fmla="*/ 2669 w 4089"/>
                <a:gd name="T11" fmla="*/ 3955 h 4057"/>
                <a:gd name="T12" fmla="*/ 1400 w 4089"/>
                <a:gd name="T13" fmla="*/ 3953 h 4057"/>
                <a:gd name="T14" fmla="*/ 2771 w 4089"/>
                <a:gd name="T15" fmla="*/ 3898 h 4057"/>
                <a:gd name="T16" fmla="*/ 2944 w 4089"/>
                <a:gd name="T17" fmla="*/ 3831 h 4057"/>
                <a:gd name="T18" fmla="*/ 1147 w 4089"/>
                <a:gd name="T19" fmla="*/ 3828 h 4057"/>
                <a:gd name="T20" fmla="*/ 3039 w 4089"/>
                <a:gd name="T21" fmla="*/ 3793 h 4057"/>
                <a:gd name="T22" fmla="*/ 973 w 4089"/>
                <a:gd name="T23" fmla="*/ 3753 h 4057"/>
                <a:gd name="T24" fmla="*/ 858 w 4089"/>
                <a:gd name="T25" fmla="*/ 3649 h 4057"/>
                <a:gd name="T26" fmla="*/ 3323 w 4089"/>
                <a:gd name="T27" fmla="*/ 3607 h 4057"/>
                <a:gd name="T28" fmla="*/ 754 w 4089"/>
                <a:gd name="T29" fmla="*/ 3598 h 4057"/>
                <a:gd name="T30" fmla="*/ 3397 w 4089"/>
                <a:gd name="T31" fmla="*/ 3513 h 4057"/>
                <a:gd name="T32" fmla="*/ 627 w 4089"/>
                <a:gd name="T33" fmla="*/ 3458 h 4057"/>
                <a:gd name="T34" fmla="*/ 535 w 4089"/>
                <a:gd name="T35" fmla="*/ 3354 h 4057"/>
                <a:gd name="T36" fmla="*/ 3631 w 4089"/>
                <a:gd name="T37" fmla="*/ 3303 h 4057"/>
                <a:gd name="T38" fmla="*/ 439 w 4089"/>
                <a:gd name="T39" fmla="*/ 3278 h 4057"/>
                <a:gd name="T40" fmla="*/ 3707 w 4089"/>
                <a:gd name="T41" fmla="*/ 3161 h 4057"/>
                <a:gd name="T42" fmla="*/ 3809 w 4089"/>
                <a:gd name="T43" fmla="*/ 3030 h 4057"/>
                <a:gd name="T44" fmla="*/ 284 w 4089"/>
                <a:gd name="T45" fmla="*/ 3030 h 4057"/>
                <a:gd name="T46" fmla="*/ 3847 w 4089"/>
                <a:gd name="T47" fmla="*/ 2931 h 4057"/>
                <a:gd name="T48" fmla="*/ 198 w 4089"/>
                <a:gd name="T49" fmla="*/ 2852 h 4057"/>
                <a:gd name="T50" fmla="*/ 153 w 4089"/>
                <a:gd name="T51" fmla="*/ 2722 h 4057"/>
                <a:gd name="T52" fmla="*/ 3985 w 4089"/>
                <a:gd name="T53" fmla="*/ 2656 h 4057"/>
                <a:gd name="T54" fmla="*/ 87 w 4089"/>
                <a:gd name="T55" fmla="*/ 2606 h 4057"/>
                <a:gd name="T56" fmla="*/ 4015 w 4089"/>
                <a:gd name="T57" fmla="*/ 2475 h 4057"/>
                <a:gd name="T58" fmla="*/ 4061 w 4089"/>
                <a:gd name="T59" fmla="*/ 2348 h 4057"/>
                <a:gd name="T60" fmla="*/ 24 w 4089"/>
                <a:gd name="T61" fmla="*/ 2323 h 4057"/>
                <a:gd name="T62" fmla="*/ 4066 w 4089"/>
                <a:gd name="T63" fmla="*/ 2178 h 4057"/>
                <a:gd name="T64" fmla="*/ 4089 w 4089"/>
                <a:gd name="T65" fmla="*/ 2066 h 4057"/>
                <a:gd name="T66" fmla="*/ 3 w 4089"/>
                <a:gd name="T67" fmla="*/ 1987 h 4057"/>
                <a:gd name="T68" fmla="*/ 30 w 4089"/>
                <a:gd name="T69" fmla="*/ 1855 h 4057"/>
                <a:gd name="T70" fmla="*/ 4056 w 4089"/>
                <a:gd name="T71" fmla="*/ 1776 h 4057"/>
                <a:gd name="T72" fmla="*/ 38 w 4089"/>
                <a:gd name="T73" fmla="*/ 1684 h 4057"/>
                <a:gd name="T74" fmla="*/ 73 w 4089"/>
                <a:gd name="T75" fmla="*/ 1566 h 4057"/>
                <a:gd name="T76" fmla="*/ 3994 w 4089"/>
                <a:gd name="T77" fmla="*/ 1477 h 4057"/>
                <a:gd name="T78" fmla="*/ 103 w 4089"/>
                <a:gd name="T79" fmla="*/ 1392 h 4057"/>
                <a:gd name="T80" fmla="*/ 165 w 4089"/>
                <a:gd name="T81" fmla="*/ 1269 h 4057"/>
                <a:gd name="T82" fmla="*/ 3901 w 4089"/>
                <a:gd name="T83" fmla="*/ 1204 h 4057"/>
                <a:gd name="T84" fmla="*/ 195 w 4089"/>
                <a:gd name="T85" fmla="*/ 1134 h 4057"/>
                <a:gd name="T86" fmla="*/ 281 w 4089"/>
                <a:gd name="T87" fmla="*/ 983 h 4057"/>
                <a:gd name="T88" fmla="*/ 3778 w 4089"/>
                <a:gd name="T89" fmla="*/ 926 h 4057"/>
                <a:gd name="T90" fmla="*/ 346 w 4089"/>
                <a:gd name="T91" fmla="*/ 901 h 4057"/>
                <a:gd name="T92" fmla="*/ 3655 w 4089"/>
                <a:gd name="T93" fmla="*/ 789 h 4057"/>
                <a:gd name="T94" fmla="*/ 451 w 4089"/>
                <a:gd name="T95" fmla="*/ 735 h 4057"/>
                <a:gd name="T96" fmla="*/ 549 w 4089"/>
                <a:gd name="T97" fmla="*/ 652 h 4057"/>
                <a:gd name="T98" fmla="*/ 3482 w 4089"/>
                <a:gd name="T99" fmla="*/ 589 h 4057"/>
                <a:gd name="T100" fmla="*/ 623 w 4089"/>
                <a:gd name="T101" fmla="*/ 539 h 4057"/>
                <a:gd name="T102" fmla="*/ 768 w 4089"/>
                <a:gd name="T103" fmla="*/ 418 h 4057"/>
                <a:gd name="T104" fmla="*/ 3274 w 4089"/>
                <a:gd name="T105" fmla="*/ 378 h 4057"/>
                <a:gd name="T106" fmla="*/ 854 w 4089"/>
                <a:gd name="T107" fmla="*/ 361 h 4057"/>
                <a:gd name="T108" fmla="*/ 3108 w 4089"/>
                <a:gd name="T109" fmla="*/ 276 h 4057"/>
                <a:gd name="T110" fmla="*/ 2997 w 4089"/>
                <a:gd name="T111" fmla="*/ 199 h 4057"/>
                <a:gd name="T112" fmla="*/ 1124 w 4089"/>
                <a:gd name="T113" fmla="*/ 210 h 4057"/>
                <a:gd name="T114" fmla="*/ 2845 w 4089"/>
                <a:gd name="T115" fmla="*/ 152 h 4057"/>
                <a:gd name="T116" fmla="*/ 1273 w 4089"/>
                <a:gd name="T117" fmla="*/ 114 h 4057"/>
                <a:gd name="T118" fmla="*/ 1430 w 4089"/>
                <a:gd name="T119" fmla="*/ 74 h 4057"/>
                <a:gd name="T120" fmla="*/ 2598 w 4089"/>
                <a:gd name="T121" fmla="*/ 64 h 4057"/>
                <a:gd name="T122" fmla="*/ 1534 w 4089"/>
                <a:gd name="T123" fmla="*/ 28 h 40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089" h="4057">
                  <a:moveTo>
                    <a:pt x="2057" y="4032"/>
                  </a:moveTo>
                  <a:lnTo>
                    <a:pt x="2068" y="4032"/>
                  </a:lnTo>
                  <a:lnTo>
                    <a:pt x="2074" y="4032"/>
                  </a:lnTo>
                  <a:lnTo>
                    <a:pt x="2079" y="4035"/>
                  </a:lnTo>
                  <a:lnTo>
                    <a:pt x="2080" y="4039"/>
                  </a:lnTo>
                  <a:lnTo>
                    <a:pt x="2082" y="4044"/>
                  </a:lnTo>
                  <a:lnTo>
                    <a:pt x="2080" y="4050"/>
                  </a:lnTo>
                  <a:lnTo>
                    <a:pt x="2079" y="4053"/>
                  </a:lnTo>
                  <a:lnTo>
                    <a:pt x="2074" y="4056"/>
                  </a:lnTo>
                  <a:lnTo>
                    <a:pt x="2070" y="4057"/>
                  </a:lnTo>
                  <a:lnTo>
                    <a:pt x="2058" y="4057"/>
                  </a:lnTo>
                  <a:lnTo>
                    <a:pt x="2044" y="4057"/>
                  </a:lnTo>
                  <a:lnTo>
                    <a:pt x="2039" y="4056"/>
                  </a:lnTo>
                  <a:lnTo>
                    <a:pt x="2036" y="4053"/>
                  </a:lnTo>
                  <a:lnTo>
                    <a:pt x="2033" y="4050"/>
                  </a:lnTo>
                  <a:lnTo>
                    <a:pt x="2032" y="4044"/>
                  </a:lnTo>
                  <a:lnTo>
                    <a:pt x="2033" y="4039"/>
                  </a:lnTo>
                  <a:lnTo>
                    <a:pt x="2036" y="4035"/>
                  </a:lnTo>
                  <a:lnTo>
                    <a:pt x="2039" y="4034"/>
                  </a:lnTo>
                  <a:lnTo>
                    <a:pt x="2044" y="4032"/>
                  </a:lnTo>
                  <a:lnTo>
                    <a:pt x="2057" y="4032"/>
                  </a:lnTo>
                  <a:close/>
                  <a:moveTo>
                    <a:pt x="1974" y="4031"/>
                  </a:moveTo>
                  <a:lnTo>
                    <a:pt x="1979" y="4031"/>
                  </a:lnTo>
                  <a:lnTo>
                    <a:pt x="1993" y="4031"/>
                  </a:lnTo>
                  <a:lnTo>
                    <a:pt x="1998" y="4031"/>
                  </a:lnTo>
                  <a:lnTo>
                    <a:pt x="2003" y="4032"/>
                  </a:lnTo>
                  <a:lnTo>
                    <a:pt x="2007" y="4035"/>
                  </a:lnTo>
                  <a:lnTo>
                    <a:pt x="2010" y="4039"/>
                  </a:lnTo>
                  <a:lnTo>
                    <a:pt x="2010" y="4044"/>
                  </a:lnTo>
                  <a:lnTo>
                    <a:pt x="2009" y="4050"/>
                  </a:lnTo>
                  <a:lnTo>
                    <a:pt x="2007" y="4053"/>
                  </a:lnTo>
                  <a:lnTo>
                    <a:pt x="2003" y="4056"/>
                  </a:lnTo>
                  <a:lnTo>
                    <a:pt x="1998" y="4057"/>
                  </a:lnTo>
                  <a:lnTo>
                    <a:pt x="1993" y="4056"/>
                  </a:lnTo>
                  <a:lnTo>
                    <a:pt x="1979" y="4056"/>
                  </a:lnTo>
                  <a:lnTo>
                    <a:pt x="1972" y="4056"/>
                  </a:lnTo>
                  <a:lnTo>
                    <a:pt x="1968" y="4054"/>
                  </a:lnTo>
                  <a:lnTo>
                    <a:pt x="1963" y="4051"/>
                  </a:lnTo>
                  <a:lnTo>
                    <a:pt x="1962" y="4048"/>
                  </a:lnTo>
                  <a:lnTo>
                    <a:pt x="1960" y="4042"/>
                  </a:lnTo>
                  <a:lnTo>
                    <a:pt x="1962" y="4038"/>
                  </a:lnTo>
                  <a:lnTo>
                    <a:pt x="1965" y="4034"/>
                  </a:lnTo>
                  <a:lnTo>
                    <a:pt x="1969" y="4031"/>
                  </a:lnTo>
                  <a:lnTo>
                    <a:pt x="1974" y="4031"/>
                  </a:lnTo>
                  <a:close/>
                  <a:moveTo>
                    <a:pt x="2217" y="4025"/>
                  </a:moveTo>
                  <a:lnTo>
                    <a:pt x="2223" y="4025"/>
                  </a:lnTo>
                  <a:lnTo>
                    <a:pt x="2226" y="4028"/>
                  </a:lnTo>
                  <a:lnTo>
                    <a:pt x="2229" y="4031"/>
                  </a:lnTo>
                  <a:lnTo>
                    <a:pt x="2231" y="4037"/>
                  </a:lnTo>
                  <a:lnTo>
                    <a:pt x="2231" y="4041"/>
                  </a:lnTo>
                  <a:lnTo>
                    <a:pt x="2228" y="4045"/>
                  </a:lnTo>
                  <a:lnTo>
                    <a:pt x="2225" y="4048"/>
                  </a:lnTo>
                  <a:lnTo>
                    <a:pt x="2220" y="4050"/>
                  </a:lnTo>
                  <a:lnTo>
                    <a:pt x="2214" y="4050"/>
                  </a:lnTo>
                  <a:lnTo>
                    <a:pt x="2201" y="4051"/>
                  </a:lnTo>
                  <a:lnTo>
                    <a:pt x="2195" y="4051"/>
                  </a:lnTo>
                  <a:lnTo>
                    <a:pt x="2190" y="4051"/>
                  </a:lnTo>
                  <a:lnTo>
                    <a:pt x="2185" y="4048"/>
                  </a:lnTo>
                  <a:lnTo>
                    <a:pt x="2182" y="4045"/>
                  </a:lnTo>
                  <a:lnTo>
                    <a:pt x="2181" y="4039"/>
                  </a:lnTo>
                  <a:lnTo>
                    <a:pt x="2182" y="4035"/>
                  </a:lnTo>
                  <a:lnTo>
                    <a:pt x="2184" y="4031"/>
                  </a:lnTo>
                  <a:lnTo>
                    <a:pt x="2188" y="4028"/>
                  </a:lnTo>
                  <a:lnTo>
                    <a:pt x="2193" y="4026"/>
                  </a:lnTo>
                  <a:lnTo>
                    <a:pt x="2200" y="4026"/>
                  </a:lnTo>
                  <a:lnTo>
                    <a:pt x="2213" y="4025"/>
                  </a:lnTo>
                  <a:lnTo>
                    <a:pt x="2217" y="4025"/>
                  </a:lnTo>
                  <a:close/>
                  <a:moveTo>
                    <a:pt x="1825" y="4020"/>
                  </a:moveTo>
                  <a:lnTo>
                    <a:pt x="1838" y="4022"/>
                  </a:lnTo>
                  <a:lnTo>
                    <a:pt x="1849" y="4023"/>
                  </a:lnTo>
                  <a:lnTo>
                    <a:pt x="1855" y="4025"/>
                  </a:lnTo>
                  <a:lnTo>
                    <a:pt x="1858" y="4028"/>
                  </a:lnTo>
                  <a:lnTo>
                    <a:pt x="1861" y="4032"/>
                  </a:lnTo>
                  <a:lnTo>
                    <a:pt x="1861" y="4037"/>
                  </a:lnTo>
                  <a:lnTo>
                    <a:pt x="1860" y="4041"/>
                  </a:lnTo>
                  <a:lnTo>
                    <a:pt x="1858" y="4044"/>
                  </a:lnTo>
                  <a:lnTo>
                    <a:pt x="1855" y="4045"/>
                  </a:lnTo>
                  <a:lnTo>
                    <a:pt x="1851" y="4047"/>
                  </a:lnTo>
                  <a:lnTo>
                    <a:pt x="1848" y="4048"/>
                  </a:lnTo>
                  <a:lnTo>
                    <a:pt x="1835" y="4047"/>
                  </a:lnTo>
                  <a:lnTo>
                    <a:pt x="1823" y="4045"/>
                  </a:lnTo>
                  <a:lnTo>
                    <a:pt x="1819" y="4044"/>
                  </a:lnTo>
                  <a:lnTo>
                    <a:pt x="1814" y="4041"/>
                  </a:lnTo>
                  <a:lnTo>
                    <a:pt x="1811" y="4037"/>
                  </a:lnTo>
                  <a:lnTo>
                    <a:pt x="1811" y="4031"/>
                  </a:lnTo>
                  <a:lnTo>
                    <a:pt x="1813" y="4026"/>
                  </a:lnTo>
                  <a:lnTo>
                    <a:pt x="1816" y="4023"/>
                  </a:lnTo>
                  <a:lnTo>
                    <a:pt x="1820" y="4020"/>
                  </a:lnTo>
                  <a:lnTo>
                    <a:pt x="1825" y="4020"/>
                  </a:lnTo>
                  <a:close/>
                  <a:moveTo>
                    <a:pt x="2365" y="4006"/>
                  </a:moveTo>
                  <a:lnTo>
                    <a:pt x="2369" y="4007"/>
                  </a:lnTo>
                  <a:lnTo>
                    <a:pt x="2374" y="4009"/>
                  </a:lnTo>
                  <a:lnTo>
                    <a:pt x="2378" y="4013"/>
                  </a:lnTo>
                  <a:lnTo>
                    <a:pt x="2379" y="4018"/>
                  </a:lnTo>
                  <a:lnTo>
                    <a:pt x="2379" y="4022"/>
                  </a:lnTo>
                  <a:lnTo>
                    <a:pt x="2377" y="4026"/>
                  </a:lnTo>
                  <a:lnTo>
                    <a:pt x="2374" y="4029"/>
                  </a:lnTo>
                  <a:lnTo>
                    <a:pt x="2369" y="4031"/>
                  </a:lnTo>
                  <a:lnTo>
                    <a:pt x="2356" y="4034"/>
                  </a:lnTo>
                  <a:lnTo>
                    <a:pt x="2344" y="4035"/>
                  </a:lnTo>
                  <a:lnTo>
                    <a:pt x="2339" y="4035"/>
                  </a:lnTo>
                  <a:lnTo>
                    <a:pt x="2334" y="4032"/>
                  </a:lnTo>
                  <a:lnTo>
                    <a:pt x="2331" y="4029"/>
                  </a:lnTo>
                  <a:lnTo>
                    <a:pt x="2330" y="4025"/>
                  </a:lnTo>
                  <a:lnTo>
                    <a:pt x="2330" y="4019"/>
                  </a:lnTo>
                  <a:lnTo>
                    <a:pt x="2333" y="4015"/>
                  </a:lnTo>
                  <a:lnTo>
                    <a:pt x="2336" y="4012"/>
                  </a:lnTo>
                  <a:lnTo>
                    <a:pt x="2340" y="4010"/>
                  </a:lnTo>
                  <a:lnTo>
                    <a:pt x="2352" y="4009"/>
                  </a:lnTo>
                  <a:lnTo>
                    <a:pt x="2365" y="4007"/>
                  </a:lnTo>
                  <a:lnTo>
                    <a:pt x="2365" y="4006"/>
                  </a:lnTo>
                  <a:close/>
                  <a:moveTo>
                    <a:pt x="1679" y="3999"/>
                  </a:moveTo>
                  <a:lnTo>
                    <a:pt x="1687" y="4000"/>
                  </a:lnTo>
                  <a:lnTo>
                    <a:pt x="1699" y="4003"/>
                  </a:lnTo>
                  <a:lnTo>
                    <a:pt x="1703" y="4003"/>
                  </a:lnTo>
                  <a:lnTo>
                    <a:pt x="1708" y="4004"/>
                  </a:lnTo>
                  <a:lnTo>
                    <a:pt x="1711" y="4009"/>
                  </a:lnTo>
                  <a:lnTo>
                    <a:pt x="1712" y="4013"/>
                  </a:lnTo>
                  <a:lnTo>
                    <a:pt x="1714" y="4018"/>
                  </a:lnTo>
                  <a:lnTo>
                    <a:pt x="1711" y="4022"/>
                  </a:lnTo>
                  <a:lnTo>
                    <a:pt x="1708" y="4026"/>
                  </a:lnTo>
                  <a:lnTo>
                    <a:pt x="1703" y="4028"/>
                  </a:lnTo>
                  <a:lnTo>
                    <a:pt x="1699" y="4028"/>
                  </a:lnTo>
                  <a:lnTo>
                    <a:pt x="1695" y="4028"/>
                  </a:lnTo>
                  <a:lnTo>
                    <a:pt x="1683" y="4025"/>
                  </a:lnTo>
                  <a:lnTo>
                    <a:pt x="1674" y="4023"/>
                  </a:lnTo>
                  <a:lnTo>
                    <a:pt x="1670" y="4022"/>
                  </a:lnTo>
                  <a:lnTo>
                    <a:pt x="1665" y="4018"/>
                  </a:lnTo>
                  <a:lnTo>
                    <a:pt x="1664" y="4013"/>
                  </a:lnTo>
                  <a:lnTo>
                    <a:pt x="1664" y="4009"/>
                  </a:lnTo>
                  <a:lnTo>
                    <a:pt x="1665" y="4004"/>
                  </a:lnTo>
                  <a:lnTo>
                    <a:pt x="1667" y="4001"/>
                  </a:lnTo>
                  <a:lnTo>
                    <a:pt x="1671" y="4000"/>
                  </a:lnTo>
                  <a:lnTo>
                    <a:pt x="1674" y="3999"/>
                  </a:lnTo>
                  <a:lnTo>
                    <a:pt x="1679" y="3999"/>
                  </a:lnTo>
                  <a:close/>
                  <a:moveTo>
                    <a:pt x="2515" y="3978"/>
                  </a:moveTo>
                  <a:lnTo>
                    <a:pt x="2520" y="3980"/>
                  </a:lnTo>
                  <a:lnTo>
                    <a:pt x="2524" y="3982"/>
                  </a:lnTo>
                  <a:lnTo>
                    <a:pt x="2525" y="3987"/>
                  </a:lnTo>
                  <a:lnTo>
                    <a:pt x="2525" y="3991"/>
                  </a:lnTo>
                  <a:lnTo>
                    <a:pt x="2525" y="3994"/>
                  </a:lnTo>
                  <a:lnTo>
                    <a:pt x="2523" y="3999"/>
                  </a:lnTo>
                  <a:lnTo>
                    <a:pt x="2520" y="4000"/>
                  </a:lnTo>
                  <a:lnTo>
                    <a:pt x="2517" y="4001"/>
                  </a:lnTo>
                  <a:lnTo>
                    <a:pt x="2506" y="4004"/>
                  </a:lnTo>
                  <a:lnTo>
                    <a:pt x="2493" y="4007"/>
                  </a:lnTo>
                  <a:lnTo>
                    <a:pt x="2492" y="4007"/>
                  </a:lnTo>
                  <a:lnTo>
                    <a:pt x="2487" y="4007"/>
                  </a:lnTo>
                  <a:lnTo>
                    <a:pt x="2483" y="4006"/>
                  </a:lnTo>
                  <a:lnTo>
                    <a:pt x="2479" y="4003"/>
                  </a:lnTo>
                  <a:lnTo>
                    <a:pt x="2477" y="3999"/>
                  </a:lnTo>
                  <a:lnTo>
                    <a:pt x="2477" y="3993"/>
                  </a:lnTo>
                  <a:lnTo>
                    <a:pt x="2479" y="3988"/>
                  </a:lnTo>
                  <a:lnTo>
                    <a:pt x="2482" y="3985"/>
                  </a:lnTo>
                  <a:lnTo>
                    <a:pt x="2486" y="3984"/>
                  </a:lnTo>
                  <a:lnTo>
                    <a:pt x="2489" y="3982"/>
                  </a:lnTo>
                  <a:lnTo>
                    <a:pt x="2501" y="3980"/>
                  </a:lnTo>
                  <a:lnTo>
                    <a:pt x="2511" y="3978"/>
                  </a:lnTo>
                  <a:lnTo>
                    <a:pt x="2515" y="3978"/>
                  </a:lnTo>
                  <a:close/>
                  <a:moveTo>
                    <a:pt x="1530" y="3966"/>
                  </a:moveTo>
                  <a:lnTo>
                    <a:pt x="1534" y="3966"/>
                  </a:lnTo>
                  <a:lnTo>
                    <a:pt x="1540" y="3968"/>
                  </a:lnTo>
                  <a:lnTo>
                    <a:pt x="1552" y="3971"/>
                  </a:lnTo>
                  <a:lnTo>
                    <a:pt x="1557" y="3972"/>
                  </a:lnTo>
                  <a:lnTo>
                    <a:pt x="1562" y="3975"/>
                  </a:lnTo>
                  <a:lnTo>
                    <a:pt x="1565" y="3978"/>
                  </a:lnTo>
                  <a:lnTo>
                    <a:pt x="1566" y="3982"/>
                  </a:lnTo>
                  <a:lnTo>
                    <a:pt x="1566" y="3988"/>
                  </a:lnTo>
                  <a:lnTo>
                    <a:pt x="1565" y="3991"/>
                  </a:lnTo>
                  <a:lnTo>
                    <a:pt x="1562" y="3994"/>
                  </a:lnTo>
                  <a:lnTo>
                    <a:pt x="1559" y="3997"/>
                  </a:lnTo>
                  <a:lnTo>
                    <a:pt x="1556" y="3997"/>
                  </a:lnTo>
                  <a:lnTo>
                    <a:pt x="1552" y="3997"/>
                  </a:lnTo>
                  <a:lnTo>
                    <a:pt x="1546" y="3996"/>
                  </a:lnTo>
                  <a:lnTo>
                    <a:pt x="1534" y="3993"/>
                  </a:lnTo>
                  <a:lnTo>
                    <a:pt x="1527" y="3991"/>
                  </a:lnTo>
                  <a:lnTo>
                    <a:pt x="1524" y="3990"/>
                  </a:lnTo>
                  <a:lnTo>
                    <a:pt x="1521" y="3987"/>
                  </a:lnTo>
                  <a:lnTo>
                    <a:pt x="1518" y="3984"/>
                  </a:lnTo>
                  <a:lnTo>
                    <a:pt x="1518" y="3980"/>
                  </a:lnTo>
                  <a:lnTo>
                    <a:pt x="1518" y="3975"/>
                  </a:lnTo>
                  <a:lnTo>
                    <a:pt x="1519" y="3972"/>
                  </a:lnTo>
                  <a:lnTo>
                    <a:pt x="1522" y="3969"/>
                  </a:lnTo>
                  <a:lnTo>
                    <a:pt x="1525" y="3968"/>
                  </a:lnTo>
                  <a:lnTo>
                    <a:pt x="1530" y="3966"/>
                  </a:lnTo>
                  <a:close/>
                  <a:moveTo>
                    <a:pt x="2658" y="3937"/>
                  </a:moveTo>
                  <a:lnTo>
                    <a:pt x="2661" y="3939"/>
                  </a:lnTo>
                  <a:lnTo>
                    <a:pt x="2666" y="3940"/>
                  </a:lnTo>
                  <a:lnTo>
                    <a:pt x="2667" y="3943"/>
                  </a:lnTo>
                  <a:lnTo>
                    <a:pt x="2670" y="3947"/>
                  </a:lnTo>
                  <a:lnTo>
                    <a:pt x="2670" y="3950"/>
                  </a:lnTo>
                  <a:lnTo>
                    <a:pt x="2669" y="3955"/>
                  </a:lnTo>
                  <a:lnTo>
                    <a:pt x="2667" y="3958"/>
                  </a:lnTo>
                  <a:lnTo>
                    <a:pt x="2664" y="3961"/>
                  </a:lnTo>
                  <a:lnTo>
                    <a:pt x="2661" y="3962"/>
                  </a:lnTo>
                  <a:lnTo>
                    <a:pt x="2652" y="3965"/>
                  </a:lnTo>
                  <a:lnTo>
                    <a:pt x="2641" y="3968"/>
                  </a:lnTo>
                  <a:lnTo>
                    <a:pt x="2638" y="3969"/>
                  </a:lnTo>
                  <a:lnTo>
                    <a:pt x="2632" y="3969"/>
                  </a:lnTo>
                  <a:lnTo>
                    <a:pt x="2628" y="3968"/>
                  </a:lnTo>
                  <a:lnTo>
                    <a:pt x="2623" y="3965"/>
                  </a:lnTo>
                  <a:lnTo>
                    <a:pt x="2622" y="3961"/>
                  </a:lnTo>
                  <a:lnTo>
                    <a:pt x="2622" y="3956"/>
                  </a:lnTo>
                  <a:lnTo>
                    <a:pt x="2623" y="3952"/>
                  </a:lnTo>
                  <a:lnTo>
                    <a:pt x="2626" y="3947"/>
                  </a:lnTo>
                  <a:lnTo>
                    <a:pt x="2631" y="3946"/>
                  </a:lnTo>
                  <a:lnTo>
                    <a:pt x="2633" y="3944"/>
                  </a:lnTo>
                  <a:lnTo>
                    <a:pt x="2645" y="3942"/>
                  </a:lnTo>
                  <a:lnTo>
                    <a:pt x="2654" y="3939"/>
                  </a:lnTo>
                  <a:lnTo>
                    <a:pt x="2658" y="3937"/>
                  </a:lnTo>
                  <a:close/>
                  <a:moveTo>
                    <a:pt x="1387" y="3923"/>
                  </a:moveTo>
                  <a:lnTo>
                    <a:pt x="1391" y="3924"/>
                  </a:lnTo>
                  <a:lnTo>
                    <a:pt x="1397" y="3925"/>
                  </a:lnTo>
                  <a:lnTo>
                    <a:pt x="1409" y="3930"/>
                  </a:lnTo>
                  <a:lnTo>
                    <a:pt x="1414" y="3931"/>
                  </a:lnTo>
                  <a:lnTo>
                    <a:pt x="1419" y="3934"/>
                  </a:lnTo>
                  <a:lnTo>
                    <a:pt x="1422" y="3939"/>
                  </a:lnTo>
                  <a:lnTo>
                    <a:pt x="1423" y="3943"/>
                  </a:lnTo>
                  <a:lnTo>
                    <a:pt x="1423" y="3947"/>
                  </a:lnTo>
                  <a:lnTo>
                    <a:pt x="1420" y="3952"/>
                  </a:lnTo>
                  <a:lnTo>
                    <a:pt x="1416" y="3955"/>
                  </a:lnTo>
                  <a:lnTo>
                    <a:pt x="1411" y="3956"/>
                  </a:lnTo>
                  <a:lnTo>
                    <a:pt x="1407" y="3955"/>
                  </a:lnTo>
                  <a:lnTo>
                    <a:pt x="1400" y="3953"/>
                  </a:lnTo>
                  <a:lnTo>
                    <a:pt x="1388" y="3949"/>
                  </a:lnTo>
                  <a:lnTo>
                    <a:pt x="1384" y="3947"/>
                  </a:lnTo>
                  <a:lnTo>
                    <a:pt x="1379" y="3946"/>
                  </a:lnTo>
                  <a:lnTo>
                    <a:pt x="1376" y="3943"/>
                  </a:lnTo>
                  <a:lnTo>
                    <a:pt x="1375" y="3940"/>
                  </a:lnTo>
                  <a:lnTo>
                    <a:pt x="1375" y="3936"/>
                  </a:lnTo>
                  <a:lnTo>
                    <a:pt x="1375" y="3931"/>
                  </a:lnTo>
                  <a:lnTo>
                    <a:pt x="1378" y="3928"/>
                  </a:lnTo>
                  <a:lnTo>
                    <a:pt x="1381" y="3925"/>
                  </a:lnTo>
                  <a:lnTo>
                    <a:pt x="1384" y="3924"/>
                  </a:lnTo>
                  <a:lnTo>
                    <a:pt x="1387" y="3923"/>
                  </a:lnTo>
                  <a:close/>
                  <a:moveTo>
                    <a:pt x="2797" y="3887"/>
                  </a:moveTo>
                  <a:lnTo>
                    <a:pt x="2801" y="3887"/>
                  </a:lnTo>
                  <a:lnTo>
                    <a:pt x="2804" y="3889"/>
                  </a:lnTo>
                  <a:lnTo>
                    <a:pt x="2807" y="3892"/>
                  </a:lnTo>
                  <a:lnTo>
                    <a:pt x="2810" y="3896"/>
                  </a:lnTo>
                  <a:lnTo>
                    <a:pt x="2810" y="3901"/>
                  </a:lnTo>
                  <a:lnTo>
                    <a:pt x="2810" y="3905"/>
                  </a:lnTo>
                  <a:lnTo>
                    <a:pt x="2807" y="3909"/>
                  </a:lnTo>
                  <a:lnTo>
                    <a:pt x="2803" y="3912"/>
                  </a:lnTo>
                  <a:lnTo>
                    <a:pt x="2794" y="3915"/>
                  </a:lnTo>
                  <a:lnTo>
                    <a:pt x="2782" y="3920"/>
                  </a:lnTo>
                  <a:lnTo>
                    <a:pt x="2779" y="3921"/>
                  </a:lnTo>
                  <a:lnTo>
                    <a:pt x="2775" y="3921"/>
                  </a:lnTo>
                  <a:lnTo>
                    <a:pt x="2771" y="3921"/>
                  </a:lnTo>
                  <a:lnTo>
                    <a:pt x="2766" y="3918"/>
                  </a:lnTo>
                  <a:lnTo>
                    <a:pt x="2763" y="3914"/>
                  </a:lnTo>
                  <a:lnTo>
                    <a:pt x="2762" y="3909"/>
                  </a:lnTo>
                  <a:lnTo>
                    <a:pt x="2763" y="3906"/>
                  </a:lnTo>
                  <a:lnTo>
                    <a:pt x="2765" y="3902"/>
                  </a:lnTo>
                  <a:lnTo>
                    <a:pt x="2768" y="3899"/>
                  </a:lnTo>
                  <a:lnTo>
                    <a:pt x="2771" y="3898"/>
                  </a:lnTo>
                  <a:lnTo>
                    <a:pt x="2774" y="3896"/>
                  </a:lnTo>
                  <a:lnTo>
                    <a:pt x="2785" y="3892"/>
                  </a:lnTo>
                  <a:lnTo>
                    <a:pt x="2794" y="3889"/>
                  </a:lnTo>
                  <a:lnTo>
                    <a:pt x="2797" y="3887"/>
                  </a:lnTo>
                  <a:close/>
                  <a:moveTo>
                    <a:pt x="1248" y="3870"/>
                  </a:moveTo>
                  <a:lnTo>
                    <a:pt x="1252" y="3871"/>
                  </a:lnTo>
                  <a:lnTo>
                    <a:pt x="1258" y="3873"/>
                  </a:lnTo>
                  <a:lnTo>
                    <a:pt x="1270" y="3877"/>
                  </a:lnTo>
                  <a:lnTo>
                    <a:pt x="1276" y="3880"/>
                  </a:lnTo>
                  <a:lnTo>
                    <a:pt x="1279" y="3883"/>
                  </a:lnTo>
                  <a:lnTo>
                    <a:pt x="1282" y="3886"/>
                  </a:lnTo>
                  <a:lnTo>
                    <a:pt x="1283" y="3889"/>
                  </a:lnTo>
                  <a:lnTo>
                    <a:pt x="1283" y="3893"/>
                  </a:lnTo>
                  <a:lnTo>
                    <a:pt x="1283" y="3896"/>
                  </a:lnTo>
                  <a:lnTo>
                    <a:pt x="1280" y="3901"/>
                  </a:lnTo>
                  <a:lnTo>
                    <a:pt x="1276" y="3904"/>
                  </a:lnTo>
                  <a:lnTo>
                    <a:pt x="1271" y="3904"/>
                  </a:lnTo>
                  <a:lnTo>
                    <a:pt x="1265" y="3904"/>
                  </a:lnTo>
                  <a:lnTo>
                    <a:pt x="1260" y="3901"/>
                  </a:lnTo>
                  <a:lnTo>
                    <a:pt x="1248" y="3896"/>
                  </a:lnTo>
                  <a:lnTo>
                    <a:pt x="1244" y="3893"/>
                  </a:lnTo>
                  <a:lnTo>
                    <a:pt x="1239" y="3890"/>
                  </a:lnTo>
                  <a:lnTo>
                    <a:pt x="1236" y="3886"/>
                  </a:lnTo>
                  <a:lnTo>
                    <a:pt x="1235" y="3882"/>
                  </a:lnTo>
                  <a:lnTo>
                    <a:pt x="1236" y="3877"/>
                  </a:lnTo>
                  <a:lnTo>
                    <a:pt x="1239" y="3873"/>
                  </a:lnTo>
                  <a:lnTo>
                    <a:pt x="1244" y="3870"/>
                  </a:lnTo>
                  <a:lnTo>
                    <a:pt x="1248" y="3870"/>
                  </a:lnTo>
                  <a:close/>
                  <a:moveTo>
                    <a:pt x="2933" y="3828"/>
                  </a:moveTo>
                  <a:lnTo>
                    <a:pt x="2937" y="3828"/>
                  </a:lnTo>
                  <a:lnTo>
                    <a:pt x="2940" y="3828"/>
                  </a:lnTo>
                  <a:lnTo>
                    <a:pt x="2944" y="3831"/>
                  </a:lnTo>
                  <a:lnTo>
                    <a:pt x="2946" y="3833"/>
                  </a:lnTo>
                  <a:lnTo>
                    <a:pt x="2947" y="3838"/>
                  </a:lnTo>
                  <a:lnTo>
                    <a:pt x="2947" y="3842"/>
                  </a:lnTo>
                  <a:lnTo>
                    <a:pt x="2946" y="3845"/>
                  </a:lnTo>
                  <a:lnTo>
                    <a:pt x="2943" y="3848"/>
                  </a:lnTo>
                  <a:lnTo>
                    <a:pt x="2940" y="3851"/>
                  </a:lnTo>
                  <a:lnTo>
                    <a:pt x="2931" y="3855"/>
                  </a:lnTo>
                  <a:lnTo>
                    <a:pt x="2920" y="3860"/>
                  </a:lnTo>
                  <a:lnTo>
                    <a:pt x="2917" y="3861"/>
                  </a:lnTo>
                  <a:lnTo>
                    <a:pt x="2914" y="3863"/>
                  </a:lnTo>
                  <a:lnTo>
                    <a:pt x="2909" y="3863"/>
                  </a:lnTo>
                  <a:lnTo>
                    <a:pt x="2906" y="3861"/>
                  </a:lnTo>
                  <a:lnTo>
                    <a:pt x="2904" y="3858"/>
                  </a:lnTo>
                  <a:lnTo>
                    <a:pt x="2901" y="3855"/>
                  </a:lnTo>
                  <a:lnTo>
                    <a:pt x="2899" y="3851"/>
                  </a:lnTo>
                  <a:lnTo>
                    <a:pt x="2901" y="3848"/>
                  </a:lnTo>
                  <a:lnTo>
                    <a:pt x="2902" y="3844"/>
                  </a:lnTo>
                  <a:lnTo>
                    <a:pt x="2904" y="3841"/>
                  </a:lnTo>
                  <a:lnTo>
                    <a:pt x="2908" y="3839"/>
                  </a:lnTo>
                  <a:lnTo>
                    <a:pt x="2909" y="3838"/>
                  </a:lnTo>
                  <a:lnTo>
                    <a:pt x="2920" y="3832"/>
                  </a:lnTo>
                  <a:lnTo>
                    <a:pt x="2930" y="3828"/>
                  </a:lnTo>
                  <a:lnTo>
                    <a:pt x="2933" y="3828"/>
                  </a:lnTo>
                  <a:close/>
                  <a:moveTo>
                    <a:pt x="1111" y="3806"/>
                  </a:moveTo>
                  <a:lnTo>
                    <a:pt x="1115" y="3806"/>
                  </a:lnTo>
                  <a:lnTo>
                    <a:pt x="1118" y="3807"/>
                  </a:lnTo>
                  <a:lnTo>
                    <a:pt x="1124" y="3810"/>
                  </a:lnTo>
                  <a:lnTo>
                    <a:pt x="1136" y="3816"/>
                  </a:lnTo>
                  <a:lnTo>
                    <a:pt x="1140" y="3819"/>
                  </a:lnTo>
                  <a:lnTo>
                    <a:pt x="1144" y="3822"/>
                  </a:lnTo>
                  <a:lnTo>
                    <a:pt x="1146" y="3825"/>
                  </a:lnTo>
                  <a:lnTo>
                    <a:pt x="1147" y="3828"/>
                  </a:lnTo>
                  <a:lnTo>
                    <a:pt x="1147" y="3832"/>
                  </a:lnTo>
                  <a:lnTo>
                    <a:pt x="1146" y="3835"/>
                  </a:lnTo>
                  <a:lnTo>
                    <a:pt x="1144" y="3839"/>
                  </a:lnTo>
                  <a:lnTo>
                    <a:pt x="1140" y="3841"/>
                  </a:lnTo>
                  <a:lnTo>
                    <a:pt x="1137" y="3842"/>
                  </a:lnTo>
                  <a:lnTo>
                    <a:pt x="1133" y="3842"/>
                  </a:lnTo>
                  <a:lnTo>
                    <a:pt x="1128" y="3841"/>
                  </a:lnTo>
                  <a:lnTo>
                    <a:pt x="1124" y="3839"/>
                  </a:lnTo>
                  <a:lnTo>
                    <a:pt x="1114" y="3833"/>
                  </a:lnTo>
                  <a:lnTo>
                    <a:pt x="1106" y="3829"/>
                  </a:lnTo>
                  <a:lnTo>
                    <a:pt x="1103" y="3828"/>
                  </a:lnTo>
                  <a:lnTo>
                    <a:pt x="1102" y="3825"/>
                  </a:lnTo>
                  <a:lnTo>
                    <a:pt x="1100" y="3820"/>
                  </a:lnTo>
                  <a:lnTo>
                    <a:pt x="1100" y="3817"/>
                  </a:lnTo>
                  <a:lnTo>
                    <a:pt x="1102" y="3813"/>
                  </a:lnTo>
                  <a:lnTo>
                    <a:pt x="1103" y="3810"/>
                  </a:lnTo>
                  <a:lnTo>
                    <a:pt x="1108" y="3807"/>
                  </a:lnTo>
                  <a:lnTo>
                    <a:pt x="1111" y="3806"/>
                  </a:lnTo>
                  <a:close/>
                  <a:moveTo>
                    <a:pt x="3069" y="3756"/>
                  </a:moveTo>
                  <a:lnTo>
                    <a:pt x="3071" y="3757"/>
                  </a:lnTo>
                  <a:lnTo>
                    <a:pt x="3074" y="3759"/>
                  </a:lnTo>
                  <a:lnTo>
                    <a:pt x="3077" y="3762"/>
                  </a:lnTo>
                  <a:lnTo>
                    <a:pt x="3079" y="3768"/>
                  </a:lnTo>
                  <a:lnTo>
                    <a:pt x="3079" y="3772"/>
                  </a:lnTo>
                  <a:lnTo>
                    <a:pt x="3076" y="3776"/>
                  </a:lnTo>
                  <a:lnTo>
                    <a:pt x="3073" y="3779"/>
                  </a:lnTo>
                  <a:lnTo>
                    <a:pt x="3063" y="3785"/>
                  </a:lnTo>
                  <a:lnTo>
                    <a:pt x="3052" y="3791"/>
                  </a:lnTo>
                  <a:lnTo>
                    <a:pt x="3051" y="3793"/>
                  </a:lnTo>
                  <a:lnTo>
                    <a:pt x="3047" y="3794"/>
                  </a:lnTo>
                  <a:lnTo>
                    <a:pt x="3044" y="3794"/>
                  </a:lnTo>
                  <a:lnTo>
                    <a:pt x="3039" y="3793"/>
                  </a:lnTo>
                  <a:lnTo>
                    <a:pt x="3036" y="3791"/>
                  </a:lnTo>
                  <a:lnTo>
                    <a:pt x="3034" y="3787"/>
                  </a:lnTo>
                  <a:lnTo>
                    <a:pt x="3032" y="3784"/>
                  </a:lnTo>
                  <a:lnTo>
                    <a:pt x="3032" y="3779"/>
                  </a:lnTo>
                  <a:lnTo>
                    <a:pt x="3034" y="3776"/>
                  </a:lnTo>
                  <a:lnTo>
                    <a:pt x="3036" y="3772"/>
                  </a:lnTo>
                  <a:lnTo>
                    <a:pt x="3039" y="3771"/>
                  </a:lnTo>
                  <a:lnTo>
                    <a:pt x="3039" y="3771"/>
                  </a:lnTo>
                  <a:lnTo>
                    <a:pt x="3050" y="3763"/>
                  </a:lnTo>
                  <a:lnTo>
                    <a:pt x="3060" y="3757"/>
                  </a:lnTo>
                  <a:lnTo>
                    <a:pt x="3064" y="3756"/>
                  </a:lnTo>
                  <a:lnTo>
                    <a:pt x="3069" y="3756"/>
                  </a:lnTo>
                  <a:close/>
                  <a:moveTo>
                    <a:pt x="982" y="3733"/>
                  </a:moveTo>
                  <a:lnTo>
                    <a:pt x="985" y="3733"/>
                  </a:lnTo>
                  <a:lnTo>
                    <a:pt x="990" y="3734"/>
                  </a:lnTo>
                  <a:lnTo>
                    <a:pt x="997" y="3738"/>
                  </a:lnTo>
                  <a:lnTo>
                    <a:pt x="1007" y="3746"/>
                  </a:lnTo>
                  <a:lnTo>
                    <a:pt x="1010" y="3747"/>
                  </a:lnTo>
                  <a:lnTo>
                    <a:pt x="1013" y="3750"/>
                  </a:lnTo>
                  <a:lnTo>
                    <a:pt x="1016" y="3753"/>
                  </a:lnTo>
                  <a:lnTo>
                    <a:pt x="1016" y="3757"/>
                  </a:lnTo>
                  <a:lnTo>
                    <a:pt x="1016" y="3760"/>
                  </a:lnTo>
                  <a:lnTo>
                    <a:pt x="1014" y="3765"/>
                  </a:lnTo>
                  <a:lnTo>
                    <a:pt x="1011" y="3768"/>
                  </a:lnTo>
                  <a:lnTo>
                    <a:pt x="1008" y="3769"/>
                  </a:lnTo>
                  <a:lnTo>
                    <a:pt x="1004" y="3771"/>
                  </a:lnTo>
                  <a:lnTo>
                    <a:pt x="1001" y="3771"/>
                  </a:lnTo>
                  <a:lnTo>
                    <a:pt x="997" y="3769"/>
                  </a:lnTo>
                  <a:lnTo>
                    <a:pt x="994" y="3766"/>
                  </a:lnTo>
                  <a:lnTo>
                    <a:pt x="984" y="3760"/>
                  </a:lnTo>
                  <a:lnTo>
                    <a:pt x="976" y="3756"/>
                  </a:lnTo>
                  <a:lnTo>
                    <a:pt x="973" y="3753"/>
                  </a:lnTo>
                  <a:lnTo>
                    <a:pt x="971" y="3750"/>
                  </a:lnTo>
                  <a:lnTo>
                    <a:pt x="971" y="3746"/>
                  </a:lnTo>
                  <a:lnTo>
                    <a:pt x="971" y="3743"/>
                  </a:lnTo>
                  <a:lnTo>
                    <a:pt x="972" y="3738"/>
                  </a:lnTo>
                  <a:lnTo>
                    <a:pt x="975" y="3736"/>
                  </a:lnTo>
                  <a:lnTo>
                    <a:pt x="978" y="3734"/>
                  </a:lnTo>
                  <a:lnTo>
                    <a:pt x="982" y="3733"/>
                  </a:lnTo>
                  <a:close/>
                  <a:moveTo>
                    <a:pt x="3193" y="3676"/>
                  </a:moveTo>
                  <a:lnTo>
                    <a:pt x="3197" y="3677"/>
                  </a:lnTo>
                  <a:lnTo>
                    <a:pt x="3200" y="3679"/>
                  </a:lnTo>
                  <a:lnTo>
                    <a:pt x="3203" y="3682"/>
                  </a:lnTo>
                  <a:lnTo>
                    <a:pt x="3204" y="3686"/>
                  </a:lnTo>
                  <a:lnTo>
                    <a:pt x="3204" y="3692"/>
                  </a:lnTo>
                  <a:lnTo>
                    <a:pt x="3203" y="3696"/>
                  </a:lnTo>
                  <a:lnTo>
                    <a:pt x="3200" y="3699"/>
                  </a:lnTo>
                  <a:lnTo>
                    <a:pt x="3198" y="3700"/>
                  </a:lnTo>
                  <a:lnTo>
                    <a:pt x="3188" y="3708"/>
                  </a:lnTo>
                  <a:lnTo>
                    <a:pt x="3180" y="3714"/>
                  </a:lnTo>
                  <a:lnTo>
                    <a:pt x="3175" y="3715"/>
                  </a:lnTo>
                  <a:lnTo>
                    <a:pt x="3169" y="3715"/>
                  </a:lnTo>
                  <a:lnTo>
                    <a:pt x="3165" y="3714"/>
                  </a:lnTo>
                  <a:lnTo>
                    <a:pt x="3162" y="3711"/>
                  </a:lnTo>
                  <a:lnTo>
                    <a:pt x="3161" y="3705"/>
                  </a:lnTo>
                  <a:lnTo>
                    <a:pt x="3161" y="3700"/>
                  </a:lnTo>
                  <a:lnTo>
                    <a:pt x="3162" y="3696"/>
                  </a:lnTo>
                  <a:lnTo>
                    <a:pt x="3165" y="3693"/>
                  </a:lnTo>
                  <a:lnTo>
                    <a:pt x="3174" y="3687"/>
                  </a:lnTo>
                  <a:lnTo>
                    <a:pt x="3184" y="3680"/>
                  </a:lnTo>
                  <a:lnTo>
                    <a:pt x="3185" y="3679"/>
                  </a:lnTo>
                  <a:lnTo>
                    <a:pt x="3190" y="3677"/>
                  </a:lnTo>
                  <a:lnTo>
                    <a:pt x="3193" y="3676"/>
                  </a:lnTo>
                  <a:close/>
                  <a:moveTo>
                    <a:pt x="858" y="3649"/>
                  </a:moveTo>
                  <a:lnTo>
                    <a:pt x="861" y="3651"/>
                  </a:lnTo>
                  <a:lnTo>
                    <a:pt x="865" y="3652"/>
                  </a:lnTo>
                  <a:lnTo>
                    <a:pt x="876" y="3660"/>
                  </a:lnTo>
                  <a:lnTo>
                    <a:pt x="884" y="3665"/>
                  </a:lnTo>
                  <a:lnTo>
                    <a:pt x="886" y="3667"/>
                  </a:lnTo>
                  <a:lnTo>
                    <a:pt x="889" y="3670"/>
                  </a:lnTo>
                  <a:lnTo>
                    <a:pt x="890" y="3674"/>
                  </a:lnTo>
                  <a:lnTo>
                    <a:pt x="890" y="3680"/>
                  </a:lnTo>
                  <a:lnTo>
                    <a:pt x="889" y="3684"/>
                  </a:lnTo>
                  <a:lnTo>
                    <a:pt x="886" y="3687"/>
                  </a:lnTo>
                  <a:lnTo>
                    <a:pt x="883" y="3689"/>
                  </a:lnTo>
                  <a:lnTo>
                    <a:pt x="879" y="3689"/>
                  </a:lnTo>
                  <a:lnTo>
                    <a:pt x="874" y="3689"/>
                  </a:lnTo>
                  <a:lnTo>
                    <a:pt x="871" y="3687"/>
                  </a:lnTo>
                  <a:lnTo>
                    <a:pt x="871" y="3686"/>
                  </a:lnTo>
                  <a:lnTo>
                    <a:pt x="861" y="3680"/>
                  </a:lnTo>
                  <a:lnTo>
                    <a:pt x="851" y="3673"/>
                  </a:lnTo>
                  <a:lnTo>
                    <a:pt x="848" y="3668"/>
                  </a:lnTo>
                  <a:lnTo>
                    <a:pt x="846" y="3664"/>
                  </a:lnTo>
                  <a:lnTo>
                    <a:pt x="846" y="3660"/>
                  </a:lnTo>
                  <a:lnTo>
                    <a:pt x="848" y="3655"/>
                  </a:lnTo>
                  <a:lnTo>
                    <a:pt x="851" y="3652"/>
                  </a:lnTo>
                  <a:lnTo>
                    <a:pt x="854" y="3651"/>
                  </a:lnTo>
                  <a:lnTo>
                    <a:pt x="858" y="3649"/>
                  </a:lnTo>
                  <a:close/>
                  <a:moveTo>
                    <a:pt x="3312" y="3588"/>
                  </a:moveTo>
                  <a:lnTo>
                    <a:pt x="3317" y="3588"/>
                  </a:lnTo>
                  <a:lnTo>
                    <a:pt x="3320" y="3589"/>
                  </a:lnTo>
                  <a:lnTo>
                    <a:pt x="3323" y="3592"/>
                  </a:lnTo>
                  <a:lnTo>
                    <a:pt x="3324" y="3595"/>
                  </a:lnTo>
                  <a:lnTo>
                    <a:pt x="3326" y="3600"/>
                  </a:lnTo>
                  <a:lnTo>
                    <a:pt x="3324" y="3603"/>
                  </a:lnTo>
                  <a:lnTo>
                    <a:pt x="3323" y="3607"/>
                  </a:lnTo>
                  <a:lnTo>
                    <a:pt x="3321" y="3610"/>
                  </a:lnTo>
                  <a:lnTo>
                    <a:pt x="3317" y="3613"/>
                  </a:lnTo>
                  <a:lnTo>
                    <a:pt x="3308" y="3620"/>
                  </a:lnTo>
                  <a:lnTo>
                    <a:pt x="3301" y="3625"/>
                  </a:lnTo>
                  <a:lnTo>
                    <a:pt x="3298" y="3627"/>
                  </a:lnTo>
                  <a:lnTo>
                    <a:pt x="3293" y="3627"/>
                  </a:lnTo>
                  <a:lnTo>
                    <a:pt x="3290" y="3627"/>
                  </a:lnTo>
                  <a:lnTo>
                    <a:pt x="3286" y="3626"/>
                  </a:lnTo>
                  <a:lnTo>
                    <a:pt x="3283" y="3623"/>
                  </a:lnTo>
                  <a:lnTo>
                    <a:pt x="3282" y="3619"/>
                  </a:lnTo>
                  <a:lnTo>
                    <a:pt x="3280" y="3614"/>
                  </a:lnTo>
                  <a:lnTo>
                    <a:pt x="3282" y="3610"/>
                  </a:lnTo>
                  <a:lnTo>
                    <a:pt x="3286" y="3606"/>
                  </a:lnTo>
                  <a:lnTo>
                    <a:pt x="3292" y="3601"/>
                  </a:lnTo>
                  <a:lnTo>
                    <a:pt x="3301" y="3594"/>
                  </a:lnTo>
                  <a:lnTo>
                    <a:pt x="3305" y="3589"/>
                  </a:lnTo>
                  <a:lnTo>
                    <a:pt x="3308" y="3588"/>
                  </a:lnTo>
                  <a:lnTo>
                    <a:pt x="3312" y="3588"/>
                  </a:lnTo>
                  <a:close/>
                  <a:moveTo>
                    <a:pt x="738" y="3559"/>
                  </a:moveTo>
                  <a:lnTo>
                    <a:pt x="744" y="3559"/>
                  </a:lnTo>
                  <a:lnTo>
                    <a:pt x="749" y="3560"/>
                  </a:lnTo>
                  <a:lnTo>
                    <a:pt x="750" y="3563"/>
                  </a:lnTo>
                  <a:lnTo>
                    <a:pt x="759" y="3570"/>
                  </a:lnTo>
                  <a:lnTo>
                    <a:pt x="768" y="3576"/>
                  </a:lnTo>
                  <a:lnTo>
                    <a:pt x="771" y="3581"/>
                  </a:lnTo>
                  <a:lnTo>
                    <a:pt x="772" y="3585"/>
                  </a:lnTo>
                  <a:lnTo>
                    <a:pt x="772" y="3589"/>
                  </a:lnTo>
                  <a:lnTo>
                    <a:pt x="769" y="3594"/>
                  </a:lnTo>
                  <a:lnTo>
                    <a:pt x="766" y="3597"/>
                  </a:lnTo>
                  <a:lnTo>
                    <a:pt x="762" y="3598"/>
                  </a:lnTo>
                  <a:lnTo>
                    <a:pt x="759" y="3598"/>
                  </a:lnTo>
                  <a:lnTo>
                    <a:pt x="754" y="3598"/>
                  </a:lnTo>
                  <a:lnTo>
                    <a:pt x="752" y="3595"/>
                  </a:lnTo>
                  <a:lnTo>
                    <a:pt x="743" y="3589"/>
                  </a:lnTo>
                  <a:lnTo>
                    <a:pt x="734" y="3582"/>
                  </a:lnTo>
                  <a:lnTo>
                    <a:pt x="733" y="3579"/>
                  </a:lnTo>
                  <a:lnTo>
                    <a:pt x="730" y="3576"/>
                  </a:lnTo>
                  <a:lnTo>
                    <a:pt x="728" y="3573"/>
                  </a:lnTo>
                  <a:lnTo>
                    <a:pt x="728" y="3569"/>
                  </a:lnTo>
                  <a:lnTo>
                    <a:pt x="728" y="3566"/>
                  </a:lnTo>
                  <a:lnTo>
                    <a:pt x="731" y="3562"/>
                  </a:lnTo>
                  <a:lnTo>
                    <a:pt x="734" y="3559"/>
                  </a:lnTo>
                  <a:lnTo>
                    <a:pt x="738" y="3559"/>
                  </a:lnTo>
                  <a:close/>
                  <a:moveTo>
                    <a:pt x="3425" y="3490"/>
                  </a:moveTo>
                  <a:lnTo>
                    <a:pt x="3429" y="3490"/>
                  </a:lnTo>
                  <a:lnTo>
                    <a:pt x="3432" y="3492"/>
                  </a:lnTo>
                  <a:lnTo>
                    <a:pt x="3435" y="3495"/>
                  </a:lnTo>
                  <a:lnTo>
                    <a:pt x="3438" y="3497"/>
                  </a:lnTo>
                  <a:lnTo>
                    <a:pt x="3438" y="3500"/>
                  </a:lnTo>
                  <a:lnTo>
                    <a:pt x="3438" y="3505"/>
                  </a:lnTo>
                  <a:lnTo>
                    <a:pt x="3436" y="3509"/>
                  </a:lnTo>
                  <a:lnTo>
                    <a:pt x="3435" y="3512"/>
                  </a:lnTo>
                  <a:lnTo>
                    <a:pt x="3429" y="3516"/>
                  </a:lnTo>
                  <a:lnTo>
                    <a:pt x="3419" y="3525"/>
                  </a:lnTo>
                  <a:lnTo>
                    <a:pt x="3416" y="3528"/>
                  </a:lnTo>
                  <a:lnTo>
                    <a:pt x="3413" y="3531"/>
                  </a:lnTo>
                  <a:lnTo>
                    <a:pt x="3409" y="3531"/>
                  </a:lnTo>
                  <a:lnTo>
                    <a:pt x="3406" y="3531"/>
                  </a:lnTo>
                  <a:lnTo>
                    <a:pt x="3401" y="3530"/>
                  </a:lnTo>
                  <a:lnTo>
                    <a:pt x="3399" y="3527"/>
                  </a:lnTo>
                  <a:lnTo>
                    <a:pt x="3397" y="3524"/>
                  </a:lnTo>
                  <a:lnTo>
                    <a:pt x="3396" y="3521"/>
                  </a:lnTo>
                  <a:lnTo>
                    <a:pt x="3396" y="3516"/>
                  </a:lnTo>
                  <a:lnTo>
                    <a:pt x="3397" y="3513"/>
                  </a:lnTo>
                  <a:lnTo>
                    <a:pt x="3399" y="3509"/>
                  </a:lnTo>
                  <a:lnTo>
                    <a:pt x="3403" y="3506"/>
                  </a:lnTo>
                  <a:lnTo>
                    <a:pt x="3412" y="3499"/>
                  </a:lnTo>
                  <a:lnTo>
                    <a:pt x="3417" y="3493"/>
                  </a:lnTo>
                  <a:lnTo>
                    <a:pt x="3420" y="3492"/>
                  </a:lnTo>
                  <a:lnTo>
                    <a:pt x="3425" y="3490"/>
                  </a:lnTo>
                  <a:close/>
                  <a:moveTo>
                    <a:pt x="630" y="3458"/>
                  </a:moveTo>
                  <a:lnTo>
                    <a:pt x="635" y="3459"/>
                  </a:lnTo>
                  <a:lnTo>
                    <a:pt x="638" y="3462"/>
                  </a:lnTo>
                  <a:lnTo>
                    <a:pt x="642" y="3465"/>
                  </a:lnTo>
                  <a:lnTo>
                    <a:pt x="651" y="3474"/>
                  </a:lnTo>
                  <a:lnTo>
                    <a:pt x="655" y="3478"/>
                  </a:lnTo>
                  <a:lnTo>
                    <a:pt x="658" y="3481"/>
                  </a:lnTo>
                  <a:lnTo>
                    <a:pt x="660" y="3486"/>
                  </a:lnTo>
                  <a:lnTo>
                    <a:pt x="660" y="3489"/>
                  </a:lnTo>
                  <a:lnTo>
                    <a:pt x="658" y="3493"/>
                  </a:lnTo>
                  <a:lnTo>
                    <a:pt x="655" y="3496"/>
                  </a:lnTo>
                  <a:lnTo>
                    <a:pt x="652" y="3499"/>
                  </a:lnTo>
                  <a:lnTo>
                    <a:pt x="649" y="3500"/>
                  </a:lnTo>
                  <a:lnTo>
                    <a:pt x="645" y="3500"/>
                  </a:lnTo>
                  <a:lnTo>
                    <a:pt x="642" y="3499"/>
                  </a:lnTo>
                  <a:lnTo>
                    <a:pt x="639" y="3497"/>
                  </a:lnTo>
                  <a:lnTo>
                    <a:pt x="633" y="3492"/>
                  </a:lnTo>
                  <a:lnTo>
                    <a:pt x="625" y="3483"/>
                  </a:lnTo>
                  <a:lnTo>
                    <a:pt x="620" y="3480"/>
                  </a:lnTo>
                  <a:lnTo>
                    <a:pt x="619" y="3476"/>
                  </a:lnTo>
                  <a:lnTo>
                    <a:pt x="617" y="3473"/>
                  </a:lnTo>
                  <a:lnTo>
                    <a:pt x="617" y="3468"/>
                  </a:lnTo>
                  <a:lnTo>
                    <a:pt x="617" y="3465"/>
                  </a:lnTo>
                  <a:lnTo>
                    <a:pt x="620" y="3462"/>
                  </a:lnTo>
                  <a:lnTo>
                    <a:pt x="623" y="3459"/>
                  </a:lnTo>
                  <a:lnTo>
                    <a:pt x="627" y="3458"/>
                  </a:lnTo>
                  <a:lnTo>
                    <a:pt x="630" y="3458"/>
                  </a:lnTo>
                  <a:close/>
                  <a:moveTo>
                    <a:pt x="3533" y="3385"/>
                  </a:moveTo>
                  <a:lnTo>
                    <a:pt x="3537" y="3385"/>
                  </a:lnTo>
                  <a:lnTo>
                    <a:pt x="3540" y="3388"/>
                  </a:lnTo>
                  <a:lnTo>
                    <a:pt x="3543" y="3391"/>
                  </a:lnTo>
                  <a:lnTo>
                    <a:pt x="3545" y="3395"/>
                  </a:lnTo>
                  <a:lnTo>
                    <a:pt x="3545" y="3398"/>
                  </a:lnTo>
                  <a:lnTo>
                    <a:pt x="3543" y="3402"/>
                  </a:lnTo>
                  <a:lnTo>
                    <a:pt x="3542" y="3405"/>
                  </a:lnTo>
                  <a:lnTo>
                    <a:pt x="3533" y="3414"/>
                  </a:lnTo>
                  <a:lnTo>
                    <a:pt x="3526" y="3423"/>
                  </a:lnTo>
                  <a:lnTo>
                    <a:pt x="3524" y="3423"/>
                  </a:lnTo>
                  <a:lnTo>
                    <a:pt x="3521" y="3426"/>
                  </a:lnTo>
                  <a:lnTo>
                    <a:pt x="3517" y="3427"/>
                  </a:lnTo>
                  <a:lnTo>
                    <a:pt x="3512" y="3427"/>
                  </a:lnTo>
                  <a:lnTo>
                    <a:pt x="3509" y="3426"/>
                  </a:lnTo>
                  <a:lnTo>
                    <a:pt x="3507" y="3424"/>
                  </a:lnTo>
                  <a:lnTo>
                    <a:pt x="3504" y="3420"/>
                  </a:lnTo>
                  <a:lnTo>
                    <a:pt x="3502" y="3417"/>
                  </a:lnTo>
                  <a:lnTo>
                    <a:pt x="3502" y="3413"/>
                  </a:lnTo>
                  <a:lnTo>
                    <a:pt x="3504" y="3410"/>
                  </a:lnTo>
                  <a:lnTo>
                    <a:pt x="3507" y="3407"/>
                  </a:lnTo>
                  <a:lnTo>
                    <a:pt x="3507" y="3405"/>
                  </a:lnTo>
                  <a:lnTo>
                    <a:pt x="3515" y="3397"/>
                  </a:lnTo>
                  <a:lnTo>
                    <a:pt x="3523" y="3388"/>
                  </a:lnTo>
                  <a:lnTo>
                    <a:pt x="3526" y="3386"/>
                  </a:lnTo>
                  <a:lnTo>
                    <a:pt x="3530" y="3385"/>
                  </a:lnTo>
                  <a:lnTo>
                    <a:pt x="3533" y="3385"/>
                  </a:lnTo>
                  <a:close/>
                  <a:moveTo>
                    <a:pt x="524" y="3350"/>
                  </a:moveTo>
                  <a:lnTo>
                    <a:pt x="528" y="3350"/>
                  </a:lnTo>
                  <a:lnTo>
                    <a:pt x="533" y="3351"/>
                  </a:lnTo>
                  <a:lnTo>
                    <a:pt x="535" y="3354"/>
                  </a:lnTo>
                  <a:lnTo>
                    <a:pt x="541" y="3360"/>
                  </a:lnTo>
                  <a:lnTo>
                    <a:pt x="549" y="3369"/>
                  </a:lnTo>
                  <a:lnTo>
                    <a:pt x="552" y="3373"/>
                  </a:lnTo>
                  <a:lnTo>
                    <a:pt x="554" y="3376"/>
                  </a:lnTo>
                  <a:lnTo>
                    <a:pt x="554" y="3379"/>
                  </a:lnTo>
                  <a:lnTo>
                    <a:pt x="554" y="3383"/>
                  </a:lnTo>
                  <a:lnTo>
                    <a:pt x="553" y="3386"/>
                  </a:lnTo>
                  <a:lnTo>
                    <a:pt x="550" y="3391"/>
                  </a:lnTo>
                  <a:lnTo>
                    <a:pt x="547" y="3392"/>
                  </a:lnTo>
                  <a:lnTo>
                    <a:pt x="544" y="3394"/>
                  </a:lnTo>
                  <a:lnTo>
                    <a:pt x="540" y="3394"/>
                  </a:lnTo>
                  <a:lnTo>
                    <a:pt x="537" y="3392"/>
                  </a:lnTo>
                  <a:lnTo>
                    <a:pt x="533" y="3389"/>
                  </a:lnTo>
                  <a:lnTo>
                    <a:pt x="531" y="3386"/>
                  </a:lnTo>
                  <a:lnTo>
                    <a:pt x="522" y="3378"/>
                  </a:lnTo>
                  <a:lnTo>
                    <a:pt x="516" y="3370"/>
                  </a:lnTo>
                  <a:lnTo>
                    <a:pt x="514" y="3367"/>
                  </a:lnTo>
                  <a:lnTo>
                    <a:pt x="514" y="3363"/>
                  </a:lnTo>
                  <a:lnTo>
                    <a:pt x="514" y="3360"/>
                  </a:lnTo>
                  <a:lnTo>
                    <a:pt x="515" y="3356"/>
                  </a:lnTo>
                  <a:lnTo>
                    <a:pt x="518" y="3353"/>
                  </a:lnTo>
                  <a:lnTo>
                    <a:pt x="521" y="3351"/>
                  </a:lnTo>
                  <a:lnTo>
                    <a:pt x="524" y="3350"/>
                  </a:lnTo>
                  <a:close/>
                  <a:moveTo>
                    <a:pt x="3631" y="3271"/>
                  </a:moveTo>
                  <a:lnTo>
                    <a:pt x="3634" y="3272"/>
                  </a:lnTo>
                  <a:lnTo>
                    <a:pt x="3638" y="3274"/>
                  </a:lnTo>
                  <a:lnTo>
                    <a:pt x="3641" y="3278"/>
                  </a:lnTo>
                  <a:lnTo>
                    <a:pt x="3642" y="3283"/>
                  </a:lnTo>
                  <a:lnTo>
                    <a:pt x="3642" y="3287"/>
                  </a:lnTo>
                  <a:lnTo>
                    <a:pt x="3639" y="3291"/>
                  </a:lnTo>
                  <a:lnTo>
                    <a:pt x="3638" y="3293"/>
                  </a:lnTo>
                  <a:lnTo>
                    <a:pt x="3631" y="3303"/>
                  </a:lnTo>
                  <a:lnTo>
                    <a:pt x="3623" y="3310"/>
                  </a:lnTo>
                  <a:lnTo>
                    <a:pt x="3620" y="3313"/>
                  </a:lnTo>
                  <a:lnTo>
                    <a:pt x="3618" y="3315"/>
                  </a:lnTo>
                  <a:lnTo>
                    <a:pt x="3613" y="3315"/>
                  </a:lnTo>
                  <a:lnTo>
                    <a:pt x="3609" y="3315"/>
                  </a:lnTo>
                  <a:lnTo>
                    <a:pt x="3606" y="3312"/>
                  </a:lnTo>
                  <a:lnTo>
                    <a:pt x="3603" y="3309"/>
                  </a:lnTo>
                  <a:lnTo>
                    <a:pt x="3601" y="3306"/>
                  </a:lnTo>
                  <a:lnTo>
                    <a:pt x="3601" y="3302"/>
                  </a:lnTo>
                  <a:lnTo>
                    <a:pt x="3603" y="3299"/>
                  </a:lnTo>
                  <a:lnTo>
                    <a:pt x="3604" y="3294"/>
                  </a:lnTo>
                  <a:lnTo>
                    <a:pt x="3612" y="3287"/>
                  </a:lnTo>
                  <a:lnTo>
                    <a:pt x="3619" y="3277"/>
                  </a:lnTo>
                  <a:lnTo>
                    <a:pt x="3620" y="3275"/>
                  </a:lnTo>
                  <a:lnTo>
                    <a:pt x="3623" y="3274"/>
                  </a:lnTo>
                  <a:lnTo>
                    <a:pt x="3626" y="3272"/>
                  </a:lnTo>
                  <a:lnTo>
                    <a:pt x="3631" y="3271"/>
                  </a:lnTo>
                  <a:close/>
                  <a:moveTo>
                    <a:pt x="430" y="3234"/>
                  </a:moveTo>
                  <a:lnTo>
                    <a:pt x="435" y="3236"/>
                  </a:lnTo>
                  <a:lnTo>
                    <a:pt x="438" y="3237"/>
                  </a:lnTo>
                  <a:lnTo>
                    <a:pt x="441" y="3240"/>
                  </a:lnTo>
                  <a:lnTo>
                    <a:pt x="448" y="3249"/>
                  </a:lnTo>
                  <a:lnTo>
                    <a:pt x="455" y="3259"/>
                  </a:lnTo>
                  <a:lnTo>
                    <a:pt x="455" y="3259"/>
                  </a:lnTo>
                  <a:lnTo>
                    <a:pt x="457" y="3262"/>
                  </a:lnTo>
                  <a:lnTo>
                    <a:pt x="458" y="3267"/>
                  </a:lnTo>
                  <a:lnTo>
                    <a:pt x="458" y="3271"/>
                  </a:lnTo>
                  <a:lnTo>
                    <a:pt x="457" y="3274"/>
                  </a:lnTo>
                  <a:lnTo>
                    <a:pt x="454" y="3277"/>
                  </a:lnTo>
                  <a:lnTo>
                    <a:pt x="449" y="3278"/>
                  </a:lnTo>
                  <a:lnTo>
                    <a:pt x="445" y="3280"/>
                  </a:lnTo>
                  <a:lnTo>
                    <a:pt x="439" y="3278"/>
                  </a:lnTo>
                  <a:lnTo>
                    <a:pt x="436" y="3274"/>
                  </a:lnTo>
                  <a:lnTo>
                    <a:pt x="435" y="3274"/>
                  </a:lnTo>
                  <a:lnTo>
                    <a:pt x="427" y="3264"/>
                  </a:lnTo>
                  <a:lnTo>
                    <a:pt x="420" y="3255"/>
                  </a:lnTo>
                  <a:lnTo>
                    <a:pt x="419" y="3251"/>
                  </a:lnTo>
                  <a:lnTo>
                    <a:pt x="419" y="3246"/>
                  </a:lnTo>
                  <a:lnTo>
                    <a:pt x="420" y="3242"/>
                  </a:lnTo>
                  <a:lnTo>
                    <a:pt x="423" y="3237"/>
                  </a:lnTo>
                  <a:lnTo>
                    <a:pt x="426" y="3236"/>
                  </a:lnTo>
                  <a:lnTo>
                    <a:pt x="430" y="3234"/>
                  </a:lnTo>
                  <a:close/>
                  <a:moveTo>
                    <a:pt x="3717" y="3151"/>
                  </a:moveTo>
                  <a:lnTo>
                    <a:pt x="3721" y="3151"/>
                  </a:lnTo>
                  <a:lnTo>
                    <a:pt x="3726" y="3154"/>
                  </a:lnTo>
                  <a:lnTo>
                    <a:pt x="3728" y="3157"/>
                  </a:lnTo>
                  <a:lnTo>
                    <a:pt x="3731" y="3160"/>
                  </a:lnTo>
                  <a:lnTo>
                    <a:pt x="3731" y="3163"/>
                  </a:lnTo>
                  <a:lnTo>
                    <a:pt x="3731" y="3167"/>
                  </a:lnTo>
                  <a:lnTo>
                    <a:pt x="3730" y="3172"/>
                  </a:lnTo>
                  <a:lnTo>
                    <a:pt x="3727" y="3175"/>
                  </a:lnTo>
                  <a:lnTo>
                    <a:pt x="3720" y="3185"/>
                  </a:lnTo>
                  <a:lnTo>
                    <a:pt x="3715" y="3192"/>
                  </a:lnTo>
                  <a:lnTo>
                    <a:pt x="3712" y="3195"/>
                  </a:lnTo>
                  <a:lnTo>
                    <a:pt x="3708" y="3196"/>
                  </a:lnTo>
                  <a:lnTo>
                    <a:pt x="3705" y="3196"/>
                  </a:lnTo>
                  <a:lnTo>
                    <a:pt x="3701" y="3196"/>
                  </a:lnTo>
                  <a:lnTo>
                    <a:pt x="3698" y="3195"/>
                  </a:lnTo>
                  <a:lnTo>
                    <a:pt x="3693" y="3191"/>
                  </a:lnTo>
                  <a:lnTo>
                    <a:pt x="3692" y="3186"/>
                  </a:lnTo>
                  <a:lnTo>
                    <a:pt x="3692" y="3182"/>
                  </a:lnTo>
                  <a:lnTo>
                    <a:pt x="3695" y="3177"/>
                  </a:lnTo>
                  <a:lnTo>
                    <a:pt x="3699" y="3170"/>
                  </a:lnTo>
                  <a:lnTo>
                    <a:pt x="3707" y="3161"/>
                  </a:lnTo>
                  <a:lnTo>
                    <a:pt x="3708" y="3157"/>
                  </a:lnTo>
                  <a:lnTo>
                    <a:pt x="3712" y="3153"/>
                  </a:lnTo>
                  <a:lnTo>
                    <a:pt x="3717" y="3151"/>
                  </a:lnTo>
                  <a:close/>
                  <a:moveTo>
                    <a:pt x="341" y="3113"/>
                  </a:moveTo>
                  <a:lnTo>
                    <a:pt x="347" y="3113"/>
                  </a:lnTo>
                  <a:lnTo>
                    <a:pt x="351" y="3115"/>
                  </a:lnTo>
                  <a:lnTo>
                    <a:pt x="354" y="3119"/>
                  </a:lnTo>
                  <a:lnTo>
                    <a:pt x="356" y="3121"/>
                  </a:lnTo>
                  <a:lnTo>
                    <a:pt x="362" y="3131"/>
                  </a:lnTo>
                  <a:lnTo>
                    <a:pt x="368" y="3139"/>
                  </a:lnTo>
                  <a:lnTo>
                    <a:pt x="369" y="3142"/>
                  </a:lnTo>
                  <a:lnTo>
                    <a:pt x="370" y="3147"/>
                  </a:lnTo>
                  <a:lnTo>
                    <a:pt x="369" y="3150"/>
                  </a:lnTo>
                  <a:lnTo>
                    <a:pt x="368" y="3154"/>
                  </a:lnTo>
                  <a:lnTo>
                    <a:pt x="365" y="3157"/>
                  </a:lnTo>
                  <a:lnTo>
                    <a:pt x="360" y="3158"/>
                  </a:lnTo>
                  <a:lnTo>
                    <a:pt x="356" y="3158"/>
                  </a:lnTo>
                  <a:lnTo>
                    <a:pt x="351" y="3157"/>
                  </a:lnTo>
                  <a:lnTo>
                    <a:pt x="347" y="3153"/>
                  </a:lnTo>
                  <a:lnTo>
                    <a:pt x="341" y="3144"/>
                  </a:lnTo>
                  <a:lnTo>
                    <a:pt x="335" y="3134"/>
                  </a:lnTo>
                  <a:lnTo>
                    <a:pt x="334" y="3132"/>
                  </a:lnTo>
                  <a:lnTo>
                    <a:pt x="333" y="3129"/>
                  </a:lnTo>
                  <a:lnTo>
                    <a:pt x="331" y="3125"/>
                  </a:lnTo>
                  <a:lnTo>
                    <a:pt x="333" y="3121"/>
                  </a:lnTo>
                  <a:lnTo>
                    <a:pt x="334" y="3118"/>
                  </a:lnTo>
                  <a:lnTo>
                    <a:pt x="337" y="3115"/>
                  </a:lnTo>
                  <a:lnTo>
                    <a:pt x="341" y="3113"/>
                  </a:lnTo>
                  <a:close/>
                  <a:moveTo>
                    <a:pt x="3799" y="3026"/>
                  </a:moveTo>
                  <a:lnTo>
                    <a:pt x="3801" y="3026"/>
                  </a:lnTo>
                  <a:lnTo>
                    <a:pt x="3806" y="3027"/>
                  </a:lnTo>
                  <a:lnTo>
                    <a:pt x="3809" y="3030"/>
                  </a:lnTo>
                  <a:lnTo>
                    <a:pt x="3812" y="3034"/>
                  </a:lnTo>
                  <a:lnTo>
                    <a:pt x="3812" y="3040"/>
                  </a:lnTo>
                  <a:lnTo>
                    <a:pt x="3810" y="3045"/>
                  </a:lnTo>
                  <a:lnTo>
                    <a:pt x="3806" y="3050"/>
                  </a:lnTo>
                  <a:lnTo>
                    <a:pt x="3800" y="3061"/>
                  </a:lnTo>
                  <a:lnTo>
                    <a:pt x="3797" y="3065"/>
                  </a:lnTo>
                  <a:lnTo>
                    <a:pt x="3794" y="3069"/>
                  </a:lnTo>
                  <a:lnTo>
                    <a:pt x="3790" y="3071"/>
                  </a:lnTo>
                  <a:lnTo>
                    <a:pt x="3784" y="3072"/>
                  </a:lnTo>
                  <a:lnTo>
                    <a:pt x="3780" y="3069"/>
                  </a:lnTo>
                  <a:lnTo>
                    <a:pt x="3777" y="3066"/>
                  </a:lnTo>
                  <a:lnTo>
                    <a:pt x="3774" y="3062"/>
                  </a:lnTo>
                  <a:lnTo>
                    <a:pt x="3774" y="3058"/>
                  </a:lnTo>
                  <a:lnTo>
                    <a:pt x="3777" y="3052"/>
                  </a:lnTo>
                  <a:lnTo>
                    <a:pt x="3778" y="3047"/>
                  </a:lnTo>
                  <a:lnTo>
                    <a:pt x="3785" y="3037"/>
                  </a:lnTo>
                  <a:lnTo>
                    <a:pt x="3788" y="3031"/>
                  </a:lnTo>
                  <a:lnTo>
                    <a:pt x="3791" y="3028"/>
                  </a:lnTo>
                  <a:lnTo>
                    <a:pt x="3794" y="3026"/>
                  </a:lnTo>
                  <a:lnTo>
                    <a:pt x="3799" y="3026"/>
                  </a:lnTo>
                  <a:close/>
                  <a:moveTo>
                    <a:pt x="265" y="2985"/>
                  </a:moveTo>
                  <a:lnTo>
                    <a:pt x="270" y="2986"/>
                  </a:lnTo>
                  <a:lnTo>
                    <a:pt x="274" y="2988"/>
                  </a:lnTo>
                  <a:lnTo>
                    <a:pt x="277" y="2992"/>
                  </a:lnTo>
                  <a:lnTo>
                    <a:pt x="280" y="2995"/>
                  </a:lnTo>
                  <a:lnTo>
                    <a:pt x="286" y="3007"/>
                  </a:lnTo>
                  <a:lnTo>
                    <a:pt x="290" y="3014"/>
                  </a:lnTo>
                  <a:lnTo>
                    <a:pt x="292" y="3017"/>
                  </a:lnTo>
                  <a:lnTo>
                    <a:pt x="292" y="3021"/>
                  </a:lnTo>
                  <a:lnTo>
                    <a:pt x="290" y="3024"/>
                  </a:lnTo>
                  <a:lnTo>
                    <a:pt x="287" y="3027"/>
                  </a:lnTo>
                  <a:lnTo>
                    <a:pt x="284" y="3030"/>
                  </a:lnTo>
                  <a:lnTo>
                    <a:pt x="281" y="3031"/>
                  </a:lnTo>
                  <a:lnTo>
                    <a:pt x="277" y="3031"/>
                  </a:lnTo>
                  <a:lnTo>
                    <a:pt x="274" y="3030"/>
                  </a:lnTo>
                  <a:lnTo>
                    <a:pt x="270" y="3028"/>
                  </a:lnTo>
                  <a:lnTo>
                    <a:pt x="268" y="3026"/>
                  </a:lnTo>
                  <a:lnTo>
                    <a:pt x="264" y="3018"/>
                  </a:lnTo>
                  <a:lnTo>
                    <a:pt x="258" y="3008"/>
                  </a:lnTo>
                  <a:lnTo>
                    <a:pt x="255" y="3004"/>
                  </a:lnTo>
                  <a:lnTo>
                    <a:pt x="254" y="2999"/>
                  </a:lnTo>
                  <a:lnTo>
                    <a:pt x="254" y="2996"/>
                  </a:lnTo>
                  <a:lnTo>
                    <a:pt x="255" y="2992"/>
                  </a:lnTo>
                  <a:lnTo>
                    <a:pt x="258" y="2989"/>
                  </a:lnTo>
                  <a:lnTo>
                    <a:pt x="261" y="2986"/>
                  </a:lnTo>
                  <a:lnTo>
                    <a:pt x="265" y="2985"/>
                  </a:lnTo>
                  <a:close/>
                  <a:moveTo>
                    <a:pt x="3870" y="2894"/>
                  </a:moveTo>
                  <a:lnTo>
                    <a:pt x="3876" y="2896"/>
                  </a:lnTo>
                  <a:lnTo>
                    <a:pt x="3879" y="2897"/>
                  </a:lnTo>
                  <a:lnTo>
                    <a:pt x="3882" y="2900"/>
                  </a:lnTo>
                  <a:lnTo>
                    <a:pt x="3882" y="2904"/>
                  </a:lnTo>
                  <a:lnTo>
                    <a:pt x="3882" y="2907"/>
                  </a:lnTo>
                  <a:lnTo>
                    <a:pt x="3882" y="2912"/>
                  </a:lnTo>
                  <a:lnTo>
                    <a:pt x="3877" y="2920"/>
                  </a:lnTo>
                  <a:lnTo>
                    <a:pt x="3872" y="2931"/>
                  </a:lnTo>
                  <a:lnTo>
                    <a:pt x="3870" y="2934"/>
                  </a:lnTo>
                  <a:lnTo>
                    <a:pt x="3867" y="2938"/>
                  </a:lnTo>
                  <a:lnTo>
                    <a:pt x="3864" y="2939"/>
                  </a:lnTo>
                  <a:lnTo>
                    <a:pt x="3861" y="2941"/>
                  </a:lnTo>
                  <a:lnTo>
                    <a:pt x="3857" y="2941"/>
                  </a:lnTo>
                  <a:lnTo>
                    <a:pt x="3853" y="2939"/>
                  </a:lnTo>
                  <a:lnTo>
                    <a:pt x="3850" y="2936"/>
                  </a:lnTo>
                  <a:lnTo>
                    <a:pt x="3848" y="2934"/>
                  </a:lnTo>
                  <a:lnTo>
                    <a:pt x="3847" y="2931"/>
                  </a:lnTo>
                  <a:lnTo>
                    <a:pt x="3847" y="2926"/>
                  </a:lnTo>
                  <a:lnTo>
                    <a:pt x="3848" y="2923"/>
                  </a:lnTo>
                  <a:lnTo>
                    <a:pt x="3850" y="2920"/>
                  </a:lnTo>
                  <a:lnTo>
                    <a:pt x="3854" y="2909"/>
                  </a:lnTo>
                  <a:lnTo>
                    <a:pt x="3858" y="2900"/>
                  </a:lnTo>
                  <a:lnTo>
                    <a:pt x="3861" y="2897"/>
                  </a:lnTo>
                  <a:lnTo>
                    <a:pt x="3866" y="2894"/>
                  </a:lnTo>
                  <a:lnTo>
                    <a:pt x="3870" y="2894"/>
                  </a:lnTo>
                  <a:close/>
                  <a:moveTo>
                    <a:pt x="198" y="2852"/>
                  </a:moveTo>
                  <a:lnTo>
                    <a:pt x="203" y="2853"/>
                  </a:lnTo>
                  <a:lnTo>
                    <a:pt x="207" y="2855"/>
                  </a:lnTo>
                  <a:lnTo>
                    <a:pt x="210" y="2859"/>
                  </a:lnTo>
                  <a:lnTo>
                    <a:pt x="213" y="2865"/>
                  </a:lnTo>
                  <a:lnTo>
                    <a:pt x="217" y="2875"/>
                  </a:lnTo>
                  <a:lnTo>
                    <a:pt x="220" y="2881"/>
                  </a:lnTo>
                  <a:lnTo>
                    <a:pt x="222" y="2887"/>
                  </a:lnTo>
                  <a:lnTo>
                    <a:pt x="222" y="2891"/>
                  </a:lnTo>
                  <a:lnTo>
                    <a:pt x="219" y="2896"/>
                  </a:lnTo>
                  <a:lnTo>
                    <a:pt x="214" y="2898"/>
                  </a:lnTo>
                  <a:lnTo>
                    <a:pt x="210" y="2898"/>
                  </a:lnTo>
                  <a:lnTo>
                    <a:pt x="205" y="2898"/>
                  </a:lnTo>
                  <a:lnTo>
                    <a:pt x="201" y="2896"/>
                  </a:lnTo>
                  <a:lnTo>
                    <a:pt x="198" y="2893"/>
                  </a:lnTo>
                  <a:lnTo>
                    <a:pt x="195" y="2887"/>
                  </a:lnTo>
                  <a:lnTo>
                    <a:pt x="191" y="2875"/>
                  </a:lnTo>
                  <a:lnTo>
                    <a:pt x="188" y="2869"/>
                  </a:lnTo>
                  <a:lnTo>
                    <a:pt x="187" y="2865"/>
                  </a:lnTo>
                  <a:lnTo>
                    <a:pt x="187" y="2862"/>
                  </a:lnTo>
                  <a:lnTo>
                    <a:pt x="188" y="2858"/>
                  </a:lnTo>
                  <a:lnTo>
                    <a:pt x="191" y="2855"/>
                  </a:lnTo>
                  <a:lnTo>
                    <a:pt x="194" y="2853"/>
                  </a:lnTo>
                  <a:lnTo>
                    <a:pt x="198" y="2852"/>
                  </a:lnTo>
                  <a:close/>
                  <a:moveTo>
                    <a:pt x="3931" y="2757"/>
                  </a:moveTo>
                  <a:lnTo>
                    <a:pt x="3936" y="2758"/>
                  </a:lnTo>
                  <a:lnTo>
                    <a:pt x="3939" y="2760"/>
                  </a:lnTo>
                  <a:lnTo>
                    <a:pt x="3942" y="2763"/>
                  </a:lnTo>
                  <a:lnTo>
                    <a:pt x="3943" y="2767"/>
                  </a:lnTo>
                  <a:lnTo>
                    <a:pt x="3943" y="2770"/>
                  </a:lnTo>
                  <a:lnTo>
                    <a:pt x="3943" y="2774"/>
                  </a:lnTo>
                  <a:lnTo>
                    <a:pt x="3939" y="2784"/>
                  </a:lnTo>
                  <a:lnTo>
                    <a:pt x="3934" y="2796"/>
                  </a:lnTo>
                  <a:lnTo>
                    <a:pt x="3933" y="2798"/>
                  </a:lnTo>
                  <a:lnTo>
                    <a:pt x="3931" y="2801"/>
                  </a:lnTo>
                  <a:lnTo>
                    <a:pt x="3928" y="2803"/>
                  </a:lnTo>
                  <a:lnTo>
                    <a:pt x="3924" y="2805"/>
                  </a:lnTo>
                  <a:lnTo>
                    <a:pt x="3921" y="2805"/>
                  </a:lnTo>
                  <a:lnTo>
                    <a:pt x="3917" y="2805"/>
                  </a:lnTo>
                  <a:lnTo>
                    <a:pt x="3914" y="2802"/>
                  </a:lnTo>
                  <a:lnTo>
                    <a:pt x="3911" y="2799"/>
                  </a:lnTo>
                  <a:lnTo>
                    <a:pt x="3910" y="2795"/>
                  </a:lnTo>
                  <a:lnTo>
                    <a:pt x="3910" y="2792"/>
                  </a:lnTo>
                  <a:lnTo>
                    <a:pt x="3910" y="2787"/>
                  </a:lnTo>
                  <a:lnTo>
                    <a:pt x="3911" y="2786"/>
                  </a:lnTo>
                  <a:lnTo>
                    <a:pt x="3915" y="2774"/>
                  </a:lnTo>
                  <a:lnTo>
                    <a:pt x="3920" y="2765"/>
                  </a:lnTo>
                  <a:lnTo>
                    <a:pt x="3921" y="2761"/>
                  </a:lnTo>
                  <a:lnTo>
                    <a:pt x="3924" y="2760"/>
                  </a:lnTo>
                  <a:lnTo>
                    <a:pt x="3928" y="2758"/>
                  </a:lnTo>
                  <a:lnTo>
                    <a:pt x="3931" y="2757"/>
                  </a:lnTo>
                  <a:close/>
                  <a:moveTo>
                    <a:pt x="141" y="2714"/>
                  </a:moveTo>
                  <a:lnTo>
                    <a:pt x="144" y="2714"/>
                  </a:lnTo>
                  <a:lnTo>
                    <a:pt x="149" y="2716"/>
                  </a:lnTo>
                  <a:lnTo>
                    <a:pt x="151" y="2719"/>
                  </a:lnTo>
                  <a:lnTo>
                    <a:pt x="153" y="2722"/>
                  </a:lnTo>
                  <a:lnTo>
                    <a:pt x="156" y="2729"/>
                  </a:lnTo>
                  <a:lnTo>
                    <a:pt x="160" y="2741"/>
                  </a:lnTo>
                  <a:lnTo>
                    <a:pt x="162" y="2745"/>
                  </a:lnTo>
                  <a:lnTo>
                    <a:pt x="162" y="2749"/>
                  </a:lnTo>
                  <a:lnTo>
                    <a:pt x="162" y="2752"/>
                  </a:lnTo>
                  <a:lnTo>
                    <a:pt x="160" y="2757"/>
                  </a:lnTo>
                  <a:lnTo>
                    <a:pt x="159" y="2760"/>
                  </a:lnTo>
                  <a:lnTo>
                    <a:pt x="154" y="2761"/>
                  </a:lnTo>
                  <a:lnTo>
                    <a:pt x="150" y="2761"/>
                  </a:lnTo>
                  <a:lnTo>
                    <a:pt x="147" y="2761"/>
                  </a:lnTo>
                  <a:lnTo>
                    <a:pt x="143" y="2760"/>
                  </a:lnTo>
                  <a:lnTo>
                    <a:pt x="140" y="2758"/>
                  </a:lnTo>
                  <a:lnTo>
                    <a:pt x="138" y="2754"/>
                  </a:lnTo>
                  <a:lnTo>
                    <a:pt x="137" y="2749"/>
                  </a:lnTo>
                  <a:lnTo>
                    <a:pt x="132" y="2738"/>
                  </a:lnTo>
                  <a:lnTo>
                    <a:pt x="130" y="2730"/>
                  </a:lnTo>
                  <a:lnTo>
                    <a:pt x="128" y="2726"/>
                  </a:lnTo>
                  <a:lnTo>
                    <a:pt x="130" y="2723"/>
                  </a:lnTo>
                  <a:lnTo>
                    <a:pt x="131" y="2719"/>
                  </a:lnTo>
                  <a:lnTo>
                    <a:pt x="134" y="2717"/>
                  </a:lnTo>
                  <a:lnTo>
                    <a:pt x="137" y="2714"/>
                  </a:lnTo>
                  <a:lnTo>
                    <a:pt x="141" y="2714"/>
                  </a:lnTo>
                  <a:close/>
                  <a:moveTo>
                    <a:pt x="3981" y="2616"/>
                  </a:moveTo>
                  <a:lnTo>
                    <a:pt x="3985" y="2616"/>
                  </a:lnTo>
                  <a:lnTo>
                    <a:pt x="3988" y="2619"/>
                  </a:lnTo>
                  <a:lnTo>
                    <a:pt x="3991" y="2622"/>
                  </a:lnTo>
                  <a:lnTo>
                    <a:pt x="3993" y="2625"/>
                  </a:lnTo>
                  <a:lnTo>
                    <a:pt x="3994" y="2628"/>
                  </a:lnTo>
                  <a:lnTo>
                    <a:pt x="3994" y="2633"/>
                  </a:lnTo>
                  <a:lnTo>
                    <a:pt x="3990" y="2643"/>
                  </a:lnTo>
                  <a:lnTo>
                    <a:pt x="3987" y="2654"/>
                  </a:lnTo>
                  <a:lnTo>
                    <a:pt x="3985" y="2656"/>
                  </a:lnTo>
                  <a:lnTo>
                    <a:pt x="3983" y="2660"/>
                  </a:lnTo>
                  <a:lnTo>
                    <a:pt x="3980" y="2663"/>
                  </a:lnTo>
                  <a:lnTo>
                    <a:pt x="3975" y="2665"/>
                  </a:lnTo>
                  <a:lnTo>
                    <a:pt x="3969" y="2665"/>
                  </a:lnTo>
                  <a:lnTo>
                    <a:pt x="3966" y="2663"/>
                  </a:lnTo>
                  <a:lnTo>
                    <a:pt x="3964" y="2660"/>
                  </a:lnTo>
                  <a:lnTo>
                    <a:pt x="3962" y="2656"/>
                  </a:lnTo>
                  <a:lnTo>
                    <a:pt x="3962" y="2653"/>
                  </a:lnTo>
                  <a:lnTo>
                    <a:pt x="3962" y="2649"/>
                  </a:lnTo>
                  <a:lnTo>
                    <a:pt x="3962" y="2647"/>
                  </a:lnTo>
                  <a:lnTo>
                    <a:pt x="3966" y="2635"/>
                  </a:lnTo>
                  <a:lnTo>
                    <a:pt x="3969" y="2625"/>
                  </a:lnTo>
                  <a:lnTo>
                    <a:pt x="3972" y="2621"/>
                  </a:lnTo>
                  <a:lnTo>
                    <a:pt x="3975" y="2618"/>
                  </a:lnTo>
                  <a:lnTo>
                    <a:pt x="3981" y="2616"/>
                  </a:lnTo>
                  <a:close/>
                  <a:moveTo>
                    <a:pt x="95" y="2573"/>
                  </a:moveTo>
                  <a:lnTo>
                    <a:pt x="97" y="2573"/>
                  </a:lnTo>
                  <a:lnTo>
                    <a:pt x="102" y="2574"/>
                  </a:lnTo>
                  <a:lnTo>
                    <a:pt x="103" y="2577"/>
                  </a:lnTo>
                  <a:lnTo>
                    <a:pt x="106" y="2581"/>
                  </a:lnTo>
                  <a:lnTo>
                    <a:pt x="108" y="2587"/>
                  </a:lnTo>
                  <a:lnTo>
                    <a:pt x="111" y="2599"/>
                  </a:lnTo>
                  <a:lnTo>
                    <a:pt x="114" y="2605"/>
                  </a:lnTo>
                  <a:lnTo>
                    <a:pt x="114" y="2609"/>
                  </a:lnTo>
                  <a:lnTo>
                    <a:pt x="112" y="2614"/>
                  </a:lnTo>
                  <a:lnTo>
                    <a:pt x="109" y="2618"/>
                  </a:lnTo>
                  <a:lnTo>
                    <a:pt x="105" y="2619"/>
                  </a:lnTo>
                  <a:lnTo>
                    <a:pt x="100" y="2621"/>
                  </a:lnTo>
                  <a:lnTo>
                    <a:pt x="95" y="2619"/>
                  </a:lnTo>
                  <a:lnTo>
                    <a:pt x="92" y="2616"/>
                  </a:lnTo>
                  <a:lnTo>
                    <a:pt x="89" y="2612"/>
                  </a:lnTo>
                  <a:lnTo>
                    <a:pt x="87" y="2606"/>
                  </a:lnTo>
                  <a:lnTo>
                    <a:pt x="84" y="2595"/>
                  </a:lnTo>
                  <a:lnTo>
                    <a:pt x="81" y="2589"/>
                  </a:lnTo>
                  <a:lnTo>
                    <a:pt x="81" y="2583"/>
                  </a:lnTo>
                  <a:lnTo>
                    <a:pt x="83" y="2578"/>
                  </a:lnTo>
                  <a:lnTo>
                    <a:pt x="86" y="2574"/>
                  </a:lnTo>
                  <a:lnTo>
                    <a:pt x="90" y="2573"/>
                  </a:lnTo>
                  <a:lnTo>
                    <a:pt x="95" y="2573"/>
                  </a:lnTo>
                  <a:close/>
                  <a:moveTo>
                    <a:pt x="4019" y="2472"/>
                  </a:moveTo>
                  <a:lnTo>
                    <a:pt x="4025" y="2473"/>
                  </a:lnTo>
                  <a:lnTo>
                    <a:pt x="4028" y="2475"/>
                  </a:lnTo>
                  <a:lnTo>
                    <a:pt x="4031" y="2476"/>
                  </a:lnTo>
                  <a:lnTo>
                    <a:pt x="4034" y="2481"/>
                  </a:lnTo>
                  <a:lnTo>
                    <a:pt x="4034" y="2484"/>
                  </a:lnTo>
                  <a:lnTo>
                    <a:pt x="4034" y="2488"/>
                  </a:lnTo>
                  <a:lnTo>
                    <a:pt x="4032" y="2497"/>
                  </a:lnTo>
                  <a:lnTo>
                    <a:pt x="4029" y="2510"/>
                  </a:lnTo>
                  <a:lnTo>
                    <a:pt x="4028" y="2513"/>
                  </a:lnTo>
                  <a:lnTo>
                    <a:pt x="4026" y="2516"/>
                  </a:lnTo>
                  <a:lnTo>
                    <a:pt x="4023" y="2519"/>
                  </a:lnTo>
                  <a:lnTo>
                    <a:pt x="4020" y="2520"/>
                  </a:lnTo>
                  <a:lnTo>
                    <a:pt x="4016" y="2522"/>
                  </a:lnTo>
                  <a:lnTo>
                    <a:pt x="4013" y="2522"/>
                  </a:lnTo>
                  <a:lnTo>
                    <a:pt x="4009" y="2520"/>
                  </a:lnTo>
                  <a:lnTo>
                    <a:pt x="4006" y="2517"/>
                  </a:lnTo>
                  <a:lnTo>
                    <a:pt x="4004" y="2514"/>
                  </a:lnTo>
                  <a:lnTo>
                    <a:pt x="4003" y="2510"/>
                  </a:lnTo>
                  <a:lnTo>
                    <a:pt x="4004" y="2505"/>
                  </a:lnTo>
                  <a:lnTo>
                    <a:pt x="4004" y="2504"/>
                  </a:lnTo>
                  <a:lnTo>
                    <a:pt x="4007" y="2491"/>
                  </a:lnTo>
                  <a:lnTo>
                    <a:pt x="4010" y="2482"/>
                  </a:lnTo>
                  <a:lnTo>
                    <a:pt x="4012" y="2478"/>
                  </a:lnTo>
                  <a:lnTo>
                    <a:pt x="4015" y="2475"/>
                  </a:lnTo>
                  <a:lnTo>
                    <a:pt x="4019" y="2472"/>
                  </a:lnTo>
                  <a:close/>
                  <a:moveTo>
                    <a:pt x="58" y="2427"/>
                  </a:moveTo>
                  <a:lnTo>
                    <a:pt x="62" y="2428"/>
                  </a:lnTo>
                  <a:lnTo>
                    <a:pt x="65" y="2431"/>
                  </a:lnTo>
                  <a:lnTo>
                    <a:pt x="68" y="2434"/>
                  </a:lnTo>
                  <a:lnTo>
                    <a:pt x="70" y="2437"/>
                  </a:lnTo>
                  <a:lnTo>
                    <a:pt x="70" y="2443"/>
                  </a:lnTo>
                  <a:lnTo>
                    <a:pt x="73" y="2454"/>
                  </a:lnTo>
                  <a:lnTo>
                    <a:pt x="74" y="2462"/>
                  </a:lnTo>
                  <a:lnTo>
                    <a:pt x="74" y="2466"/>
                  </a:lnTo>
                  <a:lnTo>
                    <a:pt x="73" y="2470"/>
                  </a:lnTo>
                  <a:lnTo>
                    <a:pt x="70" y="2475"/>
                  </a:lnTo>
                  <a:lnTo>
                    <a:pt x="65" y="2476"/>
                  </a:lnTo>
                  <a:lnTo>
                    <a:pt x="59" y="2476"/>
                  </a:lnTo>
                  <a:lnTo>
                    <a:pt x="55" y="2475"/>
                  </a:lnTo>
                  <a:lnTo>
                    <a:pt x="52" y="2472"/>
                  </a:lnTo>
                  <a:lnTo>
                    <a:pt x="51" y="2466"/>
                  </a:lnTo>
                  <a:lnTo>
                    <a:pt x="49" y="2460"/>
                  </a:lnTo>
                  <a:lnTo>
                    <a:pt x="46" y="2447"/>
                  </a:lnTo>
                  <a:lnTo>
                    <a:pt x="45" y="2443"/>
                  </a:lnTo>
                  <a:lnTo>
                    <a:pt x="45" y="2438"/>
                  </a:lnTo>
                  <a:lnTo>
                    <a:pt x="46" y="2434"/>
                  </a:lnTo>
                  <a:lnTo>
                    <a:pt x="48" y="2431"/>
                  </a:lnTo>
                  <a:lnTo>
                    <a:pt x="51" y="2428"/>
                  </a:lnTo>
                  <a:lnTo>
                    <a:pt x="54" y="2427"/>
                  </a:lnTo>
                  <a:lnTo>
                    <a:pt x="58" y="2427"/>
                  </a:lnTo>
                  <a:close/>
                  <a:moveTo>
                    <a:pt x="4053" y="2326"/>
                  </a:moveTo>
                  <a:lnTo>
                    <a:pt x="4057" y="2327"/>
                  </a:lnTo>
                  <a:lnTo>
                    <a:pt x="4061" y="2332"/>
                  </a:lnTo>
                  <a:lnTo>
                    <a:pt x="4063" y="2335"/>
                  </a:lnTo>
                  <a:lnTo>
                    <a:pt x="4063" y="2340"/>
                  </a:lnTo>
                  <a:lnTo>
                    <a:pt x="4061" y="2348"/>
                  </a:lnTo>
                  <a:lnTo>
                    <a:pt x="4060" y="2361"/>
                  </a:lnTo>
                  <a:lnTo>
                    <a:pt x="4058" y="2365"/>
                  </a:lnTo>
                  <a:lnTo>
                    <a:pt x="4057" y="2370"/>
                  </a:lnTo>
                  <a:lnTo>
                    <a:pt x="4054" y="2373"/>
                  </a:lnTo>
                  <a:lnTo>
                    <a:pt x="4050" y="2375"/>
                  </a:lnTo>
                  <a:lnTo>
                    <a:pt x="4044" y="2375"/>
                  </a:lnTo>
                  <a:lnTo>
                    <a:pt x="4039" y="2373"/>
                  </a:lnTo>
                  <a:lnTo>
                    <a:pt x="4037" y="2370"/>
                  </a:lnTo>
                  <a:lnTo>
                    <a:pt x="4035" y="2365"/>
                  </a:lnTo>
                  <a:lnTo>
                    <a:pt x="4035" y="2361"/>
                  </a:lnTo>
                  <a:lnTo>
                    <a:pt x="4035" y="2356"/>
                  </a:lnTo>
                  <a:lnTo>
                    <a:pt x="4038" y="2343"/>
                  </a:lnTo>
                  <a:lnTo>
                    <a:pt x="4039" y="2336"/>
                  </a:lnTo>
                  <a:lnTo>
                    <a:pt x="4041" y="2332"/>
                  </a:lnTo>
                  <a:lnTo>
                    <a:pt x="4044" y="2329"/>
                  </a:lnTo>
                  <a:lnTo>
                    <a:pt x="4048" y="2326"/>
                  </a:lnTo>
                  <a:lnTo>
                    <a:pt x="4053" y="2326"/>
                  </a:lnTo>
                  <a:close/>
                  <a:moveTo>
                    <a:pt x="29" y="2280"/>
                  </a:moveTo>
                  <a:lnTo>
                    <a:pt x="35" y="2280"/>
                  </a:lnTo>
                  <a:lnTo>
                    <a:pt x="39" y="2282"/>
                  </a:lnTo>
                  <a:lnTo>
                    <a:pt x="42" y="2286"/>
                  </a:lnTo>
                  <a:lnTo>
                    <a:pt x="43" y="2291"/>
                  </a:lnTo>
                  <a:lnTo>
                    <a:pt x="43" y="2294"/>
                  </a:lnTo>
                  <a:lnTo>
                    <a:pt x="45" y="2305"/>
                  </a:lnTo>
                  <a:lnTo>
                    <a:pt x="46" y="2316"/>
                  </a:lnTo>
                  <a:lnTo>
                    <a:pt x="46" y="2320"/>
                  </a:lnTo>
                  <a:lnTo>
                    <a:pt x="45" y="2324"/>
                  </a:lnTo>
                  <a:lnTo>
                    <a:pt x="41" y="2327"/>
                  </a:lnTo>
                  <a:lnTo>
                    <a:pt x="36" y="2330"/>
                  </a:lnTo>
                  <a:lnTo>
                    <a:pt x="32" y="2329"/>
                  </a:lnTo>
                  <a:lnTo>
                    <a:pt x="27" y="2327"/>
                  </a:lnTo>
                  <a:lnTo>
                    <a:pt x="24" y="2323"/>
                  </a:lnTo>
                  <a:lnTo>
                    <a:pt x="22" y="2318"/>
                  </a:lnTo>
                  <a:lnTo>
                    <a:pt x="20" y="2310"/>
                  </a:lnTo>
                  <a:lnTo>
                    <a:pt x="19" y="2297"/>
                  </a:lnTo>
                  <a:lnTo>
                    <a:pt x="19" y="2294"/>
                  </a:lnTo>
                  <a:lnTo>
                    <a:pt x="19" y="2289"/>
                  </a:lnTo>
                  <a:lnTo>
                    <a:pt x="22" y="2285"/>
                  </a:lnTo>
                  <a:lnTo>
                    <a:pt x="24" y="2282"/>
                  </a:lnTo>
                  <a:lnTo>
                    <a:pt x="29" y="2280"/>
                  </a:lnTo>
                  <a:close/>
                  <a:moveTo>
                    <a:pt x="4070" y="2177"/>
                  </a:moveTo>
                  <a:lnTo>
                    <a:pt x="4074" y="2178"/>
                  </a:lnTo>
                  <a:lnTo>
                    <a:pt x="4077" y="2181"/>
                  </a:lnTo>
                  <a:lnTo>
                    <a:pt x="4080" y="2184"/>
                  </a:lnTo>
                  <a:lnTo>
                    <a:pt x="4082" y="2187"/>
                  </a:lnTo>
                  <a:lnTo>
                    <a:pt x="4082" y="2191"/>
                  </a:lnTo>
                  <a:lnTo>
                    <a:pt x="4082" y="2194"/>
                  </a:lnTo>
                  <a:lnTo>
                    <a:pt x="4080" y="2206"/>
                  </a:lnTo>
                  <a:lnTo>
                    <a:pt x="4079" y="2216"/>
                  </a:lnTo>
                  <a:lnTo>
                    <a:pt x="4077" y="2221"/>
                  </a:lnTo>
                  <a:lnTo>
                    <a:pt x="4074" y="2225"/>
                  </a:lnTo>
                  <a:lnTo>
                    <a:pt x="4070" y="2226"/>
                  </a:lnTo>
                  <a:lnTo>
                    <a:pt x="4066" y="2226"/>
                  </a:lnTo>
                  <a:lnTo>
                    <a:pt x="4063" y="2226"/>
                  </a:lnTo>
                  <a:lnTo>
                    <a:pt x="4058" y="2223"/>
                  </a:lnTo>
                  <a:lnTo>
                    <a:pt x="4057" y="2221"/>
                  </a:lnTo>
                  <a:lnTo>
                    <a:pt x="4056" y="2218"/>
                  </a:lnTo>
                  <a:lnTo>
                    <a:pt x="4054" y="2213"/>
                  </a:lnTo>
                  <a:lnTo>
                    <a:pt x="4056" y="2204"/>
                  </a:lnTo>
                  <a:lnTo>
                    <a:pt x="4057" y="2191"/>
                  </a:lnTo>
                  <a:lnTo>
                    <a:pt x="4057" y="2188"/>
                  </a:lnTo>
                  <a:lnTo>
                    <a:pt x="4058" y="2184"/>
                  </a:lnTo>
                  <a:lnTo>
                    <a:pt x="4061" y="2180"/>
                  </a:lnTo>
                  <a:lnTo>
                    <a:pt x="4066" y="2178"/>
                  </a:lnTo>
                  <a:lnTo>
                    <a:pt x="4070" y="2177"/>
                  </a:lnTo>
                  <a:close/>
                  <a:moveTo>
                    <a:pt x="14" y="2131"/>
                  </a:moveTo>
                  <a:lnTo>
                    <a:pt x="20" y="2131"/>
                  </a:lnTo>
                  <a:lnTo>
                    <a:pt x="24" y="2134"/>
                  </a:lnTo>
                  <a:lnTo>
                    <a:pt x="27" y="2139"/>
                  </a:lnTo>
                  <a:lnTo>
                    <a:pt x="29" y="2143"/>
                  </a:lnTo>
                  <a:lnTo>
                    <a:pt x="29" y="2153"/>
                  </a:lnTo>
                  <a:lnTo>
                    <a:pt x="30" y="2165"/>
                  </a:lnTo>
                  <a:lnTo>
                    <a:pt x="30" y="2168"/>
                  </a:lnTo>
                  <a:lnTo>
                    <a:pt x="29" y="2172"/>
                  </a:lnTo>
                  <a:lnTo>
                    <a:pt x="27" y="2177"/>
                  </a:lnTo>
                  <a:lnTo>
                    <a:pt x="23" y="2180"/>
                  </a:lnTo>
                  <a:lnTo>
                    <a:pt x="19" y="2181"/>
                  </a:lnTo>
                  <a:lnTo>
                    <a:pt x="14" y="2180"/>
                  </a:lnTo>
                  <a:lnTo>
                    <a:pt x="10" y="2178"/>
                  </a:lnTo>
                  <a:lnTo>
                    <a:pt x="7" y="2174"/>
                  </a:lnTo>
                  <a:lnTo>
                    <a:pt x="5" y="2169"/>
                  </a:lnTo>
                  <a:lnTo>
                    <a:pt x="5" y="2168"/>
                  </a:lnTo>
                  <a:lnTo>
                    <a:pt x="4" y="2155"/>
                  </a:lnTo>
                  <a:lnTo>
                    <a:pt x="3" y="2145"/>
                  </a:lnTo>
                  <a:lnTo>
                    <a:pt x="4" y="2140"/>
                  </a:lnTo>
                  <a:lnTo>
                    <a:pt x="7" y="2136"/>
                  </a:lnTo>
                  <a:lnTo>
                    <a:pt x="10" y="2133"/>
                  </a:lnTo>
                  <a:lnTo>
                    <a:pt x="14" y="2131"/>
                  </a:lnTo>
                  <a:close/>
                  <a:moveTo>
                    <a:pt x="4077" y="2028"/>
                  </a:moveTo>
                  <a:lnTo>
                    <a:pt x="4082" y="2029"/>
                  </a:lnTo>
                  <a:lnTo>
                    <a:pt x="4086" y="2032"/>
                  </a:lnTo>
                  <a:lnTo>
                    <a:pt x="4089" y="2036"/>
                  </a:lnTo>
                  <a:lnTo>
                    <a:pt x="4089" y="2041"/>
                  </a:lnTo>
                  <a:lnTo>
                    <a:pt x="4089" y="2050"/>
                  </a:lnTo>
                  <a:lnTo>
                    <a:pt x="4089" y="2063"/>
                  </a:lnTo>
                  <a:lnTo>
                    <a:pt x="4089" y="2066"/>
                  </a:lnTo>
                  <a:lnTo>
                    <a:pt x="4088" y="2072"/>
                  </a:lnTo>
                  <a:lnTo>
                    <a:pt x="4085" y="2074"/>
                  </a:lnTo>
                  <a:lnTo>
                    <a:pt x="4080" y="2077"/>
                  </a:lnTo>
                  <a:lnTo>
                    <a:pt x="4076" y="2077"/>
                  </a:lnTo>
                  <a:lnTo>
                    <a:pt x="4072" y="2077"/>
                  </a:lnTo>
                  <a:lnTo>
                    <a:pt x="4067" y="2074"/>
                  </a:lnTo>
                  <a:lnTo>
                    <a:pt x="4064" y="2070"/>
                  </a:lnTo>
                  <a:lnTo>
                    <a:pt x="4064" y="2066"/>
                  </a:lnTo>
                  <a:lnTo>
                    <a:pt x="4064" y="2063"/>
                  </a:lnTo>
                  <a:lnTo>
                    <a:pt x="4064" y="2050"/>
                  </a:lnTo>
                  <a:lnTo>
                    <a:pt x="4064" y="2041"/>
                  </a:lnTo>
                  <a:lnTo>
                    <a:pt x="4066" y="2035"/>
                  </a:lnTo>
                  <a:lnTo>
                    <a:pt x="4069" y="2032"/>
                  </a:lnTo>
                  <a:lnTo>
                    <a:pt x="4072" y="2029"/>
                  </a:lnTo>
                  <a:lnTo>
                    <a:pt x="4077" y="2028"/>
                  </a:lnTo>
                  <a:close/>
                  <a:moveTo>
                    <a:pt x="11" y="1981"/>
                  </a:moveTo>
                  <a:lnTo>
                    <a:pt x="17" y="1982"/>
                  </a:lnTo>
                  <a:lnTo>
                    <a:pt x="20" y="1985"/>
                  </a:lnTo>
                  <a:lnTo>
                    <a:pt x="23" y="1990"/>
                  </a:lnTo>
                  <a:lnTo>
                    <a:pt x="24" y="1994"/>
                  </a:lnTo>
                  <a:lnTo>
                    <a:pt x="24" y="2019"/>
                  </a:lnTo>
                  <a:lnTo>
                    <a:pt x="23" y="2023"/>
                  </a:lnTo>
                  <a:lnTo>
                    <a:pt x="20" y="2028"/>
                  </a:lnTo>
                  <a:lnTo>
                    <a:pt x="16" y="2031"/>
                  </a:lnTo>
                  <a:lnTo>
                    <a:pt x="11" y="2032"/>
                  </a:lnTo>
                  <a:lnTo>
                    <a:pt x="7" y="2031"/>
                  </a:lnTo>
                  <a:lnTo>
                    <a:pt x="3" y="2028"/>
                  </a:lnTo>
                  <a:lnTo>
                    <a:pt x="0" y="2023"/>
                  </a:lnTo>
                  <a:lnTo>
                    <a:pt x="0" y="2019"/>
                  </a:lnTo>
                  <a:lnTo>
                    <a:pt x="0" y="1994"/>
                  </a:lnTo>
                  <a:lnTo>
                    <a:pt x="0" y="1990"/>
                  </a:lnTo>
                  <a:lnTo>
                    <a:pt x="3" y="1987"/>
                  </a:lnTo>
                  <a:lnTo>
                    <a:pt x="4" y="1984"/>
                  </a:lnTo>
                  <a:lnTo>
                    <a:pt x="8" y="1982"/>
                  </a:lnTo>
                  <a:lnTo>
                    <a:pt x="11" y="1981"/>
                  </a:lnTo>
                  <a:close/>
                  <a:moveTo>
                    <a:pt x="4073" y="1879"/>
                  </a:moveTo>
                  <a:lnTo>
                    <a:pt x="4077" y="1879"/>
                  </a:lnTo>
                  <a:lnTo>
                    <a:pt x="4082" y="1882"/>
                  </a:lnTo>
                  <a:lnTo>
                    <a:pt x="4085" y="1886"/>
                  </a:lnTo>
                  <a:lnTo>
                    <a:pt x="4086" y="1890"/>
                  </a:lnTo>
                  <a:lnTo>
                    <a:pt x="4086" y="1892"/>
                  </a:lnTo>
                  <a:lnTo>
                    <a:pt x="4088" y="1905"/>
                  </a:lnTo>
                  <a:lnTo>
                    <a:pt x="4088" y="1915"/>
                  </a:lnTo>
                  <a:lnTo>
                    <a:pt x="4086" y="1920"/>
                  </a:lnTo>
                  <a:lnTo>
                    <a:pt x="4085" y="1924"/>
                  </a:lnTo>
                  <a:lnTo>
                    <a:pt x="4080" y="1927"/>
                  </a:lnTo>
                  <a:lnTo>
                    <a:pt x="4076" y="1928"/>
                  </a:lnTo>
                  <a:lnTo>
                    <a:pt x="4070" y="1928"/>
                  </a:lnTo>
                  <a:lnTo>
                    <a:pt x="4067" y="1925"/>
                  </a:lnTo>
                  <a:lnTo>
                    <a:pt x="4064" y="1921"/>
                  </a:lnTo>
                  <a:lnTo>
                    <a:pt x="4063" y="1917"/>
                  </a:lnTo>
                  <a:lnTo>
                    <a:pt x="4061" y="1906"/>
                  </a:lnTo>
                  <a:lnTo>
                    <a:pt x="4061" y="1893"/>
                  </a:lnTo>
                  <a:lnTo>
                    <a:pt x="4061" y="1892"/>
                  </a:lnTo>
                  <a:lnTo>
                    <a:pt x="4063" y="1887"/>
                  </a:lnTo>
                  <a:lnTo>
                    <a:pt x="4064" y="1883"/>
                  </a:lnTo>
                  <a:lnTo>
                    <a:pt x="4069" y="1880"/>
                  </a:lnTo>
                  <a:lnTo>
                    <a:pt x="4073" y="1879"/>
                  </a:lnTo>
                  <a:close/>
                  <a:moveTo>
                    <a:pt x="19" y="1832"/>
                  </a:moveTo>
                  <a:lnTo>
                    <a:pt x="24" y="1833"/>
                  </a:lnTo>
                  <a:lnTo>
                    <a:pt x="27" y="1836"/>
                  </a:lnTo>
                  <a:lnTo>
                    <a:pt x="30" y="1841"/>
                  </a:lnTo>
                  <a:lnTo>
                    <a:pt x="30" y="1847"/>
                  </a:lnTo>
                  <a:lnTo>
                    <a:pt x="30" y="1855"/>
                  </a:lnTo>
                  <a:lnTo>
                    <a:pt x="29" y="1867"/>
                  </a:lnTo>
                  <a:lnTo>
                    <a:pt x="29" y="1870"/>
                  </a:lnTo>
                  <a:lnTo>
                    <a:pt x="27" y="1874"/>
                  </a:lnTo>
                  <a:lnTo>
                    <a:pt x="26" y="1877"/>
                  </a:lnTo>
                  <a:lnTo>
                    <a:pt x="23" y="1880"/>
                  </a:lnTo>
                  <a:lnTo>
                    <a:pt x="19" y="1882"/>
                  </a:lnTo>
                  <a:lnTo>
                    <a:pt x="16" y="1882"/>
                  </a:lnTo>
                  <a:lnTo>
                    <a:pt x="11" y="1880"/>
                  </a:lnTo>
                  <a:lnTo>
                    <a:pt x="7" y="1877"/>
                  </a:lnTo>
                  <a:lnTo>
                    <a:pt x="4" y="1874"/>
                  </a:lnTo>
                  <a:lnTo>
                    <a:pt x="4" y="1868"/>
                  </a:lnTo>
                  <a:lnTo>
                    <a:pt x="4" y="1866"/>
                  </a:lnTo>
                  <a:lnTo>
                    <a:pt x="5" y="1852"/>
                  </a:lnTo>
                  <a:lnTo>
                    <a:pt x="5" y="1844"/>
                  </a:lnTo>
                  <a:lnTo>
                    <a:pt x="7" y="1839"/>
                  </a:lnTo>
                  <a:lnTo>
                    <a:pt x="10" y="1835"/>
                  </a:lnTo>
                  <a:lnTo>
                    <a:pt x="14" y="1833"/>
                  </a:lnTo>
                  <a:lnTo>
                    <a:pt x="19" y="1832"/>
                  </a:lnTo>
                  <a:close/>
                  <a:moveTo>
                    <a:pt x="4058" y="1730"/>
                  </a:moveTo>
                  <a:lnTo>
                    <a:pt x="4063" y="1730"/>
                  </a:lnTo>
                  <a:lnTo>
                    <a:pt x="4067" y="1733"/>
                  </a:lnTo>
                  <a:lnTo>
                    <a:pt x="4070" y="1736"/>
                  </a:lnTo>
                  <a:lnTo>
                    <a:pt x="4072" y="1740"/>
                  </a:lnTo>
                  <a:lnTo>
                    <a:pt x="4073" y="1750"/>
                  </a:lnTo>
                  <a:lnTo>
                    <a:pt x="4074" y="1762"/>
                  </a:lnTo>
                  <a:lnTo>
                    <a:pt x="4074" y="1766"/>
                  </a:lnTo>
                  <a:lnTo>
                    <a:pt x="4074" y="1771"/>
                  </a:lnTo>
                  <a:lnTo>
                    <a:pt x="4073" y="1775"/>
                  </a:lnTo>
                  <a:lnTo>
                    <a:pt x="4069" y="1778"/>
                  </a:lnTo>
                  <a:lnTo>
                    <a:pt x="4064" y="1779"/>
                  </a:lnTo>
                  <a:lnTo>
                    <a:pt x="4060" y="1779"/>
                  </a:lnTo>
                  <a:lnTo>
                    <a:pt x="4056" y="1776"/>
                  </a:lnTo>
                  <a:lnTo>
                    <a:pt x="4053" y="1774"/>
                  </a:lnTo>
                  <a:lnTo>
                    <a:pt x="4050" y="1768"/>
                  </a:lnTo>
                  <a:lnTo>
                    <a:pt x="4050" y="1765"/>
                  </a:lnTo>
                  <a:lnTo>
                    <a:pt x="4048" y="1753"/>
                  </a:lnTo>
                  <a:lnTo>
                    <a:pt x="4047" y="1744"/>
                  </a:lnTo>
                  <a:lnTo>
                    <a:pt x="4048" y="1738"/>
                  </a:lnTo>
                  <a:lnTo>
                    <a:pt x="4050" y="1734"/>
                  </a:lnTo>
                  <a:lnTo>
                    <a:pt x="4054" y="1731"/>
                  </a:lnTo>
                  <a:lnTo>
                    <a:pt x="4058" y="1730"/>
                  </a:lnTo>
                  <a:close/>
                  <a:moveTo>
                    <a:pt x="38" y="1684"/>
                  </a:moveTo>
                  <a:lnTo>
                    <a:pt x="42" y="1686"/>
                  </a:lnTo>
                  <a:lnTo>
                    <a:pt x="46" y="1689"/>
                  </a:lnTo>
                  <a:lnTo>
                    <a:pt x="48" y="1693"/>
                  </a:lnTo>
                  <a:lnTo>
                    <a:pt x="48" y="1698"/>
                  </a:lnTo>
                  <a:lnTo>
                    <a:pt x="48" y="1702"/>
                  </a:lnTo>
                  <a:lnTo>
                    <a:pt x="45" y="1715"/>
                  </a:lnTo>
                  <a:lnTo>
                    <a:pt x="45" y="1722"/>
                  </a:lnTo>
                  <a:lnTo>
                    <a:pt x="43" y="1727"/>
                  </a:lnTo>
                  <a:lnTo>
                    <a:pt x="39" y="1731"/>
                  </a:lnTo>
                  <a:lnTo>
                    <a:pt x="35" y="1733"/>
                  </a:lnTo>
                  <a:lnTo>
                    <a:pt x="30" y="1733"/>
                  </a:lnTo>
                  <a:lnTo>
                    <a:pt x="26" y="1731"/>
                  </a:lnTo>
                  <a:lnTo>
                    <a:pt x="22" y="1728"/>
                  </a:lnTo>
                  <a:lnTo>
                    <a:pt x="20" y="1724"/>
                  </a:lnTo>
                  <a:lnTo>
                    <a:pt x="20" y="1719"/>
                  </a:lnTo>
                  <a:lnTo>
                    <a:pt x="20" y="1711"/>
                  </a:lnTo>
                  <a:lnTo>
                    <a:pt x="23" y="1699"/>
                  </a:lnTo>
                  <a:lnTo>
                    <a:pt x="23" y="1695"/>
                  </a:lnTo>
                  <a:lnTo>
                    <a:pt x="24" y="1690"/>
                  </a:lnTo>
                  <a:lnTo>
                    <a:pt x="29" y="1686"/>
                  </a:lnTo>
                  <a:lnTo>
                    <a:pt x="33" y="1684"/>
                  </a:lnTo>
                  <a:lnTo>
                    <a:pt x="38" y="1684"/>
                  </a:lnTo>
                  <a:close/>
                  <a:moveTo>
                    <a:pt x="4038" y="1582"/>
                  </a:moveTo>
                  <a:lnTo>
                    <a:pt x="4042" y="1585"/>
                  </a:lnTo>
                  <a:lnTo>
                    <a:pt x="4045" y="1588"/>
                  </a:lnTo>
                  <a:lnTo>
                    <a:pt x="4047" y="1592"/>
                  </a:lnTo>
                  <a:lnTo>
                    <a:pt x="4048" y="1598"/>
                  </a:lnTo>
                  <a:lnTo>
                    <a:pt x="4051" y="1610"/>
                  </a:lnTo>
                  <a:lnTo>
                    <a:pt x="4051" y="1617"/>
                  </a:lnTo>
                  <a:lnTo>
                    <a:pt x="4053" y="1622"/>
                  </a:lnTo>
                  <a:lnTo>
                    <a:pt x="4050" y="1626"/>
                  </a:lnTo>
                  <a:lnTo>
                    <a:pt x="4047" y="1630"/>
                  </a:lnTo>
                  <a:lnTo>
                    <a:pt x="4042" y="1632"/>
                  </a:lnTo>
                  <a:lnTo>
                    <a:pt x="4037" y="1632"/>
                  </a:lnTo>
                  <a:lnTo>
                    <a:pt x="4032" y="1629"/>
                  </a:lnTo>
                  <a:lnTo>
                    <a:pt x="4029" y="1626"/>
                  </a:lnTo>
                  <a:lnTo>
                    <a:pt x="4028" y="1622"/>
                  </a:lnTo>
                  <a:lnTo>
                    <a:pt x="4026" y="1616"/>
                  </a:lnTo>
                  <a:lnTo>
                    <a:pt x="4023" y="1603"/>
                  </a:lnTo>
                  <a:lnTo>
                    <a:pt x="4023" y="1597"/>
                  </a:lnTo>
                  <a:lnTo>
                    <a:pt x="4022" y="1592"/>
                  </a:lnTo>
                  <a:lnTo>
                    <a:pt x="4025" y="1588"/>
                  </a:lnTo>
                  <a:lnTo>
                    <a:pt x="4028" y="1585"/>
                  </a:lnTo>
                  <a:lnTo>
                    <a:pt x="4032" y="1582"/>
                  </a:lnTo>
                  <a:lnTo>
                    <a:pt x="4038" y="1582"/>
                  </a:lnTo>
                  <a:close/>
                  <a:moveTo>
                    <a:pt x="62" y="1537"/>
                  </a:moveTo>
                  <a:lnTo>
                    <a:pt x="67" y="1537"/>
                  </a:lnTo>
                  <a:lnTo>
                    <a:pt x="71" y="1538"/>
                  </a:lnTo>
                  <a:lnTo>
                    <a:pt x="74" y="1541"/>
                  </a:lnTo>
                  <a:lnTo>
                    <a:pt x="76" y="1544"/>
                  </a:lnTo>
                  <a:lnTo>
                    <a:pt x="77" y="1549"/>
                  </a:lnTo>
                  <a:lnTo>
                    <a:pt x="76" y="1553"/>
                  </a:lnTo>
                  <a:lnTo>
                    <a:pt x="76" y="1553"/>
                  </a:lnTo>
                  <a:lnTo>
                    <a:pt x="73" y="1566"/>
                  </a:lnTo>
                  <a:lnTo>
                    <a:pt x="71" y="1576"/>
                  </a:lnTo>
                  <a:lnTo>
                    <a:pt x="68" y="1581"/>
                  </a:lnTo>
                  <a:lnTo>
                    <a:pt x="65" y="1584"/>
                  </a:lnTo>
                  <a:lnTo>
                    <a:pt x="61" y="1587"/>
                  </a:lnTo>
                  <a:lnTo>
                    <a:pt x="55" y="1587"/>
                  </a:lnTo>
                  <a:lnTo>
                    <a:pt x="52" y="1585"/>
                  </a:lnTo>
                  <a:lnTo>
                    <a:pt x="49" y="1582"/>
                  </a:lnTo>
                  <a:lnTo>
                    <a:pt x="48" y="1579"/>
                  </a:lnTo>
                  <a:lnTo>
                    <a:pt x="46" y="1575"/>
                  </a:lnTo>
                  <a:lnTo>
                    <a:pt x="46" y="1570"/>
                  </a:lnTo>
                  <a:lnTo>
                    <a:pt x="49" y="1560"/>
                  </a:lnTo>
                  <a:lnTo>
                    <a:pt x="51" y="1549"/>
                  </a:lnTo>
                  <a:lnTo>
                    <a:pt x="52" y="1547"/>
                  </a:lnTo>
                  <a:lnTo>
                    <a:pt x="54" y="1543"/>
                  </a:lnTo>
                  <a:lnTo>
                    <a:pt x="55" y="1540"/>
                  </a:lnTo>
                  <a:lnTo>
                    <a:pt x="59" y="1538"/>
                  </a:lnTo>
                  <a:lnTo>
                    <a:pt x="62" y="1537"/>
                  </a:lnTo>
                  <a:close/>
                  <a:moveTo>
                    <a:pt x="4000" y="1438"/>
                  </a:moveTo>
                  <a:lnTo>
                    <a:pt x="4004" y="1439"/>
                  </a:lnTo>
                  <a:lnTo>
                    <a:pt x="4009" y="1442"/>
                  </a:lnTo>
                  <a:lnTo>
                    <a:pt x="4012" y="1446"/>
                  </a:lnTo>
                  <a:lnTo>
                    <a:pt x="4012" y="1451"/>
                  </a:lnTo>
                  <a:lnTo>
                    <a:pt x="4016" y="1462"/>
                  </a:lnTo>
                  <a:lnTo>
                    <a:pt x="4018" y="1470"/>
                  </a:lnTo>
                  <a:lnTo>
                    <a:pt x="4018" y="1475"/>
                  </a:lnTo>
                  <a:lnTo>
                    <a:pt x="4016" y="1480"/>
                  </a:lnTo>
                  <a:lnTo>
                    <a:pt x="4013" y="1484"/>
                  </a:lnTo>
                  <a:lnTo>
                    <a:pt x="4009" y="1486"/>
                  </a:lnTo>
                  <a:lnTo>
                    <a:pt x="4004" y="1486"/>
                  </a:lnTo>
                  <a:lnTo>
                    <a:pt x="4000" y="1484"/>
                  </a:lnTo>
                  <a:lnTo>
                    <a:pt x="3996" y="1481"/>
                  </a:lnTo>
                  <a:lnTo>
                    <a:pt x="3994" y="1477"/>
                  </a:lnTo>
                  <a:lnTo>
                    <a:pt x="3991" y="1468"/>
                  </a:lnTo>
                  <a:lnTo>
                    <a:pt x="3988" y="1456"/>
                  </a:lnTo>
                  <a:lnTo>
                    <a:pt x="3987" y="1454"/>
                  </a:lnTo>
                  <a:lnTo>
                    <a:pt x="3987" y="1448"/>
                  </a:lnTo>
                  <a:lnTo>
                    <a:pt x="3988" y="1443"/>
                  </a:lnTo>
                  <a:lnTo>
                    <a:pt x="3991" y="1440"/>
                  </a:lnTo>
                  <a:lnTo>
                    <a:pt x="3996" y="1438"/>
                  </a:lnTo>
                  <a:lnTo>
                    <a:pt x="4000" y="1438"/>
                  </a:lnTo>
                  <a:close/>
                  <a:moveTo>
                    <a:pt x="103" y="1392"/>
                  </a:moveTo>
                  <a:lnTo>
                    <a:pt x="106" y="1394"/>
                  </a:lnTo>
                  <a:lnTo>
                    <a:pt x="111" y="1395"/>
                  </a:lnTo>
                  <a:lnTo>
                    <a:pt x="114" y="1398"/>
                  </a:lnTo>
                  <a:lnTo>
                    <a:pt x="115" y="1401"/>
                  </a:lnTo>
                  <a:lnTo>
                    <a:pt x="115" y="1405"/>
                  </a:lnTo>
                  <a:lnTo>
                    <a:pt x="115" y="1410"/>
                  </a:lnTo>
                  <a:lnTo>
                    <a:pt x="111" y="1421"/>
                  </a:lnTo>
                  <a:lnTo>
                    <a:pt x="108" y="1433"/>
                  </a:lnTo>
                  <a:lnTo>
                    <a:pt x="105" y="1438"/>
                  </a:lnTo>
                  <a:lnTo>
                    <a:pt x="102" y="1440"/>
                  </a:lnTo>
                  <a:lnTo>
                    <a:pt x="97" y="1442"/>
                  </a:lnTo>
                  <a:lnTo>
                    <a:pt x="92" y="1440"/>
                  </a:lnTo>
                  <a:lnTo>
                    <a:pt x="87" y="1439"/>
                  </a:lnTo>
                  <a:lnTo>
                    <a:pt x="84" y="1435"/>
                  </a:lnTo>
                  <a:lnTo>
                    <a:pt x="83" y="1430"/>
                  </a:lnTo>
                  <a:lnTo>
                    <a:pt x="84" y="1426"/>
                  </a:lnTo>
                  <a:lnTo>
                    <a:pt x="87" y="1414"/>
                  </a:lnTo>
                  <a:lnTo>
                    <a:pt x="92" y="1402"/>
                  </a:lnTo>
                  <a:lnTo>
                    <a:pt x="92" y="1401"/>
                  </a:lnTo>
                  <a:lnTo>
                    <a:pt x="93" y="1398"/>
                  </a:lnTo>
                  <a:lnTo>
                    <a:pt x="96" y="1395"/>
                  </a:lnTo>
                  <a:lnTo>
                    <a:pt x="99" y="1394"/>
                  </a:lnTo>
                  <a:lnTo>
                    <a:pt x="103" y="1392"/>
                  </a:lnTo>
                  <a:close/>
                  <a:moveTo>
                    <a:pt x="3953" y="1296"/>
                  </a:moveTo>
                  <a:lnTo>
                    <a:pt x="3958" y="1296"/>
                  </a:lnTo>
                  <a:lnTo>
                    <a:pt x="3962" y="1299"/>
                  </a:lnTo>
                  <a:lnTo>
                    <a:pt x="3965" y="1303"/>
                  </a:lnTo>
                  <a:lnTo>
                    <a:pt x="3965" y="1306"/>
                  </a:lnTo>
                  <a:lnTo>
                    <a:pt x="3969" y="1318"/>
                  </a:lnTo>
                  <a:lnTo>
                    <a:pt x="3972" y="1326"/>
                  </a:lnTo>
                  <a:lnTo>
                    <a:pt x="3974" y="1331"/>
                  </a:lnTo>
                  <a:lnTo>
                    <a:pt x="3972" y="1335"/>
                  </a:lnTo>
                  <a:lnTo>
                    <a:pt x="3971" y="1338"/>
                  </a:lnTo>
                  <a:lnTo>
                    <a:pt x="3969" y="1341"/>
                  </a:lnTo>
                  <a:lnTo>
                    <a:pt x="3965" y="1343"/>
                  </a:lnTo>
                  <a:lnTo>
                    <a:pt x="3961" y="1344"/>
                  </a:lnTo>
                  <a:lnTo>
                    <a:pt x="3956" y="1343"/>
                  </a:lnTo>
                  <a:lnTo>
                    <a:pt x="3952" y="1340"/>
                  </a:lnTo>
                  <a:lnTo>
                    <a:pt x="3949" y="1335"/>
                  </a:lnTo>
                  <a:lnTo>
                    <a:pt x="3946" y="1326"/>
                  </a:lnTo>
                  <a:lnTo>
                    <a:pt x="3942" y="1315"/>
                  </a:lnTo>
                  <a:lnTo>
                    <a:pt x="3942" y="1312"/>
                  </a:lnTo>
                  <a:lnTo>
                    <a:pt x="3940" y="1307"/>
                  </a:lnTo>
                  <a:lnTo>
                    <a:pt x="3942" y="1302"/>
                  </a:lnTo>
                  <a:lnTo>
                    <a:pt x="3945" y="1299"/>
                  </a:lnTo>
                  <a:lnTo>
                    <a:pt x="3949" y="1296"/>
                  </a:lnTo>
                  <a:lnTo>
                    <a:pt x="3953" y="1296"/>
                  </a:lnTo>
                  <a:close/>
                  <a:moveTo>
                    <a:pt x="153" y="1252"/>
                  </a:moveTo>
                  <a:lnTo>
                    <a:pt x="157" y="1252"/>
                  </a:lnTo>
                  <a:lnTo>
                    <a:pt x="160" y="1255"/>
                  </a:lnTo>
                  <a:lnTo>
                    <a:pt x="163" y="1258"/>
                  </a:lnTo>
                  <a:lnTo>
                    <a:pt x="165" y="1261"/>
                  </a:lnTo>
                  <a:lnTo>
                    <a:pt x="165" y="1265"/>
                  </a:lnTo>
                  <a:lnTo>
                    <a:pt x="165" y="1268"/>
                  </a:lnTo>
                  <a:lnTo>
                    <a:pt x="165" y="1269"/>
                  </a:lnTo>
                  <a:lnTo>
                    <a:pt x="160" y="1280"/>
                  </a:lnTo>
                  <a:lnTo>
                    <a:pt x="156" y="1291"/>
                  </a:lnTo>
                  <a:lnTo>
                    <a:pt x="153" y="1296"/>
                  </a:lnTo>
                  <a:lnTo>
                    <a:pt x="150" y="1297"/>
                  </a:lnTo>
                  <a:lnTo>
                    <a:pt x="147" y="1299"/>
                  </a:lnTo>
                  <a:lnTo>
                    <a:pt x="143" y="1300"/>
                  </a:lnTo>
                  <a:lnTo>
                    <a:pt x="140" y="1299"/>
                  </a:lnTo>
                  <a:lnTo>
                    <a:pt x="135" y="1296"/>
                  </a:lnTo>
                  <a:lnTo>
                    <a:pt x="132" y="1293"/>
                  </a:lnTo>
                  <a:lnTo>
                    <a:pt x="131" y="1287"/>
                  </a:lnTo>
                  <a:lnTo>
                    <a:pt x="132" y="1283"/>
                  </a:lnTo>
                  <a:lnTo>
                    <a:pt x="137" y="1271"/>
                  </a:lnTo>
                  <a:lnTo>
                    <a:pt x="141" y="1259"/>
                  </a:lnTo>
                  <a:lnTo>
                    <a:pt x="141" y="1259"/>
                  </a:lnTo>
                  <a:lnTo>
                    <a:pt x="143" y="1256"/>
                  </a:lnTo>
                  <a:lnTo>
                    <a:pt x="146" y="1253"/>
                  </a:lnTo>
                  <a:lnTo>
                    <a:pt x="150" y="1252"/>
                  </a:lnTo>
                  <a:lnTo>
                    <a:pt x="153" y="1252"/>
                  </a:lnTo>
                  <a:close/>
                  <a:moveTo>
                    <a:pt x="3895" y="1157"/>
                  </a:moveTo>
                  <a:lnTo>
                    <a:pt x="3898" y="1157"/>
                  </a:lnTo>
                  <a:lnTo>
                    <a:pt x="3902" y="1158"/>
                  </a:lnTo>
                  <a:lnTo>
                    <a:pt x="3905" y="1161"/>
                  </a:lnTo>
                  <a:lnTo>
                    <a:pt x="3907" y="1164"/>
                  </a:lnTo>
                  <a:lnTo>
                    <a:pt x="3910" y="1169"/>
                  </a:lnTo>
                  <a:lnTo>
                    <a:pt x="3914" y="1179"/>
                  </a:lnTo>
                  <a:lnTo>
                    <a:pt x="3917" y="1188"/>
                  </a:lnTo>
                  <a:lnTo>
                    <a:pt x="3918" y="1192"/>
                  </a:lnTo>
                  <a:lnTo>
                    <a:pt x="3918" y="1196"/>
                  </a:lnTo>
                  <a:lnTo>
                    <a:pt x="3915" y="1201"/>
                  </a:lnTo>
                  <a:lnTo>
                    <a:pt x="3911" y="1204"/>
                  </a:lnTo>
                  <a:lnTo>
                    <a:pt x="3907" y="1204"/>
                  </a:lnTo>
                  <a:lnTo>
                    <a:pt x="3901" y="1204"/>
                  </a:lnTo>
                  <a:lnTo>
                    <a:pt x="3898" y="1201"/>
                  </a:lnTo>
                  <a:lnTo>
                    <a:pt x="3895" y="1196"/>
                  </a:lnTo>
                  <a:lnTo>
                    <a:pt x="3892" y="1189"/>
                  </a:lnTo>
                  <a:lnTo>
                    <a:pt x="3886" y="1179"/>
                  </a:lnTo>
                  <a:lnTo>
                    <a:pt x="3885" y="1175"/>
                  </a:lnTo>
                  <a:lnTo>
                    <a:pt x="3883" y="1170"/>
                  </a:lnTo>
                  <a:lnTo>
                    <a:pt x="3883" y="1167"/>
                  </a:lnTo>
                  <a:lnTo>
                    <a:pt x="3885" y="1163"/>
                  </a:lnTo>
                  <a:lnTo>
                    <a:pt x="3888" y="1160"/>
                  </a:lnTo>
                  <a:lnTo>
                    <a:pt x="3891" y="1158"/>
                  </a:lnTo>
                  <a:lnTo>
                    <a:pt x="3895" y="1157"/>
                  </a:lnTo>
                  <a:close/>
                  <a:moveTo>
                    <a:pt x="214" y="1115"/>
                  </a:moveTo>
                  <a:lnTo>
                    <a:pt x="217" y="1116"/>
                  </a:lnTo>
                  <a:lnTo>
                    <a:pt x="222" y="1119"/>
                  </a:lnTo>
                  <a:lnTo>
                    <a:pt x="223" y="1122"/>
                  </a:lnTo>
                  <a:lnTo>
                    <a:pt x="224" y="1125"/>
                  </a:lnTo>
                  <a:lnTo>
                    <a:pt x="224" y="1129"/>
                  </a:lnTo>
                  <a:lnTo>
                    <a:pt x="223" y="1132"/>
                  </a:lnTo>
                  <a:lnTo>
                    <a:pt x="223" y="1134"/>
                  </a:lnTo>
                  <a:lnTo>
                    <a:pt x="217" y="1145"/>
                  </a:lnTo>
                  <a:lnTo>
                    <a:pt x="213" y="1156"/>
                  </a:lnTo>
                  <a:lnTo>
                    <a:pt x="211" y="1158"/>
                  </a:lnTo>
                  <a:lnTo>
                    <a:pt x="208" y="1160"/>
                  </a:lnTo>
                  <a:lnTo>
                    <a:pt x="204" y="1161"/>
                  </a:lnTo>
                  <a:lnTo>
                    <a:pt x="200" y="1161"/>
                  </a:lnTo>
                  <a:lnTo>
                    <a:pt x="197" y="1161"/>
                  </a:lnTo>
                  <a:lnTo>
                    <a:pt x="194" y="1158"/>
                  </a:lnTo>
                  <a:lnTo>
                    <a:pt x="191" y="1156"/>
                  </a:lnTo>
                  <a:lnTo>
                    <a:pt x="189" y="1153"/>
                  </a:lnTo>
                  <a:lnTo>
                    <a:pt x="189" y="1148"/>
                  </a:lnTo>
                  <a:lnTo>
                    <a:pt x="191" y="1144"/>
                  </a:lnTo>
                  <a:lnTo>
                    <a:pt x="195" y="1134"/>
                  </a:lnTo>
                  <a:lnTo>
                    <a:pt x="201" y="1123"/>
                  </a:lnTo>
                  <a:lnTo>
                    <a:pt x="201" y="1122"/>
                  </a:lnTo>
                  <a:lnTo>
                    <a:pt x="204" y="1119"/>
                  </a:lnTo>
                  <a:lnTo>
                    <a:pt x="207" y="1116"/>
                  </a:lnTo>
                  <a:lnTo>
                    <a:pt x="210" y="1115"/>
                  </a:lnTo>
                  <a:lnTo>
                    <a:pt x="214" y="1115"/>
                  </a:lnTo>
                  <a:close/>
                  <a:moveTo>
                    <a:pt x="3831" y="1023"/>
                  </a:moveTo>
                  <a:lnTo>
                    <a:pt x="3835" y="1024"/>
                  </a:lnTo>
                  <a:lnTo>
                    <a:pt x="3838" y="1027"/>
                  </a:lnTo>
                  <a:lnTo>
                    <a:pt x="3839" y="1030"/>
                  </a:lnTo>
                  <a:lnTo>
                    <a:pt x="3842" y="1034"/>
                  </a:lnTo>
                  <a:lnTo>
                    <a:pt x="3848" y="1046"/>
                  </a:lnTo>
                  <a:lnTo>
                    <a:pt x="3851" y="1052"/>
                  </a:lnTo>
                  <a:lnTo>
                    <a:pt x="3853" y="1056"/>
                  </a:lnTo>
                  <a:lnTo>
                    <a:pt x="3853" y="1061"/>
                  </a:lnTo>
                  <a:lnTo>
                    <a:pt x="3851" y="1065"/>
                  </a:lnTo>
                  <a:lnTo>
                    <a:pt x="3847" y="1068"/>
                  </a:lnTo>
                  <a:lnTo>
                    <a:pt x="3842" y="1069"/>
                  </a:lnTo>
                  <a:lnTo>
                    <a:pt x="3838" y="1069"/>
                  </a:lnTo>
                  <a:lnTo>
                    <a:pt x="3834" y="1066"/>
                  </a:lnTo>
                  <a:lnTo>
                    <a:pt x="3829" y="1064"/>
                  </a:lnTo>
                  <a:lnTo>
                    <a:pt x="3826" y="1058"/>
                  </a:lnTo>
                  <a:lnTo>
                    <a:pt x="3820" y="1046"/>
                  </a:lnTo>
                  <a:lnTo>
                    <a:pt x="3818" y="1042"/>
                  </a:lnTo>
                  <a:lnTo>
                    <a:pt x="3818" y="1037"/>
                  </a:lnTo>
                  <a:lnTo>
                    <a:pt x="3818" y="1034"/>
                  </a:lnTo>
                  <a:lnTo>
                    <a:pt x="3818" y="1030"/>
                  </a:lnTo>
                  <a:lnTo>
                    <a:pt x="3820" y="1027"/>
                  </a:lnTo>
                  <a:lnTo>
                    <a:pt x="3823" y="1024"/>
                  </a:lnTo>
                  <a:lnTo>
                    <a:pt x="3826" y="1024"/>
                  </a:lnTo>
                  <a:lnTo>
                    <a:pt x="3831" y="1023"/>
                  </a:lnTo>
                  <a:close/>
                  <a:moveTo>
                    <a:pt x="281" y="983"/>
                  </a:moveTo>
                  <a:lnTo>
                    <a:pt x="286" y="983"/>
                  </a:lnTo>
                  <a:lnTo>
                    <a:pt x="289" y="985"/>
                  </a:lnTo>
                  <a:lnTo>
                    <a:pt x="292" y="988"/>
                  </a:lnTo>
                  <a:lnTo>
                    <a:pt x="293" y="990"/>
                  </a:lnTo>
                  <a:lnTo>
                    <a:pt x="295" y="993"/>
                  </a:lnTo>
                  <a:lnTo>
                    <a:pt x="295" y="998"/>
                  </a:lnTo>
                  <a:lnTo>
                    <a:pt x="293" y="1002"/>
                  </a:lnTo>
                  <a:lnTo>
                    <a:pt x="292" y="1004"/>
                  </a:lnTo>
                  <a:lnTo>
                    <a:pt x="286" y="1015"/>
                  </a:lnTo>
                  <a:lnTo>
                    <a:pt x="281" y="1023"/>
                  </a:lnTo>
                  <a:lnTo>
                    <a:pt x="277" y="1027"/>
                  </a:lnTo>
                  <a:lnTo>
                    <a:pt x="274" y="1028"/>
                  </a:lnTo>
                  <a:lnTo>
                    <a:pt x="268" y="1030"/>
                  </a:lnTo>
                  <a:lnTo>
                    <a:pt x="264" y="1027"/>
                  </a:lnTo>
                  <a:lnTo>
                    <a:pt x="261" y="1024"/>
                  </a:lnTo>
                  <a:lnTo>
                    <a:pt x="258" y="1020"/>
                  </a:lnTo>
                  <a:lnTo>
                    <a:pt x="258" y="1015"/>
                  </a:lnTo>
                  <a:lnTo>
                    <a:pt x="260" y="1011"/>
                  </a:lnTo>
                  <a:lnTo>
                    <a:pt x="264" y="1002"/>
                  </a:lnTo>
                  <a:lnTo>
                    <a:pt x="270" y="992"/>
                  </a:lnTo>
                  <a:lnTo>
                    <a:pt x="271" y="989"/>
                  </a:lnTo>
                  <a:lnTo>
                    <a:pt x="274" y="986"/>
                  </a:lnTo>
                  <a:lnTo>
                    <a:pt x="277" y="983"/>
                  </a:lnTo>
                  <a:lnTo>
                    <a:pt x="281" y="983"/>
                  </a:lnTo>
                  <a:close/>
                  <a:moveTo>
                    <a:pt x="3753" y="894"/>
                  </a:moveTo>
                  <a:lnTo>
                    <a:pt x="3758" y="895"/>
                  </a:lnTo>
                  <a:lnTo>
                    <a:pt x="3761" y="897"/>
                  </a:lnTo>
                  <a:lnTo>
                    <a:pt x="3764" y="900"/>
                  </a:lnTo>
                  <a:lnTo>
                    <a:pt x="3768" y="907"/>
                  </a:lnTo>
                  <a:lnTo>
                    <a:pt x="3774" y="917"/>
                  </a:lnTo>
                  <a:lnTo>
                    <a:pt x="3777" y="922"/>
                  </a:lnTo>
                  <a:lnTo>
                    <a:pt x="3778" y="926"/>
                  </a:lnTo>
                  <a:lnTo>
                    <a:pt x="3778" y="931"/>
                  </a:lnTo>
                  <a:lnTo>
                    <a:pt x="3777" y="935"/>
                  </a:lnTo>
                  <a:lnTo>
                    <a:pt x="3772" y="939"/>
                  </a:lnTo>
                  <a:lnTo>
                    <a:pt x="3769" y="941"/>
                  </a:lnTo>
                  <a:lnTo>
                    <a:pt x="3765" y="941"/>
                  </a:lnTo>
                  <a:lnTo>
                    <a:pt x="3762" y="939"/>
                  </a:lnTo>
                  <a:lnTo>
                    <a:pt x="3758" y="938"/>
                  </a:lnTo>
                  <a:lnTo>
                    <a:pt x="3756" y="935"/>
                  </a:lnTo>
                  <a:lnTo>
                    <a:pt x="3753" y="931"/>
                  </a:lnTo>
                  <a:lnTo>
                    <a:pt x="3746" y="920"/>
                  </a:lnTo>
                  <a:lnTo>
                    <a:pt x="3742" y="914"/>
                  </a:lnTo>
                  <a:lnTo>
                    <a:pt x="3740" y="910"/>
                  </a:lnTo>
                  <a:lnTo>
                    <a:pt x="3740" y="906"/>
                  </a:lnTo>
                  <a:lnTo>
                    <a:pt x="3742" y="903"/>
                  </a:lnTo>
                  <a:lnTo>
                    <a:pt x="3743" y="900"/>
                  </a:lnTo>
                  <a:lnTo>
                    <a:pt x="3746" y="897"/>
                  </a:lnTo>
                  <a:lnTo>
                    <a:pt x="3749" y="895"/>
                  </a:lnTo>
                  <a:lnTo>
                    <a:pt x="3753" y="894"/>
                  </a:lnTo>
                  <a:close/>
                  <a:moveTo>
                    <a:pt x="362" y="856"/>
                  </a:moveTo>
                  <a:lnTo>
                    <a:pt x="365" y="856"/>
                  </a:lnTo>
                  <a:lnTo>
                    <a:pt x="369" y="858"/>
                  </a:lnTo>
                  <a:lnTo>
                    <a:pt x="372" y="860"/>
                  </a:lnTo>
                  <a:lnTo>
                    <a:pt x="373" y="865"/>
                  </a:lnTo>
                  <a:lnTo>
                    <a:pt x="375" y="868"/>
                  </a:lnTo>
                  <a:lnTo>
                    <a:pt x="373" y="872"/>
                  </a:lnTo>
                  <a:lnTo>
                    <a:pt x="372" y="875"/>
                  </a:lnTo>
                  <a:lnTo>
                    <a:pt x="369" y="879"/>
                  </a:lnTo>
                  <a:lnTo>
                    <a:pt x="362" y="890"/>
                  </a:lnTo>
                  <a:lnTo>
                    <a:pt x="359" y="895"/>
                  </a:lnTo>
                  <a:lnTo>
                    <a:pt x="354" y="900"/>
                  </a:lnTo>
                  <a:lnTo>
                    <a:pt x="350" y="901"/>
                  </a:lnTo>
                  <a:lnTo>
                    <a:pt x="346" y="901"/>
                  </a:lnTo>
                  <a:lnTo>
                    <a:pt x="341" y="900"/>
                  </a:lnTo>
                  <a:lnTo>
                    <a:pt x="338" y="897"/>
                  </a:lnTo>
                  <a:lnTo>
                    <a:pt x="337" y="893"/>
                  </a:lnTo>
                  <a:lnTo>
                    <a:pt x="335" y="890"/>
                  </a:lnTo>
                  <a:lnTo>
                    <a:pt x="335" y="885"/>
                  </a:lnTo>
                  <a:lnTo>
                    <a:pt x="338" y="882"/>
                  </a:lnTo>
                  <a:lnTo>
                    <a:pt x="341" y="877"/>
                  </a:lnTo>
                  <a:lnTo>
                    <a:pt x="349" y="866"/>
                  </a:lnTo>
                  <a:lnTo>
                    <a:pt x="351" y="862"/>
                  </a:lnTo>
                  <a:lnTo>
                    <a:pt x="354" y="859"/>
                  </a:lnTo>
                  <a:lnTo>
                    <a:pt x="357" y="856"/>
                  </a:lnTo>
                  <a:lnTo>
                    <a:pt x="362" y="856"/>
                  </a:lnTo>
                  <a:close/>
                  <a:moveTo>
                    <a:pt x="3667" y="773"/>
                  </a:moveTo>
                  <a:lnTo>
                    <a:pt x="3670" y="773"/>
                  </a:lnTo>
                  <a:lnTo>
                    <a:pt x="3674" y="774"/>
                  </a:lnTo>
                  <a:lnTo>
                    <a:pt x="3677" y="777"/>
                  </a:lnTo>
                  <a:lnTo>
                    <a:pt x="3683" y="786"/>
                  </a:lnTo>
                  <a:lnTo>
                    <a:pt x="3691" y="795"/>
                  </a:lnTo>
                  <a:lnTo>
                    <a:pt x="3692" y="798"/>
                  </a:lnTo>
                  <a:lnTo>
                    <a:pt x="3693" y="801"/>
                  </a:lnTo>
                  <a:lnTo>
                    <a:pt x="3695" y="805"/>
                  </a:lnTo>
                  <a:lnTo>
                    <a:pt x="3693" y="808"/>
                  </a:lnTo>
                  <a:lnTo>
                    <a:pt x="3692" y="812"/>
                  </a:lnTo>
                  <a:lnTo>
                    <a:pt x="3689" y="815"/>
                  </a:lnTo>
                  <a:lnTo>
                    <a:pt x="3685" y="817"/>
                  </a:lnTo>
                  <a:lnTo>
                    <a:pt x="3680" y="817"/>
                  </a:lnTo>
                  <a:lnTo>
                    <a:pt x="3676" y="815"/>
                  </a:lnTo>
                  <a:lnTo>
                    <a:pt x="3672" y="812"/>
                  </a:lnTo>
                  <a:lnTo>
                    <a:pt x="3670" y="811"/>
                  </a:lnTo>
                  <a:lnTo>
                    <a:pt x="3663" y="801"/>
                  </a:lnTo>
                  <a:lnTo>
                    <a:pt x="3657" y="792"/>
                  </a:lnTo>
                  <a:lnTo>
                    <a:pt x="3655" y="789"/>
                  </a:lnTo>
                  <a:lnTo>
                    <a:pt x="3654" y="784"/>
                  </a:lnTo>
                  <a:lnTo>
                    <a:pt x="3655" y="782"/>
                  </a:lnTo>
                  <a:lnTo>
                    <a:pt x="3657" y="777"/>
                  </a:lnTo>
                  <a:lnTo>
                    <a:pt x="3660" y="774"/>
                  </a:lnTo>
                  <a:lnTo>
                    <a:pt x="3663" y="773"/>
                  </a:lnTo>
                  <a:lnTo>
                    <a:pt x="3667" y="773"/>
                  </a:lnTo>
                  <a:close/>
                  <a:moveTo>
                    <a:pt x="451" y="735"/>
                  </a:moveTo>
                  <a:lnTo>
                    <a:pt x="455" y="736"/>
                  </a:lnTo>
                  <a:lnTo>
                    <a:pt x="458" y="738"/>
                  </a:lnTo>
                  <a:lnTo>
                    <a:pt x="461" y="742"/>
                  </a:lnTo>
                  <a:lnTo>
                    <a:pt x="462" y="746"/>
                  </a:lnTo>
                  <a:lnTo>
                    <a:pt x="462" y="751"/>
                  </a:lnTo>
                  <a:lnTo>
                    <a:pt x="460" y="755"/>
                  </a:lnTo>
                  <a:lnTo>
                    <a:pt x="455" y="763"/>
                  </a:lnTo>
                  <a:lnTo>
                    <a:pt x="448" y="771"/>
                  </a:lnTo>
                  <a:lnTo>
                    <a:pt x="445" y="776"/>
                  </a:lnTo>
                  <a:lnTo>
                    <a:pt x="442" y="777"/>
                  </a:lnTo>
                  <a:lnTo>
                    <a:pt x="439" y="780"/>
                  </a:lnTo>
                  <a:lnTo>
                    <a:pt x="435" y="780"/>
                  </a:lnTo>
                  <a:lnTo>
                    <a:pt x="430" y="780"/>
                  </a:lnTo>
                  <a:lnTo>
                    <a:pt x="427" y="777"/>
                  </a:lnTo>
                  <a:lnTo>
                    <a:pt x="424" y="774"/>
                  </a:lnTo>
                  <a:lnTo>
                    <a:pt x="423" y="771"/>
                  </a:lnTo>
                  <a:lnTo>
                    <a:pt x="423" y="767"/>
                  </a:lnTo>
                  <a:lnTo>
                    <a:pt x="423" y="764"/>
                  </a:lnTo>
                  <a:lnTo>
                    <a:pt x="426" y="760"/>
                  </a:lnTo>
                  <a:lnTo>
                    <a:pt x="427" y="757"/>
                  </a:lnTo>
                  <a:lnTo>
                    <a:pt x="435" y="746"/>
                  </a:lnTo>
                  <a:lnTo>
                    <a:pt x="441" y="741"/>
                  </a:lnTo>
                  <a:lnTo>
                    <a:pt x="443" y="738"/>
                  </a:lnTo>
                  <a:lnTo>
                    <a:pt x="446" y="736"/>
                  </a:lnTo>
                  <a:lnTo>
                    <a:pt x="451" y="735"/>
                  </a:lnTo>
                  <a:close/>
                  <a:moveTo>
                    <a:pt x="3574" y="656"/>
                  </a:moveTo>
                  <a:lnTo>
                    <a:pt x="3578" y="657"/>
                  </a:lnTo>
                  <a:lnTo>
                    <a:pt x="3582" y="660"/>
                  </a:lnTo>
                  <a:lnTo>
                    <a:pt x="3582" y="662"/>
                  </a:lnTo>
                  <a:lnTo>
                    <a:pt x="3591" y="671"/>
                  </a:lnTo>
                  <a:lnTo>
                    <a:pt x="3599" y="679"/>
                  </a:lnTo>
                  <a:lnTo>
                    <a:pt x="3600" y="684"/>
                  </a:lnTo>
                  <a:lnTo>
                    <a:pt x="3601" y="688"/>
                  </a:lnTo>
                  <a:lnTo>
                    <a:pt x="3600" y="692"/>
                  </a:lnTo>
                  <a:lnTo>
                    <a:pt x="3597" y="697"/>
                  </a:lnTo>
                  <a:lnTo>
                    <a:pt x="3593" y="700"/>
                  </a:lnTo>
                  <a:lnTo>
                    <a:pt x="3588" y="700"/>
                  </a:lnTo>
                  <a:lnTo>
                    <a:pt x="3582" y="698"/>
                  </a:lnTo>
                  <a:lnTo>
                    <a:pt x="3580" y="695"/>
                  </a:lnTo>
                  <a:lnTo>
                    <a:pt x="3572" y="687"/>
                  </a:lnTo>
                  <a:lnTo>
                    <a:pt x="3565" y="678"/>
                  </a:lnTo>
                  <a:lnTo>
                    <a:pt x="3563" y="676"/>
                  </a:lnTo>
                  <a:lnTo>
                    <a:pt x="3561" y="673"/>
                  </a:lnTo>
                  <a:lnTo>
                    <a:pt x="3561" y="671"/>
                  </a:lnTo>
                  <a:lnTo>
                    <a:pt x="3561" y="666"/>
                  </a:lnTo>
                  <a:lnTo>
                    <a:pt x="3562" y="662"/>
                  </a:lnTo>
                  <a:lnTo>
                    <a:pt x="3565" y="659"/>
                  </a:lnTo>
                  <a:lnTo>
                    <a:pt x="3569" y="657"/>
                  </a:lnTo>
                  <a:lnTo>
                    <a:pt x="3574" y="656"/>
                  </a:lnTo>
                  <a:close/>
                  <a:moveTo>
                    <a:pt x="549" y="622"/>
                  </a:moveTo>
                  <a:lnTo>
                    <a:pt x="553" y="622"/>
                  </a:lnTo>
                  <a:lnTo>
                    <a:pt x="556" y="625"/>
                  </a:lnTo>
                  <a:lnTo>
                    <a:pt x="559" y="630"/>
                  </a:lnTo>
                  <a:lnTo>
                    <a:pt x="560" y="634"/>
                  </a:lnTo>
                  <a:lnTo>
                    <a:pt x="559" y="638"/>
                  </a:lnTo>
                  <a:lnTo>
                    <a:pt x="556" y="643"/>
                  </a:lnTo>
                  <a:lnTo>
                    <a:pt x="549" y="652"/>
                  </a:lnTo>
                  <a:lnTo>
                    <a:pt x="541" y="660"/>
                  </a:lnTo>
                  <a:lnTo>
                    <a:pt x="540" y="660"/>
                  </a:lnTo>
                  <a:lnTo>
                    <a:pt x="537" y="663"/>
                  </a:lnTo>
                  <a:lnTo>
                    <a:pt x="533" y="665"/>
                  </a:lnTo>
                  <a:lnTo>
                    <a:pt x="530" y="665"/>
                  </a:lnTo>
                  <a:lnTo>
                    <a:pt x="525" y="665"/>
                  </a:lnTo>
                  <a:lnTo>
                    <a:pt x="522" y="662"/>
                  </a:lnTo>
                  <a:lnTo>
                    <a:pt x="519" y="659"/>
                  </a:lnTo>
                  <a:lnTo>
                    <a:pt x="518" y="656"/>
                  </a:lnTo>
                  <a:lnTo>
                    <a:pt x="518" y="652"/>
                  </a:lnTo>
                  <a:lnTo>
                    <a:pt x="519" y="647"/>
                  </a:lnTo>
                  <a:lnTo>
                    <a:pt x="521" y="644"/>
                  </a:lnTo>
                  <a:lnTo>
                    <a:pt x="522" y="643"/>
                  </a:lnTo>
                  <a:lnTo>
                    <a:pt x="531" y="634"/>
                  </a:lnTo>
                  <a:lnTo>
                    <a:pt x="538" y="625"/>
                  </a:lnTo>
                  <a:lnTo>
                    <a:pt x="541" y="624"/>
                  </a:lnTo>
                  <a:lnTo>
                    <a:pt x="544" y="622"/>
                  </a:lnTo>
                  <a:lnTo>
                    <a:pt x="549" y="622"/>
                  </a:lnTo>
                  <a:close/>
                  <a:moveTo>
                    <a:pt x="3472" y="548"/>
                  </a:moveTo>
                  <a:lnTo>
                    <a:pt x="3476" y="549"/>
                  </a:lnTo>
                  <a:lnTo>
                    <a:pt x="3479" y="551"/>
                  </a:lnTo>
                  <a:lnTo>
                    <a:pt x="3482" y="555"/>
                  </a:lnTo>
                  <a:lnTo>
                    <a:pt x="3490" y="564"/>
                  </a:lnTo>
                  <a:lnTo>
                    <a:pt x="3496" y="568"/>
                  </a:lnTo>
                  <a:lnTo>
                    <a:pt x="3499" y="573"/>
                  </a:lnTo>
                  <a:lnTo>
                    <a:pt x="3499" y="577"/>
                  </a:lnTo>
                  <a:lnTo>
                    <a:pt x="3499" y="583"/>
                  </a:lnTo>
                  <a:lnTo>
                    <a:pt x="3496" y="586"/>
                  </a:lnTo>
                  <a:lnTo>
                    <a:pt x="3493" y="589"/>
                  </a:lnTo>
                  <a:lnTo>
                    <a:pt x="3489" y="590"/>
                  </a:lnTo>
                  <a:lnTo>
                    <a:pt x="3486" y="590"/>
                  </a:lnTo>
                  <a:lnTo>
                    <a:pt x="3482" y="589"/>
                  </a:lnTo>
                  <a:lnTo>
                    <a:pt x="3479" y="586"/>
                  </a:lnTo>
                  <a:lnTo>
                    <a:pt x="3473" y="580"/>
                  </a:lnTo>
                  <a:lnTo>
                    <a:pt x="3464" y="573"/>
                  </a:lnTo>
                  <a:lnTo>
                    <a:pt x="3461" y="568"/>
                  </a:lnTo>
                  <a:lnTo>
                    <a:pt x="3458" y="565"/>
                  </a:lnTo>
                  <a:lnTo>
                    <a:pt x="3458" y="562"/>
                  </a:lnTo>
                  <a:lnTo>
                    <a:pt x="3457" y="558"/>
                  </a:lnTo>
                  <a:lnTo>
                    <a:pt x="3458" y="555"/>
                  </a:lnTo>
                  <a:lnTo>
                    <a:pt x="3461" y="552"/>
                  </a:lnTo>
                  <a:lnTo>
                    <a:pt x="3464" y="549"/>
                  </a:lnTo>
                  <a:lnTo>
                    <a:pt x="3467" y="548"/>
                  </a:lnTo>
                  <a:lnTo>
                    <a:pt x="3472" y="548"/>
                  </a:lnTo>
                  <a:close/>
                  <a:moveTo>
                    <a:pt x="652" y="516"/>
                  </a:moveTo>
                  <a:lnTo>
                    <a:pt x="658" y="517"/>
                  </a:lnTo>
                  <a:lnTo>
                    <a:pt x="661" y="520"/>
                  </a:lnTo>
                  <a:lnTo>
                    <a:pt x="664" y="523"/>
                  </a:lnTo>
                  <a:lnTo>
                    <a:pt x="665" y="526"/>
                  </a:lnTo>
                  <a:lnTo>
                    <a:pt x="664" y="530"/>
                  </a:lnTo>
                  <a:lnTo>
                    <a:pt x="664" y="533"/>
                  </a:lnTo>
                  <a:lnTo>
                    <a:pt x="661" y="538"/>
                  </a:lnTo>
                  <a:lnTo>
                    <a:pt x="660" y="539"/>
                  </a:lnTo>
                  <a:lnTo>
                    <a:pt x="651" y="546"/>
                  </a:lnTo>
                  <a:lnTo>
                    <a:pt x="643" y="554"/>
                  </a:lnTo>
                  <a:lnTo>
                    <a:pt x="639" y="557"/>
                  </a:lnTo>
                  <a:lnTo>
                    <a:pt x="636" y="558"/>
                  </a:lnTo>
                  <a:lnTo>
                    <a:pt x="632" y="557"/>
                  </a:lnTo>
                  <a:lnTo>
                    <a:pt x="629" y="557"/>
                  </a:lnTo>
                  <a:lnTo>
                    <a:pt x="626" y="554"/>
                  </a:lnTo>
                  <a:lnTo>
                    <a:pt x="623" y="551"/>
                  </a:lnTo>
                  <a:lnTo>
                    <a:pt x="622" y="546"/>
                  </a:lnTo>
                  <a:lnTo>
                    <a:pt x="622" y="543"/>
                  </a:lnTo>
                  <a:lnTo>
                    <a:pt x="623" y="539"/>
                  </a:lnTo>
                  <a:lnTo>
                    <a:pt x="626" y="536"/>
                  </a:lnTo>
                  <a:lnTo>
                    <a:pt x="633" y="529"/>
                  </a:lnTo>
                  <a:lnTo>
                    <a:pt x="642" y="520"/>
                  </a:lnTo>
                  <a:lnTo>
                    <a:pt x="643" y="519"/>
                  </a:lnTo>
                  <a:lnTo>
                    <a:pt x="648" y="516"/>
                  </a:lnTo>
                  <a:lnTo>
                    <a:pt x="652" y="516"/>
                  </a:lnTo>
                  <a:close/>
                  <a:moveTo>
                    <a:pt x="3361" y="447"/>
                  </a:moveTo>
                  <a:lnTo>
                    <a:pt x="3363" y="447"/>
                  </a:lnTo>
                  <a:lnTo>
                    <a:pt x="3368" y="450"/>
                  </a:lnTo>
                  <a:lnTo>
                    <a:pt x="3374" y="454"/>
                  </a:lnTo>
                  <a:lnTo>
                    <a:pt x="3382" y="463"/>
                  </a:lnTo>
                  <a:lnTo>
                    <a:pt x="3387" y="466"/>
                  </a:lnTo>
                  <a:lnTo>
                    <a:pt x="3390" y="470"/>
                  </a:lnTo>
                  <a:lnTo>
                    <a:pt x="3391" y="475"/>
                  </a:lnTo>
                  <a:lnTo>
                    <a:pt x="3390" y="479"/>
                  </a:lnTo>
                  <a:lnTo>
                    <a:pt x="3388" y="484"/>
                  </a:lnTo>
                  <a:lnTo>
                    <a:pt x="3384" y="486"/>
                  </a:lnTo>
                  <a:lnTo>
                    <a:pt x="3380" y="488"/>
                  </a:lnTo>
                  <a:lnTo>
                    <a:pt x="3375" y="488"/>
                  </a:lnTo>
                  <a:lnTo>
                    <a:pt x="3371" y="485"/>
                  </a:lnTo>
                  <a:lnTo>
                    <a:pt x="3366" y="482"/>
                  </a:lnTo>
                  <a:lnTo>
                    <a:pt x="3358" y="473"/>
                  </a:lnTo>
                  <a:lnTo>
                    <a:pt x="3352" y="469"/>
                  </a:lnTo>
                  <a:lnTo>
                    <a:pt x="3349" y="465"/>
                  </a:lnTo>
                  <a:lnTo>
                    <a:pt x="3347" y="460"/>
                  </a:lnTo>
                  <a:lnTo>
                    <a:pt x="3347" y="456"/>
                  </a:lnTo>
                  <a:lnTo>
                    <a:pt x="3350" y="451"/>
                  </a:lnTo>
                  <a:lnTo>
                    <a:pt x="3353" y="448"/>
                  </a:lnTo>
                  <a:lnTo>
                    <a:pt x="3356" y="447"/>
                  </a:lnTo>
                  <a:lnTo>
                    <a:pt x="3361" y="447"/>
                  </a:lnTo>
                  <a:close/>
                  <a:moveTo>
                    <a:pt x="765" y="416"/>
                  </a:moveTo>
                  <a:lnTo>
                    <a:pt x="768" y="418"/>
                  </a:lnTo>
                  <a:lnTo>
                    <a:pt x="772" y="419"/>
                  </a:lnTo>
                  <a:lnTo>
                    <a:pt x="775" y="422"/>
                  </a:lnTo>
                  <a:lnTo>
                    <a:pt x="776" y="425"/>
                  </a:lnTo>
                  <a:lnTo>
                    <a:pt x="778" y="429"/>
                  </a:lnTo>
                  <a:lnTo>
                    <a:pt x="776" y="432"/>
                  </a:lnTo>
                  <a:lnTo>
                    <a:pt x="775" y="437"/>
                  </a:lnTo>
                  <a:lnTo>
                    <a:pt x="773" y="440"/>
                  </a:lnTo>
                  <a:lnTo>
                    <a:pt x="769" y="443"/>
                  </a:lnTo>
                  <a:lnTo>
                    <a:pt x="759" y="450"/>
                  </a:lnTo>
                  <a:lnTo>
                    <a:pt x="753" y="454"/>
                  </a:lnTo>
                  <a:lnTo>
                    <a:pt x="750" y="457"/>
                  </a:lnTo>
                  <a:lnTo>
                    <a:pt x="746" y="457"/>
                  </a:lnTo>
                  <a:lnTo>
                    <a:pt x="743" y="457"/>
                  </a:lnTo>
                  <a:lnTo>
                    <a:pt x="738" y="456"/>
                  </a:lnTo>
                  <a:lnTo>
                    <a:pt x="735" y="453"/>
                  </a:lnTo>
                  <a:lnTo>
                    <a:pt x="734" y="448"/>
                  </a:lnTo>
                  <a:lnTo>
                    <a:pt x="734" y="444"/>
                  </a:lnTo>
                  <a:lnTo>
                    <a:pt x="735" y="440"/>
                  </a:lnTo>
                  <a:lnTo>
                    <a:pt x="738" y="435"/>
                  </a:lnTo>
                  <a:lnTo>
                    <a:pt x="743" y="431"/>
                  </a:lnTo>
                  <a:lnTo>
                    <a:pt x="753" y="424"/>
                  </a:lnTo>
                  <a:lnTo>
                    <a:pt x="757" y="419"/>
                  </a:lnTo>
                  <a:lnTo>
                    <a:pt x="760" y="418"/>
                  </a:lnTo>
                  <a:lnTo>
                    <a:pt x="765" y="416"/>
                  </a:lnTo>
                  <a:close/>
                  <a:moveTo>
                    <a:pt x="3241" y="355"/>
                  </a:moveTo>
                  <a:lnTo>
                    <a:pt x="3245" y="355"/>
                  </a:lnTo>
                  <a:lnTo>
                    <a:pt x="3250" y="356"/>
                  </a:lnTo>
                  <a:lnTo>
                    <a:pt x="3258" y="362"/>
                  </a:lnTo>
                  <a:lnTo>
                    <a:pt x="3269" y="370"/>
                  </a:lnTo>
                  <a:lnTo>
                    <a:pt x="3270" y="371"/>
                  </a:lnTo>
                  <a:lnTo>
                    <a:pt x="3273" y="374"/>
                  </a:lnTo>
                  <a:lnTo>
                    <a:pt x="3274" y="378"/>
                  </a:lnTo>
                  <a:lnTo>
                    <a:pt x="3274" y="381"/>
                  </a:lnTo>
                  <a:lnTo>
                    <a:pt x="3274" y="386"/>
                  </a:lnTo>
                  <a:lnTo>
                    <a:pt x="3273" y="389"/>
                  </a:lnTo>
                  <a:lnTo>
                    <a:pt x="3269" y="393"/>
                  </a:lnTo>
                  <a:lnTo>
                    <a:pt x="3264" y="394"/>
                  </a:lnTo>
                  <a:lnTo>
                    <a:pt x="3260" y="393"/>
                  </a:lnTo>
                  <a:lnTo>
                    <a:pt x="3255" y="391"/>
                  </a:lnTo>
                  <a:lnTo>
                    <a:pt x="3254" y="390"/>
                  </a:lnTo>
                  <a:lnTo>
                    <a:pt x="3244" y="383"/>
                  </a:lnTo>
                  <a:lnTo>
                    <a:pt x="3235" y="377"/>
                  </a:lnTo>
                  <a:lnTo>
                    <a:pt x="3232" y="374"/>
                  </a:lnTo>
                  <a:lnTo>
                    <a:pt x="3231" y="371"/>
                  </a:lnTo>
                  <a:lnTo>
                    <a:pt x="3229" y="367"/>
                  </a:lnTo>
                  <a:lnTo>
                    <a:pt x="3231" y="362"/>
                  </a:lnTo>
                  <a:lnTo>
                    <a:pt x="3232" y="359"/>
                  </a:lnTo>
                  <a:lnTo>
                    <a:pt x="3236" y="356"/>
                  </a:lnTo>
                  <a:lnTo>
                    <a:pt x="3241" y="355"/>
                  </a:lnTo>
                  <a:close/>
                  <a:moveTo>
                    <a:pt x="886" y="327"/>
                  </a:moveTo>
                  <a:lnTo>
                    <a:pt x="892" y="329"/>
                  </a:lnTo>
                  <a:lnTo>
                    <a:pt x="895" y="333"/>
                  </a:lnTo>
                  <a:lnTo>
                    <a:pt x="896" y="336"/>
                  </a:lnTo>
                  <a:lnTo>
                    <a:pt x="898" y="340"/>
                  </a:lnTo>
                  <a:lnTo>
                    <a:pt x="896" y="343"/>
                  </a:lnTo>
                  <a:lnTo>
                    <a:pt x="895" y="348"/>
                  </a:lnTo>
                  <a:lnTo>
                    <a:pt x="892" y="349"/>
                  </a:lnTo>
                  <a:lnTo>
                    <a:pt x="884" y="355"/>
                  </a:lnTo>
                  <a:lnTo>
                    <a:pt x="876" y="361"/>
                  </a:lnTo>
                  <a:lnTo>
                    <a:pt x="871" y="364"/>
                  </a:lnTo>
                  <a:lnTo>
                    <a:pt x="867" y="367"/>
                  </a:lnTo>
                  <a:lnTo>
                    <a:pt x="862" y="367"/>
                  </a:lnTo>
                  <a:lnTo>
                    <a:pt x="858" y="365"/>
                  </a:lnTo>
                  <a:lnTo>
                    <a:pt x="854" y="361"/>
                  </a:lnTo>
                  <a:lnTo>
                    <a:pt x="852" y="358"/>
                  </a:lnTo>
                  <a:lnTo>
                    <a:pt x="851" y="353"/>
                  </a:lnTo>
                  <a:lnTo>
                    <a:pt x="852" y="351"/>
                  </a:lnTo>
                  <a:lnTo>
                    <a:pt x="854" y="346"/>
                  </a:lnTo>
                  <a:lnTo>
                    <a:pt x="857" y="343"/>
                  </a:lnTo>
                  <a:lnTo>
                    <a:pt x="861" y="340"/>
                  </a:lnTo>
                  <a:lnTo>
                    <a:pt x="871" y="334"/>
                  </a:lnTo>
                  <a:lnTo>
                    <a:pt x="877" y="330"/>
                  </a:lnTo>
                  <a:lnTo>
                    <a:pt x="881" y="327"/>
                  </a:lnTo>
                  <a:lnTo>
                    <a:pt x="886" y="327"/>
                  </a:lnTo>
                  <a:close/>
                  <a:moveTo>
                    <a:pt x="3121" y="270"/>
                  </a:moveTo>
                  <a:lnTo>
                    <a:pt x="3125" y="273"/>
                  </a:lnTo>
                  <a:lnTo>
                    <a:pt x="3125" y="273"/>
                  </a:lnTo>
                  <a:lnTo>
                    <a:pt x="3137" y="279"/>
                  </a:lnTo>
                  <a:lnTo>
                    <a:pt x="3146" y="286"/>
                  </a:lnTo>
                  <a:lnTo>
                    <a:pt x="3150" y="289"/>
                  </a:lnTo>
                  <a:lnTo>
                    <a:pt x="3152" y="294"/>
                  </a:lnTo>
                  <a:lnTo>
                    <a:pt x="3152" y="298"/>
                  </a:lnTo>
                  <a:lnTo>
                    <a:pt x="3150" y="304"/>
                  </a:lnTo>
                  <a:lnTo>
                    <a:pt x="3147" y="307"/>
                  </a:lnTo>
                  <a:lnTo>
                    <a:pt x="3144" y="308"/>
                  </a:lnTo>
                  <a:lnTo>
                    <a:pt x="3140" y="308"/>
                  </a:lnTo>
                  <a:lnTo>
                    <a:pt x="3136" y="308"/>
                  </a:lnTo>
                  <a:lnTo>
                    <a:pt x="3133" y="307"/>
                  </a:lnTo>
                  <a:lnTo>
                    <a:pt x="3124" y="301"/>
                  </a:lnTo>
                  <a:lnTo>
                    <a:pt x="3112" y="294"/>
                  </a:lnTo>
                  <a:lnTo>
                    <a:pt x="3112" y="294"/>
                  </a:lnTo>
                  <a:lnTo>
                    <a:pt x="3109" y="291"/>
                  </a:lnTo>
                  <a:lnTo>
                    <a:pt x="3107" y="288"/>
                  </a:lnTo>
                  <a:lnTo>
                    <a:pt x="3107" y="283"/>
                  </a:lnTo>
                  <a:lnTo>
                    <a:pt x="3107" y="280"/>
                  </a:lnTo>
                  <a:lnTo>
                    <a:pt x="3108" y="276"/>
                  </a:lnTo>
                  <a:lnTo>
                    <a:pt x="3111" y="273"/>
                  </a:lnTo>
                  <a:lnTo>
                    <a:pt x="3115" y="270"/>
                  </a:lnTo>
                  <a:lnTo>
                    <a:pt x="3121" y="270"/>
                  </a:lnTo>
                  <a:close/>
                  <a:moveTo>
                    <a:pt x="1011" y="247"/>
                  </a:moveTo>
                  <a:lnTo>
                    <a:pt x="1014" y="247"/>
                  </a:lnTo>
                  <a:lnTo>
                    <a:pt x="1019" y="250"/>
                  </a:lnTo>
                  <a:lnTo>
                    <a:pt x="1020" y="253"/>
                  </a:lnTo>
                  <a:lnTo>
                    <a:pt x="1022" y="256"/>
                  </a:lnTo>
                  <a:lnTo>
                    <a:pt x="1023" y="260"/>
                  </a:lnTo>
                  <a:lnTo>
                    <a:pt x="1022" y="264"/>
                  </a:lnTo>
                  <a:lnTo>
                    <a:pt x="1019" y="267"/>
                  </a:lnTo>
                  <a:lnTo>
                    <a:pt x="1016" y="270"/>
                  </a:lnTo>
                  <a:lnTo>
                    <a:pt x="1007" y="275"/>
                  </a:lnTo>
                  <a:lnTo>
                    <a:pt x="997" y="282"/>
                  </a:lnTo>
                  <a:lnTo>
                    <a:pt x="995" y="282"/>
                  </a:lnTo>
                  <a:lnTo>
                    <a:pt x="991" y="283"/>
                  </a:lnTo>
                  <a:lnTo>
                    <a:pt x="988" y="283"/>
                  </a:lnTo>
                  <a:lnTo>
                    <a:pt x="984" y="283"/>
                  </a:lnTo>
                  <a:lnTo>
                    <a:pt x="981" y="280"/>
                  </a:lnTo>
                  <a:lnTo>
                    <a:pt x="978" y="278"/>
                  </a:lnTo>
                  <a:lnTo>
                    <a:pt x="976" y="273"/>
                  </a:lnTo>
                  <a:lnTo>
                    <a:pt x="976" y="269"/>
                  </a:lnTo>
                  <a:lnTo>
                    <a:pt x="979" y="264"/>
                  </a:lnTo>
                  <a:lnTo>
                    <a:pt x="982" y="261"/>
                  </a:lnTo>
                  <a:lnTo>
                    <a:pt x="984" y="260"/>
                  </a:lnTo>
                  <a:lnTo>
                    <a:pt x="994" y="254"/>
                  </a:lnTo>
                  <a:lnTo>
                    <a:pt x="1004" y="248"/>
                  </a:lnTo>
                  <a:lnTo>
                    <a:pt x="1007" y="247"/>
                  </a:lnTo>
                  <a:lnTo>
                    <a:pt x="1011" y="247"/>
                  </a:lnTo>
                  <a:close/>
                  <a:moveTo>
                    <a:pt x="2990" y="196"/>
                  </a:moveTo>
                  <a:lnTo>
                    <a:pt x="2994" y="197"/>
                  </a:lnTo>
                  <a:lnTo>
                    <a:pt x="2997" y="199"/>
                  </a:lnTo>
                  <a:lnTo>
                    <a:pt x="3009" y="204"/>
                  </a:lnTo>
                  <a:lnTo>
                    <a:pt x="3017" y="209"/>
                  </a:lnTo>
                  <a:lnTo>
                    <a:pt x="3020" y="213"/>
                  </a:lnTo>
                  <a:lnTo>
                    <a:pt x="3023" y="216"/>
                  </a:lnTo>
                  <a:lnTo>
                    <a:pt x="3023" y="222"/>
                  </a:lnTo>
                  <a:lnTo>
                    <a:pt x="3022" y="226"/>
                  </a:lnTo>
                  <a:lnTo>
                    <a:pt x="3019" y="231"/>
                  </a:lnTo>
                  <a:lnTo>
                    <a:pt x="3015" y="232"/>
                  </a:lnTo>
                  <a:lnTo>
                    <a:pt x="3010" y="232"/>
                  </a:lnTo>
                  <a:lnTo>
                    <a:pt x="3004" y="231"/>
                  </a:lnTo>
                  <a:lnTo>
                    <a:pt x="2997" y="226"/>
                  </a:lnTo>
                  <a:lnTo>
                    <a:pt x="2985" y="221"/>
                  </a:lnTo>
                  <a:lnTo>
                    <a:pt x="2982" y="219"/>
                  </a:lnTo>
                  <a:lnTo>
                    <a:pt x="2979" y="216"/>
                  </a:lnTo>
                  <a:lnTo>
                    <a:pt x="2977" y="212"/>
                  </a:lnTo>
                  <a:lnTo>
                    <a:pt x="2977" y="207"/>
                  </a:lnTo>
                  <a:lnTo>
                    <a:pt x="2978" y="203"/>
                  </a:lnTo>
                  <a:lnTo>
                    <a:pt x="2981" y="199"/>
                  </a:lnTo>
                  <a:lnTo>
                    <a:pt x="2985" y="197"/>
                  </a:lnTo>
                  <a:lnTo>
                    <a:pt x="2990" y="196"/>
                  </a:lnTo>
                  <a:close/>
                  <a:moveTo>
                    <a:pt x="1140" y="175"/>
                  </a:moveTo>
                  <a:lnTo>
                    <a:pt x="1146" y="175"/>
                  </a:lnTo>
                  <a:lnTo>
                    <a:pt x="1150" y="178"/>
                  </a:lnTo>
                  <a:lnTo>
                    <a:pt x="1153" y="181"/>
                  </a:lnTo>
                  <a:lnTo>
                    <a:pt x="1154" y="185"/>
                  </a:lnTo>
                  <a:lnTo>
                    <a:pt x="1153" y="190"/>
                  </a:lnTo>
                  <a:lnTo>
                    <a:pt x="1153" y="193"/>
                  </a:lnTo>
                  <a:lnTo>
                    <a:pt x="1150" y="196"/>
                  </a:lnTo>
                  <a:lnTo>
                    <a:pt x="1147" y="199"/>
                  </a:lnTo>
                  <a:lnTo>
                    <a:pt x="1146" y="199"/>
                  </a:lnTo>
                  <a:lnTo>
                    <a:pt x="1136" y="204"/>
                  </a:lnTo>
                  <a:lnTo>
                    <a:pt x="1124" y="210"/>
                  </a:lnTo>
                  <a:lnTo>
                    <a:pt x="1121" y="210"/>
                  </a:lnTo>
                  <a:lnTo>
                    <a:pt x="1117" y="210"/>
                  </a:lnTo>
                  <a:lnTo>
                    <a:pt x="1114" y="210"/>
                  </a:lnTo>
                  <a:lnTo>
                    <a:pt x="1111" y="207"/>
                  </a:lnTo>
                  <a:lnTo>
                    <a:pt x="1108" y="204"/>
                  </a:lnTo>
                  <a:lnTo>
                    <a:pt x="1106" y="200"/>
                  </a:lnTo>
                  <a:lnTo>
                    <a:pt x="1106" y="197"/>
                  </a:lnTo>
                  <a:lnTo>
                    <a:pt x="1108" y="193"/>
                  </a:lnTo>
                  <a:lnTo>
                    <a:pt x="1111" y="190"/>
                  </a:lnTo>
                  <a:lnTo>
                    <a:pt x="1114" y="187"/>
                  </a:lnTo>
                  <a:lnTo>
                    <a:pt x="1124" y="183"/>
                  </a:lnTo>
                  <a:lnTo>
                    <a:pt x="1136" y="177"/>
                  </a:lnTo>
                  <a:lnTo>
                    <a:pt x="1136" y="177"/>
                  </a:lnTo>
                  <a:lnTo>
                    <a:pt x="1140" y="175"/>
                  </a:lnTo>
                  <a:close/>
                  <a:moveTo>
                    <a:pt x="2855" y="131"/>
                  </a:moveTo>
                  <a:lnTo>
                    <a:pt x="2860" y="133"/>
                  </a:lnTo>
                  <a:lnTo>
                    <a:pt x="2864" y="134"/>
                  </a:lnTo>
                  <a:lnTo>
                    <a:pt x="2874" y="139"/>
                  </a:lnTo>
                  <a:lnTo>
                    <a:pt x="2882" y="143"/>
                  </a:lnTo>
                  <a:lnTo>
                    <a:pt x="2886" y="145"/>
                  </a:lnTo>
                  <a:lnTo>
                    <a:pt x="2888" y="147"/>
                  </a:lnTo>
                  <a:lnTo>
                    <a:pt x="2889" y="152"/>
                  </a:lnTo>
                  <a:lnTo>
                    <a:pt x="2889" y="155"/>
                  </a:lnTo>
                  <a:lnTo>
                    <a:pt x="2889" y="159"/>
                  </a:lnTo>
                  <a:lnTo>
                    <a:pt x="2886" y="164"/>
                  </a:lnTo>
                  <a:lnTo>
                    <a:pt x="2882" y="165"/>
                  </a:lnTo>
                  <a:lnTo>
                    <a:pt x="2877" y="166"/>
                  </a:lnTo>
                  <a:lnTo>
                    <a:pt x="2871" y="165"/>
                  </a:lnTo>
                  <a:lnTo>
                    <a:pt x="2864" y="162"/>
                  </a:lnTo>
                  <a:lnTo>
                    <a:pt x="2854" y="158"/>
                  </a:lnTo>
                  <a:lnTo>
                    <a:pt x="2850" y="155"/>
                  </a:lnTo>
                  <a:lnTo>
                    <a:pt x="2845" y="152"/>
                  </a:lnTo>
                  <a:lnTo>
                    <a:pt x="2842" y="149"/>
                  </a:lnTo>
                  <a:lnTo>
                    <a:pt x="2841" y="143"/>
                  </a:lnTo>
                  <a:lnTo>
                    <a:pt x="2842" y="139"/>
                  </a:lnTo>
                  <a:lnTo>
                    <a:pt x="2845" y="136"/>
                  </a:lnTo>
                  <a:lnTo>
                    <a:pt x="2848" y="133"/>
                  </a:lnTo>
                  <a:lnTo>
                    <a:pt x="2851" y="131"/>
                  </a:lnTo>
                  <a:lnTo>
                    <a:pt x="2855" y="131"/>
                  </a:lnTo>
                  <a:close/>
                  <a:moveTo>
                    <a:pt x="1277" y="114"/>
                  </a:moveTo>
                  <a:lnTo>
                    <a:pt x="1280" y="114"/>
                  </a:lnTo>
                  <a:lnTo>
                    <a:pt x="1284" y="115"/>
                  </a:lnTo>
                  <a:lnTo>
                    <a:pt x="1287" y="118"/>
                  </a:lnTo>
                  <a:lnTo>
                    <a:pt x="1289" y="121"/>
                  </a:lnTo>
                  <a:lnTo>
                    <a:pt x="1290" y="126"/>
                  </a:lnTo>
                  <a:lnTo>
                    <a:pt x="1290" y="129"/>
                  </a:lnTo>
                  <a:lnTo>
                    <a:pt x="1289" y="133"/>
                  </a:lnTo>
                  <a:lnTo>
                    <a:pt x="1286" y="136"/>
                  </a:lnTo>
                  <a:lnTo>
                    <a:pt x="1283" y="137"/>
                  </a:lnTo>
                  <a:lnTo>
                    <a:pt x="1282" y="137"/>
                  </a:lnTo>
                  <a:lnTo>
                    <a:pt x="1270" y="143"/>
                  </a:lnTo>
                  <a:lnTo>
                    <a:pt x="1260" y="147"/>
                  </a:lnTo>
                  <a:lnTo>
                    <a:pt x="1255" y="147"/>
                  </a:lnTo>
                  <a:lnTo>
                    <a:pt x="1251" y="147"/>
                  </a:lnTo>
                  <a:lnTo>
                    <a:pt x="1248" y="146"/>
                  </a:lnTo>
                  <a:lnTo>
                    <a:pt x="1245" y="143"/>
                  </a:lnTo>
                  <a:lnTo>
                    <a:pt x="1244" y="140"/>
                  </a:lnTo>
                  <a:lnTo>
                    <a:pt x="1242" y="136"/>
                  </a:lnTo>
                  <a:lnTo>
                    <a:pt x="1244" y="131"/>
                  </a:lnTo>
                  <a:lnTo>
                    <a:pt x="1246" y="127"/>
                  </a:lnTo>
                  <a:lnTo>
                    <a:pt x="1249" y="124"/>
                  </a:lnTo>
                  <a:lnTo>
                    <a:pt x="1260" y="120"/>
                  </a:lnTo>
                  <a:lnTo>
                    <a:pt x="1271" y="115"/>
                  </a:lnTo>
                  <a:lnTo>
                    <a:pt x="1273" y="114"/>
                  </a:lnTo>
                  <a:lnTo>
                    <a:pt x="1277" y="114"/>
                  </a:lnTo>
                  <a:close/>
                  <a:moveTo>
                    <a:pt x="2714" y="77"/>
                  </a:moveTo>
                  <a:lnTo>
                    <a:pt x="2720" y="77"/>
                  </a:lnTo>
                  <a:lnTo>
                    <a:pt x="2724" y="80"/>
                  </a:lnTo>
                  <a:lnTo>
                    <a:pt x="2736" y="83"/>
                  </a:lnTo>
                  <a:lnTo>
                    <a:pt x="2743" y="86"/>
                  </a:lnTo>
                  <a:lnTo>
                    <a:pt x="2746" y="88"/>
                  </a:lnTo>
                  <a:lnTo>
                    <a:pt x="2749" y="91"/>
                  </a:lnTo>
                  <a:lnTo>
                    <a:pt x="2750" y="95"/>
                  </a:lnTo>
                  <a:lnTo>
                    <a:pt x="2750" y="98"/>
                  </a:lnTo>
                  <a:lnTo>
                    <a:pt x="2750" y="102"/>
                  </a:lnTo>
                  <a:lnTo>
                    <a:pt x="2747" y="107"/>
                  </a:lnTo>
                  <a:lnTo>
                    <a:pt x="2744" y="110"/>
                  </a:lnTo>
                  <a:lnTo>
                    <a:pt x="2739" y="110"/>
                  </a:lnTo>
                  <a:lnTo>
                    <a:pt x="2734" y="110"/>
                  </a:lnTo>
                  <a:lnTo>
                    <a:pt x="2727" y="107"/>
                  </a:lnTo>
                  <a:lnTo>
                    <a:pt x="2715" y="104"/>
                  </a:lnTo>
                  <a:lnTo>
                    <a:pt x="2711" y="101"/>
                  </a:lnTo>
                  <a:lnTo>
                    <a:pt x="2708" y="99"/>
                  </a:lnTo>
                  <a:lnTo>
                    <a:pt x="2705" y="96"/>
                  </a:lnTo>
                  <a:lnTo>
                    <a:pt x="2704" y="93"/>
                  </a:lnTo>
                  <a:lnTo>
                    <a:pt x="2702" y="89"/>
                  </a:lnTo>
                  <a:lnTo>
                    <a:pt x="2704" y="86"/>
                  </a:lnTo>
                  <a:lnTo>
                    <a:pt x="2706" y="82"/>
                  </a:lnTo>
                  <a:lnTo>
                    <a:pt x="2709" y="79"/>
                  </a:lnTo>
                  <a:lnTo>
                    <a:pt x="2714" y="77"/>
                  </a:lnTo>
                  <a:close/>
                  <a:moveTo>
                    <a:pt x="1417" y="63"/>
                  </a:moveTo>
                  <a:lnTo>
                    <a:pt x="1422" y="63"/>
                  </a:lnTo>
                  <a:lnTo>
                    <a:pt x="1425" y="64"/>
                  </a:lnTo>
                  <a:lnTo>
                    <a:pt x="1428" y="67"/>
                  </a:lnTo>
                  <a:lnTo>
                    <a:pt x="1429" y="72"/>
                  </a:lnTo>
                  <a:lnTo>
                    <a:pt x="1430" y="74"/>
                  </a:lnTo>
                  <a:lnTo>
                    <a:pt x="1429" y="79"/>
                  </a:lnTo>
                  <a:lnTo>
                    <a:pt x="1428" y="82"/>
                  </a:lnTo>
                  <a:lnTo>
                    <a:pt x="1425" y="85"/>
                  </a:lnTo>
                  <a:lnTo>
                    <a:pt x="1422" y="86"/>
                  </a:lnTo>
                  <a:lnTo>
                    <a:pt x="1420" y="88"/>
                  </a:lnTo>
                  <a:lnTo>
                    <a:pt x="1409" y="91"/>
                  </a:lnTo>
                  <a:lnTo>
                    <a:pt x="1398" y="95"/>
                  </a:lnTo>
                  <a:lnTo>
                    <a:pt x="1394" y="95"/>
                  </a:lnTo>
                  <a:lnTo>
                    <a:pt x="1391" y="95"/>
                  </a:lnTo>
                  <a:lnTo>
                    <a:pt x="1387" y="92"/>
                  </a:lnTo>
                  <a:lnTo>
                    <a:pt x="1384" y="91"/>
                  </a:lnTo>
                  <a:lnTo>
                    <a:pt x="1382" y="86"/>
                  </a:lnTo>
                  <a:lnTo>
                    <a:pt x="1382" y="82"/>
                  </a:lnTo>
                  <a:lnTo>
                    <a:pt x="1384" y="77"/>
                  </a:lnTo>
                  <a:lnTo>
                    <a:pt x="1387" y="73"/>
                  </a:lnTo>
                  <a:lnTo>
                    <a:pt x="1390" y="70"/>
                  </a:lnTo>
                  <a:lnTo>
                    <a:pt x="1400" y="67"/>
                  </a:lnTo>
                  <a:lnTo>
                    <a:pt x="1413" y="63"/>
                  </a:lnTo>
                  <a:lnTo>
                    <a:pt x="1414" y="63"/>
                  </a:lnTo>
                  <a:lnTo>
                    <a:pt x="1417" y="63"/>
                  </a:lnTo>
                  <a:close/>
                  <a:moveTo>
                    <a:pt x="2571" y="34"/>
                  </a:moveTo>
                  <a:lnTo>
                    <a:pt x="2575" y="34"/>
                  </a:lnTo>
                  <a:lnTo>
                    <a:pt x="2579" y="35"/>
                  </a:lnTo>
                  <a:lnTo>
                    <a:pt x="2593" y="38"/>
                  </a:lnTo>
                  <a:lnTo>
                    <a:pt x="2600" y="39"/>
                  </a:lnTo>
                  <a:lnTo>
                    <a:pt x="2604" y="42"/>
                  </a:lnTo>
                  <a:lnTo>
                    <a:pt x="2607" y="45"/>
                  </a:lnTo>
                  <a:lnTo>
                    <a:pt x="2609" y="50"/>
                  </a:lnTo>
                  <a:lnTo>
                    <a:pt x="2609" y="55"/>
                  </a:lnTo>
                  <a:lnTo>
                    <a:pt x="2606" y="60"/>
                  </a:lnTo>
                  <a:lnTo>
                    <a:pt x="2603" y="63"/>
                  </a:lnTo>
                  <a:lnTo>
                    <a:pt x="2598" y="64"/>
                  </a:lnTo>
                  <a:lnTo>
                    <a:pt x="2593" y="64"/>
                  </a:lnTo>
                  <a:lnTo>
                    <a:pt x="2585" y="63"/>
                  </a:lnTo>
                  <a:lnTo>
                    <a:pt x="2574" y="58"/>
                  </a:lnTo>
                  <a:lnTo>
                    <a:pt x="2569" y="57"/>
                  </a:lnTo>
                  <a:lnTo>
                    <a:pt x="2565" y="55"/>
                  </a:lnTo>
                  <a:lnTo>
                    <a:pt x="2562" y="53"/>
                  </a:lnTo>
                  <a:lnTo>
                    <a:pt x="2560" y="50"/>
                  </a:lnTo>
                  <a:lnTo>
                    <a:pt x="2560" y="47"/>
                  </a:lnTo>
                  <a:lnTo>
                    <a:pt x="2560" y="42"/>
                  </a:lnTo>
                  <a:lnTo>
                    <a:pt x="2562" y="38"/>
                  </a:lnTo>
                  <a:lnTo>
                    <a:pt x="2566" y="35"/>
                  </a:lnTo>
                  <a:lnTo>
                    <a:pt x="2571" y="34"/>
                  </a:lnTo>
                  <a:close/>
                  <a:moveTo>
                    <a:pt x="1563" y="22"/>
                  </a:moveTo>
                  <a:lnTo>
                    <a:pt x="1566" y="22"/>
                  </a:lnTo>
                  <a:lnTo>
                    <a:pt x="1569" y="25"/>
                  </a:lnTo>
                  <a:lnTo>
                    <a:pt x="1572" y="28"/>
                  </a:lnTo>
                  <a:lnTo>
                    <a:pt x="1574" y="31"/>
                  </a:lnTo>
                  <a:lnTo>
                    <a:pt x="1574" y="36"/>
                  </a:lnTo>
                  <a:lnTo>
                    <a:pt x="1572" y="41"/>
                  </a:lnTo>
                  <a:lnTo>
                    <a:pt x="1569" y="44"/>
                  </a:lnTo>
                  <a:lnTo>
                    <a:pt x="1565" y="47"/>
                  </a:lnTo>
                  <a:lnTo>
                    <a:pt x="1563" y="47"/>
                  </a:lnTo>
                  <a:lnTo>
                    <a:pt x="1552" y="50"/>
                  </a:lnTo>
                  <a:lnTo>
                    <a:pt x="1541" y="53"/>
                  </a:lnTo>
                  <a:lnTo>
                    <a:pt x="1536" y="53"/>
                  </a:lnTo>
                  <a:lnTo>
                    <a:pt x="1531" y="51"/>
                  </a:lnTo>
                  <a:lnTo>
                    <a:pt x="1527" y="47"/>
                  </a:lnTo>
                  <a:lnTo>
                    <a:pt x="1525" y="42"/>
                  </a:lnTo>
                  <a:lnTo>
                    <a:pt x="1525" y="38"/>
                  </a:lnTo>
                  <a:lnTo>
                    <a:pt x="1527" y="34"/>
                  </a:lnTo>
                  <a:lnTo>
                    <a:pt x="1530" y="31"/>
                  </a:lnTo>
                  <a:lnTo>
                    <a:pt x="1534" y="28"/>
                  </a:lnTo>
                  <a:lnTo>
                    <a:pt x="1546" y="25"/>
                  </a:lnTo>
                  <a:lnTo>
                    <a:pt x="1557" y="22"/>
                  </a:lnTo>
                  <a:lnTo>
                    <a:pt x="1559" y="22"/>
                  </a:lnTo>
                  <a:lnTo>
                    <a:pt x="1563" y="22"/>
                  </a:lnTo>
                  <a:close/>
                  <a:moveTo>
                    <a:pt x="2423" y="0"/>
                  </a:moveTo>
                  <a:lnTo>
                    <a:pt x="2429" y="0"/>
                  </a:lnTo>
                  <a:lnTo>
                    <a:pt x="2432" y="0"/>
                  </a:lnTo>
                  <a:lnTo>
                    <a:pt x="2444" y="3"/>
                  </a:lnTo>
                  <a:lnTo>
                    <a:pt x="2454" y="4"/>
                  </a:lnTo>
                  <a:lnTo>
                    <a:pt x="2457" y="6"/>
                  </a:lnTo>
                  <a:lnTo>
                    <a:pt x="2460" y="9"/>
                  </a:lnTo>
                  <a:lnTo>
                    <a:pt x="2463" y="12"/>
                  </a:lnTo>
                  <a:lnTo>
                    <a:pt x="2464" y="16"/>
                  </a:lnTo>
                  <a:lnTo>
                    <a:pt x="2463" y="19"/>
                  </a:lnTo>
                  <a:lnTo>
                    <a:pt x="2461" y="23"/>
                  </a:lnTo>
                  <a:lnTo>
                    <a:pt x="2458" y="28"/>
                  </a:lnTo>
                  <a:lnTo>
                    <a:pt x="2454" y="29"/>
                  </a:lnTo>
                  <a:lnTo>
                    <a:pt x="2448" y="29"/>
                  </a:lnTo>
                  <a:lnTo>
                    <a:pt x="2439" y="28"/>
                  </a:lnTo>
                  <a:lnTo>
                    <a:pt x="2428" y="25"/>
                  </a:lnTo>
                  <a:lnTo>
                    <a:pt x="2425" y="25"/>
                  </a:lnTo>
                  <a:lnTo>
                    <a:pt x="2419" y="22"/>
                  </a:lnTo>
                  <a:lnTo>
                    <a:pt x="2416" y="19"/>
                  </a:lnTo>
                  <a:lnTo>
                    <a:pt x="2414" y="15"/>
                  </a:lnTo>
                  <a:lnTo>
                    <a:pt x="2414" y="10"/>
                  </a:lnTo>
                  <a:lnTo>
                    <a:pt x="2416" y="6"/>
                  </a:lnTo>
                  <a:lnTo>
                    <a:pt x="2420" y="1"/>
                  </a:lnTo>
                  <a:lnTo>
                    <a:pt x="2423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5" name="Freeform 9"/>
          <p:cNvSpPr>
            <a:spLocks noEditPoints="1"/>
          </p:cNvSpPr>
          <p:nvPr/>
        </p:nvSpPr>
        <p:spPr bwMode="auto">
          <a:xfrm>
            <a:off x="5734726" y="1926922"/>
            <a:ext cx="622920" cy="55135"/>
          </a:xfrm>
          <a:custGeom>
            <a:avLst/>
            <a:gdLst>
              <a:gd name="T0" fmla="*/ 40 w 644"/>
              <a:gd name="T1" fmla="*/ 28 h 57"/>
              <a:gd name="T2" fmla="*/ 47 w 644"/>
              <a:gd name="T3" fmla="*/ 34 h 57"/>
              <a:gd name="T4" fmla="*/ 49 w 644"/>
              <a:gd name="T5" fmla="*/ 44 h 57"/>
              <a:gd name="T6" fmla="*/ 44 w 644"/>
              <a:gd name="T7" fmla="*/ 52 h 57"/>
              <a:gd name="T8" fmla="*/ 28 w 644"/>
              <a:gd name="T9" fmla="*/ 54 h 57"/>
              <a:gd name="T10" fmla="*/ 15 w 644"/>
              <a:gd name="T11" fmla="*/ 57 h 57"/>
              <a:gd name="T12" fmla="*/ 5 w 644"/>
              <a:gd name="T13" fmla="*/ 56 h 57"/>
              <a:gd name="T14" fmla="*/ 0 w 644"/>
              <a:gd name="T15" fmla="*/ 47 h 57"/>
              <a:gd name="T16" fmla="*/ 2 w 644"/>
              <a:gd name="T17" fmla="*/ 38 h 57"/>
              <a:gd name="T18" fmla="*/ 11 w 644"/>
              <a:gd name="T19" fmla="*/ 33 h 57"/>
              <a:gd name="T20" fmla="*/ 24 w 644"/>
              <a:gd name="T21" fmla="*/ 31 h 57"/>
              <a:gd name="T22" fmla="*/ 609 w 644"/>
              <a:gd name="T23" fmla="*/ 14 h 57"/>
              <a:gd name="T24" fmla="*/ 634 w 644"/>
              <a:gd name="T25" fmla="*/ 16 h 57"/>
              <a:gd name="T26" fmla="*/ 643 w 644"/>
              <a:gd name="T27" fmla="*/ 22 h 57"/>
              <a:gd name="T28" fmla="*/ 644 w 644"/>
              <a:gd name="T29" fmla="*/ 31 h 57"/>
              <a:gd name="T30" fmla="*/ 640 w 644"/>
              <a:gd name="T31" fmla="*/ 40 h 57"/>
              <a:gd name="T32" fmla="*/ 631 w 644"/>
              <a:gd name="T33" fmla="*/ 41 h 57"/>
              <a:gd name="T34" fmla="*/ 618 w 644"/>
              <a:gd name="T35" fmla="*/ 40 h 57"/>
              <a:gd name="T36" fmla="*/ 602 w 644"/>
              <a:gd name="T37" fmla="*/ 37 h 57"/>
              <a:gd name="T38" fmla="*/ 596 w 644"/>
              <a:gd name="T39" fmla="*/ 30 h 57"/>
              <a:gd name="T40" fmla="*/ 597 w 644"/>
              <a:gd name="T41" fmla="*/ 19 h 57"/>
              <a:gd name="T42" fmla="*/ 605 w 644"/>
              <a:gd name="T43" fmla="*/ 15 h 57"/>
              <a:gd name="T44" fmla="*/ 184 w 644"/>
              <a:gd name="T45" fmla="*/ 9 h 57"/>
              <a:gd name="T46" fmla="*/ 193 w 644"/>
              <a:gd name="T47" fmla="*/ 12 h 57"/>
              <a:gd name="T48" fmla="*/ 197 w 644"/>
              <a:gd name="T49" fmla="*/ 21 h 57"/>
              <a:gd name="T50" fmla="*/ 195 w 644"/>
              <a:gd name="T51" fmla="*/ 30 h 57"/>
              <a:gd name="T52" fmla="*/ 186 w 644"/>
              <a:gd name="T53" fmla="*/ 34 h 57"/>
              <a:gd name="T54" fmla="*/ 167 w 644"/>
              <a:gd name="T55" fmla="*/ 35 h 57"/>
              <a:gd name="T56" fmla="*/ 157 w 644"/>
              <a:gd name="T57" fmla="*/ 35 h 57"/>
              <a:gd name="T58" fmla="*/ 149 w 644"/>
              <a:gd name="T59" fmla="*/ 30 h 57"/>
              <a:gd name="T60" fmla="*/ 149 w 644"/>
              <a:gd name="T61" fmla="*/ 21 h 57"/>
              <a:gd name="T62" fmla="*/ 155 w 644"/>
              <a:gd name="T63" fmla="*/ 14 h 57"/>
              <a:gd name="T64" fmla="*/ 164 w 644"/>
              <a:gd name="T65" fmla="*/ 11 h 57"/>
              <a:gd name="T66" fmla="*/ 184 w 644"/>
              <a:gd name="T67" fmla="*/ 9 h 57"/>
              <a:gd name="T68" fmla="*/ 466 w 644"/>
              <a:gd name="T69" fmla="*/ 3 h 57"/>
              <a:gd name="T70" fmla="*/ 485 w 644"/>
              <a:gd name="T71" fmla="*/ 3 h 57"/>
              <a:gd name="T72" fmla="*/ 492 w 644"/>
              <a:gd name="T73" fmla="*/ 8 h 57"/>
              <a:gd name="T74" fmla="*/ 497 w 644"/>
              <a:gd name="T75" fmla="*/ 16 h 57"/>
              <a:gd name="T76" fmla="*/ 492 w 644"/>
              <a:gd name="T77" fmla="*/ 25 h 57"/>
              <a:gd name="T78" fmla="*/ 484 w 644"/>
              <a:gd name="T79" fmla="*/ 28 h 57"/>
              <a:gd name="T80" fmla="*/ 465 w 644"/>
              <a:gd name="T81" fmla="*/ 28 h 57"/>
              <a:gd name="T82" fmla="*/ 453 w 644"/>
              <a:gd name="T83" fmla="*/ 27 h 57"/>
              <a:gd name="T84" fmla="*/ 447 w 644"/>
              <a:gd name="T85" fmla="*/ 19 h 57"/>
              <a:gd name="T86" fmla="*/ 447 w 644"/>
              <a:gd name="T87" fmla="*/ 9 h 57"/>
              <a:gd name="T88" fmla="*/ 454 w 644"/>
              <a:gd name="T89" fmla="*/ 3 h 57"/>
              <a:gd name="T90" fmla="*/ 335 w 644"/>
              <a:gd name="T91" fmla="*/ 0 h 57"/>
              <a:gd name="T92" fmla="*/ 339 w 644"/>
              <a:gd name="T93" fmla="*/ 2 h 57"/>
              <a:gd name="T94" fmla="*/ 346 w 644"/>
              <a:gd name="T95" fmla="*/ 8 h 57"/>
              <a:gd name="T96" fmla="*/ 346 w 644"/>
              <a:gd name="T97" fmla="*/ 18 h 57"/>
              <a:gd name="T98" fmla="*/ 342 w 644"/>
              <a:gd name="T99" fmla="*/ 24 h 57"/>
              <a:gd name="T100" fmla="*/ 335 w 644"/>
              <a:gd name="T101" fmla="*/ 25 h 57"/>
              <a:gd name="T102" fmla="*/ 310 w 644"/>
              <a:gd name="T103" fmla="*/ 27 h 57"/>
              <a:gd name="T104" fmla="*/ 301 w 644"/>
              <a:gd name="T105" fmla="*/ 24 h 57"/>
              <a:gd name="T106" fmla="*/ 297 w 644"/>
              <a:gd name="T107" fmla="*/ 15 h 57"/>
              <a:gd name="T108" fmla="*/ 301 w 644"/>
              <a:gd name="T109" fmla="*/ 6 h 57"/>
              <a:gd name="T110" fmla="*/ 310 w 644"/>
              <a:gd name="T111" fmla="*/ 2 h 57"/>
              <a:gd name="T112" fmla="*/ 335 w 644"/>
              <a:gd name="T113" fmla="*/ 0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644" h="57">
                <a:moveTo>
                  <a:pt x="35" y="28"/>
                </a:moveTo>
                <a:lnTo>
                  <a:pt x="40" y="28"/>
                </a:lnTo>
                <a:lnTo>
                  <a:pt x="44" y="31"/>
                </a:lnTo>
                <a:lnTo>
                  <a:pt x="47" y="34"/>
                </a:lnTo>
                <a:lnTo>
                  <a:pt x="50" y="38"/>
                </a:lnTo>
                <a:lnTo>
                  <a:pt x="49" y="44"/>
                </a:lnTo>
                <a:lnTo>
                  <a:pt x="47" y="49"/>
                </a:lnTo>
                <a:lnTo>
                  <a:pt x="44" y="52"/>
                </a:lnTo>
                <a:lnTo>
                  <a:pt x="40" y="53"/>
                </a:lnTo>
                <a:lnTo>
                  <a:pt x="28" y="54"/>
                </a:lnTo>
                <a:lnTo>
                  <a:pt x="16" y="57"/>
                </a:lnTo>
                <a:lnTo>
                  <a:pt x="15" y="57"/>
                </a:lnTo>
                <a:lnTo>
                  <a:pt x="9" y="57"/>
                </a:lnTo>
                <a:lnTo>
                  <a:pt x="5" y="56"/>
                </a:lnTo>
                <a:lnTo>
                  <a:pt x="2" y="52"/>
                </a:lnTo>
                <a:lnTo>
                  <a:pt x="0" y="47"/>
                </a:lnTo>
                <a:lnTo>
                  <a:pt x="0" y="43"/>
                </a:lnTo>
                <a:lnTo>
                  <a:pt x="2" y="38"/>
                </a:lnTo>
                <a:lnTo>
                  <a:pt x="6" y="34"/>
                </a:lnTo>
                <a:lnTo>
                  <a:pt x="11" y="33"/>
                </a:lnTo>
                <a:lnTo>
                  <a:pt x="12" y="33"/>
                </a:lnTo>
                <a:lnTo>
                  <a:pt x="24" y="31"/>
                </a:lnTo>
                <a:lnTo>
                  <a:pt x="35" y="28"/>
                </a:lnTo>
                <a:close/>
                <a:moveTo>
                  <a:pt x="609" y="14"/>
                </a:moveTo>
                <a:lnTo>
                  <a:pt x="621" y="15"/>
                </a:lnTo>
                <a:lnTo>
                  <a:pt x="634" y="16"/>
                </a:lnTo>
                <a:lnTo>
                  <a:pt x="638" y="18"/>
                </a:lnTo>
                <a:lnTo>
                  <a:pt x="643" y="22"/>
                </a:lnTo>
                <a:lnTo>
                  <a:pt x="644" y="27"/>
                </a:lnTo>
                <a:lnTo>
                  <a:pt x="644" y="31"/>
                </a:lnTo>
                <a:lnTo>
                  <a:pt x="643" y="35"/>
                </a:lnTo>
                <a:lnTo>
                  <a:pt x="640" y="40"/>
                </a:lnTo>
                <a:lnTo>
                  <a:pt x="635" y="41"/>
                </a:lnTo>
                <a:lnTo>
                  <a:pt x="631" y="41"/>
                </a:lnTo>
                <a:lnTo>
                  <a:pt x="631" y="41"/>
                </a:lnTo>
                <a:lnTo>
                  <a:pt x="618" y="40"/>
                </a:lnTo>
                <a:lnTo>
                  <a:pt x="606" y="38"/>
                </a:lnTo>
                <a:lnTo>
                  <a:pt x="602" y="37"/>
                </a:lnTo>
                <a:lnTo>
                  <a:pt x="597" y="34"/>
                </a:lnTo>
                <a:lnTo>
                  <a:pt x="596" y="30"/>
                </a:lnTo>
                <a:lnTo>
                  <a:pt x="596" y="25"/>
                </a:lnTo>
                <a:lnTo>
                  <a:pt x="597" y="19"/>
                </a:lnTo>
                <a:lnTo>
                  <a:pt x="600" y="16"/>
                </a:lnTo>
                <a:lnTo>
                  <a:pt x="605" y="15"/>
                </a:lnTo>
                <a:lnTo>
                  <a:pt x="609" y="14"/>
                </a:lnTo>
                <a:close/>
                <a:moveTo>
                  <a:pt x="184" y="9"/>
                </a:moveTo>
                <a:lnTo>
                  <a:pt x="189" y="9"/>
                </a:lnTo>
                <a:lnTo>
                  <a:pt x="193" y="12"/>
                </a:lnTo>
                <a:lnTo>
                  <a:pt x="196" y="15"/>
                </a:lnTo>
                <a:lnTo>
                  <a:pt x="197" y="21"/>
                </a:lnTo>
                <a:lnTo>
                  <a:pt x="197" y="25"/>
                </a:lnTo>
                <a:lnTo>
                  <a:pt x="195" y="30"/>
                </a:lnTo>
                <a:lnTo>
                  <a:pt x="192" y="33"/>
                </a:lnTo>
                <a:lnTo>
                  <a:pt x="186" y="34"/>
                </a:lnTo>
                <a:lnTo>
                  <a:pt x="180" y="35"/>
                </a:lnTo>
                <a:lnTo>
                  <a:pt x="167" y="35"/>
                </a:lnTo>
                <a:lnTo>
                  <a:pt x="161" y="37"/>
                </a:lnTo>
                <a:lnTo>
                  <a:pt x="157" y="35"/>
                </a:lnTo>
                <a:lnTo>
                  <a:pt x="152" y="34"/>
                </a:lnTo>
                <a:lnTo>
                  <a:pt x="149" y="30"/>
                </a:lnTo>
                <a:lnTo>
                  <a:pt x="148" y="25"/>
                </a:lnTo>
                <a:lnTo>
                  <a:pt x="149" y="21"/>
                </a:lnTo>
                <a:lnTo>
                  <a:pt x="151" y="16"/>
                </a:lnTo>
                <a:lnTo>
                  <a:pt x="155" y="14"/>
                </a:lnTo>
                <a:lnTo>
                  <a:pt x="159" y="12"/>
                </a:lnTo>
                <a:lnTo>
                  <a:pt x="164" y="11"/>
                </a:lnTo>
                <a:lnTo>
                  <a:pt x="177" y="11"/>
                </a:lnTo>
                <a:lnTo>
                  <a:pt x="184" y="9"/>
                </a:lnTo>
                <a:close/>
                <a:moveTo>
                  <a:pt x="459" y="2"/>
                </a:moveTo>
                <a:lnTo>
                  <a:pt x="466" y="3"/>
                </a:lnTo>
                <a:lnTo>
                  <a:pt x="479" y="3"/>
                </a:lnTo>
                <a:lnTo>
                  <a:pt x="485" y="3"/>
                </a:lnTo>
                <a:lnTo>
                  <a:pt x="489" y="5"/>
                </a:lnTo>
                <a:lnTo>
                  <a:pt x="492" y="8"/>
                </a:lnTo>
                <a:lnTo>
                  <a:pt x="495" y="12"/>
                </a:lnTo>
                <a:lnTo>
                  <a:pt x="497" y="16"/>
                </a:lnTo>
                <a:lnTo>
                  <a:pt x="495" y="22"/>
                </a:lnTo>
                <a:lnTo>
                  <a:pt x="492" y="25"/>
                </a:lnTo>
                <a:lnTo>
                  <a:pt x="488" y="28"/>
                </a:lnTo>
                <a:lnTo>
                  <a:pt x="484" y="28"/>
                </a:lnTo>
                <a:lnTo>
                  <a:pt x="478" y="28"/>
                </a:lnTo>
                <a:lnTo>
                  <a:pt x="465" y="28"/>
                </a:lnTo>
                <a:lnTo>
                  <a:pt x="459" y="27"/>
                </a:lnTo>
                <a:lnTo>
                  <a:pt x="453" y="27"/>
                </a:lnTo>
                <a:lnTo>
                  <a:pt x="450" y="24"/>
                </a:lnTo>
                <a:lnTo>
                  <a:pt x="447" y="19"/>
                </a:lnTo>
                <a:lnTo>
                  <a:pt x="447" y="15"/>
                </a:lnTo>
                <a:lnTo>
                  <a:pt x="447" y="9"/>
                </a:lnTo>
                <a:lnTo>
                  <a:pt x="450" y="6"/>
                </a:lnTo>
                <a:lnTo>
                  <a:pt x="454" y="3"/>
                </a:lnTo>
                <a:lnTo>
                  <a:pt x="459" y="2"/>
                </a:lnTo>
                <a:close/>
                <a:moveTo>
                  <a:pt x="335" y="0"/>
                </a:moveTo>
                <a:lnTo>
                  <a:pt x="335" y="0"/>
                </a:lnTo>
                <a:lnTo>
                  <a:pt x="339" y="2"/>
                </a:lnTo>
                <a:lnTo>
                  <a:pt x="343" y="5"/>
                </a:lnTo>
                <a:lnTo>
                  <a:pt x="346" y="8"/>
                </a:lnTo>
                <a:lnTo>
                  <a:pt x="346" y="14"/>
                </a:lnTo>
                <a:lnTo>
                  <a:pt x="346" y="18"/>
                </a:lnTo>
                <a:lnTo>
                  <a:pt x="345" y="21"/>
                </a:lnTo>
                <a:lnTo>
                  <a:pt x="342" y="24"/>
                </a:lnTo>
                <a:lnTo>
                  <a:pt x="339" y="25"/>
                </a:lnTo>
                <a:lnTo>
                  <a:pt x="335" y="25"/>
                </a:lnTo>
                <a:lnTo>
                  <a:pt x="322" y="27"/>
                </a:lnTo>
                <a:lnTo>
                  <a:pt x="310" y="27"/>
                </a:lnTo>
                <a:lnTo>
                  <a:pt x="305" y="25"/>
                </a:lnTo>
                <a:lnTo>
                  <a:pt x="301" y="24"/>
                </a:lnTo>
                <a:lnTo>
                  <a:pt x="298" y="19"/>
                </a:lnTo>
                <a:lnTo>
                  <a:pt x="297" y="15"/>
                </a:lnTo>
                <a:lnTo>
                  <a:pt x="298" y="9"/>
                </a:lnTo>
                <a:lnTo>
                  <a:pt x="301" y="6"/>
                </a:lnTo>
                <a:lnTo>
                  <a:pt x="304" y="3"/>
                </a:lnTo>
                <a:lnTo>
                  <a:pt x="310" y="2"/>
                </a:lnTo>
                <a:lnTo>
                  <a:pt x="322" y="2"/>
                </a:lnTo>
                <a:lnTo>
                  <a:pt x="335" y="0"/>
                </a:lnTo>
                <a:close/>
              </a:path>
            </a:pathLst>
          </a:custGeom>
          <a:solidFill>
            <a:srgbClr val="E1E5E7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Freeform 11"/>
          <p:cNvSpPr/>
          <p:nvPr/>
        </p:nvSpPr>
        <p:spPr bwMode="auto">
          <a:xfrm>
            <a:off x="4730702" y="1883395"/>
            <a:ext cx="853130" cy="852163"/>
          </a:xfrm>
          <a:custGeom>
            <a:avLst/>
            <a:gdLst>
              <a:gd name="T0" fmla="*/ 441 w 882"/>
              <a:gd name="T1" fmla="*/ 0 h 881"/>
              <a:gd name="T2" fmla="*/ 501 w 882"/>
              <a:gd name="T3" fmla="*/ 5 h 881"/>
              <a:gd name="T4" fmla="*/ 558 w 882"/>
              <a:gd name="T5" fmla="*/ 16 h 881"/>
              <a:gd name="T6" fmla="*/ 612 w 882"/>
              <a:gd name="T7" fmla="*/ 35 h 881"/>
              <a:gd name="T8" fmla="*/ 663 w 882"/>
              <a:gd name="T9" fmla="*/ 60 h 881"/>
              <a:gd name="T10" fmla="*/ 710 w 882"/>
              <a:gd name="T11" fmla="*/ 92 h 881"/>
              <a:gd name="T12" fmla="*/ 752 w 882"/>
              <a:gd name="T13" fmla="*/ 129 h 881"/>
              <a:gd name="T14" fmla="*/ 790 w 882"/>
              <a:gd name="T15" fmla="*/ 171 h 881"/>
              <a:gd name="T16" fmla="*/ 821 w 882"/>
              <a:gd name="T17" fmla="*/ 218 h 881"/>
              <a:gd name="T18" fmla="*/ 847 w 882"/>
              <a:gd name="T19" fmla="*/ 269 h 881"/>
              <a:gd name="T20" fmla="*/ 866 w 882"/>
              <a:gd name="T21" fmla="*/ 323 h 881"/>
              <a:gd name="T22" fmla="*/ 878 w 882"/>
              <a:gd name="T23" fmla="*/ 381 h 881"/>
              <a:gd name="T24" fmla="*/ 882 w 882"/>
              <a:gd name="T25" fmla="*/ 440 h 881"/>
              <a:gd name="T26" fmla="*/ 878 w 882"/>
              <a:gd name="T27" fmla="*/ 500 h 881"/>
              <a:gd name="T28" fmla="*/ 866 w 882"/>
              <a:gd name="T29" fmla="*/ 557 h 881"/>
              <a:gd name="T30" fmla="*/ 847 w 882"/>
              <a:gd name="T31" fmla="*/ 612 h 881"/>
              <a:gd name="T32" fmla="*/ 821 w 882"/>
              <a:gd name="T33" fmla="*/ 662 h 881"/>
              <a:gd name="T34" fmla="*/ 790 w 882"/>
              <a:gd name="T35" fmla="*/ 710 h 881"/>
              <a:gd name="T36" fmla="*/ 752 w 882"/>
              <a:gd name="T37" fmla="*/ 753 h 881"/>
              <a:gd name="T38" fmla="*/ 710 w 882"/>
              <a:gd name="T39" fmla="*/ 789 h 881"/>
              <a:gd name="T40" fmla="*/ 663 w 882"/>
              <a:gd name="T41" fmla="*/ 821 h 881"/>
              <a:gd name="T42" fmla="*/ 612 w 882"/>
              <a:gd name="T43" fmla="*/ 846 h 881"/>
              <a:gd name="T44" fmla="*/ 558 w 882"/>
              <a:gd name="T45" fmla="*/ 865 h 881"/>
              <a:gd name="T46" fmla="*/ 501 w 882"/>
              <a:gd name="T47" fmla="*/ 877 h 881"/>
              <a:gd name="T48" fmla="*/ 441 w 882"/>
              <a:gd name="T49" fmla="*/ 881 h 881"/>
              <a:gd name="T50" fmla="*/ 381 w 882"/>
              <a:gd name="T51" fmla="*/ 877 h 881"/>
              <a:gd name="T52" fmla="*/ 324 w 882"/>
              <a:gd name="T53" fmla="*/ 865 h 881"/>
              <a:gd name="T54" fmla="*/ 270 w 882"/>
              <a:gd name="T55" fmla="*/ 846 h 881"/>
              <a:gd name="T56" fmla="*/ 219 w 882"/>
              <a:gd name="T57" fmla="*/ 821 h 881"/>
              <a:gd name="T58" fmla="*/ 173 w 882"/>
              <a:gd name="T59" fmla="*/ 789 h 881"/>
              <a:gd name="T60" fmla="*/ 130 w 882"/>
              <a:gd name="T61" fmla="*/ 753 h 881"/>
              <a:gd name="T62" fmla="*/ 92 w 882"/>
              <a:gd name="T63" fmla="*/ 710 h 881"/>
              <a:gd name="T64" fmla="*/ 62 w 882"/>
              <a:gd name="T65" fmla="*/ 662 h 881"/>
              <a:gd name="T66" fmla="*/ 35 w 882"/>
              <a:gd name="T67" fmla="*/ 612 h 881"/>
              <a:gd name="T68" fmla="*/ 16 w 882"/>
              <a:gd name="T69" fmla="*/ 557 h 881"/>
              <a:gd name="T70" fmla="*/ 5 w 882"/>
              <a:gd name="T71" fmla="*/ 500 h 881"/>
              <a:gd name="T72" fmla="*/ 0 w 882"/>
              <a:gd name="T73" fmla="*/ 440 h 881"/>
              <a:gd name="T74" fmla="*/ 5 w 882"/>
              <a:gd name="T75" fmla="*/ 381 h 881"/>
              <a:gd name="T76" fmla="*/ 16 w 882"/>
              <a:gd name="T77" fmla="*/ 323 h 881"/>
              <a:gd name="T78" fmla="*/ 35 w 882"/>
              <a:gd name="T79" fmla="*/ 269 h 881"/>
              <a:gd name="T80" fmla="*/ 62 w 882"/>
              <a:gd name="T81" fmla="*/ 218 h 881"/>
              <a:gd name="T82" fmla="*/ 92 w 882"/>
              <a:gd name="T83" fmla="*/ 171 h 881"/>
              <a:gd name="T84" fmla="*/ 130 w 882"/>
              <a:gd name="T85" fmla="*/ 129 h 881"/>
              <a:gd name="T86" fmla="*/ 173 w 882"/>
              <a:gd name="T87" fmla="*/ 92 h 881"/>
              <a:gd name="T88" fmla="*/ 219 w 882"/>
              <a:gd name="T89" fmla="*/ 60 h 881"/>
              <a:gd name="T90" fmla="*/ 270 w 882"/>
              <a:gd name="T91" fmla="*/ 35 h 881"/>
              <a:gd name="T92" fmla="*/ 324 w 882"/>
              <a:gd name="T93" fmla="*/ 16 h 881"/>
              <a:gd name="T94" fmla="*/ 381 w 882"/>
              <a:gd name="T95" fmla="*/ 5 h 881"/>
              <a:gd name="T96" fmla="*/ 441 w 882"/>
              <a:gd name="T97" fmla="*/ 0 h 8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882" h="881">
                <a:moveTo>
                  <a:pt x="441" y="0"/>
                </a:moveTo>
                <a:lnTo>
                  <a:pt x="501" y="5"/>
                </a:lnTo>
                <a:lnTo>
                  <a:pt x="558" y="16"/>
                </a:lnTo>
                <a:lnTo>
                  <a:pt x="612" y="35"/>
                </a:lnTo>
                <a:lnTo>
                  <a:pt x="663" y="60"/>
                </a:lnTo>
                <a:lnTo>
                  <a:pt x="710" y="92"/>
                </a:lnTo>
                <a:lnTo>
                  <a:pt x="752" y="129"/>
                </a:lnTo>
                <a:lnTo>
                  <a:pt x="790" y="171"/>
                </a:lnTo>
                <a:lnTo>
                  <a:pt x="821" y="218"/>
                </a:lnTo>
                <a:lnTo>
                  <a:pt x="847" y="269"/>
                </a:lnTo>
                <a:lnTo>
                  <a:pt x="866" y="323"/>
                </a:lnTo>
                <a:lnTo>
                  <a:pt x="878" y="381"/>
                </a:lnTo>
                <a:lnTo>
                  <a:pt x="882" y="440"/>
                </a:lnTo>
                <a:lnTo>
                  <a:pt x="878" y="500"/>
                </a:lnTo>
                <a:lnTo>
                  <a:pt x="866" y="557"/>
                </a:lnTo>
                <a:lnTo>
                  <a:pt x="847" y="612"/>
                </a:lnTo>
                <a:lnTo>
                  <a:pt x="821" y="662"/>
                </a:lnTo>
                <a:lnTo>
                  <a:pt x="790" y="710"/>
                </a:lnTo>
                <a:lnTo>
                  <a:pt x="752" y="753"/>
                </a:lnTo>
                <a:lnTo>
                  <a:pt x="710" y="789"/>
                </a:lnTo>
                <a:lnTo>
                  <a:pt x="663" y="821"/>
                </a:lnTo>
                <a:lnTo>
                  <a:pt x="612" y="846"/>
                </a:lnTo>
                <a:lnTo>
                  <a:pt x="558" y="865"/>
                </a:lnTo>
                <a:lnTo>
                  <a:pt x="501" y="877"/>
                </a:lnTo>
                <a:lnTo>
                  <a:pt x="441" y="881"/>
                </a:lnTo>
                <a:lnTo>
                  <a:pt x="381" y="877"/>
                </a:lnTo>
                <a:lnTo>
                  <a:pt x="324" y="865"/>
                </a:lnTo>
                <a:lnTo>
                  <a:pt x="270" y="846"/>
                </a:lnTo>
                <a:lnTo>
                  <a:pt x="219" y="821"/>
                </a:lnTo>
                <a:lnTo>
                  <a:pt x="173" y="789"/>
                </a:lnTo>
                <a:lnTo>
                  <a:pt x="130" y="753"/>
                </a:lnTo>
                <a:lnTo>
                  <a:pt x="92" y="710"/>
                </a:lnTo>
                <a:lnTo>
                  <a:pt x="62" y="662"/>
                </a:lnTo>
                <a:lnTo>
                  <a:pt x="35" y="612"/>
                </a:lnTo>
                <a:lnTo>
                  <a:pt x="16" y="557"/>
                </a:lnTo>
                <a:lnTo>
                  <a:pt x="5" y="500"/>
                </a:lnTo>
                <a:lnTo>
                  <a:pt x="0" y="440"/>
                </a:lnTo>
                <a:lnTo>
                  <a:pt x="5" y="381"/>
                </a:lnTo>
                <a:lnTo>
                  <a:pt x="16" y="323"/>
                </a:lnTo>
                <a:lnTo>
                  <a:pt x="35" y="269"/>
                </a:lnTo>
                <a:lnTo>
                  <a:pt x="62" y="218"/>
                </a:lnTo>
                <a:lnTo>
                  <a:pt x="92" y="171"/>
                </a:lnTo>
                <a:lnTo>
                  <a:pt x="130" y="129"/>
                </a:lnTo>
                <a:lnTo>
                  <a:pt x="173" y="92"/>
                </a:lnTo>
                <a:lnTo>
                  <a:pt x="219" y="60"/>
                </a:lnTo>
                <a:lnTo>
                  <a:pt x="270" y="35"/>
                </a:lnTo>
                <a:lnTo>
                  <a:pt x="324" y="16"/>
                </a:lnTo>
                <a:lnTo>
                  <a:pt x="381" y="5"/>
                </a:lnTo>
                <a:lnTo>
                  <a:pt x="441" y="0"/>
                </a:lnTo>
                <a:close/>
              </a:path>
            </a:pathLst>
          </a:custGeom>
          <a:solidFill>
            <a:srgbClr val="4D7889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Freeform 12"/>
          <p:cNvSpPr/>
          <p:nvPr/>
        </p:nvSpPr>
        <p:spPr bwMode="auto">
          <a:xfrm>
            <a:off x="6579150" y="1869853"/>
            <a:ext cx="853130" cy="853130"/>
          </a:xfrm>
          <a:custGeom>
            <a:avLst/>
            <a:gdLst>
              <a:gd name="T0" fmla="*/ 441 w 882"/>
              <a:gd name="T1" fmla="*/ 0 h 882"/>
              <a:gd name="T2" fmla="*/ 501 w 882"/>
              <a:gd name="T3" fmla="*/ 4 h 882"/>
              <a:gd name="T4" fmla="*/ 558 w 882"/>
              <a:gd name="T5" fmla="*/ 16 h 882"/>
              <a:gd name="T6" fmla="*/ 612 w 882"/>
              <a:gd name="T7" fmla="*/ 35 h 882"/>
              <a:gd name="T8" fmla="*/ 663 w 882"/>
              <a:gd name="T9" fmla="*/ 59 h 882"/>
              <a:gd name="T10" fmla="*/ 710 w 882"/>
              <a:gd name="T11" fmla="*/ 92 h 882"/>
              <a:gd name="T12" fmla="*/ 752 w 882"/>
              <a:gd name="T13" fmla="*/ 130 h 882"/>
              <a:gd name="T14" fmla="*/ 790 w 882"/>
              <a:gd name="T15" fmla="*/ 172 h 882"/>
              <a:gd name="T16" fmla="*/ 821 w 882"/>
              <a:gd name="T17" fmla="*/ 219 h 882"/>
              <a:gd name="T18" fmla="*/ 847 w 882"/>
              <a:gd name="T19" fmla="*/ 270 h 882"/>
              <a:gd name="T20" fmla="*/ 866 w 882"/>
              <a:gd name="T21" fmla="*/ 324 h 882"/>
              <a:gd name="T22" fmla="*/ 878 w 882"/>
              <a:gd name="T23" fmla="*/ 381 h 882"/>
              <a:gd name="T24" fmla="*/ 882 w 882"/>
              <a:gd name="T25" fmla="*/ 441 h 882"/>
              <a:gd name="T26" fmla="*/ 878 w 882"/>
              <a:gd name="T27" fmla="*/ 501 h 882"/>
              <a:gd name="T28" fmla="*/ 866 w 882"/>
              <a:gd name="T29" fmla="*/ 558 h 882"/>
              <a:gd name="T30" fmla="*/ 847 w 882"/>
              <a:gd name="T31" fmla="*/ 612 h 882"/>
              <a:gd name="T32" fmla="*/ 821 w 882"/>
              <a:gd name="T33" fmla="*/ 663 h 882"/>
              <a:gd name="T34" fmla="*/ 790 w 882"/>
              <a:gd name="T35" fmla="*/ 710 h 882"/>
              <a:gd name="T36" fmla="*/ 752 w 882"/>
              <a:gd name="T37" fmla="*/ 752 h 882"/>
              <a:gd name="T38" fmla="*/ 710 w 882"/>
              <a:gd name="T39" fmla="*/ 790 h 882"/>
              <a:gd name="T40" fmla="*/ 663 w 882"/>
              <a:gd name="T41" fmla="*/ 821 h 882"/>
              <a:gd name="T42" fmla="*/ 612 w 882"/>
              <a:gd name="T43" fmla="*/ 847 h 882"/>
              <a:gd name="T44" fmla="*/ 558 w 882"/>
              <a:gd name="T45" fmla="*/ 866 h 882"/>
              <a:gd name="T46" fmla="*/ 501 w 882"/>
              <a:gd name="T47" fmla="*/ 878 h 882"/>
              <a:gd name="T48" fmla="*/ 441 w 882"/>
              <a:gd name="T49" fmla="*/ 882 h 882"/>
              <a:gd name="T50" fmla="*/ 381 w 882"/>
              <a:gd name="T51" fmla="*/ 878 h 882"/>
              <a:gd name="T52" fmla="*/ 325 w 882"/>
              <a:gd name="T53" fmla="*/ 866 h 882"/>
              <a:gd name="T54" fmla="*/ 271 w 882"/>
              <a:gd name="T55" fmla="*/ 847 h 882"/>
              <a:gd name="T56" fmla="*/ 219 w 882"/>
              <a:gd name="T57" fmla="*/ 821 h 882"/>
              <a:gd name="T58" fmla="*/ 173 w 882"/>
              <a:gd name="T59" fmla="*/ 790 h 882"/>
              <a:gd name="T60" fmla="*/ 130 w 882"/>
              <a:gd name="T61" fmla="*/ 752 h 882"/>
              <a:gd name="T62" fmla="*/ 92 w 882"/>
              <a:gd name="T63" fmla="*/ 710 h 882"/>
              <a:gd name="T64" fmla="*/ 60 w 882"/>
              <a:gd name="T65" fmla="*/ 663 h 882"/>
              <a:gd name="T66" fmla="*/ 35 w 882"/>
              <a:gd name="T67" fmla="*/ 612 h 882"/>
              <a:gd name="T68" fmla="*/ 16 w 882"/>
              <a:gd name="T69" fmla="*/ 558 h 882"/>
              <a:gd name="T70" fmla="*/ 5 w 882"/>
              <a:gd name="T71" fmla="*/ 501 h 882"/>
              <a:gd name="T72" fmla="*/ 0 w 882"/>
              <a:gd name="T73" fmla="*/ 441 h 882"/>
              <a:gd name="T74" fmla="*/ 5 w 882"/>
              <a:gd name="T75" fmla="*/ 381 h 882"/>
              <a:gd name="T76" fmla="*/ 16 w 882"/>
              <a:gd name="T77" fmla="*/ 324 h 882"/>
              <a:gd name="T78" fmla="*/ 35 w 882"/>
              <a:gd name="T79" fmla="*/ 270 h 882"/>
              <a:gd name="T80" fmla="*/ 60 w 882"/>
              <a:gd name="T81" fmla="*/ 219 h 882"/>
              <a:gd name="T82" fmla="*/ 92 w 882"/>
              <a:gd name="T83" fmla="*/ 172 h 882"/>
              <a:gd name="T84" fmla="*/ 130 w 882"/>
              <a:gd name="T85" fmla="*/ 130 h 882"/>
              <a:gd name="T86" fmla="*/ 173 w 882"/>
              <a:gd name="T87" fmla="*/ 92 h 882"/>
              <a:gd name="T88" fmla="*/ 219 w 882"/>
              <a:gd name="T89" fmla="*/ 59 h 882"/>
              <a:gd name="T90" fmla="*/ 271 w 882"/>
              <a:gd name="T91" fmla="*/ 35 h 882"/>
              <a:gd name="T92" fmla="*/ 325 w 882"/>
              <a:gd name="T93" fmla="*/ 16 h 882"/>
              <a:gd name="T94" fmla="*/ 381 w 882"/>
              <a:gd name="T95" fmla="*/ 4 h 882"/>
              <a:gd name="T96" fmla="*/ 441 w 882"/>
              <a:gd name="T97" fmla="*/ 0 h 8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882" h="882">
                <a:moveTo>
                  <a:pt x="441" y="0"/>
                </a:moveTo>
                <a:lnTo>
                  <a:pt x="501" y="4"/>
                </a:lnTo>
                <a:lnTo>
                  <a:pt x="558" y="16"/>
                </a:lnTo>
                <a:lnTo>
                  <a:pt x="612" y="35"/>
                </a:lnTo>
                <a:lnTo>
                  <a:pt x="663" y="59"/>
                </a:lnTo>
                <a:lnTo>
                  <a:pt x="710" y="92"/>
                </a:lnTo>
                <a:lnTo>
                  <a:pt x="752" y="130"/>
                </a:lnTo>
                <a:lnTo>
                  <a:pt x="790" y="172"/>
                </a:lnTo>
                <a:lnTo>
                  <a:pt x="821" y="219"/>
                </a:lnTo>
                <a:lnTo>
                  <a:pt x="847" y="270"/>
                </a:lnTo>
                <a:lnTo>
                  <a:pt x="866" y="324"/>
                </a:lnTo>
                <a:lnTo>
                  <a:pt x="878" y="381"/>
                </a:lnTo>
                <a:lnTo>
                  <a:pt x="882" y="441"/>
                </a:lnTo>
                <a:lnTo>
                  <a:pt x="878" y="501"/>
                </a:lnTo>
                <a:lnTo>
                  <a:pt x="866" y="558"/>
                </a:lnTo>
                <a:lnTo>
                  <a:pt x="847" y="612"/>
                </a:lnTo>
                <a:lnTo>
                  <a:pt x="821" y="663"/>
                </a:lnTo>
                <a:lnTo>
                  <a:pt x="790" y="710"/>
                </a:lnTo>
                <a:lnTo>
                  <a:pt x="752" y="752"/>
                </a:lnTo>
                <a:lnTo>
                  <a:pt x="710" y="790"/>
                </a:lnTo>
                <a:lnTo>
                  <a:pt x="663" y="821"/>
                </a:lnTo>
                <a:lnTo>
                  <a:pt x="612" y="847"/>
                </a:lnTo>
                <a:lnTo>
                  <a:pt x="558" y="866"/>
                </a:lnTo>
                <a:lnTo>
                  <a:pt x="501" y="878"/>
                </a:lnTo>
                <a:lnTo>
                  <a:pt x="441" y="882"/>
                </a:lnTo>
                <a:lnTo>
                  <a:pt x="381" y="878"/>
                </a:lnTo>
                <a:lnTo>
                  <a:pt x="325" y="866"/>
                </a:lnTo>
                <a:lnTo>
                  <a:pt x="271" y="847"/>
                </a:lnTo>
                <a:lnTo>
                  <a:pt x="219" y="821"/>
                </a:lnTo>
                <a:lnTo>
                  <a:pt x="173" y="790"/>
                </a:lnTo>
                <a:lnTo>
                  <a:pt x="130" y="752"/>
                </a:lnTo>
                <a:lnTo>
                  <a:pt x="92" y="710"/>
                </a:lnTo>
                <a:lnTo>
                  <a:pt x="60" y="663"/>
                </a:lnTo>
                <a:lnTo>
                  <a:pt x="35" y="612"/>
                </a:lnTo>
                <a:lnTo>
                  <a:pt x="16" y="558"/>
                </a:lnTo>
                <a:lnTo>
                  <a:pt x="5" y="501"/>
                </a:lnTo>
                <a:lnTo>
                  <a:pt x="0" y="441"/>
                </a:lnTo>
                <a:lnTo>
                  <a:pt x="5" y="381"/>
                </a:lnTo>
                <a:lnTo>
                  <a:pt x="16" y="324"/>
                </a:lnTo>
                <a:lnTo>
                  <a:pt x="35" y="270"/>
                </a:lnTo>
                <a:lnTo>
                  <a:pt x="60" y="219"/>
                </a:lnTo>
                <a:lnTo>
                  <a:pt x="92" y="172"/>
                </a:lnTo>
                <a:lnTo>
                  <a:pt x="130" y="130"/>
                </a:lnTo>
                <a:lnTo>
                  <a:pt x="173" y="92"/>
                </a:lnTo>
                <a:lnTo>
                  <a:pt x="219" y="59"/>
                </a:lnTo>
                <a:lnTo>
                  <a:pt x="271" y="35"/>
                </a:lnTo>
                <a:lnTo>
                  <a:pt x="325" y="16"/>
                </a:lnTo>
                <a:lnTo>
                  <a:pt x="381" y="4"/>
                </a:lnTo>
                <a:lnTo>
                  <a:pt x="441" y="0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Freeform 13"/>
          <p:cNvSpPr/>
          <p:nvPr/>
        </p:nvSpPr>
        <p:spPr bwMode="auto">
          <a:xfrm>
            <a:off x="3818570" y="3492927"/>
            <a:ext cx="853130" cy="852163"/>
          </a:xfrm>
          <a:custGeom>
            <a:avLst/>
            <a:gdLst>
              <a:gd name="T0" fmla="*/ 441 w 882"/>
              <a:gd name="T1" fmla="*/ 0 h 881"/>
              <a:gd name="T2" fmla="*/ 501 w 882"/>
              <a:gd name="T3" fmla="*/ 3 h 881"/>
              <a:gd name="T4" fmla="*/ 558 w 882"/>
              <a:gd name="T5" fmla="*/ 15 h 881"/>
              <a:gd name="T6" fmla="*/ 612 w 882"/>
              <a:gd name="T7" fmla="*/ 34 h 881"/>
              <a:gd name="T8" fmla="*/ 663 w 882"/>
              <a:gd name="T9" fmla="*/ 60 h 881"/>
              <a:gd name="T10" fmla="*/ 710 w 882"/>
              <a:gd name="T11" fmla="*/ 92 h 881"/>
              <a:gd name="T12" fmla="*/ 752 w 882"/>
              <a:gd name="T13" fmla="*/ 129 h 881"/>
              <a:gd name="T14" fmla="*/ 790 w 882"/>
              <a:gd name="T15" fmla="*/ 171 h 881"/>
              <a:gd name="T16" fmla="*/ 821 w 882"/>
              <a:gd name="T17" fmla="*/ 218 h 881"/>
              <a:gd name="T18" fmla="*/ 847 w 882"/>
              <a:gd name="T19" fmla="*/ 269 h 881"/>
              <a:gd name="T20" fmla="*/ 866 w 882"/>
              <a:gd name="T21" fmla="*/ 323 h 881"/>
              <a:gd name="T22" fmla="*/ 878 w 882"/>
              <a:gd name="T23" fmla="*/ 381 h 881"/>
              <a:gd name="T24" fmla="*/ 882 w 882"/>
              <a:gd name="T25" fmla="*/ 440 h 881"/>
              <a:gd name="T26" fmla="*/ 878 w 882"/>
              <a:gd name="T27" fmla="*/ 500 h 881"/>
              <a:gd name="T28" fmla="*/ 866 w 882"/>
              <a:gd name="T29" fmla="*/ 557 h 881"/>
              <a:gd name="T30" fmla="*/ 847 w 882"/>
              <a:gd name="T31" fmla="*/ 612 h 881"/>
              <a:gd name="T32" fmla="*/ 821 w 882"/>
              <a:gd name="T33" fmla="*/ 662 h 881"/>
              <a:gd name="T34" fmla="*/ 790 w 882"/>
              <a:gd name="T35" fmla="*/ 710 h 881"/>
              <a:gd name="T36" fmla="*/ 752 w 882"/>
              <a:gd name="T37" fmla="*/ 753 h 881"/>
              <a:gd name="T38" fmla="*/ 710 w 882"/>
              <a:gd name="T39" fmla="*/ 789 h 881"/>
              <a:gd name="T40" fmla="*/ 663 w 882"/>
              <a:gd name="T41" fmla="*/ 821 h 881"/>
              <a:gd name="T42" fmla="*/ 612 w 882"/>
              <a:gd name="T43" fmla="*/ 846 h 881"/>
              <a:gd name="T44" fmla="*/ 558 w 882"/>
              <a:gd name="T45" fmla="*/ 865 h 881"/>
              <a:gd name="T46" fmla="*/ 501 w 882"/>
              <a:gd name="T47" fmla="*/ 877 h 881"/>
              <a:gd name="T48" fmla="*/ 441 w 882"/>
              <a:gd name="T49" fmla="*/ 881 h 881"/>
              <a:gd name="T50" fmla="*/ 381 w 882"/>
              <a:gd name="T51" fmla="*/ 877 h 881"/>
              <a:gd name="T52" fmla="*/ 324 w 882"/>
              <a:gd name="T53" fmla="*/ 865 h 881"/>
              <a:gd name="T54" fmla="*/ 270 w 882"/>
              <a:gd name="T55" fmla="*/ 846 h 881"/>
              <a:gd name="T56" fmla="*/ 219 w 882"/>
              <a:gd name="T57" fmla="*/ 821 h 881"/>
              <a:gd name="T58" fmla="*/ 172 w 882"/>
              <a:gd name="T59" fmla="*/ 789 h 881"/>
              <a:gd name="T60" fmla="*/ 130 w 882"/>
              <a:gd name="T61" fmla="*/ 753 h 881"/>
              <a:gd name="T62" fmla="*/ 92 w 882"/>
              <a:gd name="T63" fmla="*/ 710 h 881"/>
              <a:gd name="T64" fmla="*/ 61 w 882"/>
              <a:gd name="T65" fmla="*/ 662 h 881"/>
              <a:gd name="T66" fmla="*/ 35 w 882"/>
              <a:gd name="T67" fmla="*/ 612 h 881"/>
              <a:gd name="T68" fmla="*/ 16 w 882"/>
              <a:gd name="T69" fmla="*/ 557 h 881"/>
              <a:gd name="T70" fmla="*/ 4 w 882"/>
              <a:gd name="T71" fmla="*/ 500 h 881"/>
              <a:gd name="T72" fmla="*/ 0 w 882"/>
              <a:gd name="T73" fmla="*/ 440 h 881"/>
              <a:gd name="T74" fmla="*/ 4 w 882"/>
              <a:gd name="T75" fmla="*/ 381 h 881"/>
              <a:gd name="T76" fmla="*/ 16 w 882"/>
              <a:gd name="T77" fmla="*/ 323 h 881"/>
              <a:gd name="T78" fmla="*/ 35 w 882"/>
              <a:gd name="T79" fmla="*/ 269 h 881"/>
              <a:gd name="T80" fmla="*/ 61 w 882"/>
              <a:gd name="T81" fmla="*/ 218 h 881"/>
              <a:gd name="T82" fmla="*/ 92 w 882"/>
              <a:gd name="T83" fmla="*/ 171 h 881"/>
              <a:gd name="T84" fmla="*/ 130 w 882"/>
              <a:gd name="T85" fmla="*/ 129 h 881"/>
              <a:gd name="T86" fmla="*/ 172 w 882"/>
              <a:gd name="T87" fmla="*/ 92 h 881"/>
              <a:gd name="T88" fmla="*/ 219 w 882"/>
              <a:gd name="T89" fmla="*/ 60 h 881"/>
              <a:gd name="T90" fmla="*/ 270 w 882"/>
              <a:gd name="T91" fmla="*/ 34 h 881"/>
              <a:gd name="T92" fmla="*/ 324 w 882"/>
              <a:gd name="T93" fmla="*/ 15 h 881"/>
              <a:gd name="T94" fmla="*/ 381 w 882"/>
              <a:gd name="T95" fmla="*/ 3 h 881"/>
              <a:gd name="T96" fmla="*/ 441 w 882"/>
              <a:gd name="T97" fmla="*/ 0 h 8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882" h="881">
                <a:moveTo>
                  <a:pt x="441" y="0"/>
                </a:moveTo>
                <a:lnTo>
                  <a:pt x="501" y="3"/>
                </a:lnTo>
                <a:lnTo>
                  <a:pt x="558" y="15"/>
                </a:lnTo>
                <a:lnTo>
                  <a:pt x="612" y="34"/>
                </a:lnTo>
                <a:lnTo>
                  <a:pt x="663" y="60"/>
                </a:lnTo>
                <a:lnTo>
                  <a:pt x="710" y="92"/>
                </a:lnTo>
                <a:lnTo>
                  <a:pt x="752" y="129"/>
                </a:lnTo>
                <a:lnTo>
                  <a:pt x="790" y="171"/>
                </a:lnTo>
                <a:lnTo>
                  <a:pt x="821" y="218"/>
                </a:lnTo>
                <a:lnTo>
                  <a:pt x="847" y="269"/>
                </a:lnTo>
                <a:lnTo>
                  <a:pt x="866" y="323"/>
                </a:lnTo>
                <a:lnTo>
                  <a:pt x="878" y="381"/>
                </a:lnTo>
                <a:lnTo>
                  <a:pt x="882" y="440"/>
                </a:lnTo>
                <a:lnTo>
                  <a:pt x="878" y="500"/>
                </a:lnTo>
                <a:lnTo>
                  <a:pt x="866" y="557"/>
                </a:lnTo>
                <a:lnTo>
                  <a:pt x="847" y="612"/>
                </a:lnTo>
                <a:lnTo>
                  <a:pt x="821" y="662"/>
                </a:lnTo>
                <a:lnTo>
                  <a:pt x="790" y="710"/>
                </a:lnTo>
                <a:lnTo>
                  <a:pt x="752" y="753"/>
                </a:lnTo>
                <a:lnTo>
                  <a:pt x="710" y="789"/>
                </a:lnTo>
                <a:lnTo>
                  <a:pt x="663" y="821"/>
                </a:lnTo>
                <a:lnTo>
                  <a:pt x="612" y="846"/>
                </a:lnTo>
                <a:lnTo>
                  <a:pt x="558" y="865"/>
                </a:lnTo>
                <a:lnTo>
                  <a:pt x="501" y="877"/>
                </a:lnTo>
                <a:lnTo>
                  <a:pt x="441" y="881"/>
                </a:lnTo>
                <a:lnTo>
                  <a:pt x="381" y="877"/>
                </a:lnTo>
                <a:lnTo>
                  <a:pt x="324" y="865"/>
                </a:lnTo>
                <a:lnTo>
                  <a:pt x="270" y="846"/>
                </a:lnTo>
                <a:lnTo>
                  <a:pt x="219" y="821"/>
                </a:lnTo>
                <a:lnTo>
                  <a:pt x="172" y="789"/>
                </a:lnTo>
                <a:lnTo>
                  <a:pt x="130" y="753"/>
                </a:lnTo>
                <a:lnTo>
                  <a:pt x="92" y="710"/>
                </a:lnTo>
                <a:lnTo>
                  <a:pt x="61" y="662"/>
                </a:lnTo>
                <a:lnTo>
                  <a:pt x="35" y="612"/>
                </a:lnTo>
                <a:lnTo>
                  <a:pt x="16" y="557"/>
                </a:lnTo>
                <a:lnTo>
                  <a:pt x="4" y="500"/>
                </a:lnTo>
                <a:lnTo>
                  <a:pt x="0" y="440"/>
                </a:lnTo>
                <a:lnTo>
                  <a:pt x="4" y="381"/>
                </a:lnTo>
                <a:lnTo>
                  <a:pt x="16" y="323"/>
                </a:lnTo>
                <a:lnTo>
                  <a:pt x="35" y="269"/>
                </a:lnTo>
                <a:lnTo>
                  <a:pt x="61" y="218"/>
                </a:lnTo>
                <a:lnTo>
                  <a:pt x="92" y="171"/>
                </a:lnTo>
                <a:lnTo>
                  <a:pt x="130" y="129"/>
                </a:lnTo>
                <a:lnTo>
                  <a:pt x="172" y="92"/>
                </a:lnTo>
                <a:lnTo>
                  <a:pt x="219" y="60"/>
                </a:lnTo>
                <a:lnTo>
                  <a:pt x="270" y="34"/>
                </a:lnTo>
                <a:lnTo>
                  <a:pt x="324" y="15"/>
                </a:lnTo>
                <a:lnTo>
                  <a:pt x="381" y="3"/>
                </a:lnTo>
                <a:lnTo>
                  <a:pt x="441" y="0"/>
                </a:lnTo>
                <a:close/>
              </a:path>
            </a:pathLst>
          </a:custGeom>
          <a:solidFill>
            <a:srgbClr val="4D7889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Freeform 14"/>
          <p:cNvSpPr/>
          <p:nvPr/>
        </p:nvSpPr>
        <p:spPr bwMode="auto">
          <a:xfrm>
            <a:off x="7521268" y="3464877"/>
            <a:ext cx="852163" cy="853130"/>
          </a:xfrm>
          <a:custGeom>
            <a:avLst/>
            <a:gdLst>
              <a:gd name="T0" fmla="*/ 441 w 881"/>
              <a:gd name="T1" fmla="*/ 0 h 882"/>
              <a:gd name="T2" fmla="*/ 500 w 881"/>
              <a:gd name="T3" fmla="*/ 4 h 882"/>
              <a:gd name="T4" fmla="*/ 558 w 881"/>
              <a:gd name="T5" fmla="*/ 16 h 882"/>
              <a:gd name="T6" fmla="*/ 612 w 881"/>
              <a:gd name="T7" fmla="*/ 35 h 882"/>
              <a:gd name="T8" fmla="*/ 663 w 881"/>
              <a:gd name="T9" fmla="*/ 61 h 882"/>
              <a:gd name="T10" fmla="*/ 710 w 881"/>
              <a:gd name="T11" fmla="*/ 92 h 882"/>
              <a:gd name="T12" fmla="*/ 752 w 881"/>
              <a:gd name="T13" fmla="*/ 130 h 882"/>
              <a:gd name="T14" fmla="*/ 789 w 881"/>
              <a:gd name="T15" fmla="*/ 172 h 882"/>
              <a:gd name="T16" fmla="*/ 821 w 881"/>
              <a:gd name="T17" fmla="*/ 219 h 882"/>
              <a:gd name="T18" fmla="*/ 847 w 881"/>
              <a:gd name="T19" fmla="*/ 270 h 882"/>
              <a:gd name="T20" fmla="*/ 865 w 881"/>
              <a:gd name="T21" fmla="*/ 324 h 882"/>
              <a:gd name="T22" fmla="*/ 878 w 881"/>
              <a:gd name="T23" fmla="*/ 381 h 882"/>
              <a:gd name="T24" fmla="*/ 881 w 881"/>
              <a:gd name="T25" fmla="*/ 441 h 882"/>
              <a:gd name="T26" fmla="*/ 878 w 881"/>
              <a:gd name="T27" fmla="*/ 501 h 882"/>
              <a:gd name="T28" fmla="*/ 865 w 881"/>
              <a:gd name="T29" fmla="*/ 558 h 882"/>
              <a:gd name="T30" fmla="*/ 847 w 881"/>
              <a:gd name="T31" fmla="*/ 612 h 882"/>
              <a:gd name="T32" fmla="*/ 821 w 881"/>
              <a:gd name="T33" fmla="*/ 663 h 882"/>
              <a:gd name="T34" fmla="*/ 789 w 881"/>
              <a:gd name="T35" fmla="*/ 710 h 882"/>
              <a:gd name="T36" fmla="*/ 752 w 881"/>
              <a:gd name="T37" fmla="*/ 752 h 882"/>
              <a:gd name="T38" fmla="*/ 710 w 881"/>
              <a:gd name="T39" fmla="*/ 790 h 882"/>
              <a:gd name="T40" fmla="*/ 663 w 881"/>
              <a:gd name="T41" fmla="*/ 822 h 882"/>
              <a:gd name="T42" fmla="*/ 612 w 881"/>
              <a:gd name="T43" fmla="*/ 847 h 882"/>
              <a:gd name="T44" fmla="*/ 558 w 881"/>
              <a:gd name="T45" fmla="*/ 866 h 882"/>
              <a:gd name="T46" fmla="*/ 500 w 881"/>
              <a:gd name="T47" fmla="*/ 878 h 882"/>
              <a:gd name="T48" fmla="*/ 441 w 881"/>
              <a:gd name="T49" fmla="*/ 882 h 882"/>
              <a:gd name="T50" fmla="*/ 381 w 881"/>
              <a:gd name="T51" fmla="*/ 878 h 882"/>
              <a:gd name="T52" fmla="*/ 324 w 881"/>
              <a:gd name="T53" fmla="*/ 866 h 882"/>
              <a:gd name="T54" fmla="*/ 269 w 881"/>
              <a:gd name="T55" fmla="*/ 847 h 882"/>
              <a:gd name="T56" fmla="*/ 218 w 881"/>
              <a:gd name="T57" fmla="*/ 822 h 882"/>
              <a:gd name="T58" fmla="*/ 171 w 881"/>
              <a:gd name="T59" fmla="*/ 790 h 882"/>
              <a:gd name="T60" fmla="*/ 129 w 881"/>
              <a:gd name="T61" fmla="*/ 752 h 882"/>
              <a:gd name="T62" fmla="*/ 92 w 881"/>
              <a:gd name="T63" fmla="*/ 710 h 882"/>
              <a:gd name="T64" fmla="*/ 60 w 881"/>
              <a:gd name="T65" fmla="*/ 663 h 882"/>
              <a:gd name="T66" fmla="*/ 34 w 881"/>
              <a:gd name="T67" fmla="*/ 612 h 882"/>
              <a:gd name="T68" fmla="*/ 15 w 881"/>
              <a:gd name="T69" fmla="*/ 558 h 882"/>
              <a:gd name="T70" fmla="*/ 3 w 881"/>
              <a:gd name="T71" fmla="*/ 501 h 882"/>
              <a:gd name="T72" fmla="*/ 0 w 881"/>
              <a:gd name="T73" fmla="*/ 441 h 882"/>
              <a:gd name="T74" fmla="*/ 3 w 881"/>
              <a:gd name="T75" fmla="*/ 381 h 882"/>
              <a:gd name="T76" fmla="*/ 15 w 881"/>
              <a:gd name="T77" fmla="*/ 324 h 882"/>
              <a:gd name="T78" fmla="*/ 34 w 881"/>
              <a:gd name="T79" fmla="*/ 270 h 882"/>
              <a:gd name="T80" fmla="*/ 60 w 881"/>
              <a:gd name="T81" fmla="*/ 219 h 882"/>
              <a:gd name="T82" fmla="*/ 92 w 881"/>
              <a:gd name="T83" fmla="*/ 172 h 882"/>
              <a:gd name="T84" fmla="*/ 129 w 881"/>
              <a:gd name="T85" fmla="*/ 130 h 882"/>
              <a:gd name="T86" fmla="*/ 171 w 881"/>
              <a:gd name="T87" fmla="*/ 92 h 882"/>
              <a:gd name="T88" fmla="*/ 218 w 881"/>
              <a:gd name="T89" fmla="*/ 61 h 882"/>
              <a:gd name="T90" fmla="*/ 269 w 881"/>
              <a:gd name="T91" fmla="*/ 35 h 882"/>
              <a:gd name="T92" fmla="*/ 324 w 881"/>
              <a:gd name="T93" fmla="*/ 16 h 882"/>
              <a:gd name="T94" fmla="*/ 381 w 881"/>
              <a:gd name="T95" fmla="*/ 4 h 882"/>
              <a:gd name="T96" fmla="*/ 441 w 881"/>
              <a:gd name="T97" fmla="*/ 0 h 8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881" h="882">
                <a:moveTo>
                  <a:pt x="441" y="0"/>
                </a:moveTo>
                <a:lnTo>
                  <a:pt x="500" y="4"/>
                </a:lnTo>
                <a:lnTo>
                  <a:pt x="558" y="16"/>
                </a:lnTo>
                <a:lnTo>
                  <a:pt x="612" y="35"/>
                </a:lnTo>
                <a:lnTo>
                  <a:pt x="663" y="61"/>
                </a:lnTo>
                <a:lnTo>
                  <a:pt x="710" y="92"/>
                </a:lnTo>
                <a:lnTo>
                  <a:pt x="752" y="130"/>
                </a:lnTo>
                <a:lnTo>
                  <a:pt x="789" y="172"/>
                </a:lnTo>
                <a:lnTo>
                  <a:pt x="821" y="219"/>
                </a:lnTo>
                <a:lnTo>
                  <a:pt x="847" y="270"/>
                </a:lnTo>
                <a:lnTo>
                  <a:pt x="865" y="324"/>
                </a:lnTo>
                <a:lnTo>
                  <a:pt x="878" y="381"/>
                </a:lnTo>
                <a:lnTo>
                  <a:pt x="881" y="441"/>
                </a:lnTo>
                <a:lnTo>
                  <a:pt x="878" y="501"/>
                </a:lnTo>
                <a:lnTo>
                  <a:pt x="865" y="558"/>
                </a:lnTo>
                <a:lnTo>
                  <a:pt x="847" y="612"/>
                </a:lnTo>
                <a:lnTo>
                  <a:pt x="821" y="663"/>
                </a:lnTo>
                <a:lnTo>
                  <a:pt x="789" y="710"/>
                </a:lnTo>
                <a:lnTo>
                  <a:pt x="752" y="752"/>
                </a:lnTo>
                <a:lnTo>
                  <a:pt x="710" y="790"/>
                </a:lnTo>
                <a:lnTo>
                  <a:pt x="663" y="822"/>
                </a:lnTo>
                <a:lnTo>
                  <a:pt x="612" y="847"/>
                </a:lnTo>
                <a:lnTo>
                  <a:pt x="558" y="866"/>
                </a:lnTo>
                <a:lnTo>
                  <a:pt x="500" y="878"/>
                </a:lnTo>
                <a:lnTo>
                  <a:pt x="441" y="882"/>
                </a:lnTo>
                <a:lnTo>
                  <a:pt x="381" y="878"/>
                </a:lnTo>
                <a:lnTo>
                  <a:pt x="324" y="866"/>
                </a:lnTo>
                <a:lnTo>
                  <a:pt x="269" y="847"/>
                </a:lnTo>
                <a:lnTo>
                  <a:pt x="218" y="822"/>
                </a:lnTo>
                <a:lnTo>
                  <a:pt x="171" y="790"/>
                </a:lnTo>
                <a:lnTo>
                  <a:pt x="129" y="752"/>
                </a:lnTo>
                <a:lnTo>
                  <a:pt x="92" y="710"/>
                </a:lnTo>
                <a:lnTo>
                  <a:pt x="60" y="663"/>
                </a:lnTo>
                <a:lnTo>
                  <a:pt x="34" y="612"/>
                </a:lnTo>
                <a:lnTo>
                  <a:pt x="15" y="558"/>
                </a:lnTo>
                <a:lnTo>
                  <a:pt x="3" y="501"/>
                </a:lnTo>
                <a:lnTo>
                  <a:pt x="0" y="441"/>
                </a:lnTo>
                <a:lnTo>
                  <a:pt x="3" y="381"/>
                </a:lnTo>
                <a:lnTo>
                  <a:pt x="15" y="324"/>
                </a:lnTo>
                <a:lnTo>
                  <a:pt x="34" y="270"/>
                </a:lnTo>
                <a:lnTo>
                  <a:pt x="60" y="219"/>
                </a:lnTo>
                <a:lnTo>
                  <a:pt x="92" y="172"/>
                </a:lnTo>
                <a:lnTo>
                  <a:pt x="129" y="130"/>
                </a:lnTo>
                <a:lnTo>
                  <a:pt x="171" y="92"/>
                </a:lnTo>
                <a:lnTo>
                  <a:pt x="218" y="61"/>
                </a:lnTo>
                <a:lnTo>
                  <a:pt x="269" y="35"/>
                </a:lnTo>
                <a:lnTo>
                  <a:pt x="324" y="16"/>
                </a:lnTo>
                <a:lnTo>
                  <a:pt x="381" y="4"/>
                </a:lnTo>
                <a:lnTo>
                  <a:pt x="441" y="0"/>
                </a:lnTo>
                <a:close/>
              </a:path>
            </a:pathLst>
          </a:custGeom>
          <a:solidFill>
            <a:srgbClr val="4D7889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Freeform 15"/>
          <p:cNvSpPr/>
          <p:nvPr/>
        </p:nvSpPr>
        <p:spPr bwMode="auto">
          <a:xfrm>
            <a:off x="4753917" y="5089886"/>
            <a:ext cx="851195" cy="853130"/>
          </a:xfrm>
          <a:custGeom>
            <a:avLst/>
            <a:gdLst>
              <a:gd name="T0" fmla="*/ 441 w 880"/>
              <a:gd name="T1" fmla="*/ 0 h 882"/>
              <a:gd name="T2" fmla="*/ 499 w 880"/>
              <a:gd name="T3" fmla="*/ 4 h 882"/>
              <a:gd name="T4" fmla="*/ 557 w 880"/>
              <a:gd name="T5" fmla="*/ 16 h 882"/>
              <a:gd name="T6" fmla="*/ 611 w 880"/>
              <a:gd name="T7" fmla="*/ 35 h 882"/>
              <a:gd name="T8" fmla="*/ 662 w 880"/>
              <a:gd name="T9" fmla="*/ 60 h 882"/>
              <a:gd name="T10" fmla="*/ 709 w 880"/>
              <a:gd name="T11" fmla="*/ 92 h 882"/>
              <a:gd name="T12" fmla="*/ 752 w 880"/>
              <a:gd name="T13" fmla="*/ 129 h 882"/>
              <a:gd name="T14" fmla="*/ 788 w 880"/>
              <a:gd name="T15" fmla="*/ 171 h 882"/>
              <a:gd name="T16" fmla="*/ 820 w 880"/>
              <a:gd name="T17" fmla="*/ 219 h 882"/>
              <a:gd name="T18" fmla="*/ 845 w 880"/>
              <a:gd name="T19" fmla="*/ 269 h 882"/>
              <a:gd name="T20" fmla="*/ 864 w 880"/>
              <a:gd name="T21" fmla="*/ 324 h 882"/>
              <a:gd name="T22" fmla="*/ 876 w 880"/>
              <a:gd name="T23" fmla="*/ 381 h 882"/>
              <a:gd name="T24" fmla="*/ 880 w 880"/>
              <a:gd name="T25" fmla="*/ 441 h 882"/>
              <a:gd name="T26" fmla="*/ 876 w 880"/>
              <a:gd name="T27" fmla="*/ 500 h 882"/>
              <a:gd name="T28" fmla="*/ 864 w 880"/>
              <a:gd name="T29" fmla="*/ 558 h 882"/>
              <a:gd name="T30" fmla="*/ 845 w 880"/>
              <a:gd name="T31" fmla="*/ 612 h 882"/>
              <a:gd name="T32" fmla="*/ 820 w 880"/>
              <a:gd name="T33" fmla="*/ 663 h 882"/>
              <a:gd name="T34" fmla="*/ 788 w 880"/>
              <a:gd name="T35" fmla="*/ 710 h 882"/>
              <a:gd name="T36" fmla="*/ 752 w 880"/>
              <a:gd name="T37" fmla="*/ 752 h 882"/>
              <a:gd name="T38" fmla="*/ 709 w 880"/>
              <a:gd name="T39" fmla="*/ 790 h 882"/>
              <a:gd name="T40" fmla="*/ 662 w 880"/>
              <a:gd name="T41" fmla="*/ 821 h 882"/>
              <a:gd name="T42" fmla="*/ 611 w 880"/>
              <a:gd name="T43" fmla="*/ 847 h 882"/>
              <a:gd name="T44" fmla="*/ 557 w 880"/>
              <a:gd name="T45" fmla="*/ 866 h 882"/>
              <a:gd name="T46" fmla="*/ 499 w 880"/>
              <a:gd name="T47" fmla="*/ 878 h 882"/>
              <a:gd name="T48" fmla="*/ 441 w 880"/>
              <a:gd name="T49" fmla="*/ 882 h 882"/>
              <a:gd name="T50" fmla="*/ 381 w 880"/>
              <a:gd name="T51" fmla="*/ 878 h 882"/>
              <a:gd name="T52" fmla="*/ 322 w 880"/>
              <a:gd name="T53" fmla="*/ 866 h 882"/>
              <a:gd name="T54" fmla="*/ 268 w 880"/>
              <a:gd name="T55" fmla="*/ 847 h 882"/>
              <a:gd name="T56" fmla="*/ 217 w 880"/>
              <a:gd name="T57" fmla="*/ 821 h 882"/>
              <a:gd name="T58" fmla="*/ 170 w 880"/>
              <a:gd name="T59" fmla="*/ 790 h 882"/>
              <a:gd name="T60" fmla="*/ 128 w 880"/>
              <a:gd name="T61" fmla="*/ 752 h 882"/>
              <a:gd name="T62" fmla="*/ 92 w 880"/>
              <a:gd name="T63" fmla="*/ 710 h 882"/>
              <a:gd name="T64" fmla="*/ 59 w 880"/>
              <a:gd name="T65" fmla="*/ 663 h 882"/>
              <a:gd name="T66" fmla="*/ 35 w 880"/>
              <a:gd name="T67" fmla="*/ 612 h 882"/>
              <a:gd name="T68" fmla="*/ 16 w 880"/>
              <a:gd name="T69" fmla="*/ 558 h 882"/>
              <a:gd name="T70" fmla="*/ 4 w 880"/>
              <a:gd name="T71" fmla="*/ 500 h 882"/>
              <a:gd name="T72" fmla="*/ 0 w 880"/>
              <a:gd name="T73" fmla="*/ 441 h 882"/>
              <a:gd name="T74" fmla="*/ 4 w 880"/>
              <a:gd name="T75" fmla="*/ 381 h 882"/>
              <a:gd name="T76" fmla="*/ 16 w 880"/>
              <a:gd name="T77" fmla="*/ 324 h 882"/>
              <a:gd name="T78" fmla="*/ 35 w 880"/>
              <a:gd name="T79" fmla="*/ 269 h 882"/>
              <a:gd name="T80" fmla="*/ 59 w 880"/>
              <a:gd name="T81" fmla="*/ 219 h 882"/>
              <a:gd name="T82" fmla="*/ 92 w 880"/>
              <a:gd name="T83" fmla="*/ 171 h 882"/>
              <a:gd name="T84" fmla="*/ 128 w 880"/>
              <a:gd name="T85" fmla="*/ 129 h 882"/>
              <a:gd name="T86" fmla="*/ 170 w 880"/>
              <a:gd name="T87" fmla="*/ 92 h 882"/>
              <a:gd name="T88" fmla="*/ 217 w 880"/>
              <a:gd name="T89" fmla="*/ 60 h 882"/>
              <a:gd name="T90" fmla="*/ 268 w 880"/>
              <a:gd name="T91" fmla="*/ 35 h 882"/>
              <a:gd name="T92" fmla="*/ 322 w 880"/>
              <a:gd name="T93" fmla="*/ 16 h 882"/>
              <a:gd name="T94" fmla="*/ 381 w 880"/>
              <a:gd name="T95" fmla="*/ 4 h 882"/>
              <a:gd name="T96" fmla="*/ 441 w 880"/>
              <a:gd name="T97" fmla="*/ 0 h 8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880" h="882">
                <a:moveTo>
                  <a:pt x="441" y="0"/>
                </a:moveTo>
                <a:lnTo>
                  <a:pt x="499" y="4"/>
                </a:lnTo>
                <a:lnTo>
                  <a:pt x="557" y="16"/>
                </a:lnTo>
                <a:lnTo>
                  <a:pt x="611" y="35"/>
                </a:lnTo>
                <a:lnTo>
                  <a:pt x="662" y="60"/>
                </a:lnTo>
                <a:lnTo>
                  <a:pt x="709" y="92"/>
                </a:lnTo>
                <a:lnTo>
                  <a:pt x="752" y="129"/>
                </a:lnTo>
                <a:lnTo>
                  <a:pt x="788" y="171"/>
                </a:lnTo>
                <a:lnTo>
                  <a:pt x="820" y="219"/>
                </a:lnTo>
                <a:lnTo>
                  <a:pt x="845" y="269"/>
                </a:lnTo>
                <a:lnTo>
                  <a:pt x="864" y="324"/>
                </a:lnTo>
                <a:lnTo>
                  <a:pt x="876" y="381"/>
                </a:lnTo>
                <a:lnTo>
                  <a:pt x="880" y="441"/>
                </a:lnTo>
                <a:lnTo>
                  <a:pt x="876" y="500"/>
                </a:lnTo>
                <a:lnTo>
                  <a:pt x="864" y="558"/>
                </a:lnTo>
                <a:lnTo>
                  <a:pt x="845" y="612"/>
                </a:lnTo>
                <a:lnTo>
                  <a:pt x="820" y="663"/>
                </a:lnTo>
                <a:lnTo>
                  <a:pt x="788" y="710"/>
                </a:lnTo>
                <a:lnTo>
                  <a:pt x="752" y="752"/>
                </a:lnTo>
                <a:lnTo>
                  <a:pt x="709" y="790"/>
                </a:lnTo>
                <a:lnTo>
                  <a:pt x="662" y="821"/>
                </a:lnTo>
                <a:lnTo>
                  <a:pt x="611" y="847"/>
                </a:lnTo>
                <a:lnTo>
                  <a:pt x="557" y="866"/>
                </a:lnTo>
                <a:lnTo>
                  <a:pt x="499" y="878"/>
                </a:lnTo>
                <a:lnTo>
                  <a:pt x="441" y="882"/>
                </a:lnTo>
                <a:lnTo>
                  <a:pt x="381" y="878"/>
                </a:lnTo>
                <a:lnTo>
                  <a:pt x="322" y="866"/>
                </a:lnTo>
                <a:lnTo>
                  <a:pt x="268" y="847"/>
                </a:lnTo>
                <a:lnTo>
                  <a:pt x="217" y="821"/>
                </a:lnTo>
                <a:lnTo>
                  <a:pt x="170" y="790"/>
                </a:lnTo>
                <a:lnTo>
                  <a:pt x="128" y="752"/>
                </a:lnTo>
                <a:lnTo>
                  <a:pt x="92" y="710"/>
                </a:lnTo>
                <a:lnTo>
                  <a:pt x="59" y="663"/>
                </a:lnTo>
                <a:lnTo>
                  <a:pt x="35" y="612"/>
                </a:lnTo>
                <a:lnTo>
                  <a:pt x="16" y="558"/>
                </a:lnTo>
                <a:lnTo>
                  <a:pt x="4" y="500"/>
                </a:lnTo>
                <a:lnTo>
                  <a:pt x="0" y="441"/>
                </a:lnTo>
                <a:lnTo>
                  <a:pt x="4" y="381"/>
                </a:lnTo>
                <a:lnTo>
                  <a:pt x="16" y="324"/>
                </a:lnTo>
                <a:lnTo>
                  <a:pt x="35" y="269"/>
                </a:lnTo>
                <a:lnTo>
                  <a:pt x="59" y="219"/>
                </a:lnTo>
                <a:lnTo>
                  <a:pt x="92" y="171"/>
                </a:lnTo>
                <a:lnTo>
                  <a:pt x="128" y="129"/>
                </a:lnTo>
                <a:lnTo>
                  <a:pt x="170" y="92"/>
                </a:lnTo>
                <a:lnTo>
                  <a:pt x="217" y="60"/>
                </a:lnTo>
                <a:lnTo>
                  <a:pt x="268" y="35"/>
                </a:lnTo>
                <a:lnTo>
                  <a:pt x="322" y="16"/>
                </a:lnTo>
                <a:lnTo>
                  <a:pt x="381" y="4"/>
                </a:lnTo>
                <a:lnTo>
                  <a:pt x="441" y="0"/>
                </a:lnTo>
                <a:close/>
              </a:path>
            </a:pathLst>
          </a:custGeom>
          <a:solidFill>
            <a:srgbClr val="4D7889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Freeform 16"/>
          <p:cNvSpPr/>
          <p:nvPr/>
        </p:nvSpPr>
        <p:spPr bwMode="auto">
          <a:xfrm>
            <a:off x="6603331" y="5078278"/>
            <a:ext cx="852163" cy="854097"/>
          </a:xfrm>
          <a:custGeom>
            <a:avLst/>
            <a:gdLst>
              <a:gd name="T0" fmla="*/ 440 w 881"/>
              <a:gd name="T1" fmla="*/ 0 h 883"/>
              <a:gd name="T2" fmla="*/ 500 w 881"/>
              <a:gd name="T3" fmla="*/ 5 h 883"/>
              <a:gd name="T4" fmla="*/ 556 w 881"/>
              <a:gd name="T5" fmla="*/ 16 h 883"/>
              <a:gd name="T6" fmla="*/ 612 w 881"/>
              <a:gd name="T7" fmla="*/ 35 h 883"/>
              <a:gd name="T8" fmla="*/ 662 w 881"/>
              <a:gd name="T9" fmla="*/ 62 h 883"/>
              <a:gd name="T10" fmla="*/ 708 w 881"/>
              <a:gd name="T11" fmla="*/ 92 h 883"/>
              <a:gd name="T12" fmla="*/ 751 w 881"/>
              <a:gd name="T13" fmla="*/ 130 h 883"/>
              <a:gd name="T14" fmla="*/ 789 w 881"/>
              <a:gd name="T15" fmla="*/ 173 h 883"/>
              <a:gd name="T16" fmla="*/ 821 w 881"/>
              <a:gd name="T17" fmla="*/ 219 h 883"/>
              <a:gd name="T18" fmla="*/ 846 w 881"/>
              <a:gd name="T19" fmla="*/ 271 h 883"/>
              <a:gd name="T20" fmla="*/ 865 w 881"/>
              <a:gd name="T21" fmla="*/ 325 h 883"/>
              <a:gd name="T22" fmla="*/ 876 w 881"/>
              <a:gd name="T23" fmla="*/ 382 h 883"/>
              <a:gd name="T24" fmla="*/ 881 w 881"/>
              <a:gd name="T25" fmla="*/ 442 h 883"/>
              <a:gd name="T26" fmla="*/ 876 w 881"/>
              <a:gd name="T27" fmla="*/ 501 h 883"/>
              <a:gd name="T28" fmla="*/ 865 w 881"/>
              <a:gd name="T29" fmla="*/ 558 h 883"/>
              <a:gd name="T30" fmla="*/ 846 w 881"/>
              <a:gd name="T31" fmla="*/ 612 h 883"/>
              <a:gd name="T32" fmla="*/ 821 w 881"/>
              <a:gd name="T33" fmla="*/ 664 h 883"/>
              <a:gd name="T34" fmla="*/ 789 w 881"/>
              <a:gd name="T35" fmla="*/ 710 h 883"/>
              <a:gd name="T36" fmla="*/ 751 w 881"/>
              <a:gd name="T37" fmla="*/ 753 h 883"/>
              <a:gd name="T38" fmla="*/ 708 w 881"/>
              <a:gd name="T39" fmla="*/ 791 h 883"/>
              <a:gd name="T40" fmla="*/ 662 w 881"/>
              <a:gd name="T41" fmla="*/ 821 h 883"/>
              <a:gd name="T42" fmla="*/ 612 w 881"/>
              <a:gd name="T43" fmla="*/ 848 h 883"/>
              <a:gd name="T44" fmla="*/ 556 w 881"/>
              <a:gd name="T45" fmla="*/ 867 h 883"/>
              <a:gd name="T46" fmla="*/ 500 w 881"/>
              <a:gd name="T47" fmla="*/ 878 h 883"/>
              <a:gd name="T48" fmla="*/ 440 w 881"/>
              <a:gd name="T49" fmla="*/ 883 h 883"/>
              <a:gd name="T50" fmla="*/ 380 w 881"/>
              <a:gd name="T51" fmla="*/ 878 h 883"/>
              <a:gd name="T52" fmla="*/ 323 w 881"/>
              <a:gd name="T53" fmla="*/ 867 h 883"/>
              <a:gd name="T54" fmla="*/ 269 w 881"/>
              <a:gd name="T55" fmla="*/ 848 h 883"/>
              <a:gd name="T56" fmla="*/ 218 w 881"/>
              <a:gd name="T57" fmla="*/ 821 h 883"/>
              <a:gd name="T58" fmla="*/ 171 w 881"/>
              <a:gd name="T59" fmla="*/ 791 h 883"/>
              <a:gd name="T60" fmla="*/ 129 w 881"/>
              <a:gd name="T61" fmla="*/ 753 h 883"/>
              <a:gd name="T62" fmla="*/ 92 w 881"/>
              <a:gd name="T63" fmla="*/ 710 h 883"/>
              <a:gd name="T64" fmla="*/ 60 w 881"/>
              <a:gd name="T65" fmla="*/ 664 h 883"/>
              <a:gd name="T66" fmla="*/ 34 w 881"/>
              <a:gd name="T67" fmla="*/ 612 h 883"/>
              <a:gd name="T68" fmla="*/ 15 w 881"/>
              <a:gd name="T69" fmla="*/ 558 h 883"/>
              <a:gd name="T70" fmla="*/ 3 w 881"/>
              <a:gd name="T71" fmla="*/ 501 h 883"/>
              <a:gd name="T72" fmla="*/ 0 w 881"/>
              <a:gd name="T73" fmla="*/ 442 h 883"/>
              <a:gd name="T74" fmla="*/ 3 w 881"/>
              <a:gd name="T75" fmla="*/ 382 h 883"/>
              <a:gd name="T76" fmla="*/ 15 w 881"/>
              <a:gd name="T77" fmla="*/ 325 h 883"/>
              <a:gd name="T78" fmla="*/ 34 w 881"/>
              <a:gd name="T79" fmla="*/ 271 h 883"/>
              <a:gd name="T80" fmla="*/ 60 w 881"/>
              <a:gd name="T81" fmla="*/ 219 h 883"/>
              <a:gd name="T82" fmla="*/ 92 w 881"/>
              <a:gd name="T83" fmla="*/ 173 h 883"/>
              <a:gd name="T84" fmla="*/ 129 w 881"/>
              <a:gd name="T85" fmla="*/ 130 h 883"/>
              <a:gd name="T86" fmla="*/ 171 w 881"/>
              <a:gd name="T87" fmla="*/ 92 h 883"/>
              <a:gd name="T88" fmla="*/ 218 w 881"/>
              <a:gd name="T89" fmla="*/ 62 h 883"/>
              <a:gd name="T90" fmla="*/ 269 w 881"/>
              <a:gd name="T91" fmla="*/ 35 h 883"/>
              <a:gd name="T92" fmla="*/ 323 w 881"/>
              <a:gd name="T93" fmla="*/ 16 h 883"/>
              <a:gd name="T94" fmla="*/ 380 w 881"/>
              <a:gd name="T95" fmla="*/ 5 h 883"/>
              <a:gd name="T96" fmla="*/ 440 w 881"/>
              <a:gd name="T97" fmla="*/ 0 h 8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881" h="883">
                <a:moveTo>
                  <a:pt x="440" y="0"/>
                </a:moveTo>
                <a:lnTo>
                  <a:pt x="500" y="5"/>
                </a:lnTo>
                <a:lnTo>
                  <a:pt x="556" y="16"/>
                </a:lnTo>
                <a:lnTo>
                  <a:pt x="612" y="35"/>
                </a:lnTo>
                <a:lnTo>
                  <a:pt x="662" y="62"/>
                </a:lnTo>
                <a:lnTo>
                  <a:pt x="708" y="92"/>
                </a:lnTo>
                <a:lnTo>
                  <a:pt x="751" y="130"/>
                </a:lnTo>
                <a:lnTo>
                  <a:pt x="789" y="173"/>
                </a:lnTo>
                <a:lnTo>
                  <a:pt x="821" y="219"/>
                </a:lnTo>
                <a:lnTo>
                  <a:pt x="846" y="271"/>
                </a:lnTo>
                <a:lnTo>
                  <a:pt x="865" y="325"/>
                </a:lnTo>
                <a:lnTo>
                  <a:pt x="876" y="382"/>
                </a:lnTo>
                <a:lnTo>
                  <a:pt x="881" y="442"/>
                </a:lnTo>
                <a:lnTo>
                  <a:pt x="876" y="501"/>
                </a:lnTo>
                <a:lnTo>
                  <a:pt x="865" y="558"/>
                </a:lnTo>
                <a:lnTo>
                  <a:pt x="846" y="612"/>
                </a:lnTo>
                <a:lnTo>
                  <a:pt x="821" y="664"/>
                </a:lnTo>
                <a:lnTo>
                  <a:pt x="789" y="710"/>
                </a:lnTo>
                <a:lnTo>
                  <a:pt x="751" y="753"/>
                </a:lnTo>
                <a:lnTo>
                  <a:pt x="708" y="791"/>
                </a:lnTo>
                <a:lnTo>
                  <a:pt x="662" y="821"/>
                </a:lnTo>
                <a:lnTo>
                  <a:pt x="612" y="848"/>
                </a:lnTo>
                <a:lnTo>
                  <a:pt x="556" y="867"/>
                </a:lnTo>
                <a:lnTo>
                  <a:pt x="500" y="878"/>
                </a:lnTo>
                <a:lnTo>
                  <a:pt x="440" y="883"/>
                </a:lnTo>
                <a:lnTo>
                  <a:pt x="380" y="878"/>
                </a:lnTo>
                <a:lnTo>
                  <a:pt x="323" y="867"/>
                </a:lnTo>
                <a:lnTo>
                  <a:pt x="269" y="848"/>
                </a:lnTo>
                <a:lnTo>
                  <a:pt x="218" y="821"/>
                </a:lnTo>
                <a:lnTo>
                  <a:pt x="171" y="791"/>
                </a:lnTo>
                <a:lnTo>
                  <a:pt x="129" y="753"/>
                </a:lnTo>
                <a:lnTo>
                  <a:pt x="92" y="710"/>
                </a:lnTo>
                <a:lnTo>
                  <a:pt x="60" y="664"/>
                </a:lnTo>
                <a:lnTo>
                  <a:pt x="34" y="612"/>
                </a:lnTo>
                <a:lnTo>
                  <a:pt x="15" y="558"/>
                </a:lnTo>
                <a:lnTo>
                  <a:pt x="3" y="501"/>
                </a:lnTo>
                <a:lnTo>
                  <a:pt x="0" y="442"/>
                </a:lnTo>
                <a:lnTo>
                  <a:pt x="3" y="382"/>
                </a:lnTo>
                <a:lnTo>
                  <a:pt x="15" y="325"/>
                </a:lnTo>
                <a:lnTo>
                  <a:pt x="34" y="271"/>
                </a:lnTo>
                <a:lnTo>
                  <a:pt x="60" y="219"/>
                </a:lnTo>
                <a:lnTo>
                  <a:pt x="92" y="173"/>
                </a:lnTo>
                <a:lnTo>
                  <a:pt x="129" y="130"/>
                </a:lnTo>
                <a:lnTo>
                  <a:pt x="171" y="92"/>
                </a:lnTo>
                <a:lnTo>
                  <a:pt x="218" y="62"/>
                </a:lnTo>
                <a:lnTo>
                  <a:pt x="269" y="35"/>
                </a:lnTo>
                <a:lnTo>
                  <a:pt x="323" y="16"/>
                </a:lnTo>
                <a:lnTo>
                  <a:pt x="380" y="5"/>
                </a:lnTo>
                <a:lnTo>
                  <a:pt x="440" y="0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Freeform 19"/>
          <p:cNvSpPr>
            <a:spLocks noEditPoints="1"/>
          </p:cNvSpPr>
          <p:nvPr/>
        </p:nvSpPr>
        <p:spPr bwMode="auto">
          <a:xfrm>
            <a:off x="4934530" y="2099566"/>
            <a:ext cx="420049" cy="420049"/>
          </a:xfrm>
          <a:custGeom>
            <a:avLst/>
            <a:gdLst>
              <a:gd name="T0" fmla="*/ 145 w 282"/>
              <a:gd name="T1" fmla="*/ 54 h 282"/>
              <a:gd name="T2" fmla="*/ 199 w 282"/>
              <a:gd name="T3" fmla="*/ 83 h 282"/>
              <a:gd name="T4" fmla="*/ 226 w 282"/>
              <a:gd name="T5" fmla="*/ 138 h 282"/>
              <a:gd name="T6" fmla="*/ 226 w 282"/>
              <a:gd name="T7" fmla="*/ 145 h 282"/>
              <a:gd name="T8" fmla="*/ 219 w 282"/>
              <a:gd name="T9" fmla="*/ 154 h 282"/>
              <a:gd name="T10" fmla="*/ 206 w 282"/>
              <a:gd name="T11" fmla="*/ 154 h 282"/>
              <a:gd name="T12" fmla="*/ 199 w 282"/>
              <a:gd name="T13" fmla="*/ 145 h 282"/>
              <a:gd name="T14" fmla="*/ 196 w 282"/>
              <a:gd name="T15" fmla="*/ 132 h 282"/>
              <a:gd name="T16" fmla="*/ 164 w 282"/>
              <a:gd name="T17" fmla="*/ 92 h 282"/>
              <a:gd name="T18" fmla="*/ 139 w 282"/>
              <a:gd name="T19" fmla="*/ 83 h 282"/>
              <a:gd name="T20" fmla="*/ 131 w 282"/>
              <a:gd name="T21" fmla="*/ 79 h 282"/>
              <a:gd name="T22" fmla="*/ 127 w 282"/>
              <a:gd name="T23" fmla="*/ 67 h 282"/>
              <a:gd name="T24" fmla="*/ 134 w 282"/>
              <a:gd name="T25" fmla="*/ 56 h 282"/>
              <a:gd name="T26" fmla="*/ 38 w 282"/>
              <a:gd name="T27" fmla="*/ 28 h 282"/>
              <a:gd name="T28" fmla="*/ 70 w 282"/>
              <a:gd name="T29" fmla="*/ 46 h 282"/>
              <a:gd name="T30" fmla="*/ 88 w 282"/>
              <a:gd name="T31" fmla="*/ 81 h 282"/>
              <a:gd name="T32" fmla="*/ 76 w 282"/>
              <a:gd name="T33" fmla="*/ 102 h 282"/>
              <a:gd name="T34" fmla="*/ 69 w 282"/>
              <a:gd name="T35" fmla="*/ 126 h 282"/>
              <a:gd name="T36" fmla="*/ 95 w 282"/>
              <a:gd name="T37" fmla="*/ 162 h 282"/>
              <a:gd name="T38" fmla="*/ 133 w 282"/>
              <a:gd name="T39" fmla="*/ 199 h 282"/>
              <a:gd name="T40" fmla="*/ 166 w 282"/>
              <a:gd name="T41" fmla="*/ 215 h 282"/>
              <a:gd name="T42" fmla="*/ 187 w 282"/>
              <a:gd name="T43" fmla="*/ 200 h 282"/>
              <a:gd name="T44" fmla="*/ 210 w 282"/>
              <a:gd name="T45" fmla="*/ 195 h 282"/>
              <a:gd name="T46" fmla="*/ 248 w 282"/>
              <a:gd name="T47" fmla="*/ 222 h 282"/>
              <a:gd name="T48" fmla="*/ 250 w 282"/>
              <a:gd name="T49" fmla="*/ 253 h 282"/>
              <a:gd name="T50" fmla="*/ 229 w 282"/>
              <a:gd name="T51" fmla="*/ 275 h 282"/>
              <a:gd name="T52" fmla="*/ 183 w 282"/>
              <a:gd name="T53" fmla="*/ 278 h 282"/>
              <a:gd name="T54" fmla="*/ 102 w 282"/>
              <a:gd name="T55" fmla="*/ 235 h 282"/>
              <a:gd name="T56" fmla="*/ 26 w 282"/>
              <a:gd name="T57" fmla="*/ 152 h 282"/>
              <a:gd name="T58" fmla="*/ 0 w 282"/>
              <a:gd name="T59" fmla="*/ 81 h 282"/>
              <a:gd name="T60" fmla="*/ 13 w 282"/>
              <a:gd name="T61" fmla="*/ 46 h 282"/>
              <a:gd name="T62" fmla="*/ 38 w 282"/>
              <a:gd name="T63" fmla="*/ 28 h 282"/>
              <a:gd name="T64" fmla="*/ 185 w 282"/>
              <a:gd name="T65" fmla="*/ 10 h 282"/>
              <a:gd name="T66" fmla="*/ 257 w 282"/>
              <a:gd name="T67" fmla="*/ 72 h 282"/>
              <a:gd name="T68" fmla="*/ 282 w 282"/>
              <a:gd name="T69" fmla="*/ 139 h 282"/>
              <a:gd name="T70" fmla="*/ 279 w 282"/>
              <a:gd name="T71" fmla="*/ 158 h 282"/>
              <a:gd name="T72" fmla="*/ 273 w 282"/>
              <a:gd name="T73" fmla="*/ 167 h 282"/>
              <a:gd name="T74" fmla="*/ 258 w 282"/>
              <a:gd name="T75" fmla="*/ 167 h 282"/>
              <a:gd name="T76" fmla="*/ 251 w 282"/>
              <a:gd name="T77" fmla="*/ 157 h 282"/>
              <a:gd name="T78" fmla="*/ 251 w 282"/>
              <a:gd name="T79" fmla="*/ 151 h 282"/>
              <a:gd name="T80" fmla="*/ 234 w 282"/>
              <a:gd name="T81" fmla="*/ 88 h 282"/>
              <a:gd name="T82" fmla="*/ 172 w 282"/>
              <a:gd name="T83" fmla="*/ 37 h 282"/>
              <a:gd name="T84" fmla="*/ 130 w 282"/>
              <a:gd name="T85" fmla="*/ 31 h 282"/>
              <a:gd name="T86" fmla="*/ 121 w 282"/>
              <a:gd name="T87" fmla="*/ 29 h 282"/>
              <a:gd name="T88" fmla="*/ 114 w 282"/>
              <a:gd name="T89" fmla="*/ 18 h 282"/>
              <a:gd name="T90" fmla="*/ 118 w 282"/>
              <a:gd name="T91" fmla="*/ 6 h 282"/>
              <a:gd name="T92" fmla="*/ 126 w 282"/>
              <a:gd name="T93" fmla="*/ 2 h 2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282" h="282">
                <a:moveTo>
                  <a:pt x="140" y="54"/>
                </a:moveTo>
                <a:lnTo>
                  <a:pt x="143" y="54"/>
                </a:lnTo>
                <a:lnTo>
                  <a:pt x="145" y="54"/>
                </a:lnTo>
                <a:lnTo>
                  <a:pt x="164" y="60"/>
                </a:lnTo>
                <a:lnTo>
                  <a:pt x="181" y="69"/>
                </a:lnTo>
                <a:lnTo>
                  <a:pt x="199" y="83"/>
                </a:lnTo>
                <a:lnTo>
                  <a:pt x="213" y="100"/>
                </a:lnTo>
                <a:lnTo>
                  <a:pt x="222" y="119"/>
                </a:lnTo>
                <a:lnTo>
                  <a:pt x="226" y="138"/>
                </a:lnTo>
                <a:lnTo>
                  <a:pt x="226" y="139"/>
                </a:lnTo>
                <a:lnTo>
                  <a:pt x="226" y="140"/>
                </a:lnTo>
                <a:lnTo>
                  <a:pt x="226" y="145"/>
                </a:lnTo>
                <a:lnTo>
                  <a:pt x="225" y="148"/>
                </a:lnTo>
                <a:lnTo>
                  <a:pt x="222" y="151"/>
                </a:lnTo>
                <a:lnTo>
                  <a:pt x="219" y="154"/>
                </a:lnTo>
                <a:lnTo>
                  <a:pt x="215" y="155"/>
                </a:lnTo>
                <a:lnTo>
                  <a:pt x="210" y="155"/>
                </a:lnTo>
                <a:lnTo>
                  <a:pt x="206" y="154"/>
                </a:lnTo>
                <a:lnTo>
                  <a:pt x="202" y="151"/>
                </a:lnTo>
                <a:lnTo>
                  <a:pt x="200" y="148"/>
                </a:lnTo>
                <a:lnTo>
                  <a:pt x="199" y="145"/>
                </a:lnTo>
                <a:lnTo>
                  <a:pt x="199" y="143"/>
                </a:lnTo>
                <a:lnTo>
                  <a:pt x="197" y="142"/>
                </a:lnTo>
                <a:lnTo>
                  <a:pt x="196" y="132"/>
                </a:lnTo>
                <a:lnTo>
                  <a:pt x="190" y="119"/>
                </a:lnTo>
                <a:lnTo>
                  <a:pt x="178" y="104"/>
                </a:lnTo>
                <a:lnTo>
                  <a:pt x="164" y="92"/>
                </a:lnTo>
                <a:lnTo>
                  <a:pt x="150" y="86"/>
                </a:lnTo>
                <a:lnTo>
                  <a:pt x="139" y="83"/>
                </a:lnTo>
                <a:lnTo>
                  <a:pt x="139" y="83"/>
                </a:lnTo>
                <a:lnTo>
                  <a:pt x="136" y="83"/>
                </a:lnTo>
                <a:lnTo>
                  <a:pt x="134" y="82"/>
                </a:lnTo>
                <a:lnTo>
                  <a:pt x="131" y="79"/>
                </a:lnTo>
                <a:lnTo>
                  <a:pt x="129" y="76"/>
                </a:lnTo>
                <a:lnTo>
                  <a:pt x="127" y="72"/>
                </a:lnTo>
                <a:lnTo>
                  <a:pt x="127" y="67"/>
                </a:lnTo>
                <a:lnTo>
                  <a:pt x="129" y="63"/>
                </a:lnTo>
                <a:lnTo>
                  <a:pt x="131" y="59"/>
                </a:lnTo>
                <a:lnTo>
                  <a:pt x="134" y="56"/>
                </a:lnTo>
                <a:lnTo>
                  <a:pt x="137" y="56"/>
                </a:lnTo>
                <a:lnTo>
                  <a:pt x="140" y="54"/>
                </a:lnTo>
                <a:close/>
                <a:moveTo>
                  <a:pt x="38" y="28"/>
                </a:moveTo>
                <a:lnTo>
                  <a:pt x="48" y="28"/>
                </a:lnTo>
                <a:lnTo>
                  <a:pt x="58" y="34"/>
                </a:lnTo>
                <a:lnTo>
                  <a:pt x="70" y="46"/>
                </a:lnTo>
                <a:lnTo>
                  <a:pt x="80" y="60"/>
                </a:lnTo>
                <a:lnTo>
                  <a:pt x="86" y="72"/>
                </a:lnTo>
                <a:lnTo>
                  <a:pt x="88" y="81"/>
                </a:lnTo>
                <a:lnTo>
                  <a:pt x="86" y="88"/>
                </a:lnTo>
                <a:lnTo>
                  <a:pt x="82" y="95"/>
                </a:lnTo>
                <a:lnTo>
                  <a:pt x="76" y="102"/>
                </a:lnTo>
                <a:lnTo>
                  <a:pt x="69" y="108"/>
                </a:lnTo>
                <a:lnTo>
                  <a:pt x="66" y="116"/>
                </a:lnTo>
                <a:lnTo>
                  <a:pt x="69" y="126"/>
                </a:lnTo>
                <a:lnTo>
                  <a:pt x="74" y="138"/>
                </a:lnTo>
                <a:lnTo>
                  <a:pt x="83" y="149"/>
                </a:lnTo>
                <a:lnTo>
                  <a:pt x="95" y="162"/>
                </a:lnTo>
                <a:lnTo>
                  <a:pt x="108" y="176"/>
                </a:lnTo>
                <a:lnTo>
                  <a:pt x="120" y="187"/>
                </a:lnTo>
                <a:lnTo>
                  <a:pt x="133" y="199"/>
                </a:lnTo>
                <a:lnTo>
                  <a:pt x="146" y="208"/>
                </a:lnTo>
                <a:lnTo>
                  <a:pt x="156" y="214"/>
                </a:lnTo>
                <a:lnTo>
                  <a:pt x="166" y="215"/>
                </a:lnTo>
                <a:lnTo>
                  <a:pt x="174" y="212"/>
                </a:lnTo>
                <a:lnTo>
                  <a:pt x="180" y="206"/>
                </a:lnTo>
                <a:lnTo>
                  <a:pt x="187" y="200"/>
                </a:lnTo>
                <a:lnTo>
                  <a:pt x="194" y="196"/>
                </a:lnTo>
                <a:lnTo>
                  <a:pt x="202" y="195"/>
                </a:lnTo>
                <a:lnTo>
                  <a:pt x="210" y="195"/>
                </a:lnTo>
                <a:lnTo>
                  <a:pt x="222" y="200"/>
                </a:lnTo>
                <a:lnTo>
                  <a:pt x="237" y="211"/>
                </a:lnTo>
                <a:lnTo>
                  <a:pt x="248" y="222"/>
                </a:lnTo>
                <a:lnTo>
                  <a:pt x="254" y="234"/>
                </a:lnTo>
                <a:lnTo>
                  <a:pt x="254" y="243"/>
                </a:lnTo>
                <a:lnTo>
                  <a:pt x="250" y="253"/>
                </a:lnTo>
                <a:lnTo>
                  <a:pt x="244" y="260"/>
                </a:lnTo>
                <a:lnTo>
                  <a:pt x="237" y="269"/>
                </a:lnTo>
                <a:lnTo>
                  <a:pt x="229" y="275"/>
                </a:lnTo>
                <a:lnTo>
                  <a:pt x="219" y="281"/>
                </a:lnTo>
                <a:lnTo>
                  <a:pt x="203" y="282"/>
                </a:lnTo>
                <a:lnTo>
                  <a:pt x="183" y="278"/>
                </a:lnTo>
                <a:lnTo>
                  <a:pt x="158" y="269"/>
                </a:lnTo>
                <a:lnTo>
                  <a:pt x="131" y="254"/>
                </a:lnTo>
                <a:lnTo>
                  <a:pt x="102" y="235"/>
                </a:lnTo>
                <a:lnTo>
                  <a:pt x="73" y="209"/>
                </a:lnTo>
                <a:lnTo>
                  <a:pt x="47" y="180"/>
                </a:lnTo>
                <a:lnTo>
                  <a:pt x="26" y="152"/>
                </a:lnTo>
                <a:lnTo>
                  <a:pt x="12" y="124"/>
                </a:lnTo>
                <a:lnTo>
                  <a:pt x="3" y="101"/>
                </a:lnTo>
                <a:lnTo>
                  <a:pt x="0" y="81"/>
                </a:lnTo>
                <a:lnTo>
                  <a:pt x="0" y="65"/>
                </a:lnTo>
                <a:lnTo>
                  <a:pt x="6" y="53"/>
                </a:lnTo>
                <a:lnTo>
                  <a:pt x="13" y="46"/>
                </a:lnTo>
                <a:lnTo>
                  <a:pt x="20" y="38"/>
                </a:lnTo>
                <a:lnTo>
                  <a:pt x="29" y="32"/>
                </a:lnTo>
                <a:lnTo>
                  <a:pt x="38" y="28"/>
                </a:lnTo>
                <a:close/>
                <a:moveTo>
                  <a:pt x="143" y="0"/>
                </a:moveTo>
                <a:lnTo>
                  <a:pt x="162" y="3"/>
                </a:lnTo>
                <a:lnTo>
                  <a:pt x="185" y="10"/>
                </a:lnTo>
                <a:lnTo>
                  <a:pt x="210" y="24"/>
                </a:lnTo>
                <a:lnTo>
                  <a:pt x="237" y="46"/>
                </a:lnTo>
                <a:lnTo>
                  <a:pt x="257" y="72"/>
                </a:lnTo>
                <a:lnTo>
                  <a:pt x="272" y="97"/>
                </a:lnTo>
                <a:lnTo>
                  <a:pt x="279" y="119"/>
                </a:lnTo>
                <a:lnTo>
                  <a:pt x="282" y="139"/>
                </a:lnTo>
                <a:lnTo>
                  <a:pt x="280" y="155"/>
                </a:lnTo>
                <a:lnTo>
                  <a:pt x="280" y="157"/>
                </a:lnTo>
                <a:lnTo>
                  <a:pt x="279" y="158"/>
                </a:lnTo>
                <a:lnTo>
                  <a:pt x="277" y="161"/>
                </a:lnTo>
                <a:lnTo>
                  <a:pt x="276" y="164"/>
                </a:lnTo>
                <a:lnTo>
                  <a:pt x="273" y="167"/>
                </a:lnTo>
                <a:lnTo>
                  <a:pt x="269" y="168"/>
                </a:lnTo>
                <a:lnTo>
                  <a:pt x="263" y="168"/>
                </a:lnTo>
                <a:lnTo>
                  <a:pt x="258" y="167"/>
                </a:lnTo>
                <a:lnTo>
                  <a:pt x="256" y="164"/>
                </a:lnTo>
                <a:lnTo>
                  <a:pt x="253" y="161"/>
                </a:lnTo>
                <a:lnTo>
                  <a:pt x="251" y="157"/>
                </a:lnTo>
                <a:lnTo>
                  <a:pt x="251" y="154"/>
                </a:lnTo>
                <a:lnTo>
                  <a:pt x="251" y="152"/>
                </a:lnTo>
                <a:lnTo>
                  <a:pt x="251" y="151"/>
                </a:lnTo>
                <a:lnTo>
                  <a:pt x="251" y="130"/>
                </a:lnTo>
                <a:lnTo>
                  <a:pt x="245" y="110"/>
                </a:lnTo>
                <a:lnTo>
                  <a:pt x="234" y="88"/>
                </a:lnTo>
                <a:lnTo>
                  <a:pt x="216" y="66"/>
                </a:lnTo>
                <a:lnTo>
                  <a:pt x="194" y="48"/>
                </a:lnTo>
                <a:lnTo>
                  <a:pt x="172" y="37"/>
                </a:lnTo>
                <a:lnTo>
                  <a:pt x="150" y="31"/>
                </a:lnTo>
                <a:lnTo>
                  <a:pt x="131" y="31"/>
                </a:lnTo>
                <a:lnTo>
                  <a:pt x="130" y="31"/>
                </a:lnTo>
                <a:lnTo>
                  <a:pt x="127" y="31"/>
                </a:lnTo>
                <a:lnTo>
                  <a:pt x="124" y="31"/>
                </a:lnTo>
                <a:lnTo>
                  <a:pt x="121" y="29"/>
                </a:lnTo>
                <a:lnTo>
                  <a:pt x="118" y="27"/>
                </a:lnTo>
                <a:lnTo>
                  <a:pt x="115" y="24"/>
                </a:lnTo>
                <a:lnTo>
                  <a:pt x="114" y="18"/>
                </a:lnTo>
                <a:lnTo>
                  <a:pt x="114" y="13"/>
                </a:lnTo>
                <a:lnTo>
                  <a:pt x="115" y="9"/>
                </a:lnTo>
                <a:lnTo>
                  <a:pt x="118" y="6"/>
                </a:lnTo>
                <a:lnTo>
                  <a:pt x="121" y="3"/>
                </a:lnTo>
                <a:lnTo>
                  <a:pt x="124" y="2"/>
                </a:lnTo>
                <a:lnTo>
                  <a:pt x="126" y="2"/>
                </a:lnTo>
                <a:lnTo>
                  <a:pt x="127" y="2"/>
                </a:lnTo>
                <a:lnTo>
                  <a:pt x="143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Freeform 20"/>
          <p:cNvSpPr>
            <a:spLocks noEditPoints="1"/>
          </p:cNvSpPr>
          <p:nvPr/>
        </p:nvSpPr>
        <p:spPr bwMode="auto">
          <a:xfrm>
            <a:off x="6810342" y="2064267"/>
            <a:ext cx="385025" cy="455347"/>
          </a:xfrm>
          <a:custGeom>
            <a:avLst/>
            <a:gdLst>
              <a:gd name="T0" fmla="*/ 103 w 219"/>
              <a:gd name="T1" fmla="*/ 163 h 259"/>
              <a:gd name="T2" fmla="*/ 95 w 219"/>
              <a:gd name="T3" fmla="*/ 168 h 259"/>
              <a:gd name="T4" fmla="*/ 90 w 219"/>
              <a:gd name="T5" fmla="*/ 177 h 259"/>
              <a:gd name="T6" fmla="*/ 95 w 219"/>
              <a:gd name="T7" fmla="*/ 187 h 259"/>
              <a:gd name="T8" fmla="*/ 101 w 219"/>
              <a:gd name="T9" fmla="*/ 218 h 259"/>
              <a:gd name="T10" fmla="*/ 102 w 219"/>
              <a:gd name="T11" fmla="*/ 224 h 259"/>
              <a:gd name="T12" fmla="*/ 109 w 219"/>
              <a:gd name="T13" fmla="*/ 225 h 259"/>
              <a:gd name="T14" fmla="*/ 115 w 219"/>
              <a:gd name="T15" fmla="*/ 224 h 259"/>
              <a:gd name="T16" fmla="*/ 118 w 219"/>
              <a:gd name="T17" fmla="*/ 218 h 259"/>
              <a:gd name="T18" fmla="*/ 122 w 219"/>
              <a:gd name="T19" fmla="*/ 189 h 259"/>
              <a:gd name="T20" fmla="*/ 127 w 219"/>
              <a:gd name="T21" fmla="*/ 182 h 259"/>
              <a:gd name="T22" fmla="*/ 127 w 219"/>
              <a:gd name="T23" fmla="*/ 173 h 259"/>
              <a:gd name="T24" fmla="*/ 120 w 219"/>
              <a:gd name="T25" fmla="*/ 164 h 259"/>
              <a:gd name="T26" fmla="*/ 109 w 219"/>
              <a:gd name="T27" fmla="*/ 161 h 259"/>
              <a:gd name="T28" fmla="*/ 95 w 219"/>
              <a:gd name="T29" fmla="*/ 36 h 259"/>
              <a:gd name="T30" fmla="*/ 76 w 219"/>
              <a:gd name="T31" fmla="*/ 53 h 259"/>
              <a:gd name="T32" fmla="*/ 73 w 219"/>
              <a:gd name="T33" fmla="*/ 113 h 259"/>
              <a:gd name="T34" fmla="*/ 146 w 219"/>
              <a:gd name="T35" fmla="*/ 65 h 259"/>
              <a:gd name="T36" fmla="*/ 136 w 219"/>
              <a:gd name="T37" fmla="*/ 43 h 259"/>
              <a:gd name="T38" fmla="*/ 109 w 219"/>
              <a:gd name="T39" fmla="*/ 33 h 259"/>
              <a:gd name="T40" fmla="*/ 133 w 219"/>
              <a:gd name="T41" fmla="*/ 3 h 259"/>
              <a:gd name="T42" fmla="*/ 169 w 219"/>
              <a:gd name="T43" fmla="*/ 27 h 259"/>
              <a:gd name="T44" fmla="*/ 182 w 219"/>
              <a:gd name="T45" fmla="*/ 65 h 259"/>
              <a:gd name="T46" fmla="*/ 197 w 219"/>
              <a:gd name="T47" fmla="*/ 116 h 259"/>
              <a:gd name="T48" fmla="*/ 216 w 219"/>
              <a:gd name="T49" fmla="*/ 133 h 259"/>
              <a:gd name="T50" fmla="*/ 219 w 219"/>
              <a:gd name="T51" fmla="*/ 225 h 259"/>
              <a:gd name="T52" fmla="*/ 209 w 219"/>
              <a:gd name="T53" fmla="*/ 249 h 259"/>
              <a:gd name="T54" fmla="*/ 182 w 219"/>
              <a:gd name="T55" fmla="*/ 259 h 259"/>
              <a:gd name="T56" fmla="*/ 22 w 219"/>
              <a:gd name="T57" fmla="*/ 256 h 259"/>
              <a:gd name="T58" fmla="*/ 1 w 219"/>
              <a:gd name="T59" fmla="*/ 239 h 259"/>
              <a:gd name="T60" fmla="*/ 0 w 219"/>
              <a:gd name="T61" fmla="*/ 145 h 259"/>
              <a:gd name="T62" fmla="*/ 10 w 219"/>
              <a:gd name="T63" fmla="*/ 123 h 259"/>
              <a:gd name="T64" fmla="*/ 36 w 219"/>
              <a:gd name="T65" fmla="*/ 113 h 259"/>
              <a:gd name="T66" fmla="*/ 39 w 219"/>
              <a:gd name="T67" fmla="*/ 46 h 259"/>
              <a:gd name="T68" fmla="*/ 66 w 219"/>
              <a:gd name="T69" fmla="*/ 14 h 259"/>
              <a:gd name="T70" fmla="*/ 109 w 219"/>
              <a:gd name="T71" fmla="*/ 0 h 2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219" h="259">
                <a:moveTo>
                  <a:pt x="109" y="161"/>
                </a:moveTo>
                <a:lnTo>
                  <a:pt x="103" y="163"/>
                </a:lnTo>
                <a:lnTo>
                  <a:pt x="99" y="164"/>
                </a:lnTo>
                <a:lnTo>
                  <a:pt x="95" y="168"/>
                </a:lnTo>
                <a:lnTo>
                  <a:pt x="92" y="173"/>
                </a:lnTo>
                <a:lnTo>
                  <a:pt x="90" y="177"/>
                </a:lnTo>
                <a:lnTo>
                  <a:pt x="92" y="183"/>
                </a:lnTo>
                <a:lnTo>
                  <a:pt x="95" y="187"/>
                </a:lnTo>
                <a:lnTo>
                  <a:pt x="101" y="192"/>
                </a:lnTo>
                <a:lnTo>
                  <a:pt x="101" y="218"/>
                </a:lnTo>
                <a:lnTo>
                  <a:pt x="101" y="221"/>
                </a:lnTo>
                <a:lnTo>
                  <a:pt x="102" y="224"/>
                </a:lnTo>
                <a:lnTo>
                  <a:pt x="105" y="225"/>
                </a:lnTo>
                <a:lnTo>
                  <a:pt x="109" y="225"/>
                </a:lnTo>
                <a:lnTo>
                  <a:pt x="112" y="225"/>
                </a:lnTo>
                <a:lnTo>
                  <a:pt x="115" y="224"/>
                </a:lnTo>
                <a:lnTo>
                  <a:pt x="118" y="221"/>
                </a:lnTo>
                <a:lnTo>
                  <a:pt x="118" y="218"/>
                </a:lnTo>
                <a:lnTo>
                  <a:pt x="118" y="192"/>
                </a:lnTo>
                <a:lnTo>
                  <a:pt x="122" y="189"/>
                </a:lnTo>
                <a:lnTo>
                  <a:pt x="125" y="186"/>
                </a:lnTo>
                <a:lnTo>
                  <a:pt x="127" y="182"/>
                </a:lnTo>
                <a:lnTo>
                  <a:pt x="127" y="177"/>
                </a:lnTo>
                <a:lnTo>
                  <a:pt x="127" y="173"/>
                </a:lnTo>
                <a:lnTo>
                  <a:pt x="124" y="168"/>
                </a:lnTo>
                <a:lnTo>
                  <a:pt x="120" y="164"/>
                </a:lnTo>
                <a:lnTo>
                  <a:pt x="115" y="163"/>
                </a:lnTo>
                <a:lnTo>
                  <a:pt x="109" y="161"/>
                </a:lnTo>
                <a:close/>
                <a:moveTo>
                  <a:pt x="109" y="33"/>
                </a:moveTo>
                <a:lnTo>
                  <a:pt x="95" y="36"/>
                </a:lnTo>
                <a:lnTo>
                  <a:pt x="83" y="43"/>
                </a:lnTo>
                <a:lnTo>
                  <a:pt x="76" y="53"/>
                </a:lnTo>
                <a:lnTo>
                  <a:pt x="73" y="65"/>
                </a:lnTo>
                <a:lnTo>
                  <a:pt x="73" y="113"/>
                </a:lnTo>
                <a:lnTo>
                  <a:pt x="146" y="113"/>
                </a:lnTo>
                <a:lnTo>
                  <a:pt x="146" y="65"/>
                </a:lnTo>
                <a:lnTo>
                  <a:pt x="143" y="53"/>
                </a:lnTo>
                <a:lnTo>
                  <a:pt x="136" y="43"/>
                </a:lnTo>
                <a:lnTo>
                  <a:pt x="124" y="36"/>
                </a:lnTo>
                <a:lnTo>
                  <a:pt x="109" y="33"/>
                </a:lnTo>
                <a:close/>
                <a:moveTo>
                  <a:pt x="109" y="0"/>
                </a:moveTo>
                <a:lnTo>
                  <a:pt x="133" y="3"/>
                </a:lnTo>
                <a:lnTo>
                  <a:pt x="153" y="14"/>
                </a:lnTo>
                <a:lnTo>
                  <a:pt x="169" y="27"/>
                </a:lnTo>
                <a:lnTo>
                  <a:pt x="179" y="46"/>
                </a:lnTo>
                <a:lnTo>
                  <a:pt x="182" y="65"/>
                </a:lnTo>
                <a:lnTo>
                  <a:pt x="182" y="113"/>
                </a:lnTo>
                <a:lnTo>
                  <a:pt x="197" y="116"/>
                </a:lnTo>
                <a:lnTo>
                  <a:pt x="209" y="123"/>
                </a:lnTo>
                <a:lnTo>
                  <a:pt x="216" y="133"/>
                </a:lnTo>
                <a:lnTo>
                  <a:pt x="219" y="145"/>
                </a:lnTo>
                <a:lnTo>
                  <a:pt x="219" y="225"/>
                </a:lnTo>
                <a:lnTo>
                  <a:pt x="216" y="239"/>
                </a:lnTo>
                <a:lnTo>
                  <a:pt x="209" y="249"/>
                </a:lnTo>
                <a:lnTo>
                  <a:pt x="197" y="256"/>
                </a:lnTo>
                <a:lnTo>
                  <a:pt x="182" y="259"/>
                </a:lnTo>
                <a:lnTo>
                  <a:pt x="36" y="259"/>
                </a:lnTo>
                <a:lnTo>
                  <a:pt x="22" y="256"/>
                </a:lnTo>
                <a:lnTo>
                  <a:pt x="10" y="249"/>
                </a:lnTo>
                <a:lnTo>
                  <a:pt x="1" y="239"/>
                </a:lnTo>
                <a:lnTo>
                  <a:pt x="0" y="225"/>
                </a:lnTo>
                <a:lnTo>
                  <a:pt x="0" y="145"/>
                </a:lnTo>
                <a:lnTo>
                  <a:pt x="1" y="133"/>
                </a:lnTo>
                <a:lnTo>
                  <a:pt x="10" y="123"/>
                </a:lnTo>
                <a:lnTo>
                  <a:pt x="22" y="116"/>
                </a:lnTo>
                <a:lnTo>
                  <a:pt x="36" y="113"/>
                </a:lnTo>
                <a:lnTo>
                  <a:pt x="36" y="65"/>
                </a:lnTo>
                <a:lnTo>
                  <a:pt x="39" y="46"/>
                </a:lnTo>
                <a:lnTo>
                  <a:pt x="49" y="27"/>
                </a:lnTo>
                <a:lnTo>
                  <a:pt x="66" y="14"/>
                </a:lnTo>
                <a:lnTo>
                  <a:pt x="86" y="3"/>
                </a:lnTo>
                <a:lnTo>
                  <a:pt x="109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Freeform 21"/>
          <p:cNvSpPr>
            <a:spLocks noEditPoints="1"/>
          </p:cNvSpPr>
          <p:nvPr/>
        </p:nvSpPr>
        <p:spPr bwMode="auto">
          <a:xfrm>
            <a:off x="4017335" y="3733280"/>
            <a:ext cx="413990" cy="364368"/>
          </a:xfrm>
          <a:custGeom>
            <a:avLst/>
            <a:gdLst>
              <a:gd name="T0" fmla="*/ 29 w 292"/>
              <a:gd name="T1" fmla="*/ 29 h 257"/>
              <a:gd name="T2" fmla="*/ 29 w 292"/>
              <a:gd name="T3" fmla="*/ 171 h 257"/>
              <a:gd name="T4" fmla="*/ 263 w 292"/>
              <a:gd name="T5" fmla="*/ 171 h 257"/>
              <a:gd name="T6" fmla="*/ 263 w 292"/>
              <a:gd name="T7" fmla="*/ 29 h 257"/>
              <a:gd name="T8" fmla="*/ 29 w 292"/>
              <a:gd name="T9" fmla="*/ 29 h 257"/>
              <a:gd name="T10" fmla="*/ 25 w 292"/>
              <a:gd name="T11" fmla="*/ 0 h 257"/>
              <a:gd name="T12" fmla="*/ 267 w 292"/>
              <a:gd name="T13" fmla="*/ 0 h 257"/>
              <a:gd name="T14" fmla="*/ 280 w 292"/>
              <a:gd name="T15" fmla="*/ 4 h 257"/>
              <a:gd name="T16" fmla="*/ 289 w 292"/>
              <a:gd name="T17" fmla="*/ 13 h 257"/>
              <a:gd name="T18" fmla="*/ 292 w 292"/>
              <a:gd name="T19" fmla="*/ 25 h 257"/>
              <a:gd name="T20" fmla="*/ 292 w 292"/>
              <a:gd name="T21" fmla="*/ 175 h 257"/>
              <a:gd name="T22" fmla="*/ 289 w 292"/>
              <a:gd name="T23" fmla="*/ 189 h 257"/>
              <a:gd name="T24" fmla="*/ 280 w 292"/>
              <a:gd name="T25" fmla="*/ 197 h 257"/>
              <a:gd name="T26" fmla="*/ 267 w 292"/>
              <a:gd name="T27" fmla="*/ 200 h 257"/>
              <a:gd name="T28" fmla="*/ 171 w 292"/>
              <a:gd name="T29" fmla="*/ 200 h 257"/>
              <a:gd name="T30" fmla="*/ 171 w 292"/>
              <a:gd name="T31" fmla="*/ 224 h 257"/>
              <a:gd name="T32" fmla="*/ 203 w 292"/>
              <a:gd name="T33" fmla="*/ 224 h 257"/>
              <a:gd name="T34" fmla="*/ 209 w 292"/>
              <a:gd name="T35" fmla="*/ 224 h 257"/>
              <a:gd name="T36" fmla="*/ 213 w 292"/>
              <a:gd name="T37" fmla="*/ 227 h 257"/>
              <a:gd name="T38" fmla="*/ 218 w 292"/>
              <a:gd name="T39" fmla="*/ 229 h 257"/>
              <a:gd name="T40" fmla="*/ 219 w 292"/>
              <a:gd name="T41" fmla="*/ 234 h 257"/>
              <a:gd name="T42" fmla="*/ 220 w 292"/>
              <a:gd name="T43" fmla="*/ 240 h 257"/>
              <a:gd name="T44" fmla="*/ 219 w 292"/>
              <a:gd name="T45" fmla="*/ 246 h 257"/>
              <a:gd name="T46" fmla="*/ 218 w 292"/>
              <a:gd name="T47" fmla="*/ 250 h 257"/>
              <a:gd name="T48" fmla="*/ 213 w 292"/>
              <a:gd name="T49" fmla="*/ 253 h 257"/>
              <a:gd name="T50" fmla="*/ 209 w 292"/>
              <a:gd name="T51" fmla="*/ 256 h 257"/>
              <a:gd name="T52" fmla="*/ 203 w 292"/>
              <a:gd name="T53" fmla="*/ 257 h 257"/>
              <a:gd name="T54" fmla="*/ 89 w 292"/>
              <a:gd name="T55" fmla="*/ 257 h 257"/>
              <a:gd name="T56" fmla="*/ 83 w 292"/>
              <a:gd name="T57" fmla="*/ 256 h 257"/>
              <a:gd name="T58" fmla="*/ 79 w 292"/>
              <a:gd name="T59" fmla="*/ 253 h 257"/>
              <a:gd name="T60" fmla="*/ 74 w 292"/>
              <a:gd name="T61" fmla="*/ 250 h 257"/>
              <a:gd name="T62" fmla="*/ 73 w 292"/>
              <a:gd name="T63" fmla="*/ 246 h 257"/>
              <a:gd name="T64" fmla="*/ 72 w 292"/>
              <a:gd name="T65" fmla="*/ 240 h 257"/>
              <a:gd name="T66" fmla="*/ 73 w 292"/>
              <a:gd name="T67" fmla="*/ 234 h 257"/>
              <a:gd name="T68" fmla="*/ 74 w 292"/>
              <a:gd name="T69" fmla="*/ 229 h 257"/>
              <a:gd name="T70" fmla="*/ 79 w 292"/>
              <a:gd name="T71" fmla="*/ 227 h 257"/>
              <a:gd name="T72" fmla="*/ 83 w 292"/>
              <a:gd name="T73" fmla="*/ 224 h 257"/>
              <a:gd name="T74" fmla="*/ 89 w 292"/>
              <a:gd name="T75" fmla="*/ 224 h 257"/>
              <a:gd name="T76" fmla="*/ 123 w 292"/>
              <a:gd name="T77" fmla="*/ 224 h 257"/>
              <a:gd name="T78" fmla="*/ 123 w 292"/>
              <a:gd name="T79" fmla="*/ 200 h 257"/>
              <a:gd name="T80" fmla="*/ 25 w 292"/>
              <a:gd name="T81" fmla="*/ 200 h 257"/>
              <a:gd name="T82" fmla="*/ 12 w 292"/>
              <a:gd name="T83" fmla="*/ 197 h 257"/>
              <a:gd name="T84" fmla="*/ 3 w 292"/>
              <a:gd name="T85" fmla="*/ 189 h 257"/>
              <a:gd name="T86" fmla="*/ 0 w 292"/>
              <a:gd name="T87" fmla="*/ 175 h 257"/>
              <a:gd name="T88" fmla="*/ 0 w 292"/>
              <a:gd name="T89" fmla="*/ 25 h 257"/>
              <a:gd name="T90" fmla="*/ 3 w 292"/>
              <a:gd name="T91" fmla="*/ 13 h 257"/>
              <a:gd name="T92" fmla="*/ 12 w 292"/>
              <a:gd name="T93" fmla="*/ 4 h 257"/>
              <a:gd name="T94" fmla="*/ 25 w 292"/>
              <a:gd name="T95" fmla="*/ 0 h 2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292" h="257">
                <a:moveTo>
                  <a:pt x="29" y="29"/>
                </a:moveTo>
                <a:lnTo>
                  <a:pt x="29" y="171"/>
                </a:lnTo>
                <a:lnTo>
                  <a:pt x="263" y="171"/>
                </a:lnTo>
                <a:lnTo>
                  <a:pt x="263" y="29"/>
                </a:lnTo>
                <a:lnTo>
                  <a:pt x="29" y="29"/>
                </a:lnTo>
                <a:close/>
                <a:moveTo>
                  <a:pt x="25" y="0"/>
                </a:moveTo>
                <a:lnTo>
                  <a:pt x="267" y="0"/>
                </a:lnTo>
                <a:lnTo>
                  <a:pt x="280" y="4"/>
                </a:lnTo>
                <a:lnTo>
                  <a:pt x="289" y="13"/>
                </a:lnTo>
                <a:lnTo>
                  <a:pt x="292" y="25"/>
                </a:lnTo>
                <a:lnTo>
                  <a:pt x="292" y="175"/>
                </a:lnTo>
                <a:lnTo>
                  <a:pt x="289" y="189"/>
                </a:lnTo>
                <a:lnTo>
                  <a:pt x="280" y="197"/>
                </a:lnTo>
                <a:lnTo>
                  <a:pt x="267" y="200"/>
                </a:lnTo>
                <a:lnTo>
                  <a:pt x="171" y="200"/>
                </a:lnTo>
                <a:lnTo>
                  <a:pt x="171" y="224"/>
                </a:lnTo>
                <a:lnTo>
                  <a:pt x="203" y="224"/>
                </a:lnTo>
                <a:lnTo>
                  <a:pt x="209" y="224"/>
                </a:lnTo>
                <a:lnTo>
                  <a:pt x="213" y="227"/>
                </a:lnTo>
                <a:lnTo>
                  <a:pt x="218" y="229"/>
                </a:lnTo>
                <a:lnTo>
                  <a:pt x="219" y="234"/>
                </a:lnTo>
                <a:lnTo>
                  <a:pt x="220" y="240"/>
                </a:lnTo>
                <a:lnTo>
                  <a:pt x="219" y="246"/>
                </a:lnTo>
                <a:lnTo>
                  <a:pt x="218" y="250"/>
                </a:lnTo>
                <a:lnTo>
                  <a:pt x="213" y="253"/>
                </a:lnTo>
                <a:lnTo>
                  <a:pt x="209" y="256"/>
                </a:lnTo>
                <a:lnTo>
                  <a:pt x="203" y="257"/>
                </a:lnTo>
                <a:lnTo>
                  <a:pt x="89" y="257"/>
                </a:lnTo>
                <a:lnTo>
                  <a:pt x="83" y="256"/>
                </a:lnTo>
                <a:lnTo>
                  <a:pt x="79" y="253"/>
                </a:lnTo>
                <a:lnTo>
                  <a:pt x="74" y="250"/>
                </a:lnTo>
                <a:lnTo>
                  <a:pt x="73" y="246"/>
                </a:lnTo>
                <a:lnTo>
                  <a:pt x="72" y="240"/>
                </a:lnTo>
                <a:lnTo>
                  <a:pt x="73" y="234"/>
                </a:lnTo>
                <a:lnTo>
                  <a:pt x="74" y="229"/>
                </a:lnTo>
                <a:lnTo>
                  <a:pt x="79" y="227"/>
                </a:lnTo>
                <a:lnTo>
                  <a:pt x="83" y="224"/>
                </a:lnTo>
                <a:lnTo>
                  <a:pt x="89" y="224"/>
                </a:lnTo>
                <a:lnTo>
                  <a:pt x="123" y="224"/>
                </a:lnTo>
                <a:lnTo>
                  <a:pt x="123" y="200"/>
                </a:lnTo>
                <a:lnTo>
                  <a:pt x="25" y="200"/>
                </a:lnTo>
                <a:lnTo>
                  <a:pt x="12" y="197"/>
                </a:lnTo>
                <a:lnTo>
                  <a:pt x="3" y="189"/>
                </a:lnTo>
                <a:lnTo>
                  <a:pt x="0" y="175"/>
                </a:lnTo>
                <a:lnTo>
                  <a:pt x="0" y="25"/>
                </a:lnTo>
                <a:lnTo>
                  <a:pt x="3" y="13"/>
                </a:lnTo>
                <a:lnTo>
                  <a:pt x="12" y="4"/>
                </a:lnTo>
                <a:lnTo>
                  <a:pt x="25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Freeform 22"/>
          <p:cNvSpPr>
            <a:spLocks noEditPoints="1"/>
          </p:cNvSpPr>
          <p:nvPr/>
        </p:nvSpPr>
        <p:spPr bwMode="auto">
          <a:xfrm>
            <a:off x="5014117" y="5288164"/>
            <a:ext cx="368136" cy="438068"/>
          </a:xfrm>
          <a:custGeom>
            <a:avLst/>
            <a:gdLst>
              <a:gd name="T0" fmla="*/ 209 w 279"/>
              <a:gd name="T1" fmla="*/ 278 h 332"/>
              <a:gd name="T2" fmla="*/ 177 w 279"/>
              <a:gd name="T3" fmla="*/ 268 h 332"/>
              <a:gd name="T4" fmla="*/ 205 w 279"/>
              <a:gd name="T5" fmla="*/ 300 h 332"/>
              <a:gd name="T6" fmla="*/ 216 w 279"/>
              <a:gd name="T7" fmla="*/ 300 h 332"/>
              <a:gd name="T8" fmla="*/ 260 w 279"/>
              <a:gd name="T9" fmla="*/ 247 h 332"/>
              <a:gd name="T10" fmla="*/ 250 w 279"/>
              <a:gd name="T11" fmla="*/ 238 h 332"/>
              <a:gd name="T12" fmla="*/ 101 w 279"/>
              <a:gd name="T13" fmla="*/ 231 h 332"/>
              <a:gd name="T14" fmla="*/ 100 w 279"/>
              <a:gd name="T15" fmla="*/ 241 h 332"/>
              <a:gd name="T16" fmla="*/ 43 w 279"/>
              <a:gd name="T17" fmla="*/ 240 h 332"/>
              <a:gd name="T18" fmla="*/ 46 w 279"/>
              <a:gd name="T19" fmla="*/ 228 h 332"/>
              <a:gd name="T20" fmla="*/ 253 w 279"/>
              <a:gd name="T21" fmla="*/ 215 h 332"/>
              <a:gd name="T22" fmla="*/ 276 w 279"/>
              <a:gd name="T23" fmla="*/ 288 h 332"/>
              <a:gd name="T24" fmla="*/ 216 w 279"/>
              <a:gd name="T25" fmla="*/ 332 h 332"/>
              <a:gd name="T26" fmla="*/ 155 w 279"/>
              <a:gd name="T27" fmla="*/ 288 h 332"/>
              <a:gd name="T28" fmla="*/ 179 w 279"/>
              <a:gd name="T29" fmla="*/ 215 h 332"/>
              <a:gd name="T30" fmla="*/ 132 w 279"/>
              <a:gd name="T31" fmla="*/ 184 h 332"/>
              <a:gd name="T32" fmla="*/ 136 w 279"/>
              <a:gd name="T33" fmla="*/ 193 h 332"/>
              <a:gd name="T34" fmla="*/ 47 w 279"/>
              <a:gd name="T35" fmla="*/ 199 h 332"/>
              <a:gd name="T36" fmla="*/ 43 w 279"/>
              <a:gd name="T37" fmla="*/ 189 h 332"/>
              <a:gd name="T38" fmla="*/ 47 w 279"/>
              <a:gd name="T39" fmla="*/ 145 h 332"/>
              <a:gd name="T40" fmla="*/ 158 w 279"/>
              <a:gd name="T41" fmla="*/ 149 h 332"/>
              <a:gd name="T42" fmla="*/ 154 w 279"/>
              <a:gd name="T43" fmla="*/ 159 h 332"/>
              <a:gd name="T44" fmla="*/ 43 w 279"/>
              <a:gd name="T45" fmla="*/ 154 h 332"/>
              <a:gd name="T46" fmla="*/ 47 w 279"/>
              <a:gd name="T47" fmla="*/ 145 h 332"/>
              <a:gd name="T48" fmla="*/ 183 w 279"/>
              <a:gd name="T49" fmla="*/ 102 h 332"/>
              <a:gd name="T50" fmla="*/ 181 w 279"/>
              <a:gd name="T51" fmla="*/ 114 h 332"/>
              <a:gd name="T52" fmla="*/ 43 w 279"/>
              <a:gd name="T53" fmla="*/ 113 h 332"/>
              <a:gd name="T54" fmla="*/ 46 w 279"/>
              <a:gd name="T55" fmla="*/ 101 h 332"/>
              <a:gd name="T56" fmla="*/ 54 w 279"/>
              <a:gd name="T57" fmla="*/ 24 h 332"/>
              <a:gd name="T58" fmla="*/ 79 w 279"/>
              <a:gd name="T59" fmla="*/ 51 h 332"/>
              <a:gd name="T60" fmla="*/ 167 w 279"/>
              <a:gd name="T61" fmla="*/ 26 h 332"/>
              <a:gd name="T62" fmla="*/ 209 w 279"/>
              <a:gd name="T63" fmla="*/ 25 h 332"/>
              <a:gd name="T64" fmla="*/ 216 w 279"/>
              <a:gd name="T65" fmla="*/ 189 h 332"/>
              <a:gd name="T66" fmla="*/ 25 w 279"/>
              <a:gd name="T67" fmla="*/ 76 h 332"/>
              <a:gd name="T68" fmla="*/ 19 w 279"/>
              <a:gd name="T69" fmla="*/ 297 h 332"/>
              <a:gd name="T70" fmla="*/ 0 w 279"/>
              <a:gd name="T71" fmla="*/ 284 h 332"/>
              <a:gd name="T72" fmla="*/ 3 w 279"/>
              <a:gd name="T73" fmla="*/ 29 h 332"/>
              <a:gd name="T74" fmla="*/ 110 w 279"/>
              <a:gd name="T75" fmla="*/ 10 h 332"/>
              <a:gd name="T76" fmla="*/ 104 w 279"/>
              <a:gd name="T77" fmla="*/ 21 h 332"/>
              <a:gd name="T78" fmla="*/ 113 w 279"/>
              <a:gd name="T79" fmla="*/ 25 h 332"/>
              <a:gd name="T80" fmla="*/ 117 w 279"/>
              <a:gd name="T81" fmla="*/ 15 h 332"/>
              <a:gd name="T82" fmla="*/ 110 w 279"/>
              <a:gd name="T83" fmla="*/ 0 h 332"/>
              <a:gd name="T84" fmla="*/ 124 w 279"/>
              <a:gd name="T85" fmla="*/ 7 h 332"/>
              <a:gd name="T86" fmla="*/ 129 w 279"/>
              <a:gd name="T87" fmla="*/ 19 h 332"/>
              <a:gd name="T88" fmla="*/ 133 w 279"/>
              <a:gd name="T89" fmla="*/ 12 h 332"/>
              <a:gd name="T90" fmla="*/ 151 w 279"/>
              <a:gd name="T91" fmla="*/ 15 h 332"/>
              <a:gd name="T92" fmla="*/ 157 w 279"/>
              <a:gd name="T93" fmla="*/ 26 h 332"/>
              <a:gd name="T94" fmla="*/ 146 w 279"/>
              <a:gd name="T95" fmla="*/ 41 h 332"/>
              <a:gd name="T96" fmla="*/ 70 w 279"/>
              <a:gd name="T97" fmla="*/ 38 h 332"/>
              <a:gd name="T98" fmla="*/ 65 w 279"/>
              <a:gd name="T99" fmla="*/ 26 h 332"/>
              <a:gd name="T100" fmla="*/ 73 w 279"/>
              <a:gd name="T101" fmla="*/ 13 h 332"/>
              <a:gd name="T102" fmla="*/ 89 w 279"/>
              <a:gd name="T103" fmla="*/ 13 h 332"/>
              <a:gd name="T104" fmla="*/ 92 w 279"/>
              <a:gd name="T105" fmla="*/ 19 h 332"/>
              <a:gd name="T106" fmla="*/ 100 w 279"/>
              <a:gd name="T107" fmla="*/ 5 h 3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279" h="332">
                <a:moveTo>
                  <a:pt x="250" y="238"/>
                </a:moveTo>
                <a:lnTo>
                  <a:pt x="246" y="238"/>
                </a:lnTo>
                <a:lnTo>
                  <a:pt x="243" y="241"/>
                </a:lnTo>
                <a:lnTo>
                  <a:pt x="209" y="278"/>
                </a:lnTo>
                <a:lnTo>
                  <a:pt x="196" y="269"/>
                </a:lnTo>
                <a:lnTo>
                  <a:pt x="187" y="265"/>
                </a:lnTo>
                <a:lnTo>
                  <a:pt x="180" y="265"/>
                </a:lnTo>
                <a:lnTo>
                  <a:pt x="177" y="268"/>
                </a:lnTo>
                <a:lnTo>
                  <a:pt x="176" y="272"/>
                </a:lnTo>
                <a:lnTo>
                  <a:pt x="177" y="276"/>
                </a:lnTo>
                <a:lnTo>
                  <a:pt x="180" y="279"/>
                </a:lnTo>
                <a:lnTo>
                  <a:pt x="205" y="300"/>
                </a:lnTo>
                <a:lnTo>
                  <a:pt x="208" y="301"/>
                </a:lnTo>
                <a:lnTo>
                  <a:pt x="211" y="301"/>
                </a:lnTo>
                <a:lnTo>
                  <a:pt x="214" y="301"/>
                </a:lnTo>
                <a:lnTo>
                  <a:pt x="216" y="300"/>
                </a:lnTo>
                <a:lnTo>
                  <a:pt x="218" y="298"/>
                </a:lnTo>
                <a:lnTo>
                  <a:pt x="257" y="254"/>
                </a:lnTo>
                <a:lnTo>
                  <a:pt x="260" y="250"/>
                </a:lnTo>
                <a:lnTo>
                  <a:pt x="260" y="247"/>
                </a:lnTo>
                <a:lnTo>
                  <a:pt x="259" y="243"/>
                </a:lnTo>
                <a:lnTo>
                  <a:pt x="257" y="240"/>
                </a:lnTo>
                <a:lnTo>
                  <a:pt x="253" y="238"/>
                </a:lnTo>
                <a:lnTo>
                  <a:pt x="250" y="238"/>
                </a:lnTo>
                <a:close/>
                <a:moveTo>
                  <a:pt x="47" y="228"/>
                </a:moveTo>
                <a:lnTo>
                  <a:pt x="97" y="228"/>
                </a:lnTo>
                <a:lnTo>
                  <a:pt x="100" y="228"/>
                </a:lnTo>
                <a:lnTo>
                  <a:pt x="101" y="231"/>
                </a:lnTo>
                <a:lnTo>
                  <a:pt x="101" y="232"/>
                </a:lnTo>
                <a:lnTo>
                  <a:pt x="101" y="238"/>
                </a:lnTo>
                <a:lnTo>
                  <a:pt x="101" y="240"/>
                </a:lnTo>
                <a:lnTo>
                  <a:pt x="100" y="241"/>
                </a:lnTo>
                <a:lnTo>
                  <a:pt x="97" y="243"/>
                </a:lnTo>
                <a:lnTo>
                  <a:pt x="47" y="243"/>
                </a:lnTo>
                <a:lnTo>
                  <a:pt x="46" y="241"/>
                </a:lnTo>
                <a:lnTo>
                  <a:pt x="43" y="240"/>
                </a:lnTo>
                <a:lnTo>
                  <a:pt x="43" y="238"/>
                </a:lnTo>
                <a:lnTo>
                  <a:pt x="43" y="232"/>
                </a:lnTo>
                <a:lnTo>
                  <a:pt x="43" y="231"/>
                </a:lnTo>
                <a:lnTo>
                  <a:pt x="46" y="228"/>
                </a:lnTo>
                <a:lnTo>
                  <a:pt x="47" y="228"/>
                </a:lnTo>
                <a:close/>
                <a:moveTo>
                  <a:pt x="216" y="203"/>
                </a:moveTo>
                <a:lnTo>
                  <a:pt x="235" y="206"/>
                </a:lnTo>
                <a:lnTo>
                  <a:pt x="253" y="215"/>
                </a:lnTo>
                <a:lnTo>
                  <a:pt x="268" y="230"/>
                </a:lnTo>
                <a:lnTo>
                  <a:pt x="276" y="247"/>
                </a:lnTo>
                <a:lnTo>
                  <a:pt x="279" y="268"/>
                </a:lnTo>
                <a:lnTo>
                  <a:pt x="276" y="288"/>
                </a:lnTo>
                <a:lnTo>
                  <a:pt x="268" y="306"/>
                </a:lnTo>
                <a:lnTo>
                  <a:pt x="253" y="319"/>
                </a:lnTo>
                <a:lnTo>
                  <a:pt x="235" y="327"/>
                </a:lnTo>
                <a:lnTo>
                  <a:pt x="216" y="332"/>
                </a:lnTo>
                <a:lnTo>
                  <a:pt x="196" y="327"/>
                </a:lnTo>
                <a:lnTo>
                  <a:pt x="179" y="319"/>
                </a:lnTo>
                <a:lnTo>
                  <a:pt x="164" y="306"/>
                </a:lnTo>
                <a:lnTo>
                  <a:pt x="155" y="288"/>
                </a:lnTo>
                <a:lnTo>
                  <a:pt x="152" y="268"/>
                </a:lnTo>
                <a:lnTo>
                  <a:pt x="155" y="247"/>
                </a:lnTo>
                <a:lnTo>
                  <a:pt x="164" y="230"/>
                </a:lnTo>
                <a:lnTo>
                  <a:pt x="179" y="215"/>
                </a:lnTo>
                <a:lnTo>
                  <a:pt x="196" y="206"/>
                </a:lnTo>
                <a:lnTo>
                  <a:pt x="216" y="203"/>
                </a:lnTo>
                <a:close/>
                <a:moveTo>
                  <a:pt x="47" y="184"/>
                </a:moveTo>
                <a:lnTo>
                  <a:pt x="132" y="184"/>
                </a:lnTo>
                <a:lnTo>
                  <a:pt x="135" y="184"/>
                </a:lnTo>
                <a:lnTo>
                  <a:pt x="136" y="186"/>
                </a:lnTo>
                <a:lnTo>
                  <a:pt x="136" y="189"/>
                </a:lnTo>
                <a:lnTo>
                  <a:pt x="136" y="193"/>
                </a:lnTo>
                <a:lnTo>
                  <a:pt x="136" y="196"/>
                </a:lnTo>
                <a:lnTo>
                  <a:pt x="135" y="197"/>
                </a:lnTo>
                <a:lnTo>
                  <a:pt x="132" y="199"/>
                </a:lnTo>
                <a:lnTo>
                  <a:pt x="47" y="199"/>
                </a:lnTo>
                <a:lnTo>
                  <a:pt x="46" y="197"/>
                </a:lnTo>
                <a:lnTo>
                  <a:pt x="43" y="196"/>
                </a:lnTo>
                <a:lnTo>
                  <a:pt x="43" y="193"/>
                </a:lnTo>
                <a:lnTo>
                  <a:pt x="43" y="189"/>
                </a:lnTo>
                <a:lnTo>
                  <a:pt x="43" y="186"/>
                </a:lnTo>
                <a:lnTo>
                  <a:pt x="46" y="184"/>
                </a:lnTo>
                <a:lnTo>
                  <a:pt x="47" y="184"/>
                </a:lnTo>
                <a:close/>
                <a:moveTo>
                  <a:pt x="47" y="145"/>
                </a:moveTo>
                <a:lnTo>
                  <a:pt x="154" y="145"/>
                </a:lnTo>
                <a:lnTo>
                  <a:pt x="157" y="145"/>
                </a:lnTo>
                <a:lnTo>
                  <a:pt x="158" y="146"/>
                </a:lnTo>
                <a:lnTo>
                  <a:pt x="158" y="149"/>
                </a:lnTo>
                <a:lnTo>
                  <a:pt x="158" y="154"/>
                </a:lnTo>
                <a:lnTo>
                  <a:pt x="158" y="156"/>
                </a:lnTo>
                <a:lnTo>
                  <a:pt x="157" y="158"/>
                </a:lnTo>
                <a:lnTo>
                  <a:pt x="154" y="159"/>
                </a:lnTo>
                <a:lnTo>
                  <a:pt x="47" y="159"/>
                </a:lnTo>
                <a:lnTo>
                  <a:pt x="46" y="158"/>
                </a:lnTo>
                <a:lnTo>
                  <a:pt x="43" y="156"/>
                </a:lnTo>
                <a:lnTo>
                  <a:pt x="43" y="154"/>
                </a:lnTo>
                <a:lnTo>
                  <a:pt x="43" y="149"/>
                </a:lnTo>
                <a:lnTo>
                  <a:pt x="43" y="146"/>
                </a:lnTo>
                <a:lnTo>
                  <a:pt x="46" y="145"/>
                </a:lnTo>
                <a:lnTo>
                  <a:pt x="47" y="145"/>
                </a:lnTo>
                <a:close/>
                <a:moveTo>
                  <a:pt x="47" y="101"/>
                </a:moveTo>
                <a:lnTo>
                  <a:pt x="179" y="101"/>
                </a:lnTo>
                <a:lnTo>
                  <a:pt x="181" y="101"/>
                </a:lnTo>
                <a:lnTo>
                  <a:pt x="183" y="102"/>
                </a:lnTo>
                <a:lnTo>
                  <a:pt x="183" y="105"/>
                </a:lnTo>
                <a:lnTo>
                  <a:pt x="183" y="110"/>
                </a:lnTo>
                <a:lnTo>
                  <a:pt x="183" y="113"/>
                </a:lnTo>
                <a:lnTo>
                  <a:pt x="181" y="114"/>
                </a:lnTo>
                <a:lnTo>
                  <a:pt x="179" y="116"/>
                </a:lnTo>
                <a:lnTo>
                  <a:pt x="47" y="116"/>
                </a:lnTo>
                <a:lnTo>
                  <a:pt x="46" y="114"/>
                </a:lnTo>
                <a:lnTo>
                  <a:pt x="43" y="113"/>
                </a:lnTo>
                <a:lnTo>
                  <a:pt x="43" y="110"/>
                </a:lnTo>
                <a:lnTo>
                  <a:pt x="43" y="105"/>
                </a:lnTo>
                <a:lnTo>
                  <a:pt x="43" y="102"/>
                </a:lnTo>
                <a:lnTo>
                  <a:pt x="46" y="101"/>
                </a:lnTo>
                <a:lnTo>
                  <a:pt x="47" y="101"/>
                </a:lnTo>
                <a:close/>
                <a:moveTo>
                  <a:pt x="15" y="22"/>
                </a:moveTo>
                <a:lnTo>
                  <a:pt x="54" y="22"/>
                </a:lnTo>
                <a:lnTo>
                  <a:pt x="54" y="24"/>
                </a:lnTo>
                <a:lnTo>
                  <a:pt x="54" y="26"/>
                </a:lnTo>
                <a:lnTo>
                  <a:pt x="57" y="40"/>
                </a:lnTo>
                <a:lnTo>
                  <a:pt x="66" y="48"/>
                </a:lnTo>
                <a:lnTo>
                  <a:pt x="79" y="51"/>
                </a:lnTo>
                <a:lnTo>
                  <a:pt x="142" y="51"/>
                </a:lnTo>
                <a:lnTo>
                  <a:pt x="155" y="48"/>
                </a:lnTo>
                <a:lnTo>
                  <a:pt x="164" y="40"/>
                </a:lnTo>
                <a:lnTo>
                  <a:pt x="167" y="26"/>
                </a:lnTo>
                <a:lnTo>
                  <a:pt x="167" y="24"/>
                </a:lnTo>
                <a:lnTo>
                  <a:pt x="167" y="22"/>
                </a:lnTo>
                <a:lnTo>
                  <a:pt x="196" y="22"/>
                </a:lnTo>
                <a:lnTo>
                  <a:pt x="209" y="25"/>
                </a:lnTo>
                <a:lnTo>
                  <a:pt x="218" y="32"/>
                </a:lnTo>
                <a:lnTo>
                  <a:pt x="221" y="41"/>
                </a:lnTo>
                <a:lnTo>
                  <a:pt x="221" y="189"/>
                </a:lnTo>
                <a:lnTo>
                  <a:pt x="216" y="189"/>
                </a:lnTo>
                <a:lnTo>
                  <a:pt x="206" y="190"/>
                </a:lnTo>
                <a:lnTo>
                  <a:pt x="196" y="192"/>
                </a:lnTo>
                <a:lnTo>
                  <a:pt x="196" y="76"/>
                </a:lnTo>
                <a:lnTo>
                  <a:pt x="25" y="76"/>
                </a:lnTo>
                <a:lnTo>
                  <a:pt x="25" y="272"/>
                </a:lnTo>
                <a:lnTo>
                  <a:pt x="138" y="272"/>
                </a:lnTo>
                <a:lnTo>
                  <a:pt x="143" y="297"/>
                </a:lnTo>
                <a:lnTo>
                  <a:pt x="19" y="297"/>
                </a:lnTo>
                <a:lnTo>
                  <a:pt x="14" y="295"/>
                </a:lnTo>
                <a:lnTo>
                  <a:pt x="8" y="292"/>
                </a:lnTo>
                <a:lnTo>
                  <a:pt x="3" y="288"/>
                </a:lnTo>
                <a:lnTo>
                  <a:pt x="0" y="284"/>
                </a:lnTo>
                <a:lnTo>
                  <a:pt x="0" y="278"/>
                </a:lnTo>
                <a:lnTo>
                  <a:pt x="0" y="41"/>
                </a:lnTo>
                <a:lnTo>
                  <a:pt x="0" y="35"/>
                </a:lnTo>
                <a:lnTo>
                  <a:pt x="3" y="29"/>
                </a:lnTo>
                <a:lnTo>
                  <a:pt x="8" y="25"/>
                </a:lnTo>
                <a:lnTo>
                  <a:pt x="11" y="22"/>
                </a:lnTo>
                <a:lnTo>
                  <a:pt x="15" y="22"/>
                </a:lnTo>
                <a:close/>
                <a:moveTo>
                  <a:pt x="110" y="10"/>
                </a:moveTo>
                <a:lnTo>
                  <a:pt x="107" y="12"/>
                </a:lnTo>
                <a:lnTo>
                  <a:pt x="104" y="15"/>
                </a:lnTo>
                <a:lnTo>
                  <a:pt x="103" y="18"/>
                </a:lnTo>
                <a:lnTo>
                  <a:pt x="104" y="21"/>
                </a:lnTo>
                <a:lnTo>
                  <a:pt x="106" y="24"/>
                </a:lnTo>
                <a:lnTo>
                  <a:pt x="107" y="25"/>
                </a:lnTo>
                <a:lnTo>
                  <a:pt x="110" y="25"/>
                </a:lnTo>
                <a:lnTo>
                  <a:pt x="113" y="25"/>
                </a:lnTo>
                <a:lnTo>
                  <a:pt x="116" y="24"/>
                </a:lnTo>
                <a:lnTo>
                  <a:pt x="117" y="21"/>
                </a:lnTo>
                <a:lnTo>
                  <a:pt x="119" y="18"/>
                </a:lnTo>
                <a:lnTo>
                  <a:pt x="117" y="15"/>
                </a:lnTo>
                <a:lnTo>
                  <a:pt x="116" y="12"/>
                </a:lnTo>
                <a:lnTo>
                  <a:pt x="113" y="10"/>
                </a:lnTo>
                <a:lnTo>
                  <a:pt x="110" y="10"/>
                </a:lnTo>
                <a:close/>
                <a:moveTo>
                  <a:pt x="110" y="0"/>
                </a:moveTo>
                <a:lnTo>
                  <a:pt x="111" y="0"/>
                </a:lnTo>
                <a:lnTo>
                  <a:pt x="116" y="2"/>
                </a:lnTo>
                <a:lnTo>
                  <a:pt x="120" y="5"/>
                </a:lnTo>
                <a:lnTo>
                  <a:pt x="124" y="7"/>
                </a:lnTo>
                <a:lnTo>
                  <a:pt x="127" y="12"/>
                </a:lnTo>
                <a:lnTo>
                  <a:pt x="127" y="18"/>
                </a:lnTo>
                <a:lnTo>
                  <a:pt x="127" y="19"/>
                </a:lnTo>
                <a:lnTo>
                  <a:pt x="129" y="19"/>
                </a:lnTo>
                <a:lnTo>
                  <a:pt x="129" y="18"/>
                </a:lnTo>
                <a:lnTo>
                  <a:pt x="130" y="16"/>
                </a:lnTo>
                <a:lnTo>
                  <a:pt x="132" y="13"/>
                </a:lnTo>
                <a:lnTo>
                  <a:pt x="133" y="12"/>
                </a:lnTo>
                <a:lnTo>
                  <a:pt x="135" y="12"/>
                </a:lnTo>
                <a:lnTo>
                  <a:pt x="142" y="12"/>
                </a:lnTo>
                <a:lnTo>
                  <a:pt x="146" y="13"/>
                </a:lnTo>
                <a:lnTo>
                  <a:pt x="151" y="15"/>
                </a:lnTo>
                <a:lnTo>
                  <a:pt x="154" y="18"/>
                </a:lnTo>
                <a:lnTo>
                  <a:pt x="157" y="22"/>
                </a:lnTo>
                <a:lnTo>
                  <a:pt x="157" y="26"/>
                </a:lnTo>
                <a:lnTo>
                  <a:pt x="157" y="26"/>
                </a:lnTo>
                <a:lnTo>
                  <a:pt x="157" y="31"/>
                </a:lnTo>
                <a:lnTo>
                  <a:pt x="154" y="35"/>
                </a:lnTo>
                <a:lnTo>
                  <a:pt x="151" y="38"/>
                </a:lnTo>
                <a:lnTo>
                  <a:pt x="146" y="41"/>
                </a:lnTo>
                <a:lnTo>
                  <a:pt x="142" y="41"/>
                </a:lnTo>
                <a:lnTo>
                  <a:pt x="79" y="41"/>
                </a:lnTo>
                <a:lnTo>
                  <a:pt x="73" y="41"/>
                </a:lnTo>
                <a:lnTo>
                  <a:pt x="70" y="38"/>
                </a:lnTo>
                <a:lnTo>
                  <a:pt x="68" y="35"/>
                </a:lnTo>
                <a:lnTo>
                  <a:pt x="65" y="31"/>
                </a:lnTo>
                <a:lnTo>
                  <a:pt x="65" y="26"/>
                </a:lnTo>
                <a:lnTo>
                  <a:pt x="65" y="26"/>
                </a:lnTo>
                <a:lnTo>
                  <a:pt x="65" y="22"/>
                </a:lnTo>
                <a:lnTo>
                  <a:pt x="68" y="18"/>
                </a:lnTo>
                <a:lnTo>
                  <a:pt x="70" y="15"/>
                </a:lnTo>
                <a:lnTo>
                  <a:pt x="73" y="13"/>
                </a:lnTo>
                <a:lnTo>
                  <a:pt x="79" y="12"/>
                </a:lnTo>
                <a:lnTo>
                  <a:pt x="87" y="12"/>
                </a:lnTo>
                <a:lnTo>
                  <a:pt x="88" y="12"/>
                </a:lnTo>
                <a:lnTo>
                  <a:pt x="89" y="13"/>
                </a:lnTo>
                <a:lnTo>
                  <a:pt x="91" y="16"/>
                </a:lnTo>
                <a:lnTo>
                  <a:pt x="91" y="18"/>
                </a:lnTo>
                <a:lnTo>
                  <a:pt x="92" y="19"/>
                </a:lnTo>
                <a:lnTo>
                  <a:pt x="92" y="19"/>
                </a:lnTo>
                <a:lnTo>
                  <a:pt x="94" y="18"/>
                </a:lnTo>
                <a:lnTo>
                  <a:pt x="94" y="12"/>
                </a:lnTo>
                <a:lnTo>
                  <a:pt x="97" y="7"/>
                </a:lnTo>
                <a:lnTo>
                  <a:pt x="100" y="5"/>
                </a:lnTo>
                <a:lnTo>
                  <a:pt x="106" y="2"/>
                </a:lnTo>
                <a:lnTo>
                  <a:pt x="110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Freeform 23"/>
          <p:cNvSpPr>
            <a:spLocks noEditPoints="1"/>
          </p:cNvSpPr>
          <p:nvPr/>
        </p:nvSpPr>
        <p:spPr bwMode="auto">
          <a:xfrm>
            <a:off x="6818562" y="5348130"/>
            <a:ext cx="421688" cy="318142"/>
          </a:xfrm>
          <a:custGeom>
            <a:avLst/>
            <a:gdLst>
              <a:gd name="T0" fmla="*/ 106 w 281"/>
              <a:gd name="T1" fmla="*/ 105 h 212"/>
              <a:gd name="T2" fmla="*/ 134 w 281"/>
              <a:gd name="T3" fmla="*/ 130 h 212"/>
              <a:gd name="T4" fmla="*/ 137 w 281"/>
              <a:gd name="T5" fmla="*/ 131 h 212"/>
              <a:gd name="T6" fmla="*/ 138 w 281"/>
              <a:gd name="T7" fmla="*/ 133 h 212"/>
              <a:gd name="T8" fmla="*/ 140 w 281"/>
              <a:gd name="T9" fmla="*/ 133 h 212"/>
              <a:gd name="T10" fmla="*/ 143 w 281"/>
              <a:gd name="T11" fmla="*/ 131 h 212"/>
              <a:gd name="T12" fmla="*/ 146 w 281"/>
              <a:gd name="T13" fmla="*/ 130 h 212"/>
              <a:gd name="T14" fmla="*/ 175 w 281"/>
              <a:gd name="T15" fmla="*/ 105 h 212"/>
              <a:gd name="T16" fmla="*/ 265 w 281"/>
              <a:gd name="T17" fmla="*/ 207 h 212"/>
              <a:gd name="T18" fmla="*/ 259 w 281"/>
              <a:gd name="T19" fmla="*/ 210 h 212"/>
              <a:gd name="T20" fmla="*/ 252 w 281"/>
              <a:gd name="T21" fmla="*/ 212 h 212"/>
              <a:gd name="T22" fmla="*/ 246 w 281"/>
              <a:gd name="T23" fmla="*/ 212 h 212"/>
              <a:gd name="T24" fmla="*/ 35 w 281"/>
              <a:gd name="T25" fmla="*/ 212 h 212"/>
              <a:gd name="T26" fmla="*/ 27 w 281"/>
              <a:gd name="T27" fmla="*/ 212 h 212"/>
              <a:gd name="T28" fmla="*/ 21 w 281"/>
              <a:gd name="T29" fmla="*/ 210 h 212"/>
              <a:gd name="T30" fmla="*/ 16 w 281"/>
              <a:gd name="T31" fmla="*/ 207 h 212"/>
              <a:gd name="T32" fmla="*/ 106 w 281"/>
              <a:gd name="T33" fmla="*/ 105 h 212"/>
              <a:gd name="T34" fmla="*/ 275 w 281"/>
              <a:gd name="T35" fmla="*/ 16 h 212"/>
              <a:gd name="T36" fmla="*/ 278 w 281"/>
              <a:gd name="T37" fmla="*/ 22 h 212"/>
              <a:gd name="T38" fmla="*/ 281 w 281"/>
              <a:gd name="T39" fmla="*/ 29 h 212"/>
              <a:gd name="T40" fmla="*/ 281 w 281"/>
              <a:gd name="T41" fmla="*/ 35 h 212"/>
              <a:gd name="T42" fmla="*/ 281 w 281"/>
              <a:gd name="T43" fmla="*/ 177 h 212"/>
              <a:gd name="T44" fmla="*/ 281 w 281"/>
              <a:gd name="T45" fmla="*/ 182 h 212"/>
              <a:gd name="T46" fmla="*/ 280 w 281"/>
              <a:gd name="T47" fmla="*/ 188 h 212"/>
              <a:gd name="T48" fmla="*/ 277 w 281"/>
              <a:gd name="T49" fmla="*/ 194 h 212"/>
              <a:gd name="T50" fmla="*/ 188 w 281"/>
              <a:gd name="T51" fmla="*/ 93 h 212"/>
              <a:gd name="T52" fmla="*/ 275 w 281"/>
              <a:gd name="T53" fmla="*/ 16 h 212"/>
              <a:gd name="T54" fmla="*/ 4 w 281"/>
              <a:gd name="T55" fmla="*/ 16 h 212"/>
              <a:gd name="T56" fmla="*/ 93 w 281"/>
              <a:gd name="T57" fmla="*/ 93 h 212"/>
              <a:gd name="T58" fmla="*/ 4 w 281"/>
              <a:gd name="T59" fmla="*/ 194 h 212"/>
              <a:gd name="T60" fmla="*/ 1 w 281"/>
              <a:gd name="T61" fmla="*/ 188 h 212"/>
              <a:gd name="T62" fmla="*/ 0 w 281"/>
              <a:gd name="T63" fmla="*/ 182 h 212"/>
              <a:gd name="T64" fmla="*/ 0 w 281"/>
              <a:gd name="T65" fmla="*/ 177 h 212"/>
              <a:gd name="T66" fmla="*/ 0 w 281"/>
              <a:gd name="T67" fmla="*/ 35 h 212"/>
              <a:gd name="T68" fmla="*/ 0 w 281"/>
              <a:gd name="T69" fmla="*/ 29 h 212"/>
              <a:gd name="T70" fmla="*/ 1 w 281"/>
              <a:gd name="T71" fmla="*/ 22 h 212"/>
              <a:gd name="T72" fmla="*/ 4 w 281"/>
              <a:gd name="T73" fmla="*/ 16 h 212"/>
              <a:gd name="T74" fmla="*/ 35 w 281"/>
              <a:gd name="T75" fmla="*/ 0 h 212"/>
              <a:gd name="T76" fmla="*/ 246 w 281"/>
              <a:gd name="T77" fmla="*/ 0 h 212"/>
              <a:gd name="T78" fmla="*/ 252 w 281"/>
              <a:gd name="T79" fmla="*/ 0 h 212"/>
              <a:gd name="T80" fmla="*/ 258 w 281"/>
              <a:gd name="T81" fmla="*/ 1 h 212"/>
              <a:gd name="T82" fmla="*/ 264 w 281"/>
              <a:gd name="T83" fmla="*/ 4 h 212"/>
              <a:gd name="T84" fmla="*/ 140 w 281"/>
              <a:gd name="T85" fmla="*/ 112 h 212"/>
              <a:gd name="T86" fmla="*/ 17 w 281"/>
              <a:gd name="T87" fmla="*/ 4 h 212"/>
              <a:gd name="T88" fmla="*/ 23 w 281"/>
              <a:gd name="T89" fmla="*/ 1 h 212"/>
              <a:gd name="T90" fmla="*/ 29 w 281"/>
              <a:gd name="T91" fmla="*/ 0 h 212"/>
              <a:gd name="T92" fmla="*/ 35 w 281"/>
              <a:gd name="T93" fmla="*/ 0 h 2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281" h="212">
                <a:moveTo>
                  <a:pt x="106" y="105"/>
                </a:moveTo>
                <a:lnTo>
                  <a:pt x="134" y="130"/>
                </a:lnTo>
                <a:lnTo>
                  <a:pt x="137" y="131"/>
                </a:lnTo>
                <a:lnTo>
                  <a:pt x="138" y="133"/>
                </a:lnTo>
                <a:lnTo>
                  <a:pt x="140" y="133"/>
                </a:lnTo>
                <a:lnTo>
                  <a:pt x="143" y="131"/>
                </a:lnTo>
                <a:lnTo>
                  <a:pt x="146" y="130"/>
                </a:lnTo>
                <a:lnTo>
                  <a:pt x="175" y="105"/>
                </a:lnTo>
                <a:lnTo>
                  <a:pt x="265" y="207"/>
                </a:lnTo>
                <a:lnTo>
                  <a:pt x="259" y="210"/>
                </a:lnTo>
                <a:lnTo>
                  <a:pt x="252" y="212"/>
                </a:lnTo>
                <a:lnTo>
                  <a:pt x="246" y="212"/>
                </a:lnTo>
                <a:lnTo>
                  <a:pt x="35" y="212"/>
                </a:lnTo>
                <a:lnTo>
                  <a:pt x="27" y="212"/>
                </a:lnTo>
                <a:lnTo>
                  <a:pt x="21" y="210"/>
                </a:lnTo>
                <a:lnTo>
                  <a:pt x="16" y="207"/>
                </a:lnTo>
                <a:lnTo>
                  <a:pt x="106" y="105"/>
                </a:lnTo>
                <a:close/>
                <a:moveTo>
                  <a:pt x="275" y="16"/>
                </a:moveTo>
                <a:lnTo>
                  <a:pt x="278" y="22"/>
                </a:lnTo>
                <a:lnTo>
                  <a:pt x="281" y="29"/>
                </a:lnTo>
                <a:lnTo>
                  <a:pt x="281" y="35"/>
                </a:lnTo>
                <a:lnTo>
                  <a:pt x="281" y="177"/>
                </a:lnTo>
                <a:lnTo>
                  <a:pt x="281" y="182"/>
                </a:lnTo>
                <a:lnTo>
                  <a:pt x="280" y="188"/>
                </a:lnTo>
                <a:lnTo>
                  <a:pt x="277" y="194"/>
                </a:lnTo>
                <a:lnTo>
                  <a:pt x="188" y="93"/>
                </a:lnTo>
                <a:lnTo>
                  <a:pt x="275" y="16"/>
                </a:lnTo>
                <a:close/>
                <a:moveTo>
                  <a:pt x="4" y="16"/>
                </a:moveTo>
                <a:lnTo>
                  <a:pt x="93" y="93"/>
                </a:lnTo>
                <a:lnTo>
                  <a:pt x="4" y="194"/>
                </a:lnTo>
                <a:lnTo>
                  <a:pt x="1" y="188"/>
                </a:lnTo>
                <a:lnTo>
                  <a:pt x="0" y="182"/>
                </a:lnTo>
                <a:lnTo>
                  <a:pt x="0" y="177"/>
                </a:lnTo>
                <a:lnTo>
                  <a:pt x="0" y="35"/>
                </a:lnTo>
                <a:lnTo>
                  <a:pt x="0" y="29"/>
                </a:lnTo>
                <a:lnTo>
                  <a:pt x="1" y="22"/>
                </a:lnTo>
                <a:lnTo>
                  <a:pt x="4" y="16"/>
                </a:lnTo>
                <a:close/>
                <a:moveTo>
                  <a:pt x="35" y="0"/>
                </a:moveTo>
                <a:lnTo>
                  <a:pt x="246" y="0"/>
                </a:lnTo>
                <a:lnTo>
                  <a:pt x="252" y="0"/>
                </a:lnTo>
                <a:lnTo>
                  <a:pt x="258" y="1"/>
                </a:lnTo>
                <a:lnTo>
                  <a:pt x="264" y="4"/>
                </a:lnTo>
                <a:lnTo>
                  <a:pt x="140" y="112"/>
                </a:lnTo>
                <a:lnTo>
                  <a:pt x="17" y="4"/>
                </a:lnTo>
                <a:lnTo>
                  <a:pt x="23" y="1"/>
                </a:lnTo>
                <a:lnTo>
                  <a:pt x="29" y="0"/>
                </a:lnTo>
                <a:lnTo>
                  <a:pt x="35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Freeform 24"/>
          <p:cNvSpPr>
            <a:spLocks noEditPoints="1"/>
          </p:cNvSpPr>
          <p:nvPr/>
        </p:nvSpPr>
        <p:spPr bwMode="auto">
          <a:xfrm>
            <a:off x="7680374" y="3657838"/>
            <a:ext cx="538277" cy="472249"/>
          </a:xfrm>
          <a:custGeom>
            <a:avLst/>
            <a:gdLst>
              <a:gd name="T0" fmla="*/ 83 w 375"/>
              <a:gd name="T1" fmla="*/ 218 h 329"/>
              <a:gd name="T2" fmla="*/ 77 w 375"/>
              <a:gd name="T3" fmla="*/ 319 h 329"/>
              <a:gd name="T4" fmla="*/ 6 w 375"/>
              <a:gd name="T5" fmla="*/ 323 h 329"/>
              <a:gd name="T6" fmla="*/ 0 w 375"/>
              <a:gd name="T7" fmla="*/ 316 h 329"/>
              <a:gd name="T8" fmla="*/ 16 w 375"/>
              <a:gd name="T9" fmla="*/ 214 h 329"/>
              <a:gd name="T10" fmla="*/ 206 w 375"/>
              <a:gd name="T11" fmla="*/ 215 h 329"/>
              <a:gd name="T12" fmla="*/ 268 w 375"/>
              <a:gd name="T13" fmla="*/ 234 h 329"/>
              <a:gd name="T14" fmla="*/ 285 w 375"/>
              <a:gd name="T15" fmla="*/ 252 h 329"/>
              <a:gd name="T16" fmla="*/ 241 w 375"/>
              <a:gd name="T17" fmla="*/ 263 h 329"/>
              <a:gd name="T18" fmla="*/ 201 w 375"/>
              <a:gd name="T19" fmla="*/ 257 h 329"/>
              <a:gd name="T20" fmla="*/ 245 w 375"/>
              <a:gd name="T21" fmla="*/ 275 h 329"/>
              <a:gd name="T22" fmla="*/ 331 w 375"/>
              <a:gd name="T23" fmla="*/ 259 h 329"/>
              <a:gd name="T24" fmla="*/ 375 w 375"/>
              <a:gd name="T25" fmla="*/ 256 h 329"/>
              <a:gd name="T26" fmla="*/ 346 w 375"/>
              <a:gd name="T27" fmla="*/ 291 h 329"/>
              <a:gd name="T28" fmla="*/ 283 w 375"/>
              <a:gd name="T29" fmla="*/ 325 h 329"/>
              <a:gd name="T30" fmla="*/ 228 w 375"/>
              <a:gd name="T31" fmla="*/ 326 h 329"/>
              <a:gd name="T32" fmla="*/ 139 w 375"/>
              <a:gd name="T33" fmla="*/ 313 h 329"/>
              <a:gd name="T34" fmla="*/ 106 w 375"/>
              <a:gd name="T35" fmla="*/ 310 h 329"/>
              <a:gd name="T36" fmla="*/ 90 w 375"/>
              <a:gd name="T37" fmla="*/ 320 h 329"/>
              <a:gd name="T38" fmla="*/ 86 w 375"/>
              <a:gd name="T39" fmla="*/ 317 h 329"/>
              <a:gd name="T40" fmla="*/ 92 w 375"/>
              <a:gd name="T41" fmla="*/ 243 h 329"/>
              <a:gd name="T42" fmla="*/ 98 w 375"/>
              <a:gd name="T43" fmla="*/ 217 h 329"/>
              <a:gd name="T44" fmla="*/ 131 w 375"/>
              <a:gd name="T45" fmla="*/ 212 h 329"/>
              <a:gd name="T46" fmla="*/ 274 w 375"/>
              <a:gd name="T47" fmla="*/ 47 h 329"/>
              <a:gd name="T48" fmla="*/ 283 w 375"/>
              <a:gd name="T49" fmla="*/ 51 h 329"/>
              <a:gd name="T50" fmla="*/ 285 w 375"/>
              <a:gd name="T51" fmla="*/ 60 h 329"/>
              <a:gd name="T52" fmla="*/ 296 w 375"/>
              <a:gd name="T53" fmla="*/ 63 h 329"/>
              <a:gd name="T54" fmla="*/ 296 w 375"/>
              <a:gd name="T55" fmla="*/ 73 h 329"/>
              <a:gd name="T56" fmla="*/ 290 w 375"/>
              <a:gd name="T57" fmla="*/ 75 h 329"/>
              <a:gd name="T58" fmla="*/ 277 w 375"/>
              <a:gd name="T59" fmla="*/ 72 h 329"/>
              <a:gd name="T60" fmla="*/ 267 w 375"/>
              <a:gd name="T61" fmla="*/ 78 h 329"/>
              <a:gd name="T62" fmla="*/ 271 w 375"/>
              <a:gd name="T63" fmla="*/ 88 h 329"/>
              <a:gd name="T64" fmla="*/ 299 w 375"/>
              <a:gd name="T65" fmla="*/ 107 h 329"/>
              <a:gd name="T66" fmla="*/ 295 w 375"/>
              <a:gd name="T67" fmla="*/ 133 h 329"/>
              <a:gd name="T68" fmla="*/ 282 w 375"/>
              <a:gd name="T69" fmla="*/ 141 h 329"/>
              <a:gd name="T70" fmla="*/ 277 w 375"/>
              <a:gd name="T71" fmla="*/ 152 h 329"/>
              <a:gd name="T72" fmla="*/ 270 w 375"/>
              <a:gd name="T73" fmla="*/ 149 h 329"/>
              <a:gd name="T74" fmla="*/ 267 w 375"/>
              <a:gd name="T75" fmla="*/ 139 h 329"/>
              <a:gd name="T76" fmla="*/ 252 w 375"/>
              <a:gd name="T77" fmla="*/ 135 h 329"/>
              <a:gd name="T78" fmla="*/ 254 w 375"/>
              <a:gd name="T79" fmla="*/ 124 h 329"/>
              <a:gd name="T80" fmla="*/ 260 w 375"/>
              <a:gd name="T81" fmla="*/ 124 h 329"/>
              <a:gd name="T82" fmla="*/ 273 w 375"/>
              <a:gd name="T83" fmla="*/ 127 h 329"/>
              <a:gd name="T84" fmla="*/ 286 w 375"/>
              <a:gd name="T85" fmla="*/ 122 h 329"/>
              <a:gd name="T86" fmla="*/ 279 w 375"/>
              <a:gd name="T87" fmla="*/ 108 h 329"/>
              <a:gd name="T88" fmla="*/ 258 w 375"/>
              <a:gd name="T89" fmla="*/ 97 h 329"/>
              <a:gd name="T90" fmla="*/ 252 w 375"/>
              <a:gd name="T91" fmla="*/ 76 h 329"/>
              <a:gd name="T92" fmla="*/ 270 w 375"/>
              <a:gd name="T93" fmla="*/ 60 h 329"/>
              <a:gd name="T94" fmla="*/ 271 w 375"/>
              <a:gd name="T95" fmla="*/ 50 h 329"/>
              <a:gd name="T96" fmla="*/ 251 w 375"/>
              <a:gd name="T97" fmla="*/ 28 h 329"/>
              <a:gd name="T98" fmla="*/ 200 w 375"/>
              <a:gd name="T99" fmla="*/ 101 h 329"/>
              <a:gd name="T100" fmla="*/ 251 w 375"/>
              <a:gd name="T101" fmla="*/ 173 h 329"/>
              <a:gd name="T102" fmla="*/ 337 w 375"/>
              <a:gd name="T103" fmla="*/ 145 h 329"/>
              <a:gd name="T104" fmla="*/ 337 w 375"/>
              <a:gd name="T105" fmla="*/ 56 h 329"/>
              <a:gd name="T106" fmla="*/ 276 w 375"/>
              <a:gd name="T107" fmla="*/ 0 h 329"/>
              <a:gd name="T108" fmla="*/ 362 w 375"/>
              <a:gd name="T109" fmla="*/ 50 h 329"/>
              <a:gd name="T110" fmla="*/ 362 w 375"/>
              <a:gd name="T111" fmla="*/ 151 h 329"/>
              <a:gd name="T112" fmla="*/ 276 w 375"/>
              <a:gd name="T113" fmla="*/ 199 h 329"/>
              <a:gd name="T114" fmla="*/ 190 w 375"/>
              <a:gd name="T115" fmla="*/ 151 h 329"/>
              <a:gd name="T116" fmla="*/ 190 w 375"/>
              <a:gd name="T117" fmla="*/ 50 h 329"/>
              <a:gd name="T118" fmla="*/ 276 w 375"/>
              <a:gd name="T119" fmla="*/ 0 h 3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375" h="329">
                <a:moveTo>
                  <a:pt x="20" y="212"/>
                </a:moveTo>
                <a:lnTo>
                  <a:pt x="77" y="215"/>
                </a:lnTo>
                <a:lnTo>
                  <a:pt x="82" y="217"/>
                </a:lnTo>
                <a:lnTo>
                  <a:pt x="83" y="218"/>
                </a:lnTo>
                <a:lnTo>
                  <a:pt x="84" y="221"/>
                </a:lnTo>
                <a:lnTo>
                  <a:pt x="86" y="224"/>
                </a:lnTo>
                <a:lnTo>
                  <a:pt x="79" y="316"/>
                </a:lnTo>
                <a:lnTo>
                  <a:pt x="77" y="319"/>
                </a:lnTo>
                <a:lnTo>
                  <a:pt x="76" y="322"/>
                </a:lnTo>
                <a:lnTo>
                  <a:pt x="73" y="323"/>
                </a:lnTo>
                <a:lnTo>
                  <a:pt x="70" y="323"/>
                </a:lnTo>
                <a:lnTo>
                  <a:pt x="6" y="323"/>
                </a:lnTo>
                <a:lnTo>
                  <a:pt x="3" y="323"/>
                </a:lnTo>
                <a:lnTo>
                  <a:pt x="0" y="322"/>
                </a:lnTo>
                <a:lnTo>
                  <a:pt x="0" y="319"/>
                </a:lnTo>
                <a:lnTo>
                  <a:pt x="0" y="316"/>
                </a:lnTo>
                <a:lnTo>
                  <a:pt x="10" y="219"/>
                </a:lnTo>
                <a:lnTo>
                  <a:pt x="11" y="217"/>
                </a:lnTo>
                <a:lnTo>
                  <a:pt x="13" y="215"/>
                </a:lnTo>
                <a:lnTo>
                  <a:pt x="16" y="214"/>
                </a:lnTo>
                <a:lnTo>
                  <a:pt x="20" y="212"/>
                </a:lnTo>
                <a:close/>
                <a:moveTo>
                  <a:pt x="176" y="209"/>
                </a:moveTo>
                <a:lnTo>
                  <a:pt x="190" y="211"/>
                </a:lnTo>
                <a:lnTo>
                  <a:pt x="206" y="215"/>
                </a:lnTo>
                <a:lnTo>
                  <a:pt x="223" y="219"/>
                </a:lnTo>
                <a:lnTo>
                  <a:pt x="241" y="224"/>
                </a:lnTo>
                <a:lnTo>
                  <a:pt x="257" y="230"/>
                </a:lnTo>
                <a:lnTo>
                  <a:pt x="268" y="234"/>
                </a:lnTo>
                <a:lnTo>
                  <a:pt x="276" y="236"/>
                </a:lnTo>
                <a:lnTo>
                  <a:pt x="282" y="238"/>
                </a:lnTo>
                <a:lnTo>
                  <a:pt x="285" y="244"/>
                </a:lnTo>
                <a:lnTo>
                  <a:pt x="285" y="252"/>
                </a:lnTo>
                <a:lnTo>
                  <a:pt x="279" y="257"/>
                </a:lnTo>
                <a:lnTo>
                  <a:pt x="270" y="262"/>
                </a:lnTo>
                <a:lnTo>
                  <a:pt x="255" y="263"/>
                </a:lnTo>
                <a:lnTo>
                  <a:pt x="241" y="263"/>
                </a:lnTo>
                <a:lnTo>
                  <a:pt x="226" y="260"/>
                </a:lnTo>
                <a:lnTo>
                  <a:pt x="213" y="259"/>
                </a:lnTo>
                <a:lnTo>
                  <a:pt x="204" y="257"/>
                </a:lnTo>
                <a:lnTo>
                  <a:pt x="201" y="257"/>
                </a:lnTo>
                <a:lnTo>
                  <a:pt x="206" y="263"/>
                </a:lnTo>
                <a:lnTo>
                  <a:pt x="214" y="269"/>
                </a:lnTo>
                <a:lnTo>
                  <a:pt x="229" y="272"/>
                </a:lnTo>
                <a:lnTo>
                  <a:pt x="245" y="275"/>
                </a:lnTo>
                <a:lnTo>
                  <a:pt x="261" y="276"/>
                </a:lnTo>
                <a:lnTo>
                  <a:pt x="276" y="275"/>
                </a:lnTo>
                <a:lnTo>
                  <a:pt x="305" y="269"/>
                </a:lnTo>
                <a:lnTo>
                  <a:pt x="331" y="259"/>
                </a:lnTo>
                <a:lnTo>
                  <a:pt x="355" y="249"/>
                </a:lnTo>
                <a:lnTo>
                  <a:pt x="363" y="246"/>
                </a:lnTo>
                <a:lnTo>
                  <a:pt x="371" y="249"/>
                </a:lnTo>
                <a:lnTo>
                  <a:pt x="375" y="256"/>
                </a:lnTo>
                <a:lnTo>
                  <a:pt x="374" y="265"/>
                </a:lnTo>
                <a:lnTo>
                  <a:pt x="366" y="276"/>
                </a:lnTo>
                <a:lnTo>
                  <a:pt x="359" y="282"/>
                </a:lnTo>
                <a:lnTo>
                  <a:pt x="346" y="291"/>
                </a:lnTo>
                <a:lnTo>
                  <a:pt x="331" y="300"/>
                </a:lnTo>
                <a:lnTo>
                  <a:pt x="314" y="310"/>
                </a:lnTo>
                <a:lnTo>
                  <a:pt x="298" y="319"/>
                </a:lnTo>
                <a:lnTo>
                  <a:pt x="283" y="325"/>
                </a:lnTo>
                <a:lnTo>
                  <a:pt x="271" y="329"/>
                </a:lnTo>
                <a:lnTo>
                  <a:pt x="263" y="329"/>
                </a:lnTo>
                <a:lnTo>
                  <a:pt x="247" y="329"/>
                </a:lnTo>
                <a:lnTo>
                  <a:pt x="228" y="326"/>
                </a:lnTo>
                <a:lnTo>
                  <a:pt x="204" y="323"/>
                </a:lnTo>
                <a:lnTo>
                  <a:pt x="181" y="320"/>
                </a:lnTo>
                <a:lnTo>
                  <a:pt x="159" y="317"/>
                </a:lnTo>
                <a:lnTo>
                  <a:pt x="139" y="313"/>
                </a:lnTo>
                <a:lnTo>
                  <a:pt x="124" y="311"/>
                </a:lnTo>
                <a:lnTo>
                  <a:pt x="117" y="310"/>
                </a:lnTo>
                <a:lnTo>
                  <a:pt x="111" y="309"/>
                </a:lnTo>
                <a:lnTo>
                  <a:pt x="106" y="310"/>
                </a:lnTo>
                <a:lnTo>
                  <a:pt x="102" y="313"/>
                </a:lnTo>
                <a:lnTo>
                  <a:pt x="98" y="316"/>
                </a:lnTo>
                <a:lnTo>
                  <a:pt x="93" y="319"/>
                </a:lnTo>
                <a:lnTo>
                  <a:pt x="90" y="320"/>
                </a:lnTo>
                <a:lnTo>
                  <a:pt x="89" y="320"/>
                </a:lnTo>
                <a:lnTo>
                  <a:pt x="87" y="320"/>
                </a:lnTo>
                <a:lnTo>
                  <a:pt x="86" y="319"/>
                </a:lnTo>
                <a:lnTo>
                  <a:pt x="86" y="317"/>
                </a:lnTo>
                <a:lnTo>
                  <a:pt x="86" y="316"/>
                </a:lnTo>
                <a:lnTo>
                  <a:pt x="87" y="294"/>
                </a:lnTo>
                <a:lnTo>
                  <a:pt x="90" y="269"/>
                </a:lnTo>
                <a:lnTo>
                  <a:pt x="92" y="243"/>
                </a:lnTo>
                <a:lnTo>
                  <a:pt x="95" y="222"/>
                </a:lnTo>
                <a:lnTo>
                  <a:pt x="95" y="219"/>
                </a:lnTo>
                <a:lnTo>
                  <a:pt x="96" y="218"/>
                </a:lnTo>
                <a:lnTo>
                  <a:pt x="98" y="217"/>
                </a:lnTo>
                <a:lnTo>
                  <a:pt x="101" y="217"/>
                </a:lnTo>
                <a:lnTo>
                  <a:pt x="102" y="217"/>
                </a:lnTo>
                <a:lnTo>
                  <a:pt x="115" y="215"/>
                </a:lnTo>
                <a:lnTo>
                  <a:pt x="131" y="212"/>
                </a:lnTo>
                <a:lnTo>
                  <a:pt x="149" y="211"/>
                </a:lnTo>
                <a:lnTo>
                  <a:pt x="165" y="209"/>
                </a:lnTo>
                <a:lnTo>
                  <a:pt x="176" y="209"/>
                </a:lnTo>
                <a:close/>
                <a:moveTo>
                  <a:pt x="274" y="47"/>
                </a:moveTo>
                <a:lnTo>
                  <a:pt x="279" y="47"/>
                </a:lnTo>
                <a:lnTo>
                  <a:pt x="280" y="49"/>
                </a:lnTo>
                <a:lnTo>
                  <a:pt x="282" y="50"/>
                </a:lnTo>
                <a:lnTo>
                  <a:pt x="283" y="51"/>
                </a:lnTo>
                <a:lnTo>
                  <a:pt x="283" y="59"/>
                </a:lnTo>
                <a:lnTo>
                  <a:pt x="283" y="60"/>
                </a:lnTo>
                <a:lnTo>
                  <a:pt x="283" y="60"/>
                </a:lnTo>
                <a:lnTo>
                  <a:pt x="285" y="60"/>
                </a:lnTo>
                <a:lnTo>
                  <a:pt x="286" y="60"/>
                </a:lnTo>
                <a:lnTo>
                  <a:pt x="290" y="62"/>
                </a:lnTo>
                <a:lnTo>
                  <a:pt x="293" y="62"/>
                </a:lnTo>
                <a:lnTo>
                  <a:pt x="296" y="63"/>
                </a:lnTo>
                <a:lnTo>
                  <a:pt x="298" y="65"/>
                </a:lnTo>
                <a:lnTo>
                  <a:pt x="299" y="66"/>
                </a:lnTo>
                <a:lnTo>
                  <a:pt x="298" y="68"/>
                </a:lnTo>
                <a:lnTo>
                  <a:pt x="296" y="73"/>
                </a:lnTo>
                <a:lnTo>
                  <a:pt x="295" y="75"/>
                </a:lnTo>
                <a:lnTo>
                  <a:pt x="293" y="75"/>
                </a:lnTo>
                <a:lnTo>
                  <a:pt x="290" y="75"/>
                </a:lnTo>
                <a:lnTo>
                  <a:pt x="290" y="75"/>
                </a:lnTo>
                <a:lnTo>
                  <a:pt x="289" y="73"/>
                </a:lnTo>
                <a:lnTo>
                  <a:pt x="286" y="73"/>
                </a:lnTo>
                <a:lnTo>
                  <a:pt x="282" y="72"/>
                </a:lnTo>
                <a:lnTo>
                  <a:pt x="277" y="72"/>
                </a:lnTo>
                <a:lnTo>
                  <a:pt x="273" y="72"/>
                </a:lnTo>
                <a:lnTo>
                  <a:pt x="270" y="73"/>
                </a:lnTo>
                <a:lnTo>
                  <a:pt x="267" y="75"/>
                </a:lnTo>
                <a:lnTo>
                  <a:pt x="267" y="78"/>
                </a:lnTo>
                <a:lnTo>
                  <a:pt x="266" y="81"/>
                </a:lnTo>
                <a:lnTo>
                  <a:pt x="267" y="84"/>
                </a:lnTo>
                <a:lnTo>
                  <a:pt x="268" y="85"/>
                </a:lnTo>
                <a:lnTo>
                  <a:pt x="271" y="88"/>
                </a:lnTo>
                <a:lnTo>
                  <a:pt x="274" y="89"/>
                </a:lnTo>
                <a:lnTo>
                  <a:pt x="280" y="92"/>
                </a:lnTo>
                <a:lnTo>
                  <a:pt x="293" y="98"/>
                </a:lnTo>
                <a:lnTo>
                  <a:pt x="299" y="107"/>
                </a:lnTo>
                <a:lnTo>
                  <a:pt x="302" y="117"/>
                </a:lnTo>
                <a:lnTo>
                  <a:pt x="301" y="123"/>
                </a:lnTo>
                <a:lnTo>
                  <a:pt x="298" y="129"/>
                </a:lnTo>
                <a:lnTo>
                  <a:pt x="295" y="133"/>
                </a:lnTo>
                <a:lnTo>
                  <a:pt x="289" y="138"/>
                </a:lnTo>
                <a:lnTo>
                  <a:pt x="283" y="141"/>
                </a:lnTo>
                <a:lnTo>
                  <a:pt x="282" y="141"/>
                </a:lnTo>
                <a:lnTo>
                  <a:pt x="282" y="141"/>
                </a:lnTo>
                <a:lnTo>
                  <a:pt x="282" y="149"/>
                </a:lnTo>
                <a:lnTo>
                  <a:pt x="280" y="151"/>
                </a:lnTo>
                <a:lnTo>
                  <a:pt x="280" y="152"/>
                </a:lnTo>
                <a:lnTo>
                  <a:pt x="277" y="152"/>
                </a:lnTo>
                <a:lnTo>
                  <a:pt x="273" y="152"/>
                </a:lnTo>
                <a:lnTo>
                  <a:pt x="271" y="152"/>
                </a:lnTo>
                <a:lnTo>
                  <a:pt x="270" y="151"/>
                </a:lnTo>
                <a:lnTo>
                  <a:pt x="270" y="149"/>
                </a:lnTo>
                <a:lnTo>
                  <a:pt x="270" y="141"/>
                </a:lnTo>
                <a:lnTo>
                  <a:pt x="268" y="141"/>
                </a:lnTo>
                <a:lnTo>
                  <a:pt x="268" y="141"/>
                </a:lnTo>
                <a:lnTo>
                  <a:pt x="267" y="139"/>
                </a:lnTo>
                <a:lnTo>
                  <a:pt x="264" y="139"/>
                </a:lnTo>
                <a:lnTo>
                  <a:pt x="260" y="138"/>
                </a:lnTo>
                <a:lnTo>
                  <a:pt x="255" y="138"/>
                </a:lnTo>
                <a:lnTo>
                  <a:pt x="252" y="135"/>
                </a:lnTo>
                <a:lnTo>
                  <a:pt x="251" y="133"/>
                </a:lnTo>
                <a:lnTo>
                  <a:pt x="251" y="132"/>
                </a:lnTo>
                <a:lnTo>
                  <a:pt x="252" y="126"/>
                </a:lnTo>
                <a:lnTo>
                  <a:pt x="254" y="124"/>
                </a:lnTo>
                <a:lnTo>
                  <a:pt x="255" y="123"/>
                </a:lnTo>
                <a:lnTo>
                  <a:pt x="258" y="123"/>
                </a:lnTo>
                <a:lnTo>
                  <a:pt x="258" y="124"/>
                </a:lnTo>
                <a:lnTo>
                  <a:pt x="260" y="124"/>
                </a:lnTo>
                <a:lnTo>
                  <a:pt x="263" y="126"/>
                </a:lnTo>
                <a:lnTo>
                  <a:pt x="267" y="127"/>
                </a:lnTo>
                <a:lnTo>
                  <a:pt x="270" y="127"/>
                </a:lnTo>
                <a:lnTo>
                  <a:pt x="273" y="127"/>
                </a:lnTo>
                <a:lnTo>
                  <a:pt x="277" y="127"/>
                </a:lnTo>
                <a:lnTo>
                  <a:pt x="282" y="126"/>
                </a:lnTo>
                <a:lnTo>
                  <a:pt x="285" y="124"/>
                </a:lnTo>
                <a:lnTo>
                  <a:pt x="286" y="122"/>
                </a:lnTo>
                <a:lnTo>
                  <a:pt x="286" y="117"/>
                </a:lnTo>
                <a:lnTo>
                  <a:pt x="286" y="114"/>
                </a:lnTo>
                <a:lnTo>
                  <a:pt x="283" y="111"/>
                </a:lnTo>
                <a:lnTo>
                  <a:pt x="279" y="108"/>
                </a:lnTo>
                <a:lnTo>
                  <a:pt x="273" y="106"/>
                </a:lnTo>
                <a:lnTo>
                  <a:pt x="267" y="103"/>
                </a:lnTo>
                <a:lnTo>
                  <a:pt x="263" y="100"/>
                </a:lnTo>
                <a:lnTo>
                  <a:pt x="258" y="97"/>
                </a:lnTo>
                <a:lnTo>
                  <a:pt x="254" y="92"/>
                </a:lnTo>
                <a:lnTo>
                  <a:pt x="252" y="88"/>
                </a:lnTo>
                <a:lnTo>
                  <a:pt x="251" y="82"/>
                </a:lnTo>
                <a:lnTo>
                  <a:pt x="252" y="76"/>
                </a:lnTo>
                <a:lnTo>
                  <a:pt x="254" y="70"/>
                </a:lnTo>
                <a:lnTo>
                  <a:pt x="258" y="66"/>
                </a:lnTo>
                <a:lnTo>
                  <a:pt x="263" y="63"/>
                </a:lnTo>
                <a:lnTo>
                  <a:pt x="270" y="60"/>
                </a:lnTo>
                <a:lnTo>
                  <a:pt x="270" y="60"/>
                </a:lnTo>
                <a:lnTo>
                  <a:pt x="270" y="59"/>
                </a:lnTo>
                <a:lnTo>
                  <a:pt x="270" y="51"/>
                </a:lnTo>
                <a:lnTo>
                  <a:pt x="271" y="50"/>
                </a:lnTo>
                <a:lnTo>
                  <a:pt x="273" y="49"/>
                </a:lnTo>
                <a:lnTo>
                  <a:pt x="274" y="47"/>
                </a:lnTo>
                <a:close/>
                <a:moveTo>
                  <a:pt x="276" y="24"/>
                </a:moveTo>
                <a:lnTo>
                  <a:pt x="251" y="28"/>
                </a:lnTo>
                <a:lnTo>
                  <a:pt x="230" y="38"/>
                </a:lnTo>
                <a:lnTo>
                  <a:pt x="214" y="56"/>
                </a:lnTo>
                <a:lnTo>
                  <a:pt x="203" y="76"/>
                </a:lnTo>
                <a:lnTo>
                  <a:pt x="200" y="101"/>
                </a:lnTo>
                <a:lnTo>
                  <a:pt x="203" y="124"/>
                </a:lnTo>
                <a:lnTo>
                  <a:pt x="214" y="145"/>
                </a:lnTo>
                <a:lnTo>
                  <a:pt x="230" y="162"/>
                </a:lnTo>
                <a:lnTo>
                  <a:pt x="251" y="173"/>
                </a:lnTo>
                <a:lnTo>
                  <a:pt x="276" y="177"/>
                </a:lnTo>
                <a:lnTo>
                  <a:pt x="301" y="173"/>
                </a:lnTo>
                <a:lnTo>
                  <a:pt x="321" y="162"/>
                </a:lnTo>
                <a:lnTo>
                  <a:pt x="337" y="145"/>
                </a:lnTo>
                <a:lnTo>
                  <a:pt x="349" y="124"/>
                </a:lnTo>
                <a:lnTo>
                  <a:pt x="352" y="101"/>
                </a:lnTo>
                <a:lnTo>
                  <a:pt x="349" y="76"/>
                </a:lnTo>
                <a:lnTo>
                  <a:pt x="337" y="56"/>
                </a:lnTo>
                <a:lnTo>
                  <a:pt x="321" y="38"/>
                </a:lnTo>
                <a:lnTo>
                  <a:pt x="301" y="28"/>
                </a:lnTo>
                <a:lnTo>
                  <a:pt x="276" y="24"/>
                </a:lnTo>
                <a:close/>
                <a:moveTo>
                  <a:pt x="276" y="0"/>
                </a:moveTo>
                <a:lnTo>
                  <a:pt x="302" y="5"/>
                </a:lnTo>
                <a:lnTo>
                  <a:pt x="327" y="13"/>
                </a:lnTo>
                <a:lnTo>
                  <a:pt x="346" y="30"/>
                </a:lnTo>
                <a:lnTo>
                  <a:pt x="362" y="50"/>
                </a:lnTo>
                <a:lnTo>
                  <a:pt x="372" y="73"/>
                </a:lnTo>
                <a:lnTo>
                  <a:pt x="375" y="101"/>
                </a:lnTo>
                <a:lnTo>
                  <a:pt x="372" y="127"/>
                </a:lnTo>
                <a:lnTo>
                  <a:pt x="362" y="151"/>
                </a:lnTo>
                <a:lnTo>
                  <a:pt x="346" y="171"/>
                </a:lnTo>
                <a:lnTo>
                  <a:pt x="327" y="186"/>
                </a:lnTo>
                <a:lnTo>
                  <a:pt x="302" y="196"/>
                </a:lnTo>
                <a:lnTo>
                  <a:pt x="276" y="199"/>
                </a:lnTo>
                <a:lnTo>
                  <a:pt x="249" y="196"/>
                </a:lnTo>
                <a:lnTo>
                  <a:pt x="226" y="186"/>
                </a:lnTo>
                <a:lnTo>
                  <a:pt x="206" y="171"/>
                </a:lnTo>
                <a:lnTo>
                  <a:pt x="190" y="151"/>
                </a:lnTo>
                <a:lnTo>
                  <a:pt x="179" y="127"/>
                </a:lnTo>
                <a:lnTo>
                  <a:pt x="176" y="101"/>
                </a:lnTo>
                <a:lnTo>
                  <a:pt x="179" y="73"/>
                </a:lnTo>
                <a:lnTo>
                  <a:pt x="190" y="50"/>
                </a:lnTo>
                <a:lnTo>
                  <a:pt x="206" y="30"/>
                </a:lnTo>
                <a:lnTo>
                  <a:pt x="226" y="13"/>
                </a:lnTo>
                <a:lnTo>
                  <a:pt x="249" y="5"/>
                </a:lnTo>
                <a:lnTo>
                  <a:pt x="276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Rectangle 29"/>
          <p:cNvSpPr/>
          <p:nvPr/>
        </p:nvSpPr>
        <p:spPr>
          <a:xfrm>
            <a:off x="7919782" y="1962711"/>
            <a:ext cx="2009488" cy="817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l">
              <a:lnSpc>
                <a:spcPts val="2000"/>
              </a:lnSpc>
              <a:defRPr/>
            </a:pP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FZHei-B01S" panose="02010601030101010101" pitchFamily="2" charset="-122"/>
              </a:rPr>
              <a:t>请在此处添加具体内容，文字尽量言简意赅，简单说明即可，不必过于繁琐</a:t>
            </a:r>
            <a:endParaRPr lang="zh-CN" altLang="en-US" sz="1100" dirty="0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FZHei-B01S" panose="02010601030101010101" pitchFamily="2" charset="-122"/>
            </a:endParaRPr>
          </a:p>
        </p:txBody>
      </p:sp>
      <p:sp>
        <p:nvSpPr>
          <p:cNvPr id="23" name="Rectangle 30"/>
          <p:cNvSpPr/>
          <p:nvPr/>
        </p:nvSpPr>
        <p:spPr>
          <a:xfrm>
            <a:off x="7919782" y="1641468"/>
            <a:ext cx="1092141" cy="3371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600" b="1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Open Sans" pitchFamily="34" charset="0"/>
                <a:sym typeface="+mn-ea"/>
              </a:rPr>
              <a:t>添加标题</a:t>
            </a:r>
            <a:endParaRPr kumimoji="0" lang="zh-CN" altLang="en-US" sz="16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Open Sans" pitchFamily="34" charset="0"/>
              <a:sym typeface="+mn-ea"/>
            </a:endParaRPr>
          </a:p>
        </p:txBody>
      </p:sp>
      <p:sp>
        <p:nvSpPr>
          <p:cNvPr id="24" name="Rectangle 29"/>
          <p:cNvSpPr/>
          <p:nvPr/>
        </p:nvSpPr>
        <p:spPr>
          <a:xfrm>
            <a:off x="8699506" y="3657838"/>
            <a:ext cx="2009488" cy="817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l">
              <a:lnSpc>
                <a:spcPts val="2000"/>
              </a:lnSpc>
              <a:defRPr/>
            </a:pP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FZHei-B01S" panose="02010601030101010101" pitchFamily="2" charset="-122"/>
              </a:rPr>
              <a:t>请在此处添加具体内容，文字尽量言简意赅，简单说明即可，不必过于繁琐</a:t>
            </a:r>
            <a:endParaRPr lang="zh-CN" altLang="en-US" sz="1100" dirty="0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FZHei-B01S" panose="02010601030101010101" pitchFamily="2" charset="-122"/>
            </a:endParaRPr>
          </a:p>
        </p:txBody>
      </p:sp>
      <p:sp>
        <p:nvSpPr>
          <p:cNvPr id="25" name="Rectangle 30"/>
          <p:cNvSpPr/>
          <p:nvPr/>
        </p:nvSpPr>
        <p:spPr>
          <a:xfrm>
            <a:off x="8699506" y="3336595"/>
            <a:ext cx="1092141" cy="3371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600" b="1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Open Sans" pitchFamily="34" charset="0"/>
                <a:sym typeface="+mn-ea"/>
              </a:rPr>
              <a:t>添加标题</a:t>
            </a:r>
            <a:endParaRPr kumimoji="0" lang="zh-CN" altLang="en-US" sz="16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Open Sans" pitchFamily="34" charset="0"/>
              <a:sym typeface="+mn-ea"/>
            </a:endParaRPr>
          </a:p>
        </p:txBody>
      </p:sp>
      <p:sp>
        <p:nvSpPr>
          <p:cNvPr id="26" name="Rectangle 29"/>
          <p:cNvSpPr/>
          <p:nvPr/>
        </p:nvSpPr>
        <p:spPr>
          <a:xfrm>
            <a:off x="7919782" y="5261894"/>
            <a:ext cx="2009488" cy="817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l">
              <a:lnSpc>
                <a:spcPts val="2000"/>
              </a:lnSpc>
              <a:defRPr/>
            </a:pP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FZHei-B01S" panose="02010601030101010101" pitchFamily="2" charset="-122"/>
              </a:rPr>
              <a:t>请在此处添加具体内容，文字尽量言简意赅，简单说明即可，不必过于繁琐</a:t>
            </a:r>
            <a:endParaRPr lang="zh-CN" altLang="en-US" sz="1100" dirty="0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FZHei-B01S" panose="02010601030101010101" pitchFamily="2" charset="-122"/>
            </a:endParaRPr>
          </a:p>
        </p:txBody>
      </p:sp>
      <p:sp>
        <p:nvSpPr>
          <p:cNvPr id="27" name="Rectangle 30"/>
          <p:cNvSpPr/>
          <p:nvPr/>
        </p:nvSpPr>
        <p:spPr>
          <a:xfrm>
            <a:off x="7919782" y="4940651"/>
            <a:ext cx="1092141" cy="3371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600" b="1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Open Sans" pitchFamily="34" charset="0"/>
                <a:sym typeface="+mn-ea"/>
              </a:rPr>
              <a:t>添加标题</a:t>
            </a:r>
            <a:endParaRPr kumimoji="0" lang="zh-CN" altLang="en-US" sz="16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Open Sans" pitchFamily="34" charset="0"/>
              <a:sym typeface="+mn-ea"/>
            </a:endParaRPr>
          </a:p>
        </p:txBody>
      </p:sp>
      <p:sp>
        <p:nvSpPr>
          <p:cNvPr id="28" name="Rectangle 29"/>
          <p:cNvSpPr/>
          <p:nvPr/>
        </p:nvSpPr>
        <p:spPr>
          <a:xfrm>
            <a:off x="2280141" y="5261894"/>
            <a:ext cx="2009488" cy="817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>
              <a:lnSpc>
                <a:spcPts val="2000"/>
              </a:lnSpc>
              <a:defRPr/>
            </a:pP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FZHei-B01S" panose="02010601030101010101" pitchFamily="2" charset="-122"/>
              </a:rPr>
              <a:t>请在此处添加具体内容，文字尽量言简意赅，简单说明即可，不必过于繁琐</a:t>
            </a:r>
            <a:endParaRPr lang="zh-CN" altLang="en-US" sz="1100" dirty="0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FZHei-B01S" panose="02010601030101010101" pitchFamily="2" charset="-122"/>
            </a:endParaRPr>
          </a:p>
        </p:txBody>
      </p:sp>
      <p:sp>
        <p:nvSpPr>
          <p:cNvPr id="29" name="Rectangle 30"/>
          <p:cNvSpPr/>
          <p:nvPr/>
        </p:nvSpPr>
        <p:spPr>
          <a:xfrm>
            <a:off x="3197488" y="4940651"/>
            <a:ext cx="1092141" cy="3371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600" b="1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Open Sans" pitchFamily="34" charset="0"/>
                <a:sym typeface="+mn-ea"/>
              </a:rPr>
              <a:t>添加标题</a:t>
            </a:r>
            <a:endParaRPr kumimoji="0" lang="zh-CN" altLang="en-US" sz="16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Open Sans" pitchFamily="34" charset="0"/>
              <a:sym typeface="+mn-ea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1483006" y="3657838"/>
            <a:ext cx="2009488" cy="817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>
              <a:lnSpc>
                <a:spcPts val="2000"/>
              </a:lnSpc>
              <a:defRPr/>
            </a:pP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FZHei-B01S" panose="02010601030101010101" pitchFamily="2" charset="-122"/>
              </a:rPr>
              <a:t>请在此处添加具体内容，文字尽量言简意赅，简单说明即可，不必过于繁琐</a:t>
            </a:r>
            <a:endParaRPr lang="zh-CN" altLang="en-US" sz="1100" dirty="0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FZHei-B01S" panose="02010601030101010101" pitchFamily="2" charset="-122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2400353" y="3336595"/>
            <a:ext cx="1092141" cy="3371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600" b="1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Open Sans" pitchFamily="34" charset="0"/>
                <a:sym typeface="+mn-ea"/>
              </a:rPr>
              <a:t>添加标题</a:t>
            </a:r>
            <a:endParaRPr kumimoji="0" lang="zh-CN" altLang="en-US" sz="16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Open Sans" pitchFamily="34" charset="0"/>
              <a:sym typeface="+mn-ea"/>
            </a:endParaRPr>
          </a:p>
        </p:txBody>
      </p:sp>
      <p:sp>
        <p:nvSpPr>
          <p:cNvPr id="32" name="Rectangle 29"/>
          <p:cNvSpPr/>
          <p:nvPr/>
        </p:nvSpPr>
        <p:spPr>
          <a:xfrm>
            <a:off x="2280141" y="1940293"/>
            <a:ext cx="2009488" cy="817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>
              <a:lnSpc>
                <a:spcPts val="2000"/>
              </a:lnSpc>
              <a:defRPr/>
            </a:pP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FZHei-B01S" panose="02010601030101010101" pitchFamily="2" charset="-122"/>
              </a:rPr>
              <a:t>请在此处添加具体内容，文字尽量言简意赅，简单说明即可，不必过于繁琐</a:t>
            </a:r>
            <a:endParaRPr lang="zh-CN" altLang="en-US" sz="1100" dirty="0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FZHei-B01S" panose="02010601030101010101" pitchFamily="2" charset="-122"/>
            </a:endParaRPr>
          </a:p>
        </p:txBody>
      </p:sp>
      <p:sp>
        <p:nvSpPr>
          <p:cNvPr id="33" name="Rectangle 30"/>
          <p:cNvSpPr/>
          <p:nvPr/>
        </p:nvSpPr>
        <p:spPr>
          <a:xfrm>
            <a:off x="3197488" y="1619050"/>
            <a:ext cx="1092141" cy="3371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600" b="1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Open Sans" pitchFamily="34" charset="0"/>
                <a:sym typeface="+mn-ea"/>
              </a:rPr>
              <a:t>添加标题</a:t>
            </a:r>
            <a:endParaRPr kumimoji="0" lang="zh-CN" altLang="en-US" sz="16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Open Sans" pitchFamily="34" charset="0"/>
              <a:sym typeface="+mn-ea"/>
            </a:endParaRPr>
          </a:p>
        </p:txBody>
      </p:sp>
      <p:grpSp>
        <p:nvGrpSpPr>
          <p:cNvPr id="19" name="Group 18"/>
          <p:cNvGrpSpPr/>
          <p:nvPr/>
        </p:nvGrpSpPr>
        <p:grpSpPr>
          <a:xfrm>
            <a:off x="198765" y="305448"/>
            <a:ext cx="11693383" cy="558146"/>
            <a:chOff x="198765" y="305448"/>
            <a:chExt cx="11693383" cy="558146"/>
          </a:xfrm>
        </p:grpSpPr>
        <p:sp>
          <p:nvSpPr>
            <p:cNvPr id="34" name="任意多边形 86"/>
            <p:cNvSpPr/>
            <p:nvPr/>
          </p:nvSpPr>
          <p:spPr>
            <a:xfrm>
              <a:off x="4207560" y="305448"/>
              <a:ext cx="3677251" cy="558146"/>
            </a:xfrm>
            <a:custGeom>
              <a:avLst/>
              <a:gdLst>
                <a:gd name="connsiteX0" fmla="*/ 169920 w 8770052"/>
                <a:gd name="connsiteY0" fmla="*/ 0 h 3219464"/>
                <a:gd name="connsiteX1" fmla="*/ 8600132 w 8770052"/>
                <a:gd name="connsiteY1" fmla="*/ 0 h 3219464"/>
                <a:gd name="connsiteX2" fmla="*/ 8770052 w 8770052"/>
                <a:gd name="connsiteY2" fmla="*/ 169920 h 3219464"/>
                <a:gd name="connsiteX3" fmla="*/ 8770052 w 8770052"/>
                <a:gd name="connsiteY3" fmla="*/ 3219464 h 3219464"/>
                <a:gd name="connsiteX4" fmla="*/ 0 w 8770052"/>
                <a:gd name="connsiteY4" fmla="*/ 3219464 h 3219464"/>
                <a:gd name="connsiteX5" fmla="*/ 0 w 8770052"/>
                <a:gd name="connsiteY5" fmla="*/ 169920 h 3219464"/>
                <a:gd name="connsiteX6" fmla="*/ 169920 w 8770052"/>
                <a:gd name="connsiteY6" fmla="*/ 0 h 3219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770052" h="3219464">
                  <a:moveTo>
                    <a:pt x="169920" y="0"/>
                  </a:moveTo>
                  <a:lnTo>
                    <a:pt x="8600132" y="0"/>
                  </a:lnTo>
                  <a:cubicBezTo>
                    <a:pt x="8693976" y="0"/>
                    <a:pt x="8770052" y="76076"/>
                    <a:pt x="8770052" y="169920"/>
                  </a:cubicBezTo>
                  <a:lnTo>
                    <a:pt x="8770052" y="3219464"/>
                  </a:lnTo>
                  <a:lnTo>
                    <a:pt x="0" y="3219464"/>
                  </a:lnTo>
                  <a:lnTo>
                    <a:pt x="0" y="169920"/>
                  </a:lnTo>
                  <a:cubicBezTo>
                    <a:pt x="0" y="76076"/>
                    <a:pt x="76076" y="0"/>
                    <a:pt x="169920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3500000" scaled="1"/>
              <a:tileRect/>
            </a:gradFill>
            <a:ln>
              <a:noFill/>
            </a:ln>
            <a:effectLst>
              <a:outerShdw blurRad="3810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思源黑体" panose="020B0500000000000000" pitchFamily="34" charset="-122"/>
                <a:ea typeface="思源黑体" panose="020B0500000000000000" pitchFamily="34" charset="-122"/>
                <a:sym typeface="思源黑体" panose="020B0500000000000000" pitchFamily="34" charset="-122"/>
              </a:endParaRPr>
            </a:p>
          </p:txBody>
        </p:sp>
        <p:cxnSp>
          <p:nvCxnSpPr>
            <p:cNvPr id="35" name="直接连接符 75"/>
            <p:cNvCxnSpPr/>
            <p:nvPr/>
          </p:nvCxnSpPr>
          <p:spPr>
            <a:xfrm>
              <a:off x="198765" y="608350"/>
              <a:ext cx="3818570" cy="0"/>
            </a:xfrm>
            <a:prstGeom prst="line">
              <a:avLst/>
            </a:prstGeom>
            <a:ln w="31750"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直接连接符 75"/>
            <p:cNvCxnSpPr/>
            <p:nvPr/>
          </p:nvCxnSpPr>
          <p:spPr>
            <a:xfrm>
              <a:off x="8073578" y="608350"/>
              <a:ext cx="3818570" cy="0"/>
            </a:xfrm>
            <a:prstGeom prst="line">
              <a:avLst/>
            </a:prstGeom>
            <a:ln w="31750"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文本框 8"/>
            <p:cNvSpPr txBox="1"/>
            <p:nvPr/>
          </p:nvSpPr>
          <p:spPr>
            <a:xfrm>
              <a:off x="4820195" y="397562"/>
              <a:ext cx="24519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pc="600">
                  <a:solidFill>
                    <a:schemeClr val="bg1"/>
                  </a:solidFill>
                  <a:latin typeface="思源黑体" panose="020B0500000000000000" pitchFamily="34" charset="-122"/>
                  <a:ea typeface="思源黑体" panose="020B0500000000000000" pitchFamily="34" charset="-122"/>
                  <a:sym typeface="思源黑体" panose="020B0500000000000000" pitchFamily="34" charset="-122"/>
                </a:rPr>
                <a:t>输入您的标题</a:t>
              </a:r>
              <a:endParaRPr lang="zh-CN" altLang="en-US" spc="600">
                <a:solidFill>
                  <a:schemeClr val="bg1"/>
                </a:solidFill>
                <a:latin typeface="思源黑体" panose="020B0500000000000000" pitchFamily="34" charset="-122"/>
                <a:ea typeface="思源黑体" panose="020B0500000000000000" pitchFamily="34" charset="-122"/>
                <a:sym typeface="思源黑体" panose="020B0500000000000000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0"/>
                            </p:stCondLst>
                            <p:childTnLst>
                              <p:par>
                                <p:cTn id="6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7"/>
          <p:cNvCxnSpPr/>
          <p:nvPr/>
        </p:nvCxnSpPr>
        <p:spPr>
          <a:xfrm flipV="1">
            <a:off x="6077904" y="1"/>
            <a:ext cx="16343" cy="5629275"/>
          </a:xfrm>
          <a:prstGeom prst="line">
            <a:avLst/>
          </a:prstGeom>
          <a:ln w="1016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Oval 96"/>
          <p:cNvSpPr/>
          <p:nvPr/>
        </p:nvSpPr>
        <p:spPr>
          <a:xfrm>
            <a:off x="5587722" y="778750"/>
            <a:ext cx="995270" cy="995270"/>
          </a:xfrm>
          <a:prstGeom prst="ellipse">
            <a:avLst/>
          </a:prstGeom>
          <a:solidFill>
            <a:srgbClr val="4D78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Source Han Sans SC" panose="020B0500000000000000" pitchFamily="34" charset="-128"/>
              <a:ea typeface="Source Han Sans SC" panose="020B0500000000000000" pitchFamily="34" charset="-128"/>
            </a:endParaRPr>
          </a:p>
        </p:txBody>
      </p:sp>
      <p:sp>
        <p:nvSpPr>
          <p:cNvPr id="4" name="TextBox 25"/>
          <p:cNvSpPr txBox="1"/>
          <p:nvPr/>
        </p:nvSpPr>
        <p:spPr>
          <a:xfrm>
            <a:off x="5914719" y="950933"/>
            <a:ext cx="3777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4000" spc="50" dirty="0">
                <a:solidFill>
                  <a:srgbClr val="F9F9F9"/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  <a:cs typeface="Open Sans Extrabold" panose="020B0906030804020204" pitchFamily="34" charset="0"/>
              </a:rPr>
              <a:t>3</a:t>
            </a:r>
            <a:endParaRPr lang="en-US" sz="4000" spc="50" dirty="0">
              <a:solidFill>
                <a:srgbClr val="F9F9F9"/>
              </a:solidFill>
              <a:latin typeface="Source Han Sans SC" panose="020B0500000000000000" pitchFamily="34" charset="-128"/>
              <a:ea typeface="Source Han Sans SC" panose="020B0500000000000000" pitchFamily="34" charset="-128"/>
              <a:cs typeface="Open Sans Extrabold" panose="020B0906030804020204" pitchFamily="34" charset="0"/>
            </a:endParaRPr>
          </a:p>
        </p:txBody>
      </p:sp>
      <p:sp>
        <p:nvSpPr>
          <p:cNvPr id="5" name="Oval 36"/>
          <p:cNvSpPr/>
          <p:nvPr/>
        </p:nvSpPr>
        <p:spPr>
          <a:xfrm>
            <a:off x="5587722" y="2950351"/>
            <a:ext cx="995270" cy="995270"/>
          </a:xfrm>
          <a:prstGeom prst="ellipse">
            <a:avLst/>
          </a:prstGeom>
          <a:solidFill>
            <a:srgbClr val="4D78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Source Han Sans SC" panose="020B0500000000000000" pitchFamily="34" charset="-128"/>
              <a:ea typeface="Source Han Sans SC" panose="020B0500000000000000" pitchFamily="34" charset="-128"/>
            </a:endParaRPr>
          </a:p>
        </p:txBody>
      </p:sp>
      <p:sp>
        <p:nvSpPr>
          <p:cNvPr id="6" name="TextBox 37"/>
          <p:cNvSpPr txBox="1"/>
          <p:nvPr/>
        </p:nvSpPr>
        <p:spPr>
          <a:xfrm>
            <a:off x="5877447" y="3132058"/>
            <a:ext cx="3777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4000" spc="50" dirty="0">
                <a:solidFill>
                  <a:srgbClr val="F9F9F9"/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  <a:cs typeface="Open Sans Extrabold" panose="020B0906030804020204" pitchFamily="34" charset="0"/>
              </a:rPr>
              <a:t>4</a:t>
            </a:r>
            <a:endParaRPr lang="en-US" sz="4000" spc="50" dirty="0">
              <a:solidFill>
                <a:srgbClr val="F9F9F9"/>
              </a:solidFill>
              <a:latin typeface="Source Han Sans SC" panose="020B0500000000000000" pitchFamily="34" charset="-128"/>
              <a:ea typeface="Source Han Sans SC" panose="020B0500000000000000" pitchFamily="34" charset="-128"/>
              <a:cs typeface="Open Sans Extrabold" panose="020B0906030804020204" pitchFamily="34" charset="0"/>
            </a:endParaRPr>
          </a:p>
        </p:txBody>
      </p:sp>
      <p:sp>
        <p:nvSpPr>
          <p:cNvPr id="7" name="Oval 16"/>
          <p:cNvSpPr/>
          <p:nvPr/>
        </p:nvSpPr>
        <p:spPr>
          <a:xfrm>
            <a:off x="5587722" y="5116480"/>
            <a:ext cx="995270" cy="995270"/>
          </a:xfrm>
          <a:prstGeom prst="ellipse">
            <a:avLst/>
          </a:prstGeom>
          <a:solidFill>
            <a:srgbClr val="4D78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Source Han Sans SC" panose="020B0500000000000000" pitchFamily="34" charset="-128"/>
              <a:ea typeface="Source Han Sans SC" panose="020B0500000000000000" pitchFamily="34" charset="-128"/>
            </a:endParaRPr>
          </a:p>
        </p:txBody>
      </p:sp>
      <p:sp>
        <p:nvSpPr>
          <p:cNvPr id="8" name="TextBox 20"/>
          <p:cNvSpPr txBox="1"/>
          <p:nvPr/>
        </p:nvSpPr>
        <p:spPr>
          <a:xfrm>
            <a:off x="5895669" y="5288662"/>
            <a:ext cx="3777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4000" spc="50" dirty="0">
                <a:solidFill>
                  <a:srgbClr val="F9F9F9"/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  <a:cs typeface="Open Sans Extrabold" panose="020B0906030804020204" pitchFamily="34" charset="0"/>
              </a:rPr>
              <a:t>5</a:t>
            </a:r>
            <a:endParaRPr lang="en-US" sz="4000" spc="50" dirty="0">
              <a:solidFill>
                <a:srgbClr val="F9F9F9"/>
              </a:solidFill>
              <a:latin typeface="Source Han Sans SC" panose="020B0500000000000000" pitchFamily="34" charset="-128"/>
              <a:ea typeface="Source Han Sans SC" panose="020B0500000000000000" pitchFamily="34" charset="-128"/>
              <a:cs typeface="Open Sans Extrabold" panose="020B0906030804020204" pitchFamily="34" charset="0"/>
            </a:endParaRPr>
          </a:p>
        </p:txBody>
      </p:sp>
      <p:sp>
        <p:nvSpPr>
          <p:cNvPr id="9" name="TextBox 15"/>
          <p:cNvSpPr txBox="1"/>
          <p:nvPr/>
        </p:nvSpPr>
        <p:spPr>
          <a:xfrm>
            <a:off x="3047752" y="1132694"/>
            <a:ext cx="2286000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tr-TR" sz="1900" spc="50" dirty="0"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TITLE FOR STEP</a:t>
            </a:r>
            <a:endParaRPr lang="en-US" sz="1900" spc="50" dirty="0"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sp>
        <p:nvSpPr>
          <p:cNvPr id="10" name="TextBox 18"/>
          <p:cNvSpPr txBox="1"/>
          <p:nvPr/>
        </p:nvSpPr>
        <p:spPr>
          <a:xfrm>
            <a:off x="6924468" y="3246434"/>
            <a:ext cx="2286000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900" spc="50" dirty="0"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TITLE FOR STEP</a:t>
            </a:r>
            <a:endParaRPr lang="en-US" sz="1900" spc="50" dirty="0"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sp>
        <p:nvSpPr>
          <p:cNvPr id="11" name="TextBox 24"/>
          <p:cNvSpPr txBox="1"/>
          <p:nvPr/>
        </p:nvSpPr>
        <p:spPr>
          <a:xfrm>
            <a:off x="3047752" y="5461538"/>
            <a:ext cx="2286000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tr-TR" sz="1900" spc="50" dirty="0"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TITLE FOR STEP</a:t>
            </a:r>
            <a:endParaRPr lang="en-US" sz="1900" spc="50" dirty="0"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sp>
        <p:nvSpPr>
          <p:cNvPr id="12" name="TextBox 24"/>
          <p:cNvSpPr txBox="1"/>
          <p:nvPr/>
        </p:nvSpPr>
        <p:spPr>
          <a:xfrm>
            <a:off x="6924468" y="648082"/>
            <a:ext cx="3730928" cy="1353944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pPr marL="0" marR="0" lvl="0" indent="0" algn="l" defTabSz="121793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  <a:sym typeface="FZHei-B01S" panose="02010601030101010101" pitchFamily="2" charset="-122"/>
              </a:rPr>
              <a:t>请在此处添加具体内容，文字尽量言简意赅，简单说明即可，不必过于繁琐，注意板面美观度。请在此处添加具体内容，文字尽量言简意赅，简单说明即可，不必过于繁琐，注意板面美观度。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Source Han Sans SC" panose="020B0500000000000000" pitchFamily="34" charset="-128"/>
              <a:ea typeface="Source Han Sans SC" panose="020B0500000000000000" pitchFamily="34" charset="-128"/>
              <a:sym typeface="FZHei-B01S" panose="02010601030101010101" pitchFamily="2" charset="-122"/>
            </a:endParaRPr>
          </a:p>
        </p:txBody>
      </p:sp>
      <p:sp>
        <p:nvSpPr>
          <p:cNvPr id="13" name="TextBox 24"/>
          <p:cNvSpPr txBox="1"/>
          <p:nvPr/>
        </p:nvSpPr>
        <p:spPr>
          <a:xfrm>
            <a:off x="1602824" y="2812504"/>
            <a:ext cx="3730928" cy="1353944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pPr marL="0" marR="0" lvl="0" indent="0" algn="r" defTabSz="121793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  <a:sym typeface="FZHei-B01S" panose="02010601030101010101" pitchFamily="2" charset="-122"/>
              </a:rPr>
              <a:t>请在此处添加具体内容，文字尽量言简意赅，简单说明即可，不必过于繁琐，注意板面美观度。请在此处添加具体内容，文字尽量言简意赅，简单说明即可，不必过于繁琐，注意板面美观度。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Source Han Sans SC" panose="020B0500000000000000" pitchFamily="34" charset="-128"/>
              <a:ea typeface="Source Han Sans SC" panose="020B0500000000000000" pitchFamily="34" charset="-128"/>
              <a:sym typeface="FZHei-B01S" panose="02010601030101010101" pitchFamily="2" charset="-122"/>
            </a:endParaRPr>
          </a:p>
        </p:txBody>
      </p:sp>
      <p:sp>
        <p:nvSpPr>
          <p:cNvPr id="14" name="TextBox 24"/>
          <p:cNvSpPr txBox="1"/>
          <p:nvPr/>
        </p:nvSpPr>
        <p:spPr>
          <a:xfrm>
            <a:off x="6924468" y="4976926"/>
            <a:ext cx="3730928" cy="1353944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pPr marL="0" marR="0" lvl="0" indent="0" algn="l" defTabSz="121793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  <a:sym typeface="FZHei-B01S" panose="02010601030101010101" pitchFamily="2" charset="-122"/>
              </a:rPr>
              <a:t>请在此处添加具体内容，文字尽量言简意赅，简单说明即可，不必过于繁琐，注意板面美观度。请在此处添加具体内容，文字尽量言简意赅，简单说明即可，不必过于繁琐，注意板面美观度。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Source Han Sans SC" panose="020B0500000000000000" pitchFamily="34" charset="-128"/>
              <a:ea typeface="Source Han Sans SC" panose="020B0500000000000000" pitchFamily="34" charset="-128"/>
              <a:sym typeface="FZHei-B01S" panose="02010601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495867" y="2106828"/>
            <a:ext cx="11200261" cy="2644378"/>
          </a:xfrm>
          <a:prstGeom prst="rect">
            <a:avLst/>
          </a:prstGeom>
          <a:blipFill rotWithShape="1">
            <a:blip r:embed="rId1"/>
            <a:srcRect/>
            <a:stretch>
              <a:fillRect t="-90831" b="-90831"/>
            </a:stretch>
          </a:blipFill>
          <a:ln>
            <a:noFill/>
          </a:ln>
          <a:effectLst>
            <a:outerShdw blurRad="3810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思源黑体" panose="020B0500000000000000" pitchFamily="34" charset="-122"/>
              <a:ea typeface="思源黑体" panose="020B0500000000000000" pitchFamily="34" charset="-122"/>
              <a:sym typeface="思源黑体" panose="020B0500000000000000" pitchFamily="34" charset="-122"/>
            </a:endParaRPr>
          </a:p>
        </p:txBody>
      </p:sp>
      <p:sp>
        <p:nvSpPr>
          <p:cNvPr id="2" name="任意多边形 84"/>
          <p:cNvSpPr/>
          <p:nvPr/>
        </p:nvSpPr>
        <p:spPr>
          <a:xfrm>
            <a:off x="495869" y="3442111"/>
            <a:ext cx="11200262" cy="2017059"/>
          </a:xfrm>
          <a:custGeom>
            <a:avLst/>
            <a:gdLst>
              <a:gd name="connsiteX0" fmla="*/ 217006 w 11200262"/>
              <a:gd name="connsiteY0" fmla="*/ 0 h 3470323"/>
              <a:gd name="connsiteX1" fmla="*/ 2550263 w 11200262"/>
              <a:gd name="connsiteY1" fmla="*/ 0 h 3470323"/>
              <a:gd name="connsiteX2" fmla="*/ 2612521 w 11200262"/>
              <a:gd name="connsiteY2" fmla="*/ 26824 h 3470323"/>
              <a:gd name="connsiteX3" fmla="*/ 2682829 w 11200262"/>
              <a:gd name="connsiteY3" fmla="*/ 79527 h 3470323"/>
              <a:gd name="connsiteX4" fmla="*/ 3395851 w 11200262"/>
              <a:gd name="connsiteY4" fmla="*/ 2072038 h 3470323"/>
              <a:gd name="connsiteX5" fmla="*/ 3401805 w 11200262"/>
              <a:gd name="connsiteY5" fmla="*/ 2079920 h 3470323"/>
              <a:gd name="connsiteX6" fmla="*/ 3432303 w 11200262"/>
              <a:gd name="connsiteY6" fmla="*/ 2109636 h 3470323"/>
              <a:gd name="connsiteX7" fmla="*/ 3470472 w 11200262"/>
              <a:gd name="connsiteY7" fmla="*/ 2124227 h 3470323"/>
              <a:gd name="connsiteX8" fmla="*/ 3474570 w 11200262"/>
              <a:gd name="connsiteY8" fmla="*/ 2125438 h 3470323"/>
              <a:gd name="connsiteX9" fmla="*/ 5785653 w 11200262"/>
              <a:gd name="connsiteY9" fmla="*/ 2125438 h 3470323"/>
              <a:gd name="connsiteX10" fmla="*/ 10407219 w 11200262"/>
              <a:gd name="connsiteY10" fmla="*/ 2125438 h 3470323"/>
              <a:gd name="connsiteX11" fmla="*/ 10543503 w 11200262"/>
              <a:gd name="connsiteY11" fmla="*/ 2125438 h 3470323"/>
              <a:gd name="connsiteX12" fmla="*/ 10543503 w 11200262"/>
              <a:gd name="connsiteY12" fmla="*/ 2125471 h 3470323"/>
              <a:gd name="connsiteX13" fmla="*/ 11030340 w 11200262"/>
              <a:gd name="connsiteY13" fmla="*/ 2125471 h 3470323"/>
              <a:gd name="connsiteX14" fmla="*/ 11200260 w 11200262"/>
              <a:gd name="connsiteY14" fmla="*/ 2295391 h 3470323"/>
              <a:gd name="connsiteX15" fmla="*/ 11200260 w 11200262"/>
              <a:gd name="connsiteY15" fmla="*/ 2856178 h 3470323"/>
              <a:gd name="connsiteX16" fmla="*/ 11200262 w 11200262"/>
              <a:gd name="connsiteY16" fmla="*/ 2856178 h 3470323"/>
              <a:gd name="connsiteX17" fmla="*/ 11200262 w 11200262"/>
              <a:gd name="connsiteY17" fmla="*/ 3470323 h 3470323"/>
              <a:gd name="connsiteX18" fmla="*/ 0 w 11200262"/>
              <a:gd name="connsiteY18" fmla="*/ 3470323 h 3470323"/>
              <a:gd name="connsiteX19" fmla="*/ 0 w 11200262"/>
              <a:gd name="connsiteY19" fmla="*/ 217006 h 3470323"/>
              <a:gd name="connsiteX20" fmla="*/ 217006 w 11200262"/>
              <a:gd name="connsiteY20" fmla="*/ 0 h 3470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1200262" h="3470323">
                <a:moveTo>
                  <a:pt x="217006" y="0"/>
                </a:moveTo>
                <a:lnTo>
                  <a:pt x="2550263" y="0"/>
                </a:lnTo>
                <a:lnTo>
                  <a:pt x="2612521" y="26824"/>
                </a:lnTo>
                <a:lnTo>
                  <a:pt x="2682829" y="79527"/>
                </a:lnTo>
                <a:lnTo>
                  <a:pt x="3395851" y="2072038"/>
                </a:lnTo>
                <a:lnTo>
                  <a:pt x="3401805" y="2079920"/>
                </a:lnTo>
                <a:cubicBezTo>
                  <a:pt x="3411831" y="2091638"/>
                  <a:pt x="3413007" y="2099931"/>
                  <a:pt x="3432303" y="2109636"/>
                </a:cubicBezTo>
                <a:cubicBezTo>
                  <a:pt x="3441951" y="2114488"/>
                  <a:pt x="3455466" y="2119414"/>
                  <a:pt x="3470472" y="2124227"/>
                </a:cubicBezTo>
                <a:lnTo>
                  <a:pt x="3474570" y="2125438"/>
                </a:lnTo>
                <a:lnTo>
                  <a:pt x="5785653" y="2125438"/>
                </a:lnTo>
                <a:lnTo>
                  <a:pt x="10407219" y="2125438"/>
                </a:lnTo>
                <a:lnTo>
                  <a:pt x="10543503" y="2125438"/>
                </a:lnTo>
                <a:lnTo>
                  <a:pt x="10543503" y="2125471"/>
                </a:lnTo>
                <a:lnTo>
                  <a:pt x="11030340" y="2125471"/>
                </a:lnTo>
                <a:cubicBezTo>
                  <a:pt x="11124184" y="2125471"/>
                  <a:pt x="11200260" y="2201547"/>
                  <a:pt x="11200260" y="2295391"/>
                </a:cubicBezTo>
                <a:lnTo>
                  <a:pt x="11200260" y="2856178"/>
                </a:lnTo>
                <a:lnTo>
                  <a:pt x="11200262" y="2856178"/>
                </a:lnTo>
                <a:lnTo>
                  <a:pt x="11200262" y="3470323"/>
                </a:lnTo>
                <a:lnTo>
                  <a:pt x="0" y="3470323"/>
                </a:lnTo>
                <a:lnTo>
                  <a:pt x="0" y="217006"/>
                </a:lnTo>
                <a:cubicBezTo>
                  <a:pt x="0" y="97157"/>
                  <a:pt x="97157" y="0"/>
                  <a:pt x="217006" y="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3500000" scaled="1"/>
          </a:gradFill>
          <a:ln>
            <a:noFill/>
          </a:ln>
          <a:effectLst>
            <a:outerShdw blurRad="3810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思源黑体" panose="020B0500000000000000" pitchFamily="34" charset="-122"/>
              <a:ea typeface="思源黑体" panose="020B0500000000000000" pitchFamily="34" charset="-122"/>
              <a:sym typeface="思源黑体" panose="020B0500000000000000" pitchFamily="34" charset="-122"/>
            </a:endParaRPr>
          </a:p>
        </p:txBody>
      </p:sp>
      <p:sp>
        <p:nvSpPr>
          <p:cNvPr id="4" name="TextBox 11"/>
          <p:cNvSpPr txBox="1"/>
          <p:nvPr/>
        </p:nvSpPr>
        <p:spPr>
          <a:xfrm flipH="1">
            <a:off x="866723" y="3727365"/>
            <a:ext cx="1712049" cy="1445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spc="-150" dirty="0">
                <a:solidFill>
                  <a:schemeClr val="bg1"/>
                </a:solidFill>
                <a:latin typeface="思源黑体" panose="020B0500000000000000" pitchFamily="34" charset="-122"/>
                <a:ea typeface="思源黑体" panose="020B0500000000000000" pitchFamily="34" charset="-122"/>
                <a:sym typeface="思源黑体" panose="020B0500000000000000" pitchFamily="34" charset="-122"/>
              </a:rPr>
              <a:t>02</a:t>
            </a:r>
            <a:endParaRPr lang="en-US" sz="8800" spc="-150" dirty="0">
              <a:solidFill>
                <a:schemeClr val="bg1"/>
              </a:solidFill>
              <a:latin typeface="思源黑体" panose="020B0500000000000000" pitchFamily="34" charset="-122"/>
              <a:ea typeface="思源黑体" panose="020B0500000000000000" pitchFamily="34" charset="-122"/>
              <a:sym typeface="思源黑体" panose="020B0500000000000000" pitchFamily="34" charset="-122"/>
            </a:endParaRPr>
          </a:p>
        </p:txBody>
      </p:sp>
      <p:sp>
        <p:nvSpPr>
          <p:cNvPr id="5" name="文本框 9"/>
          <p:cNvSpPr txBox="1"/>
          <p:nvPr/>
        </p:nvSpPr>
        <p:spPr>
          <a:xfrm>
            <a:off x="4559937" y="4750846"/>
            <a:ext cx="4531956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>
                <a:rot lat="0" lon="0" rev="0"/>
              </a:lightRig>
            </a:scene3d>
            <a:sp3d contourW="127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思源黑体" panose="020B0500000000000000" pitchFamily="34" charset="-122"/>
                <a:ea typeface="思源黑体" panose="020B0500000000000000" pitchFamily="34" charset="-122"/>
                <a:sym typeface="思源黑体" panose="020B0500000000000000" pitchFamily="34" charset="-122"/>
              </a:rPr>
              <a:t>输入您的标题</a:t>
            </a:r>
            <a:endParaRPr kumimoji="0" lang="zh-CN" altLang="en-US" sz="4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思源黑体" panose="020B0500000000000000" pitchFamily="34" charset="-122"/>
              <a:ea typeface="思源黑体" panose="020B0500000000000000" pitchFamily="34" charset="-122"/>
              <a:sym typeface="思源黑体" panose="020B0500000000000000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组合 21"/>
          <p:cNvGrpSpPr/>
          <p:nvPr/>
        </p:nvGrpSpPr>
        <p:grpSpPr>
          <a:xfrm>
            <a:off x="2009674" y="1484784"/>
            <a:ext cx="1736857" cy="3493760"/>
            <a:chOff x="1002057" y="1774602"/>
            <a:chExt cx="1736857" cy="3493760"/>
          </a:xfrm>
          <a:solidFill>
            <a:srgbClr val="4D7889"/>
          </a:solidFill>
        </p:grpSpPr>
        <p:sp>
          <p:nvSpPr>
            <p:cNvPr id="23" name="Freeform 21"/>
            <p:cNvSpPr/>
            <p:nvPr/>
          </p:nvSpPr>
          <p:spPr bwMode="auto">
            <a:xfrm>
              <a:off x="1479596" y="4029436"/>
              <a:ext cx="778890" cy="103017"/>
            </a:xfrm>
            <a:custGeom>
              <a:avLst/>
              <a:gdLst>
                <a:gd name="T0" fmla="*/ 461 w 495"/>
                <a:gd name="T1" fmla="*/ 66 h 66"/>
                <a:gd name="T2" fmla="*/ 34 w 495"/>
                <a:gd name="T3" fmla="*/ 66 h 66"/>
                <a:gd name="T4" fmla="*/ 0 w 495"/>
                <a:gd name="T5" fmla="*/ 33 h 66"/>
                <a:gd name="T6" fmla="*/ 34 w 495"/>
                <a:gd name="T7" fmla="*/ 0 h 66"/>
                <a:gd name="T8" fmla="*/ 461 w 495"/>
                <a:gd name="T9" fmla="*/ 0 h 66"/>
                <a:gd name="T10" fmla="*/ 495 w 495"/>
                <a:gd name="T11" fmla="*/ 33 h 66"/>
                <a:gd name="T12" fmla="*/ 461 w 495"/>
                <a:gd name="T13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95" h="66">
                  <a:moveTo>
                    <a:pt x="461" y="66"/>
                  </a:moveTo>
                  <a:cubicBezTo>
                    <a:pt x="34" y="66"/>
                    <a:pt x="34" y="66"/>
                    <a:pt x="34" y="66"/>
                  </a:cubicBezTo>
                  <a:cubicBezTo>
                    <a:pt x="16" y="66"/>
                    <a:pt x="0" y="51"/>
                    <a:pt x="0" y="33"/>
                  </a:cubicBezTo>
                  <a:cubicBezTo>
                    <a:pt x="0" y="15"/>
                    <a:pt x="16" y="0"/>
                    <a:pt x="34" y="0"/>
                  </a:cubicBezTo>
                  <a:cubicBezTo>
                    <a:pt x="461" y="0"/>
                    <a:pt x="461" y="0"/>
                    <a:pt x="461" y="0"/>
                  </a:cubicBezTo>
                  <a:cubicBezTo>
                    <a:pt x="480" y="0"/>
                    <a:pt x="495" y="15"/>
                    <a:pt x="495" y="33"/>
                  </a:cubicBezTo>
                  <a:cubicBezTo>
                    <a:pt x="495" y="51"/>
                    <a:pt x="480" y="66"/>
                    <a:pt x="461" y="6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en-US"/>
            </a:p>
          </p:txBody>
        </p:sp>
        <p:sp>
          <p:nvSpPr>
            <p:cNvPr id="25" name="Freeform 22"/>
            <p:cNvSpPr/>
            <p:nvPr/>
          </p:nvSpPr>
          <p:spPr bwMode="auto">
            <a:xfrm>
              <a:off x="1479596" y="4169040"/>
              <a:ext cx="778890" cy="105906"/>
            </a:xfrm>
            <a:custGeom>
              <a:avLst/>
              <a:gdLst>
                <a:gd name="T0" fmla="*/ 461 w 495"/>
                <a:gd name="T1" fmla="*/ 67 h 67"/>
                <a:gd name="T2" fmla="*/ 34 w 495"/>
                <a:gd name="T3" fmla="*/ 67 h 67"/>
                <a:gd name="T4" fmla="*/ 0 w 495"/>
                <a:gd name="T5" fmla="*/ 34 h 67"/>
                <a:gd name="T6" fmla="*/ 34 w 495"/>
                <a:gd name="T7" fmla="*/ 0 h 67"/>
                <a:gd name="T8" fmla="*/ 461 w 495"/>
                <a:gd name="T9" fmla="*/ 0 h 67"/>
                <a:gd name="T10" fmla="*/ 495 w 495"/>
                <a:gd name="T11" fmla="*/ 34 h 67"/>
                <a:gd name="T12" fmla="*/ 461 w 495"/>
                <a:gd name="T13" fmla="*/ 67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95" h="67">
                  <a:moveTo>
                    <a:pt x="461" y="67"/>
                  </a:moveTo>
                  <a:cubicBezTo>
                    <a:pt x="34" y="67"/>
                    <a:pt x="34" y="67"/>
                    <a:pt x="34" y="67"/>
                  </a:cubicBezTo>
                  <a:cubicBezTo>
                    <a:pt x="16" y="67"/>
                    <a:pt x="0" y="52"/>
                    <a:pt x="0" y="34"/>
                  </a:cubicBezTo>
                  <a:cubicBezTo>
                    <a:pt x="0" y="15"/>
                    <a:pt x="16" y="0"/>
                    <a:pt x="34" y="0"/>
                  </a:cubicBezTo>
                  <a:cubicBezTo>
                    <a:pt x="461" y="0"/>
                    <a:pt x="461" y="0"/>
                    <a:pt x="461" y="0"/>
                  </a:cubicBezTo>
                  <a:cubicBezTo>
                    <a:pt x="480" y="0"/>
                    <a:pt x="495" y="15"/>
                    <a:pt x="495" y="34"/>
                  </a:cubicBezTo>
                  <a:cubicBezTo>
                    <a:pt x="495" y="52"/>
                    <a:pt x="480" y="67"/>
                    <a:pt x="461" y="6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en-US"/>
            </a:p>
          </p:txBody>
        </p:sp>
        <p:sp>
          <p:nvSpPr>
            <p:cNvPr id="26" name="Freeform 23"/>
            <p:cNvSpPr/>
            <p:nvPr/>
          </p:nvSpPr>
          <p:spPr bwMode="auto">
            <a:xfrm>
              <a:off x="1624976" y="4310569"/>
              <a:ext cx="489093" cy="103980"/>
            </a:xfrm>
            <a:custGeom>
              <a:avLst/>
              <a:gdLst>
                <a:gd name="T0" fmla="*/ 278 w 311"/>
                <a:gd name="T1" fmla="*/ 66 h 66"/>
                <a:gd name="T2" fmla="*/ 34 w 311"/>
                <a:gd name="T3" fmla="*/ 66 h 66"/>
                <a:gd name="T4" fmla="*/ 0 w 311"/>
                <a:gd name="T5" fmla="*/ 33 h 66"/>
                <a:gd name="T6" fmla="*/ 34 w 311"/>
                <a:gd name="T7" fmla="*/ 0 h 66"/>
                <a:gd name="T8" fmla="*/ 278 w 311"/>
                <a:gd name="T9" fmla="*/ 0 h 66"/>
                <a:gd name="T10" fmla="*/ 311 w 311"/>
                <a:gd name="T11" fmla="*/ 33 h 66"/>
                <a:gd name="T12" fmla="*/ 278 w 311"/>
                <a:gd name="T13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1" h="66">
                  <a:moveTo>
                    <a:pt x="278" y="66"/>
                  </a:moveTo>
                  <a:cubicBezTo>
                    <a:pt x="34" y="66"/>
                    <a:pt x="34" y="66"/>
                    <a:pt x="34" y="66"/>
                  </a:cubicBezTo>
                  <a:cubicBezTo>
                    <a:pt x="15" y="66"/>
                    <a:pt x="0" y="52"/>
                    <a:pt x="0" y="33"/>
                  </a:cubicBezTo>
                  <a:cubicBezTo>
                    <a:pt x="0" y="15"/>
                    <a:pt x="15" y="0"/>
                    <a:pt x="34" y="0"/>
                  </a:cubicBezTo>
                  <a:cubicBezTo>
                    <a:pt x="278" y="0"/>
                    <a:pt x="278" y="0"/>
                    <a:pt x="278" y="0"/>
                  </a:cubicBezTo>
                  <a:cubicBezTo>
                    <a:pt x="296" y="0"/>
                    <a:pt x="311" y="15"/>
                    <a:pt x="311" y="33"/>
                  </a:cubicBezTo>
                  <a:cubicBezTo>
                    <a:pt x="311" y="52"/>
                    <a:pt x="296" y="66"/>
                    <a:pt x="278" y="6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en-US"/>
            </a:p>
          </p:txBody>
        </p:sp>
        <p:sp>
          <p:nvSpPr>
            <p:cNvPr id="29" name="Freeform 24"/>
            <p:cNvSpPr>
              <a:spLocks noEditPoints="1"/>
            </p:cNvSpPr>
            <p:nvPr/>
          </p:nvSpPr>
          <p:spPr bwMode="auto">
            <a:xfrm>
              <a:off x="1002057" y="1774602"/>
              <a:ext cx="1736857" cy="2218249"/>
            </a:xfrm>
            <a:custGeom>
              <a:avLst/>
              <a:gdLst>
                <a:gd name="T0" fmla="*/ 958 w 1104"/>
                <a:gd name="T1" fmla="*/ 175 h 1410"/>
                <a:gd name="T2" fmla="*/ 552 w 1104"/>
                <a:gd name="T3" fmla="*/ 0 h 1410"/>
                <a:gd name="T4" fmla="*/ 145 w 1104"/>
                <a:gd name="T5" fmla="*/ 175 h 1410"/>
                <a:gd name="T6" fmla="*/ 0 w 1104"/>
                <a:gd name="T7" fmla="*/ 566 h 1410"/>
                <a:gd name="T8" fmla="*/ 158 w 1104"/>
                <a:gd name="T9" fmla="*/ 993 h 1410"/>
                <a:gd name="T10" fmla="*/ 304 w 1104"/>
                <a:gd name="T11" fmla="*/ 1376 h 1410"/>
                <a:gd name="T12" fmla="*/ 314 w 1104"/>
                <a:gd name="T13" fmla="*/ 1400 h 1410"/>
                <a:gd name="T14" fmla="*/ 338 w 1104"/>
                <a:gd name="T15" fmla="*/ 1410 h 1410"/>
                <a:gd name="T16" fmla="*/ 765 w 1104"/>
                <a:gd name="T17" fmla="*/ 1410 h 1410"/>
                <a:gd name="T18" fmla="*/ 799 w 1104"/>
                <a:gd name="T19" fmla="*/ 1376 h 1410"/>
                <a:gd name="T20" fmla="*/ 945 w 1104"/>
                <a:gd name="T21" fmla="*/ 993 h 1410"/>
                <a:gd name="T22" fmla="*/ 1104 w 1104"/>
                <a:gd name="T23" fmla="*/ 566 h 1410"/>
                <a:gd name="T24" fmla="*/ 958 w 1104"/>
                <a:gd name="T25" fmla="*/ 175 h 1410"/>
                <a:gd name="T26" fmla="*/ 889 w 1104"/>
                <a:gd name="T27" fmla="*/ 956 h 1410"/>
                <a:gd name="T28" fmla="*/ 732 w 1104"/>
                <a:gd name="T29" fmla="*/ 1343 h 1410"/>
                <a:gd name="T30" fmla="*/ 371 w 1104"/>
                <a:gd name="T31" fmla="*/ 1343 h 1410"/>
                <a:gd name="T32" fmla="*/ 215 w 1104"/>
                <a:gd name="T33" fmla="*/ 956 h 1410"/>
                <a:gd name="T34" fmla="*/ 67 w 1104"/>
                <a:gd name="T35" fmla="*/ 566 h 1410"/>
                <a:gd name="T36" fmla="*/ 552 w 1104"/>
                <a:gd name="T37" fmla="*/ 66 h 1410"/>
                <a:gd name="T38" fmla="*/ 1036 w 1104"/>
                <a:gd name="T39" fmla="*/ 566 h 1410"/>
                <a:gd name="T40" fmla="*/ 889 w 1104"/>
                <a:gd name="T41" fmla="*/ 956 h 1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104" h="1410">
                  <a:moveTo>
                    <a:pt x="958" y="175"/>
                  </a:moveTo>
                  <a:cubicBezTo>
                    <a:pt x="856" y="61"/>
                    <a:pt x="715" y="0"/>
                    <a:pt x="552" y="0"/>
                  </a:cubicBezTo>
                  <a:cubicBezTo>
                    <a:pt x="388" y="0"/>
                    <a:pt x="248" y="61"/>
                    <a:pt x="145" y="175"/>
                  </a:cubicBezTo>
                  <a:cubicBezTo>
                    <a:pt x="51" y="280"/>
                    <a:pt x="0" y="414"/>
                    <a:pt x="0" y="566"/>
                  </a:cubicBezTo>
                  <a:cubicBezTo>
                    <a:pt x="0" y="762"/>
                    <a:pt x="80" y="879"/>
                    <a:pt x="158" y="993"/>
                  </a:cubicBezTo>
                  <a:cubicBezTo>
                    <a:pt x="233" y="1103"/>
                    <a:pt x="304" y="1204"/>
                    <a:pt x="304" y="1376"/>
                  </a:cubicBezTo>
                  <a:cubicBezTo>
                    <a:pt x="304" y="1385"/>
                    <a:pt x="308" y="1394"/>
                    <a:pt x="314" y="1400"/>
                  </a:cubicBezTo>
                  <a:cubicBezTo>
                    <a:pt x="321" y="1406"/>
                    <a:pt x="329" y="1410"/>
                    <a:pt x="338" y="1410"/>
                  </a:cubicBezTo>
                  <a:cubicBezTo>
                    <a:pt x="765" y="1410"/>
                    <a:pt x="765" y="1410"/>
                    <a:pt x="765" y="1410"/>
                  </a:cubicBezTo>
                  <a:cubicBezTo>
                    <a:pt x="784" y="1410"/>
                    <a:pt x="799" y="1395"/>
                    <a:pt x="799" y="1376"/>
                  </a:cubicBezTo>
                  <a:cubicBezTo>
                    <a:pt x="799" y="1204"/>
                    <a:pt x="870" y="1103"/>
                    <a:pt x="945" y="993"/>
                  </a:cubicBezTo>
                  <a:cubicBezTo>
                    <a:pt x="1023" y="879"/>
                    <a:pt x="1104" y="762"/>
                    <a:pt x="1104" y="566"/>
                  </a:cubicBezTo>
                  <a:cubicBezTo>
                    <a:pt x="1104" y="414"/>
                    <a:pt x="1052" y="280"/>
                    <a:pt x="958" y="175"/>
                  </a:cubicBezTo>
                  <a:close/>
                  <a:moveTo>
                    <a:pt x="889" y="956"/>
                  </a:moveTo>
                  <a:cubicBezTo>
                    <a:pt x="816" y="1062"/>
                    <a:pt x="740" y="1170"/>
                    <a:pt x="732" y="1343"/>
                  </a:cubicBezTo>
                  <a:cubicBezTo>
                    <a:pt x="371" y="1343"/>
                    <a:pt x="371" y="1343"/>
                    <a:pt x="371" y="1343"/>
                  </a:cubicBezTo>
                  <a:cubicBezTo>
                    <a:pt x="363" y="1170"/>
                    <a:pt x="288" y="1062"/>
                    <a:pt x="215" y="956"/>
                  </a:cubicBezTo>
                  <a:cubicBezTo>
                    <a:pt x="139" y="846"/>
                    <a:pt x="67" y="741"/>
                    <a:pt x="67" y="566"/>
                  </a:cubicBezTo>
                  <a:cubicBezTo>
                    <a:pt x="67" y="314"/>
                    <a:pt x="234" y="66"/>
                    <a:pt x="552" y="66"/>
                  </a:cubicBezTo>
                  <a:cubicBezTo>
                    <a:pt x="870" y="66"/>
                    <a:pt x="1036" y="314"/>
                    <a:pt x="1036" y="566"/>
                  </a:cubicBezTo>
                  <a:cubicBezTo>
                    <a:pt x="1036" y="741"/>
                    <a:pt x="964" y="846"/>
                    <a:pt x="889" y="95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en-US"/>
            </a:p>
          </p:txBody>
        </p:sp>
        <p:cxnSp>
          <p:nvCxnSpPr>
            <p:cNvPr id="35" name="Straight Connector 40"/>
            <p:cNvCxnSpPr>
              <a:endCxn id="36" idx="0"/>
            </p:cNvCxnSpPr>
            <p:nvPr/>
          </p:nvCxnSpPr>
          <p:spPr>
            <a:xfrm>
              <a:off x="1870484" y="4414546"/>
              <a:ext cx="1" cy="297133"/>
            </a:xfrm>
            <a:prstGeom prst="line">
              <a:avLst/>
            </a:prstGeom>
            <a:grpFill/>
            <a:ln w="19050">
              <a:solidFill>
                <a:srgbClr val="A5A5A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Oval 41"/>
            <p:cNvSpPr/>
            <p:nvPr/>
          </p:nvSpPr>
          <p:spPr bwMode="auto">
            <a:xfrm>
              <a:off x="1592215" y="4711679"/>
              <a:ext cx="556539" cy="556683"/>
            </a:xfrm>
            <a:prstGeom prst="ellipse">
              <a:avLst/>
            </a:prstGeom>
            <a:grpFill/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>
                <a:defRPr/>
              </a:pPr>
              <a:r>
                <a:rPr lang="en-US" sz="2800">
                  <a:solidFill>
                    <a:schemeClr val="bg1"/>
                  </a:solidFill>
                </a:rPr>
                <a:t>1</a:t>
              </a:r>
              <a:endParaRPr lang="en-US" sz="28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5282496" y="1484784"/>
            <a:ext cx="1736857" cy="3493760"/>
            <a:chOff x="1002057" y="1774602"/>
            <a:chExt cx="1736857" cy="3493760"/>
          </a:xfrm>
          <a:solidFill>
            <a:srgbClr val="4D7889"/>
          </a:solidFill>
        </p:grpSpPr>
        <p:sp>
          <p:nvSpPr>
            <p:cNvPr id="39" name="Freeform 21"/>
            <p:cNvSpPr/>
            <p:nvPr/>
          </p:nvSpPr>
          <p:spPr bwMode="auto">
            <a:xfrm>
              <a:off x="1479596" y="4029436"/>
              <a:ext cx="778890" cy="103017"/>
            </a:xfrm>
            <a:custGeom>
              <a:avLst/>
              <a:gdLst>
                <a:gd name="T0" fmla="*/ 461 w 495"/>
                <a:gd name="T1" fmla="*/ 66 h 66"/>
                <a:gd name="T2" fmla="*/ 34 w 495"/>
                <a:gd name="T3" fmla="*/ 66 h 66"/>
                <a:gd name="T4" fmla="*/ 0 w 495"/>
                <a:gd name="T5" fmla="*/ 33 h 66"/>
                <a:gd name="T6" fmla="*/ 34 w 495"/>
                <a:gd name="T7" fmla="*/ 0 h 66"/>
                <a:gd name="T8" fmla="*/ 461 w 495"/>
                <a:gd name="T9" fmla="*/ 0 h 66"/>
                <a:gd name="T10" fmla="*/ 495 w 495"/>
                <a:gd name="T11" fmla="*/ 33 h 66"/>
                <a:gd name="T12" fmla="*/ 461 w 495"/>
                <a:gd name="T13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95" h="66">
                  <a:moveTo>
                    <a:pt x="461" y="66"/>
                  </a:moveTo>
                  <a:cubicBezTo>
                    <a:pt x="34" y="66"/>
                    <a:pt x="34" y="66"/>
                    <a:pt x="34" y="66"/>
                  </a:cubicBezTo>
                  <a:cubicBezTo>
                    <a:pt x="16" y="66"/>
                    <a:pt x="0" y="51"/>
                    <a:pt x="0" y="33"/>
                  </a:cubicBezTo>
                  <a:cubicBezTo>
                    <a:pt x="0" y="15"/>
                    <a:pt x="16" y="0"/>
                    <a:pt x="34" y="0"/>
                  </a:cubicBezTo>
                  <a:cubicBezTo>
                    <a:pt x="461" y="0"/>
                    <a:pt x="461" y="0"/>
                    <a:pt x="461" y="0"/>
                  </a:cubicBezTo>
                  <a:cubicBezTo>
                    <a:pt x="480" y="0"/>
                    <a:pt x="495" y="15"/>
                    <a:pt x="495" y="33"/>
                  </a:cubicBezTo>
                  <a:cubicBezTo>
                    <a:pt x="495" y="51"/>
                    <a:pt x="480" y="66"/>
                    <a:pt x="461" y="6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en-US"/>
            </a:p>
          </p:txBody>
        </p:sp>
        <p:sp>
          <p:nvSpPr>
            <p:cNvPr id="43" name="Freeform 22"/>
            <p:cNvSpPr/>
            <p:nvPr/>
          </p:nvSpPr>
          <p:spPr bwMode="auto">
            <a:xfrm>
              <a:off x="1479596" y="4169040"/>
              <a:ext cx="778890" cy="105906"/>
            </a:xfrm>
            <a:custGeom>
              <a:avLst/>
              <a:gdLst>
                <a:gd name="T0" fmla="*/ 461 w 495"/>
                <a:gd name="T1" fmla="*/ 67 h 67"/>
                <a:gd name="T2" fmla="*/ 34 w 495"/>
                <a:gd name="T3" fmla="*/ 67 h 67"/>
                <a:gd name="T4" fmla="*/ 0 w 495"/>
                <a:gd name="T5" fmla="*/ 34 h 67"/>
                <a:gd name="T6" fmla="*/ 34 w 495"/>
                <a:gd name="T7" fmla="*/ 0 h 67"/>
                <a:gd name="T8" fmla="*/ 461 w 495"/>
                <a:gd name="T9" fmla="*/ 0 h 67"/>
                <a:gd name="T10" fmla="*/ 495 w 495"/>
                <a:gd name="T11" fmla="*/ 34 h 67"/>
                <a:gd name="T12" fmla="*/ 461 w 495"/>
                <a:gd name="T13" fmla="*/ 67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95" h="67">
                  <a:moveTo>
                    <a:pt x="461" y="67"/>
                  </a:moveTo>
                  <a:cubicBezTo>
                    <a:pt x="34" y="67"/>
                    <a:pt x="34" y="67"/>
                    <a:pt x="34" y="67"/>
                  </a:cubicBezTo>
                  <a:cubicBezTo>
                    <a:pt x="16" y="67"/>
                    <a:pt x="0" y="52"/>
                    <a:pt x="0" y="34"/>
                  </a:cubicBezTo>
                  <a:cubicBezTo>
                    <a:pt x="0" y="15"/>
                    <a:pt x="16" y="0"/>
                    <a:pt x="34" y="0"/>
                  </a:cubicBezTo>
                  <a:cubicBezTo>
                    <a:pt x="461" y="0"/>
                    <a:pt x="461" y="0"/>
                    <a:pt x="461" y="0"/>
                  </a:cubicBezTo>
                  <a:cubicBezTo>
                    <a:pt x="480" y="0"/>
                    <a:pt x="495" y="15"/>
                    <a:pt x="495" y="34"/>
                  </a:cubicBezTo>
                  <a:cubicBezTo>
                    <a:pt x="495" y="52"/>
                    <a:pt x="480" y="67"/>
                    <a:pt x="461" y="6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en-US"/>
            </a:p>
          </p:txBody>
        </p:sp>
        <p:sp>
          <p:nvSpPr>
            <p:cNvPr id="44" name="Freeform 23"/>
            <p:cNvSpPr/>
            <p:nvPr/>
          </p:nvSpPr>
          <p:spPr bwMode="auto">
            <a:xfrm>
              <a:off x="1624976" y="4310569"/>
              <a:ext cx="489093" cy="103980"/>
            </a:xfrm>
            <a:custGeom>
              <a:avLst/>
              <a:gdLst>
                <a:gd name="T0" fmla="*/ 278 w 311"/>
                <a:gd name="T1" fmla="*/ 66 h 66"/>
                <a:gd name="T2" fmla="*/ 34 w 311"/>
                <a:gd name="T3" fmla="*/ 66 h 66"/>
                <a:gd name="T4" fmla="*/ 0 w 311"/>
                <a:gd name="T5" fmla="*/ 33 h 66"/>
                <a:gd name="T6" fmla="*/ 34 w 311"/>
                <a:gd name="T7" fmla="*/ 0 h 66"/>
                <a:gd name="T8" fmla="*/ 278 w 311"/>
                <a:gd name="T9" fmla="*/ 0 h 66"/>
                <a:gd name="T10" fmla="*/ 311 w 311"/>
                <a:gd name="T11" fmla="*/ 33 h 66"/>
                <a:gd name="T12" fmla="*/ 278 w 311"/>
                <a:gd name="T13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1" h="66">
                  <a:moveTo>
                    <a:pt x="278" y="66"/>
                  </a:moveTo>
                  <a:cubicBezTo>
                    <a:pt x="34" y="66"/>
                    <a:pt x="34" y="66"/>
                    <a:pt x="34" y="66"/>
                  </a:cubicBezTo>
                  <a:cubicBezTo>
                    <a:pt x="15" y="66"/>
                    <a:pt x="0" y="52"/>
                    <a:pt x="0" y="33"/>
                  </a:cubicBezTo>
                  <a:cubicBezTo>
                    <a:pt x="0" y="15"/>
                    <a:pt x="15" y="0"/>
                    <a:pt x="34" y="0"/>
                  </a:cubicBezTo>
                  <a:cubicBezTo>
                    <a:pt x="278" y="0"/>
                    <a:pt x="278" y="0"/>
                    <a:pt x="278" y="0"/>
                  </a:cubicBezTo>
                  <a:cubicBezTo>
                    <a:pt x="296" y="0"/>
                    <a:pt x="311" y="15"/>
                    <a:pt x="311" y="33"/>
                  </a:cubicBezTo>
                  <a:cubicBezTo>
                    <a:pt x="311" y="52"/>
                    <a:pt x="296" y="66"/>
                    <a:pt x="278" y="6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en-US"/>
            </a:p>
          </p:txBody>
        </p:sp>
        <p:sp>
          <p:nvSpPr>
            <p:cNvPr id="45" name="Freeform 24"/>
            <p:cNvSpPr>
              <a:spLocks noEditPoints="1"/>
            </p:cNvSpPr>
            <p:nvPr/>
          </p:nvSpPr>
          <p:spPr bwMode="auto">
            <a:xfrm>
              <a:off x="1002057" y="1774602"/>
              <a:ext cx="1736857" cy="2218249"/>
            </a:xfrm>
            <a:custGeom>
              <a:avLst/>
              <a:gdLst>
                <a:gd name="T0" fmla="*/ 958 w 1104"/>
                <a:gd name="T1" fmla="*/ 175 h 1410"/>
                <a:gd name="T2" fmla="*/ 552 w 1104"/>
                <a:gd name="T3" fmla="*/ 0 h 1410"/>
                <a:gd name="T4" fmla="*/ 145 w 1104"/>
                <a:gd name="T5" fmla="*/ 175 h 1410"/>
                <a:gd name="T6" fmla="*/ 0 w 1104"/>
                <a:gd name="T7" fmla="*/ 566 h 1410"/>
                <a:gd name="T8" fmla="*/ 158 w 1104"/>
                <a:gd name="T9" fmla="*/ 993 h 1410"/>
                <a:gd name="T10" fmla="*/ 304 w 1104"/>
                <a:gd name="T11" fmla="*/ 1376 h 1410"/>
                <a:gd name="T12" fmla="*/ 314 w 1104"/>
                <a:gd name="T13" fmla="*/ 1400 h 1410"/>
                <a:gd name="T14" fmla="*/ 338 w 1104"/>
                <a:gd name="T15" fmla="*/ 1410 h 1410"/>
                <a:gd name="T16" fmla="*/ 765 w 1104"/>
                <a:gd name="T17" fmla="*/ 1410 h 1410"/>
                <a:gd name="T18" fmla="*/ 799 w 1104"/>
                <a:gd name="T19" fmla="*/ 1376 h 1410"/>
                <a:gd name="T20" fmla="*/ 945 w 1104"/>
                <a:gd name="T21" fmla="*/ 993 h 1410"/>
                <a:gd name="T22" fmla="*/ 1104 w 1104"/>
                <a:gd name="T23" fmla="*/ 566 h 1410"/>
                <a:gd name="T24" fmla="*/ 958 w 1104"/>
                <a:gd name="T25" fmla="*/ 175 h 1410"/>
                <a:gd name="T26" fmla="*/ 889 w 1104"/>
                <a:gd name="T27" fmla="*/ 956 h 1410"/>
                <a:gd name="T28" fmla="*/ 732 w 1104"/>
                <a:gd name="T29" fmla="*/ 1343 h 1410"/>
                <a:gd name="T30" fmla="*/ 371 w 1104"/>
                <a:gd name="T31" fmla="*/ 1343 h 1410"/>
                <a:gd name="T32" fmla="*/ 215 w 1104"/>
                <a:gd name="T33" fmla="*/ 956 h 1410"/>
                <a:gd name="T34" fmla="*/ 67 w 1104"/>
                <a:gd name="T35" fmla="*/ 566 h 1410"/>
                <a:gd name="T36" fmla="*/ 552 w 1104"/>
                <a:gd name="T37" fmla="*/ 66 h 1410"/>
                <a:gd name="T38" fmla="*/ 1036 w 1104"/>
                <a:gd name="T39" fmla="*/ 566 h 1410"/>
                <a:gd name="T40" fmla="*/ 889 w 1104"/>
                <a:gd name="T41" fmla="*/ 956 h 1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104" h="1410">
                  <a:moveTo>
                    <a:pt x="958" y="175"/>
                  </a:moveTo>
                  <a:cubicBezTo>
                    <a:pt x="856" y="61"/>
                    <a:pt x="715" y="0"/>
                    <a:pt x="552" y="0"/>
                  </a:cubicBezTo>
                  <a:cubicBezTo>
                    <a:pt x="388" y="0"/>
                    <a:pt x="248" y="61"/>
                    <a:pt x="145" y="175"/>
                  </a:cubicBezTo>
                  <a:cubicBezTo>
                    <a:pt x="51" y="280"/>
                    <a:pt x="0" y="414"/>
                    <a:pt x="0" y="566"/>
                  </a:cubicBezTo>
                  <a:cubicBezTo>
                    <a:pt x="0" y="762"/>
                    <a:pt x="80" y="879"/>
                    <a:pt x="158" y="993"/>
                  </a:cubicBezTo>
                  <a:cubicBezTo>
                    <a:pt x="233" y="1103"/>
                    <a:pt x="304" y="1204"/>
                    <a:pt x="304" y="1376"/>
                  </a:cubicBezTo>
                  <a:cubicBezTo>
                    <a:pt x="304" y="1385"/>
                    <a:pt x="308" y="1394"/>
                    <a:pt x="314" y="1400"/>
                  </a:cubicBezTo>
                  <a:cubicBezTo>
                    <a:pt x="321" y="1406"/>
                    <a:pt x="329" y="1410"/>
                    <a:pt x="338" y="1410"/>
                  </a:cubicBezTo>
                  <a:cubicBezTo>
                    <a:pt x="765" y="1410"/>
                    <a:pt x="765" y="1410"/>
                    <a:pt x="765" y="1410"/>
                  </a:cubicBezTo>
                  <a:cubicBezTo>
                    <a:pt x="784" y="1410"/>
                    <a:pt x="799" y="1395"/>
                    <a:pt x="799" y="1376"/>
                  </a:cubicBezTo>
                  <a:cubicBezTo>
                    <a:pt x="799" y="1204"/>
                    <a:pt x="870" y="1103"/>
                    <a:pt x="945" y="993"/>
                  </a:cubicBezTo>
                  <a:cubicBezTo>
                    <a:pt x="1023" y="879"/>
                    <a:pt x="1104" y="762"/>
                    <a:pt x="1104" y="566"/>
                  </a:cubicBezTo>
                  <a:cubicBezTo>
                    <a:pt x="1104" y="414"/>
                    <a:pt x="1052" y="280"/>
                    <a:pt x="958" y="175"/>
                  </a:cubicBezTo>
                  <a:close/>
                  <a:moveTo>
                    <a:pt x="889" y="956"/>
                  </a:moveTo>
                  <a:cubicBezTo>
                    <a:pt x="816" y="1062"/>
                    <a:pt x="740" y="1170"/>
                    <a:pt x="732" y="1343"/>
                  </a:cubicBezTo>
                  <a:cubicBezTo>
                    <a:pt x="371" y="1343"/>
                    <a:pt x="371" y="1343"/>
                    <a:pt x="371" y="1343"/>
                  </a:cubicBezTo>
                  <a:cubicBezTo>
                    <a:pt x="363" y="1170"/>
                    <a:pt x="288" y="1062"/>
                    <a:pt x="215" y="956"/>
                  </a:cubicBezTo>
                  <a:cubicBezTo>
                    <a:pt x="139" y="846"/>
                    <a:pt x="67" y="741"/>
                    <a:pt x="67" y="566"/>
                  </a:cubicBezTo>
                  <a:cubicBezTo>
                    <a:pt x="67" y="314"/>
                    <a:pt x="234" y="66"/>
                    <a:pt x="552" y="66"/>
                  </a:cubicBezTo>
                  <a:cubicBezTo>
                    <a:pt x="870" y="66"/>
                    <a:pt x="1036" y="314"/>
                    <a:pt x="1036" y="566"/>
                  </a:cubicBezTo>
                  <a:cubicBezTo>
                    <a:pt x="1036" y="741"/>
                    <a:pt x="964" y="846"/>
                    <a:pt x="889" y="95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en-US"/>
            </a:p>
          </p:txBody>
        </p:sp>
        <p:cxnSp>
          <p:nvCxnSpPr>
            <p:cNvPr id="46" name="Straight Connector 40"/>
            <p:cNvCxnSpPr>
              <a:endCxn id="47" idx="0"/>
            </p:cNvCxnSpPr>
            <p:nvPr/>
          </p:nvCxnSpPr>
          <p:spPr>
            <a:xfrm>
              <a:off x="1870484" y="4414546"/>
              <a:ext cx="1" cy="297133"/>
            </a:xfrm>
            <a:prstGeom prst="line">
              <a:avLst/>
            </a:prstGeom>
            <a:grpFill/>
            <a:ln w="19050">
              <a:solidFill>
                <a:srgbClr val="A5A5A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Oval 41"/>
            <p:cNvSpPr/>
            <p:nvPr/>
          </p:nvSpPr>
          <p:spPr bwMode="auto">
            <a:xfrm>
              <a:off x="1592215" y="4711679"/>
              <a:ext cx="556539" cy="556683"/>
            </a:xfrm>
            <a:prstGeom prst="ellipse">
              <a:avLst/>
            </a:prstGeom>
            <a:grpFill/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>
                <a:defRPr/>
              </a:pPr>
              <a:r>
                <a:rPr lang="en-US" sz="2800">
                  <a:solidFill>
                    <a:schemeClr val="bg1"/>
                  </a:solidFill>
                </a:rPr>
                <a:t>2</a:t>
              </a:r>
              <a:endParaRPr lang="en-US" sz="28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8653521" y="1484784"/>
            <a:ext cx="1736857" cy="3493760"/>
            <a:chOff x="1002057" y="1774602"/>
            <a:chExt cx="1736857" cy="3493760"/>
          </a:xfrm>
          <a:solidFill>
            <a:srgbClr val="4D7889"/>
          </a:solidFill>
        </p:grpSpPr>
        <p:sp>
          <p:nvSpPr>
            <p:cNvPr id="49" name="Freeform 21"/>
            <p:cNvSpPr/>
            <p:nvPr/>
          </p:nvSpPr>
          <p:spPr bwMode="auto">
            <a:xfrm>
              <a:off x="1479596" y="4029436"/>
              <a:ext cx="778890" cy="103017"/>
            </a:xfrm>
            <a:custGeom>
              <a:avLst/>
              <a:gdLst>
                <a:gd name="T0" fmla="*/ 461 w 495"/>
                <a:gd name="T1" fmla="*/ 66 h 66"/>
                <a:gd name="T2" fmla="*/ 34 w 495"/>
                <a:gd name="T3" fmla="*/ 66 h 66"/>
                <a:gd name="T4" fmla="*/ 0 w 495"/>
                <a:gd name="T5" fmla="*/ 33 h 66"/>
                <a:gd name="T6" fmla="*/ 34 w 495"/>
                <a:gd name="T7" fmla="*/ 0 h 66"/>
                <a:gd name="T8" fmla="*/ 461 w 495"/>
                <a:gd name="T9" fmla="*/ 0 h 66"/>
                <a:gd name="T10" fmla="*/ 495 w 495"/>
                <a:gd name="T11" fmla="*/ 33 h 66"/>
                <a:gd name="T12" fmla="*/ 461 w 495"/>
                <a:gd name="T13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95" h="66">
                  <a:moveTo>
                    <a:pt x="461" y="66"/>
                  </a:moveTo>
                  <a:cubicBezTo>
                    <a:pt x="34" y="66"/>
                    <a:pt x="34" y="66"/>
                    <a:pt x="34" y="66"/>
                  </a:cubicBezTo>
                  <a:cubicBezTo>
                    <a:pt x="16" y="66"/>
                    <a:pt x="0" y="51"/>
                    <a:pt x="0" y="33"/>
                  </a:cubicBezTo>
                  <a:cubicBezTo>
                    <a:pt x="0" y="15"/>
                    <a:pt x="16" y="0"/>
                    <a:pt x="34" y="0"/>
                  </a:cubicBezTo>
                  <a:cubicBezTo>
                    <a:pt x="461" y="0"/>
                    <a:pt x="461" y="0"/>
                    <a:pt x="461" y="0"/>
                  </a:cubicBezTo>
                  <a:cubicBezTo>
                    <a:pt x="480" y="0"/>
                    <a:pt x="495" y="15"/>
                    <a:pt x="495" y="33"/>
                  </a:cubicBezTo>
                  <a:cubicBezTo>
                    <a:pt x="495" y="51"/>
                    <a:pt x="480" y="66"/>
                    <a:pt x="461" y="6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en-US"/>
            </a:p>
          </p:txBody>
        </p:sp>
        <p:sp>
          <p:nvSpPr>
            <p:cNvPr id="50" name="Freeform 22"/>
            <p:cNvSpPr/>
            <p:nvPr/>
          </p:nvSpPr>
          <p:spPr bwMode="auto">
            <a:xfrm>
              <a:off x="1479596" y="4169040"/>
              <a:ext cx="778890" cy="105906"/>
            </a:xfrm>
            <a:custGeom>
              <a:avLst/>
              <a:gdLst>
                <a:gd name="T0" fmla="*/ 461 w 495"/>
                <a:gd name="T1" fmla="*/ 67 h 67"/>
                <a:gd name="T2" fmla="*/ 34 w 495"/>
                <a:gd name="T3" fmla="*/ 67 h 67"/>
                <a:gd name="T4" fmla="*/ 0 w 495"/>
                <a:gd name="T5" fmla="*/ 34 h 67"/>
                <a:gd name="T6" fmla="*/ 34 w 495"/>
                <a:gd name="T7" fmla="*/ 0 h 67"/>
                <a:gd name="T8" fmla="*/ 461 w 495"/>
                <a:gd name="T9" fmla="*/ 0 h 67"/>
                <a:gd name="T10" fmla="*/ 495 w 495"/>
                <a:gd name="T11" fmla="*/ 34 h 67"/>
                <a:gd name="T12" fmla="*/ 461 w 495"/>
                <a:gd name="T13" fmla="*/ 67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95" h="67">
                  <a:moveTo>
                    <a:pt x="461" y="67"/>
                  </a:moveTo>
                  <a:cubicBezTo>
                    <a:pt x="34" y="67"/>
                    <a:pt x="34" y="67"/>
                    <a:pt x="34" y="67"/>
                  </a:cubicBezTo>
                  <a:cubicBezTo>
                    <a:pt x="16" y="67"/>
                    <a:pt x="0" y="52"/>
                    <a:pt x="0" y="34"/>
                  </a:cubicBezTo>
                  <a:cubicBezTo>
                    <a:pt x="0" y="15"/>
                    <a:pt x="16" y="0"/>
                    <a:pt x="34" y="0"/>
                  </a:cubicBezTo>
                  <a:cubicBezTo>
                    <a:pt x="461" y="0"/>
                    <a:pt x="461" y="0"/>
                    <a:pt x="461" y="0"/>
                  </a:cubicBezTo>
                  <a:cubicBezTo>
                    <a:pt x="480" y="0"/>
                    <a:pt x="495" y="15"/>
                    <a:pt x="495" y="34"/>
                  </a:cubicBezTo>
                  <a:cubicBezTo>
                    <a:pt x="495" y="52"/>
                    <a:pt x="480" y="67"/>
                    <a:pt x="461" y="6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en-US"/>
            </a:p>
          </p:txBody>
        </p:sp>
        <p:sp>
          <p:nvSpPr>
            <p:cNvPr id="51" name="Freeform 23"/>
            <p:cNvSpPr/>
            <p:nvPr/>
          </p:nvSpPr>
          <p:spPr bwMode="auto">
            <a:xfrm>
              <a:off x="1624976" y="4310569"/>
              <a:ext cx="489093" cy="103980"/>
            </a:xfrm>
            <a:custGeom>
              <a:avLst/>
              <a:gdLst>
                <a:gd name="T0" fmla="*/ 278 w 311"/>
                <a:gd name="T1" fmla="*/ 66 h 66"/>
                <a:gd name="T2" fmla="*/ 34 w 311"/>
                <a:gd name="T3" fmla="*/ 66 h 66"/>
                <a:gd name="T4" fmla="*/ 0 w 311"/>
                <a:gd name="T5" fmla="*/ 33 h 66"/>
                <a:gd name="T6" fmla="*/ 34 w 311"/>
                <a:gd name="T7" fmla="*/ 0 h 66"/>
                <a:gd name="T8" fmla="*/ 278 w 311"/>
                <a:gd name="T9" fmla="*/ 0 h 66"/>
                <a:gd name="T10" fmla="*/ 311 w 311"/>
                <a:gd name="T11" fmla="*/ 33 h 66"/>
                <a:gd name="T12" fmla="*/ 278 w 311"/>
                <a:gd name="T13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1" h="66">
                  <a:moveTo>
                    <a:pt x="278" y="66"/>
                  </a:moveTo>
                  <a:cubicBezTo>
                    <a:pt x="34" y="66"/>
                    <a:pt x="34" y="66"/>
                    <a:pt x="34" y="66"/>
                  </a:cubicBezTo>
                  <a:cubicBezTo>
                    <a:pt x="15" y="66"/>
                    <a:pt x="0" y="52"/>
                    <a:pt x="0" y="33"/>
                  </a:cubicBezTo>
                  <a:cubicBezTo>
                    <a:pt x="0" y="15"/>
                    <a:pt x="15" y="0"/>
                    <a:pt x="34" y="0"/>
                  </a:cubicBezTo>
                  <a:cubicBezTo>
                    <a:pt x="278" y="0"/>
                    <a:pt x="278" y="0"/>
                    <a:pt x="278" y="0"/>
                  </a:cubicBezTo>
                  <a:cubicBezTo>
                    <a:pt x="296" y="0"/>
                    <a:pt x="311" y="15"/>
                    <a:pt x="311" y="33"/>
                  </a:cubicBezTo>
                  <a:cubicBezTo>
                    <a:pt x="311" y="52"/>
                    <a:pt x="296" y="66"/>
                    <a:pt x="278" y="6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en-US"/>
            </a:p>
          </p:txBody>
        </p:sp>
        <p:sp>
          <p:nvSpPr>
            <p:cNvPr id="52" name="Freeform 24"/>
            <p:cNvSpPr>
              <a:spLocks noEditPoints="1"/>
            </p:cNvSpPr>
            <p:nvPr/>
          </p:nvSpPr>
          <p:spPr bwMode="auto">
            <a:xfrm>
              <a:off x="1002057" y="1774602"/>
              <a:ext cx="1736857" cy="2218249"/>
            </a:xfrm>
            <a:custGeom>
              <a:avLst/>
              <a:gdLst>
                <a:gd name="T0" fmla="*/ 958 w 1104"/>
                <a:gd name="T1" fmla="*/ 175 h 1410"/>
                <a:gd name="T2" fmla="*/ 552 w 1104"/>
                <a:gd name="T3" fmla="*/ 0 h 1410"/>
                <a:gd name="T4" fmla="*/ 145 w 1104"/>
                <a:gd name="T5" fmla="*/ 175 h 1410"/>
                <a:gd name="T6" fmla="*/ 0 w 1104"/>
                <a:gd name="T7" fmla="*/ 566 h 1410"/>
                <a:gd name="T8" fmla="*/ 158 w 1104"/>
                <a:gd name="T9" fmla="*/ 993 h 1410"/>
                <a:gd name="T10" fmla="*/ 304 w 1104"/>
                <a:gd name="T11" fmla="*/ 1376 h 1410"/>
                <a:gd name="T12" fmla="*/ 314 w 1104"/>
                <a:gd name="T13" fmla="*/ 1400 h 1410"/>
                <a:gd name="T14" fmla="*/ 338 w 1104"/>
                <a:gd name="T15" fmla="*/ 1410 h 1410"/>
                <a:gd name="T16" fmla="*/ 765 w 1104"/>
                <a:gd name="T17" fmla="*/ 1410 h 1410"/>
                <a:gd name="T18" fmla="*/ 799 w 1104"/>
                <a:gd name="T19" fmla="*/ 1376 h 1410"/>
                <a:gd name="T20" fmla="*/ 945 w 1104"/>
                <a:gd name="T21" fmla="*/ 993 h 1410"/>
                <a:gd name="T22" fmla="*/ 1104 w 1104"/>
                <a:gd name="T23" fmla="*/ 566 h 1410"/>
                <a:gd name="T24" fmla="*/ 958 w 1104"/>
                <a:gd name="T25" fmla="*/ 175 h 1410"/>
                <a:gd name="T26" fmla="*/ 889 w 1104"/>
                <a:gd name="T27" fmla="*/ 956 h 1410"/>
                <a:gd name="T28" fmla="*/ 732 w 1104"/>
                <a:gd name="T29" fmla="*/ 1343 h 1410"/>
                <a:gd name="T30" fmla="*/ 371 w 1104"/>
                <a:gd name="T31" fmla="*/ 1343 h 1410"/>
                <a:gd name="T32" fmla="*/ 215 w 1104"/>
                <a:gd name="T33" fmla="*/ 956 h 1410"/>
                <a:gd name="T34" fmla="*/ 67 w 1104"/>
                <a:gd name="T35" fmla="*/ 566 h 1410"/>
                <a:gd name="T36" fmla="*/ 552 w 1104"/>
                <a:gd name="T37" fmla="*/ 66 h 1410"/>
                <a:gd name="T38" fmla="*/ 1036 w 1104"/>
                <a:gd name="T39" fmla="*/ 566 h 1410"/>
                <a:gd name="T40" fmla="*/ 889 w 1104"/>
                <a:gd name="T41" fmla="*/ 956 h 1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104" h="1410">
                  <a:moveTo>
                    <a:pt x="958" y="175"/>
                  </a:moveTo>
                  <a:cubicBezTo>
                    <a:pt x="856" y="61"/>
                    <a:pt x="715" y="0"/>
                    <a:pt x="552" y="0"/>
                  </a:cubicBezTo>
                  <a:cubicBezTo>
                    <a:pt x="388" y="0"/>
                    <a:pt x="248" y="61"/>
                    <a:pt x="145" y="175"/>
                  </a:cubicBezTo>
                  <a:cubicBezTo>
                    <a:pt x="51" y="280"/>
                    <a:pt x="0" y="414"/>
                    <a:pt x="0" y="566"/>
                  </a:cubicBezTo>
                  <a:cubicBezTo>
                    <a:pt x="0" y="762"/>
                    <a:pt x="80" y="879"/>
                    <a:pt x="158" y="993"/>
                  </a:cubicBezTo>
                  <a:cubicBezTo>
                    <a:pt x="233" y="1103"/>
                    <a:pt x="304" y="1204"/>
                    <a:pt x="304" y="1376"/>
                  </a:cubicBezTo>
                  <a:cubicBezTo>
                    <a:pt x="304" y="1385"/>
                    <a:pt x="308" y="1394"/>
                    <a:pt x="314" y="1400"/>
                  </a:cubicBezTo>
                  <a:cubicBezTo>
                    <a:pt x="321" y="1406"/>
                    <a:pt x="329" y="1410"/>
                    <a:pt x="338" y="1410"/>
                  </a:cubicBezTo>
                  <a:cubicBezTo>
                    <a:pt x="765" y="1410"/>
                    <a:pt x="765" y="1410"/>
                    <a:pt x="765" y="1410"/>
                  </a:cubicBezTo>
                  <a:cubicBezTo>
                    <a:pt x="784" y="1410"/>
                    <a:pt x="799" y="1395"/>
                    <a:pt x="799" y="1376"/>
                  </a:cubicBezTo>
                  <a:cubicBezTo>
                    <a:pt x="799" y="1204"/>
                    <a:pt x="870" y="1103"/>
                    <a:pt x="945" y="993"/>
                  </a:cubicBezTo>
                  <a:cubicBezTo>
                    <a:pt x="1023" y="879"/>
                    <a:pt x="1104" y="762"/>
                    <a:pt x="1104" y="566"/>
                  </a:cubicBezTo>
                  <a:cubicBezTo>
                    <a:pt x="1104" y="414"/>
                    <a:pt x="1052" y="280"/>
                    <a:pt x="958" y="175"/>
                  </a:cubicBezTo>
                  <a:close/>
                  <a:moveTo>
                    <a:pt x="889" y="956"/>
                  </a:moveTo>
                  <a:cubicBezTo>
                    <a:pt x="816" y="1062"/>
                    <a:pt x="740" y="1170"/>
                    <a:pt x="732" y="1343"/>
                  </a:cubicBezTo>
                  <a:cubicBezTo>
                    <a:pt x="371" y="1343"/>
                    <a:pt x="371" y="1343"/>
                    <a:pt x="371" y="1343"/>
                  </a:cubicBezTo>
                  <a:cubicBezTo>
                    <a:pt x="363" y="1170"/>
                    <a:pt x="288" y="1062"/>
                    <a:pt x="215" y="956"/>
                  </a:cubicBezTo>
                  <a:cubicBezTo>
                    <a:pt x="139" y="846"/>
                    <a:pt x="67" y="741"/>
                    <a:pt x="67" y="566"/>
                  </a:cubicBezTo>
                  <a:cubicBezTo>
                    <a:pt x="67" y="314"/>
                    <a:pt x="234" y="66"/>
                    <a:pt x="552" y="66"/>
                  </a:cubicBezTo>
                  <a:cubicBezTo>
                    <a:pt x="870" y="66"/>
                    <a:pt x="1036" y="314"/>
                    <a:pt x="1036" y="566"/>
                  </a:cubicBezTo>
                  <a:cubicBezTo>
                    <a:pt x="1036" y="741"/>
                    <a:pt x="964" y="846"/>
                    <a:pt x="889" y="95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en-US"/>
            </a:p>
          </p:txBody>
        </p:sp>
        <p:cxnSp>
          <p:nvCxnSpPr>
            <p:cNvPr id="53" name="Straight Connector 40"/>
            <p:cNvCxnSpPr>
              <a:endCxn id="54" idx="0"/>
            </p:cNvCxnSpPr>
            <p:nvPr/>
          </p:nvCxnSpPr>
          <p:spPr>
            <a:xfrm>
              <a:off x="1870484" y="4414546"/>
              <a:ext cx="1" cy="297133"/>
            </a:xfrm>
            <a:prstGeom prst="line">
              <a:avLst/>
            </a:prstGeom>
            <a:grpFill/>
            <a:ln w="19050">
              <a:solidFill>
                <a:srgbClr val="A5A5A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" name="Oval 41"/>
            <p:cNvSpPr/>
            <p:nvPr/>
          </p:nvSpPr>
          <p:spPr bwMode="auto">
            <a:xfrm>
              <a:off x="1592215" y="4711679"/>
              <a:ext cx="556539" cy="556683"/>
            </a:xfrm>
            <a:prstGeom prst="ellipse">
              <a:avLst/>
            </a:prstGeom>
            <a:grpFill/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>
                <a:defRPr/>
              </a:pPr>
              <a:r>
                <a:rPr lang="en-US" sz="2800">
                  <a:solidFill>
                    <a:schemeClr val="bg1"/>
                  </a:solidFill>
                </a:rPr>
                <a:t>3</a:t>
              </a:r>
              <a:endParaRPr lang="en-US" sz="2800" dirty="0">
                <a:solidFill>
                  <a:schemeClr val="bg1"/>
                </a:solidFill>
              </a:endParaRPr>
            </a:p>
          </p:txBody>
        </p:sp>
      </p:grpSp>
      <p:sp>
        <p:nvSpPr>
          <p:cNvPr id="55" name="TextBox 62"/>
          <p:cNvSpPr txBox="1"/>
          <p:nvPr/>
        </p:nvSpPr>
        <p:spPr>
          <a:xfrm>
            <a:off x="2376770" y="2201408"/>
            <a:ext cx="999776" cy="4921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p>
            <a:pPr algn="ctr"/>
            <a:r>
              <a:rPr lang="en-US" sz="3200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Clear Sans" panose="020B0503030202020304" pitchFamily="34" charset="0"/>
              </a:rPr>
              <a:t>10%</a:t>
            </a:r>
            <a:endParaRPr lang="en-US" sz="3200" b="1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Clear Sans" panose="020B0503030202020304" pitchFamily="34" charset="0"/>
            </a:endParaRPr>
          </a:p>
        </p:txBody>
      </p:sp>
      <p:sp>
        <p:nvSpPr>
          <p:cNvPr id="56" name="TextBox 62"/>
          <p:cNvSpPr txBox="1"/>
          <p:nvPr/>
        </p:nvSpPr>
        <p:spPr>
          <a:xfrm>
            <a:off x="5649592" y="2201408"/>
            <a:ext cx="999776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p>
            <a:pPr algn="ctr"/>
            <a:r>
              <a:rPr lang="en-US" sz="3200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Clear Sans" panose="020B0503030202020304" pitchFamily="34" charset="0"/>
              </a:rPr>
              <a:t>50%</a:t>
            </a:r>
            <a:endParaRPr lang="en-US" sz="3200" b="1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Clear Sans" panose="020B0503030202020304" pitchFamily="34" charset="0"/>
            </a:endParaRPr>
          </a:p>
        </p:txBody>
      </p:sp>
      <p:sp>
        <p:nvSpPr>
          <p:cNvPr id="57" name="TextBox 62"/>
          <p:cNvSpPr txBox="1"/>
          <p:nvPr/>
        </p:nvSpPr>
        <p:spPr>
          <a:xfrm>
            <a:off x="9020617" y="2201408"/>
            <a:ext cx="999776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p>
            <a:pPr algn="ctr"/>
            <a:r>
              <a:rPr lang="en-US" sz="3200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Clear Sans" panose="020B0503030202020304" pitchFamily="34" charset="0"/>
              </a:rPr>
              <a:t>80%</a:t>
            </a:r>
            <a:endParaRPr lang="en-US" sz="3200" b="1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Clear Sans" panose="020B0503030202020304" pitchFamily="34" charset="0"/>
            </a:endParaRPr>
          </a:p>
        </p:txBody>
      </p:sp>
      <p:sp>
        <p:nvSpPr>
          <p:cNvPr id="58" name="TextBox 61"/>
          <p:cNvSpPr txBox="1"/>
          <p:nvPr/>
        </p:nvSpPr>
        <p:spPr>
          <a:xfrm>
            <a:off x="1741379" y="5275674"/>
            <a:ext cx="2270557" cy="92329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p>
            <a:pPr algn="ctr">
              <a:defRPr/>
            </a:pPr>
            <a:r>
              <a:rPr 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Clear Sans Light" panose="020B0303030202020304" pitchFamily="34" charset="0"/>
              </a:rPr>
              <a:t>Click here to add the text, the text is the extraction of your thought, please try to explain the point of view as succinctly as possible.</a:t>
            </a:r>
            <a:endParaRPr lang="en-US" sz="12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Clear Sans Light" panose="020B0303030202020304" pitchFamily="34" charset="0"/>
            </a:endParaRPr>
          </a:p>
        </p:txBody>
      </p:sp>
      <p:sp>
        <p:nvSpPr>
          <p:cNvPr id="59" name="TextBox 61"/>
          <p:cNvSpPr txBox="1"/>
          <p:nvPr/>
        </p:nvSpPr>
        <p:spPr>
          <a:xfrm>
            <a:off x="5014201" y="5275674"/>
            <a:ext cx="2270557" cy="92329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p>
            <a:pPr algn="ctr">
              <a:defRPr/>
            </a:pPr>
            <a:r>
              <a:rPr 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Clear Sans Light" panose="020B0303030202020304" pitchFamily="34" charset="0"/>
              </a:rPr>
              <a:t>Click here to add the text, the text is the extraction of your thought, please try to explain the point of view as succinctly as possible.</a:t>
            </a:r>
            <a:endParaRPr lang="en-US" sz="12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Clear Sans Light" panose="020B0303030202020304" pitchFamily="34" charset="0"/>
            </a:endParaRPr>
          </a:p>
        </p:txBody>
      </p:sp>
      <p:sp>
        <p:nvSpPr>
          <p:cNvPr id="60" name="TextBox 61"/>
          <p:cNvSpPr txBox="1"/>
          <p:nvPr/>
        </p:nvSpPr>
        <p:spPr>
          <a:xfrm>
            <a:off x="8385226" y="5275674"/>
            <a:ext cx="2270557" cy="92329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p>
            <a:pPr algn="ctr">
              <a:defRPr/>
            </a:pPr>
            <a:r>
              <a:rPr 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Clear Sans Light" panose="020B0303030202020304" pitchFamily="34" charset="0"/>
              </a:rPr>
              <a:t>Click here to add the text, the text is the extraction of your thought, please try to explain the point of view as succinctly as possible.</a:t>
            </a:r>
            <a:endParaRPr lang="en-US" sz="12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Clear Sans Light" panose="020B0303030202020304" pitchFamily="34" charset="0"/>
            </a:endParaRPr>
          </a:p>
        </p:txBody>
      </p:sp>
      <p:grpSp>
        <p:nvGrpSpPr>
          <p:cNvPr id="19" name="Group 18"/>
          <p:cNvGrpSpPr/>
          <p:nvPr/>
        </p:nvGrpSpPr>
        <p:grpSpPr>
          <a:xfrm>
            <a:off x="198765" y="305448"/>
            <a:ext cx="11693383" cy="558146"/>
            <a:chOff x="198765" y="305448"/>
            <a:chExt cx="11693383" cy="558146"/>
          </a:xfrm>
        </p:grpSpPr>
        <p:sp>
          <p:nvSpPr>
            <p:cNvPr id="34" name="任意多边形 86"/>
            <p:cNvSpPr/>
            <p:nvPr/>
          </p:nvSpPr>
          <p:spPr>
            <a:xfrm>
              <a:off x="4207560" y="305448"/>
              <a:ext cx="3677251" cy="558146"/>
            </a:xfrm>
            <a:custGeom>
              <a:avLst/>
              <a:gdLst>
                <a:gd name="connsiteX0" fmla="*/ 169920 w 8770052"/>
                <a:gd name="connsiteY0" fmla="*/ 0 h 3219464"/>
                <a:gd name="connsiteX1" fmla="*/ 8600132 w 8770052"/>
                <a:gd name="connsiteY1" fmla="*/ 0 h 3219464"/>
                <a:gd name="connsiteX2" fmla="*/ 8770052 w 8770052"/>
                <a:gd name="connsiteY2" fmla="*/ 169920 h 3219464"/>
                <a:gd name="connsiteX3" fmla="*/ 8770052 w 8770052"/>
                <a:gd name="connsiteY3" fmla="*/ 3219464 h 3219464"/>
                <a:gd name="connsiteX4" fmla="*/ 0 w 8770052"/>
                <a:gd name="connsiteY4" fmla="*/ 3219464 h 3219464"/>
                <a:gd name="connsiteX5" fmla="*/ 0 w 8770052"/>
                <a:gd name="connsiteY5" fmla="*/ 169920 h 3219464"/>
                <a:gd name="connsiteX6" fmla="*/ 169920 w 8770052"/>
                <a:gd name="connsiteY6" fmla="*/ 0 h 3219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770052" h="3219464">
                  <a:moveTo>
                    <a:pt x="169920" y="0"/>
                  </a:moveTo>
                  <a:lnTo>
                    <a:pt x="8600132" y="0"/>
                  </a:lnTo>
                  <a:cubicBezTo>
                    <a:pt x="8693976" y="0"/>
                    <a:pt x="8770052" y="76076"/>
                    <a:pt x="8770052" y="169920"/>
                  </a:cubicBezTo>
                  <a:lnTo>
                    <a:pt x="8770052" y="3219464"/>
                  </a:lnTo>
                  <a:lnTo>
                    <a:pt x="0" y="3219464"/>
                  </a:lnTo>
                  <a:lnTo>
                    <a:pt x="0" y="169920"/>
                  </a:lnTo>
                  <a:cubicBezTo>
                    <a:pt x="0" y="76076"/>
                    <a:pt x="76076" y="0"/>
                    <a:pt x="169920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3500000" scaled="1"/>
              <a:tileRect/>
            </a:gradFill>
            <a:ln>
              <a:noFill/>
            </a:ln>
            <a:effectLst>
              <a:outerShdw blurRad="3810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latin typeface="思源黑体" panose="020B0500000000000000" pitchFamily="34" charset="-122"/>
                <a:ea typeface="思源黑体" panose="020B0500000000000000" pitchFamily="34" charset="-122"/>
                <a:sym typeface="思源黑体" panose="020B0500000000000000" pitchFamily="34" charset="-122"/>
              </a:endParaRPr>
            </a:p>
          </p:txBody>
        </p:sp>
        <p:cxnSp>
          <p:nvCxnSpPr>
            <p:cNvPr id="4" name="直接连接符 75"/>
            <p:cNvCxnSpPr/>
            <p:nvPr/>
          </p:nvCxnSpPr>
          <p:spPr>
            <a:xfrm>
              <a:off x="198765" y="608350"/>
              <a:ext cx="3818570" cy="0"/>
            </a:xfrm>
            <a:prstGeom prst="line">
              <a:avLst/>
            </a:prstGeom>
            <a:ln w="31750"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直接连接符 75"/>
            <p:cNvCxnSpPr/>
            <p:nvPr/>
          </p:nvCxnSpPr>
          <p:spPr>
            <a:xfrm>
              <a:off x="8073578" y="608350"/>
              <a:ext cx="3818570" cy="0"/>
            </a:xfrm>
            <a:prstGeom prst="line">
              <a:avLst/>
            </a:prstGeom>
            <a:ln w="31750"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文本框 8"/>
            <p:cNvSpPr txBox="1"/>
            <p:nvPr/>
          </p:nvSpPr>
          <p:spPr>
            <a:xfrm>
              <a:off x="4820195" y="397562"/>
              <a:ext cx="24519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/>
              <a:r>
                <a:rPr lang="zh-CN" altLang="en-US" spc="600">
                  <a:solidFill>
                    <a:schemeClr val="bg1"/>
                  </a:solidFill>
                  <a:latin typeface="思源黑体" panose="020B0500000000000000" pitchFamily="34" charset="-122"/>
                  <a:ea typeface="思源黑体" panose="020B0500000000000000" pitchFamily="34" charset="-122"/>
                  <a:sym typeface="思源黑体" panose="020B0500000000000000" pitchFamily="34" charset="-122"/>
                </a:rPr>
                <a:t>输入您的标题</a:t>
              </a:r>
              <a:endParaRPr lang="zh-CN" altLang="en-US" spc="600">
                <a:solidFill>
                  <a:schemeClr val="bg1"/>
                </a:solidFill>
                <a:latin typeface="思源黑体" panose="020B0500000000000000" pitchFamily="34" charset="-122"/>
                <a:ea typeface="思源黑体" panose="020B0500000000000000" pitchFamily="34" charset="-122"/>
                <a:sym typeface="思源黑体" panose="020B0500000000000000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/>
      <p:bldP spid="56" grpId="0"/>
      <p:bldP spid="57" grpId="0"/>
      <p:bldP spid="58" grpId="0"/>
      <p:bldP spid="59" grpId="0"/>
      <p:bldP spid="6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1"/>
          <p:cNvSpPr/>
          <p:nvPr/>
        </p:nvSpPr>
        <p:spPr>
          <a:xfrm>
            <a:off x="1589" y="1"/>
            <a:ext cx="4483509" cy="6858000"/>
          </a:xfrm>
          <a:prstGeom prst="rect">
            <a:avLst/>
          </a:prstGeom>
          <a:solidFill>
            <a:srgbClr val="4D78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450"/>
          </a:p>
        </p:txBody>
      </p:sp>
      <p:sp>
        <p:nvSpPr>
          <p:cNvPr id="3" name="Ellipse 2"/>
          <p:cNvSpPr/>
          <p:nvPr/>
        </p:nvSpPr>
        <p:spPr>
          <a:xfrm>
            <a:off x="1653973" y="1471943"/>
            <a:ext cx="4713092" cy="4713094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977900" dist="63500" dir="2700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450">
              <a:latin typeface="Source Han Sans CN" panose="020B0500000000000000" pitchFamily="34" charset="-128"/>
              <a:ea typeface="Source Han Sans CN" panose="020B0500000000000000" pitchFamily="34" charset="-128"/>
            </a:endParaRPr>
          </a:p>
        </p:txBody>
      </p:sp>
      <p:sp>
        <p:nvSpPr>
          <p:cNvPr id="4" name="Shape 3507"/>
          <p:cNvSpPr/>
          <p:nvPr/>
        </p:nvSpPr>
        <p:spPr>
          <a:xfrm rot="5422425">
            <a:off x="2519835" y="2357506"/>
            <a:ext cx="3030615" cy="3031393"/>
          </a:xfrm>
          <a:prstGeom prst="pie">
            <a:avLst>
              <a:gd name="adj1" fmla="val 10766470"/>
              <a:gd name="adj2" fmla="val 6573054"/>
            </a:avLst>
          </a:prstGeom>
          <a:solidFill>
            <a:srgbClr val="4D7889"/>
          </a:solidFill>
          <a:ln>
            <a:noFill/>
          </a:ln>
          <a:effectLst/>
        </p:spPr>
        <p:txBody>
          <a:bodyPr lIns="45713" tIns="22850" rIns="45713" bIns="22850" anchor="ctr" anchorCtr="0">
            <a:noAutofit/>
          </a:bodyPr>
          <a:lstStyle/>
          <a:p>
            <a:pPr algn="r"/>
            <a:endParaRPr sz="1800">
              <a:latin typeface="Source Han Sans CN" panose="020B0500000000000000" pitchFamily="34" charset="-128"/>
              <a:ea typeface="Source Han Sans CN" panose="020B0500000000000000" pitchFamily="34" charset="-128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5" name="Shape 3507"/>
          <p:cNvSpPr/>
          <p:nvPr/>
        </p:nvSpPr>
        <p:spPr>
          <a:xfrm rot="5422425">
            <a:off x="2519835" y="2357507"/>
            <a:ext cx="3030615" cy="3031393"/>
          </a:xfrm>
          <a:prstGeom prst="pie">
            <a:avLst>
              <a:gd name="adj1" fmla="val 10766470"/>
              <a:gd name="adj2" fmla="val 2312723"/>
            </a:avLst>
          </a:prstGeom>
          <a:solidFill>
            <a:schemeClr val="accent1">
              <a:alpha val="25000"/>
            </a:schemeClr>
          </a:solidFill>
          <a:ln>
            <a:noFill/>
          </a:ln>
          <a:effectLst/>
        </p:spPr>
        <p:txBody>
          <a:bodyPr lIns="45713" tIns="22850" rIns="45713" bIns="22850" anchor="ctr" anchorCtr="0">
            <a:noAutofit/>
          </a:bodyPr>
          <a:lstStyle/>
          <a:p>
            <a:pPr algn="r"/>
            <a:endParaRPr sz="1800">
              <a:latin typeface="Source Han Sans CN" panose="020B0500000000000000" pitchFamily="34" charset="-128"/>
              <a:ea typeface="Source Han Sans CN" panose="020B0500000000000000" pitchFamily="34" charset="-128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6" name="Shape 3507"/>
          <p:cNvSpPr/>
          <p:nvPr/>
        </p:nvSpPr>
        <p:spPr>
          <a:xfrm rot="5422425">
            <a:off x="2519835" y="2357507"/>
            <a:ext cx="3030615" cy="3031393"/>
          </a:xfrm>
          <a:prstGeom prst="pie">
            <a:avLst>
              <a:gd name="adj1" fmla="val 10766470"/>
              <a:gd name="adj2" fmla="val 20608848"/>
            </a:avLst>
          </a:prstGeom>
          <a:solidFill>
            <a:srgbClr val="4D7889"/>
          </a:solidFill>
          <a:ln>
            <a:noFill/>
          </a:ln>
          <a:effectLst/>
        </p:spPr>
        <p:txBody>
          <a:bodyPr lIns="45713" tIns="22850" rIns="45713" bIns="22850" anchor="ctr" anchorCtr="0">
            <a:noAutofit/>
          </a:bodyPr>
          <a:lstStyle/>
          <a:p>
            <a:pPr algn="r"/>
            <a:endParaRPr sz="1800">
              <a:latin typeface="Source Han Sans CN" panose="020B0500000000000000" pitchFamily="34" charset="-128"/>
              <a:ea typeface="Source Han Sans CN" panose="020B0500000000000000" pitchFamily="34" charset="-128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7" name="Shape 610"/>
          <p:cNvSpPr/>
          <p:nvPr/>
        </p:nvSpPr>
        <p:spPr>
          <a:xfrm rot="1274463">
            <a:off x="2743158" y="3581692"/>
            <a:ext cx="797444" cy="400091"/>
          </a:xfrm>
          <a:prstGeom prst="rect">
            <a:avLst/>
          </a:prstGeom>
          <a:noFill/>
          <a:ln>
            <a:noFill/>
          </a:ln>
          <a:effectLst/>
        </p:spPr>
        <p:txBody>
          <a:bodyPr lIns="91412" tIns="45700" rIns="91412" bIns="45700" anchor="t" anchorCtr="0">
            <a:noAutofit/>
          </a:bodyPr>
          <a:lstStyle/>
          <a:p>
            <a:pPr algn="r">
              <a:lnSpc>
                <a:spcPct val="130000"/>
              </a:lnSpc>
              <a:buSzPct val="25000"/>
            </a:pPr>
            <a:r>
              <a:rPr lang="de-DE" sz="1500" b="1">
                <a:solidFill>
                  <a:schemeClr val="bg1"/>
                </a:solidFill>
                <a:latin typeface="Source Han Sans CN" panose="020B0500000000000000" pitchFamily="34" charset="-128"/>
                <a:ea typeface="Source Han Sans CN" panose="020B0500000000000000" pitchFamily="34" charset="-128"/>
                <a:cs typeface="Roboto"/>
                <a:sym typeface="Roboto"/>
              </a:rPr>
              <a:t>78 %</a:t>
            </a:r>
            <a:endParaRPr lang="id-ID" sz="1500" b="1">
              <a:solidFill>
                <a:schemeClr val="bg1"/>
              </a:solidFill>
              <a:latin typeface="Source Han Sans CN" panose="020B0500000000000000" pitchFamily="34" charset="-128"/>
              <a:ea typeface="Source Han Sans CN" panose="020B0500000000000000" pitchFamily="34" charset="-128"/>
              <a:cs typeface="Roboto"/>
              <a:sym typeface="Roboto"/>
            </a:endParaRPr>
          </a:p>
        </p:txBody>
      </p:sp>
      <p:sp>
        <p:nvSpPr>
          <p:cNvPr id="8" name="Shape 610"/>
          <p:cNvSpPr/>
          <p:nvPr/>
        </p:nvSpPr>
        <p:spPr>
          <a:xfrm rot="18484466">
            <a:off x="3262553" y="4488746"/>
            <a:ext cx="797444" cy="400091"/>
          </a:xfrm>
          <a:prstGeom prst="rect">
            <a:avLst/>
          </a:prstGeom>
          <a:noFill/>
          <a:ln>
            <a:noFill/>
          </a:ln>
          <a:effectLst/>
        </p:spPr>
        <p:txBody>
          <a:bodyPr lIns="91412" tIns="45700" rIns="91412" bIns="45700" anchor="t" anchorCtr="0">
            <a:noAutofit/>
          </a:bodyPr>
          <a:lstStyle/>
          <a:p>
            <a:pPr algn="r">
              <a:lnSpc>
                <a:spcPct val="130000"/>
              </a:lnSpc>
              <a:buSzPct val="25000"/>
            </a:pPr>
            <a:r>
              <a:rPr lang="de-DE" sz="1500" b="1">
                <a:solidFill>
                  <a:schemeClr val="bg1"/>
                </a:solidFill>
                <a:latin typeface="Source Han Sans CN" panose="020B0500000000000000" pitchFamily="34" charset="-128"/>
                <a:ea typeface="Source Han Sans CN" panose="020B0500000000000000" pitchFamily="34" charset="-128"/>
                <a:cs typeface="Roboto"/>
                <a:sym typeface="Roboto"/>
              </a:rPr>
              <a:t>59 %</a:t>
            </a:r>
            <a:endParaRPr lang="id-ID" sz="1500" b="1">
              <a:solidFill>
                <a:schemeClr val="bg1"/>
              </a:solidFill>
              <a:latin typeface="Source Han Sans CN" panose="020B0500000000000000" pitchFamily="34" charset="-128"/>
              <a:ea typeface="Source Han Sans CN" panose="020B0500000000000000" pitchFamily="34" charset="-128"/>
              <a:cs typeface="Roboto"/>
              <a:sym typeface="Roboto"/>
            </a:endParaRPr>
          </a:p>
        </p:txBody>
      </p:sp>
      <p:sp>
        <p:nvSpPr>
          <p:cNvPr id="9" name="Shape 610"/>
          <p:cNvSpPr/>
          <p:nvPr/>
        </p:nvSpPr>
        <p:spPr>
          <a:xfrm rot="15239588">
            <a:off x="4077373" y="4415891"/>
            <a:ext cx="797444" cy="400091"/>
          </a:xfrm>
          <a:prstGeom prst="rect">
            <a:avLst/>
          </a:prstGeom>
          <a:noFill/>
          <a:ln>
            <a:noFill/>
          </a:ln>
          <a:effectLst/>
        </p:spPr>
        <p:txBody>
          <a:bodyPr lIns="91412" tIns="45700" rIns="91412" bIns="45700" anchor="t" anchorCtr="0">
            <a:noAutofit/>
          </a:bodyPr>
          <a:lstStyle/>
          <a:p>
            <a:pPr algn="r">
              <a:lnSpc>
                <a:spcPct val="130000"/>
              </a:lnSpc>
              <a:buSzPct val="25000"/>
            </a:pPr>
            <a:r>
              <a:rPr lang="de-DE" sz="1500" b="1">
                <a:solidFill>
                  <a:schemeClr val="bg1"/>
                </a:solidFill>
                <a:latin typeface="Source Han Sans CN" panose="020B0500000000000000" pitchFamily="34" charset="-128"/>
                <a:ea typeface="Source Han Sans CN" panose="020B0500000000000000" pitchFamily="34" charset="-128"/>
                <a:cs typeface="Roboto"/>
                <a:sym typeface="Roboto"/>
              </a:rPr>
              <a:t>42 %</a:t>
            </a:r>
            <a:endParaRPr lang="id-ID" sz="1500" b="1">
              <a:solidFill>
                <a:schemeClr val="bg1"/>
              </a:solidFill>
              <a:latin typeface="Source Han Sans CN" panose="020B0500000000000000" pitchFamily="34" charset="-128"/>
              <a:ea typeface="Source Han Sans CN" panose="020B0500000000000000" pitchFamily="34" charset="-128"/>
              <a:cs typeface="Roboto"/>
              <a:sym typeface="Roboto"/>
            </a:endParaRPr>
          </a:p>
        </p:txBody>
      </p:sp>
      <p:grpSp>
        <p:nvGrpSpPr>
          <p:cNvPr id="10" name="Group 49"/>
          <p:cNvGrpSpPr/>
          <p:nvPr/>
        </p:nvGrpSpPr>
        <p:grpSpPr>
          <a:xfrm>
            <a:off x="6826048" y="2281144"/>
            <a:ext cx="793273" cy="793273"/>
            <a:chOff x="12547317" y="5885253"/>
            <a:chExt cx="1586753" cy="1586753"/>
          </a:xfrm>
        </p:grpSpPr>
        <p:sp>
          <p:nvSpPr>
            <p:cNvPr id="11" name="Rounded Rectangle 11"/>
            <p:cNvSpPr/>
            <p:nvPr/>
          </p:nvSpPr>
          <p:spPr>
            <a:xfrm>
              <a:off x="12547317" y="5885253"/>
              <a:ext cx="1586753" cy="1586753"/>
            </a:xfrm>
            <a:prstGeom prst="roundRect">
              <a:avLst/>
            </a:prstGeom>
            <a:solidFill>
              <a:srgbClr val="4D7889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45714" tIns="22857" rIns="45714" bIns="22857" numCol="1" spcCol="0" rtlCol="0" fromWordArt="0" anchor="ctr" anchorCtr="0" forceAA="0" compatLnSpc="1">
              <a:noAutofit/>
            </a:bodyPr>
            <a:lstStyle/>
            <a:p>
              <a:pPr algn="ctr"/>
              <a:endParaRPr lang="en-US" sz="7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2" name="Shape 5320"/>
            <p:cNvSpPr/>
            <p:nvPr/>
          </p:nvSpPr>
          <p:spPr>
            <a:xfrm>
              <a:off x="12979916" y="6315238"/>
              <a:ext cx="721554" cy="7267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0"/>
                  </a:moveTo>
                  <a:cubicBezTo>
                    <a:pt x="21600" y="16875"/>
                    <a:pt x="16537" y="21600"/>
                    <a:pt x="10800" y="21600"/>
                  </a:cubicBezTo>
                  <a:cubicBezTo>
                    <a:pt x="4725" y="21600"/>
                    <a:pt x="0" y="16875"/>
                    <a:pt x="0" y="10800"/>
                  </a:cubicBezTo>
                  <a:cubicBezTo>
                    <a:pt x="0" y="4725"/>
                    <a:pt x="4725" y="0"/>
                    <a:pt x="10800" y="0"/>
                  </a:cubicBezTo>
                  <a:cubicBezTo>
                    <a:pt x="16537" y="0"/>
                    <a:pt x="21600" y="4725"/>
                    <a:pt x="21600" y="10800"/>
                  </a:cubicBezTo>
                  <a:close/>
                  <a:moveTo>
                    <a:pt x="4725" y="12825"/>
                  </a:moveTo>
                  <a:cubicBezTo>
                    <a:pt x="4725" y="12150"/>
                    <a:pt x="4388" y="11475"/>
                    <a:pt x="4388" y="10800"/>
                  </a:cubicBezTo>
                  <a:cubicBezTo>
                    <a:pt x="4388" y="10125"/>
                    <a:pt x="4725" y="9450"/>
                    <a:pt x="4725" y="8775"/>
                  </a:cubicBezTo>
                  <a:cubicBezTo>
                    <a:pt x="2700" y="6413"/>
                    <a:pt x="2700" y="6413"/>
                    <a:pt x="2700" y="6413"/>
                  </a:cubicBezTo>
                  <a:cubicBezTo>
                    <a:pt x="2025" y="7763"/>
                    <a:pt x="1350" y="9450"/>
                    <a:pt x="1350" y="10800"/>
                  </a:cubicBezTo>
                  <a:cubicBezTo>
                    <a:pt x="1350" y="12487"/>
                    <a:pt x="2025" y="13837"/>
                    <a:pt x="2700" y="15187"/>
                  </a:cubicBezTo>
                  <a:lnTo>
                    <a:pt x="4725" y="12825"/>
                  </a:lnTo>
                  <a:close/>
                  <a:moveTo>
                    <a:pt x="15187" y="10800"/>
                  </a:moveTo>
                  <a:cubicBezTo>
                    <a:pt x="15187" y="8438"/>
                    <a:pt x="13162" y="6075"/>
                    <a:pt x="10800" y="6075"/>
                  </a:cubicBezTo>
                  <a:cubicBezTo>
                    <a:pt x="8100" y="6075"/>
                    <a:pt x="6075" y="8438"/>
                    <a:pt x="6075" y="10800"/>
                  </a:cubicBezTo>
                  <a:cubicBezTo>
                    <a:pt x="6075" y="13500"/>
                    <a:pt x="8100" y="15525"/>
                    <a:pt x="10800" y="15525"/>
                  </a:cubicBezTo>
                  <a:cubicBezTo>
                    <a:pt x="13162" y="15525"/>
                    <a:pt x="15187" y="13500"/>
                    <a:pt x="15187" y="10800"/>
                  </a:cubicBezTo>
                  <a:close/>
                  <a:moveTo>
                    <a:pt x="6413" y="2700"/>
                  </a:moveTo>
                  <a:cubicBezTo>
                    <a:pt x="8775" y="5063"/>
                    <a:pt x="8775" y="5063"/>
                    <a:pt x="8775" y="5063"/>
                  </a:cubicBezTo>
                  <a:cubicBezTo>
                    <a:pt x="9450" y="4725"/>
                    <a:pt x="10125" y="4725"/>
                    <a:pt x="10800" y="4725"/>
                  </a:cubicBezTo>
                  <a:cubicBezTo>
                    <a:pt x="11475" y="4725"/>
                    <a:pt x="12150" y="4725"/>
                    <a:pt x="12825" y="5063"/>
                  </a:cubicBezTo>
                  <a:cubicBezTo>
                    <a:pt x="15187" y="2700"/>
                    <a:pt x="15187" y="2700"/>
                    <a:pt x="15187" y="2700"/>
                  </a:cubicBezTo>
                  <a:cubicBezTo>
                    <a:pt x="13837" y="2025"/>
                    <a:pt x="12150" y="1688"/>
                    <a:pt x="10800" y="1688"/>
                  </a:cubicBezTo>
                  <a:cubicBezTo>
                    <a:pt x="9113" y="1688"/>
                    <a:pt x="7763" y="2025"/>
                    <a:pt x="6413" y="2700"/>
                  </a:cubicBezTo>
                  <a:close/>
                  <a:moveTo>
                    <a:pt x="15187" y="18900"/>
                  </a:moveTo>
                  <a:cubicBezTo>
                    <a:pt x="12825" y="16537"/>
                    <a:pt x="12825" y="16537"/>
                    <a:pt x="12825" y="16537"/>
                  </a:cubicBezTo>
                  <a:cubicBezTo>
                    <a:pt x="12150" y="16875"/>
                    <a:pt x="11475" y="16875"/>
                    <a:pt x="10800" y="16875"/>
                  </a:cubicBezTo>
                  <a:cubicBezTo>
                    <a:pt x="10125" y="16875"/>
                    <a:pt x="9450" y="16875"/>
                    <a:pt x="8775" y="16537"/>
                  </a:cubicBezTo>
                  <a:cubicBezTo>
                    <a:pt x="6413" y="18900"/>
                    <a:pt x="6413" y="18900"/>
                    <a:pt x="6413" y="18900"/>
                  </a:cubicBezTo>
                  <a:cubicBezTo>
                    <a:pt x="7763" y="19575"/>
                    <a:pt x="9113" y="20250"/>
                    <a:pt x="10800" y="20250"/>
                  </a:cubicBezTo>
                  <a:cubicBezTo>
                    <a:pt x="12150" y="20250"/>
                    <a:pt x="13837" y="19575"/>
                    <a:pt x="15187" y="18900"/>
                  </a:cubicBezTo>
                  <a:close/>
                  <a:moveTo>
                    <a:pt x="18900" y="15187"/>
                  </a:moveTo>
                  <a:cubicBezTo>
                    <a:pt x="19575" y="13837"/>
                    <a:pt x="19912" y="12487"/>
                    <a:pt x="19912" y="10800"/>
                  </a:cubicBezTo>
                  <a:cubicBezTo>
                    <a:pt x="19912" y="9450"/>
                    <a:pt x="19575" y="7763"/>
                    <a:pt x="18900" y="6413"/>
                  </a:cubicBezTo>
                  <a:cubicBezTo>
                    <a:pt x="16537" y="8775"/>
                    <a:pt x="16537" y="8775"/>
                    <a:pt x="16537" y="8775"/>
                  </a:cubicBezTo>
                  <a:cubicBezTo>
                    <a:pt x="16875" y="9450"/>
                    <a:pt x="16875" y="10125"/>
                    <a:pt x="16875" y="10800"/>
                  </a:cubicBezTo>
                  <a:cubicBezTo>
                    <a:pt x="16875" y="11475"/>
                    <a:pt x="16875" y="12150"/>
                    <a:pt x="16537" y="12825"/>
                  </a:cubicBezTo>
                  <a:lnTo>
                    <a:pt x="18900" y="15187"/>
                  </a:ln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wrap="square" lIns="45713" tIns="45713" rIns="45713" bIns="45713" numCol="1" anchor="t">
              <a:noAutofit/>
            </a:bodyPr>
            <a:lstStyle/>
            <a:p>
              <a:pPr defTabSz="457200">
                <a:defRPr sz="2400">
                  <a:solidFill>
                    <a:srgbClr val="000000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defRPr>
              </a:pPr>
              <a:endParaRPr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13" name="Group 54"/>
          <p:cNvGrpSpPr/>
          <p:nvPr/>
        </p:nvGrpSpPr>
        <p:grpSpPr>
          <a:xfrm>
            <a:off x="6826048" y="3442760"/>
            <a:ext cx="793273" cy="793273"/>
            <a:chOff x="12547317" y="8208787"/>
            <a:chExt cx="1586753" cy="1586753"/>
          </a:xfrm>
        </p:grpSpPr>
        <p:sp>
          <p:nvSpPr>
            <p:cNvPr id="14" name="Rounded Rectangle 16"/>
            <p:cNvSpPr/>
            <p:nvPr/>
          </p:nvSpPr>
          <p:spPr>
            <a:xfrm>
              <a:off x="12547317" y="8208787"/>
              <a:ext cx="1586753" cy="1586753"/>
            </a:xfrm>
            <a:prstGeom prst="roundRect">
              <a:avLst/>
            </a:prstGeom>
            <a:solidFill>
              <a:srgbClr val="4D7889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45714" tIns="22857" rIns="45714" bIns="22857" numCol="1" spcCol="0" rtlCol="0" fromWordArt="0" anchor="ctr" anchorCtr="0" forceAA="0" compatLnSpc="1">
              <a:noAutofit/>
            </a:bodyPr>
            <a:lstStyle/>
            <a:p>
              <a:pPr algn="ctr"/>
              <a:endParaRPr lang="en-US" sz="7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5" name="Shape 5338"/>
            <p:cNvSpPr/>
            <p:nvPr/>
          </p:nvSpPr>
          <p:spPr>
            <a:xfrm>
              <a:off x="12985145" y="8638772"/>
              <a:ext cx="711097" cy="7267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143" y="1688"/>
                  </a:moveTo>
                  <a:cubicBezTo>
                    <a:pt x="5486" y="1688"/>
                    <a:pt x="5486" y="1688"/>
                    <a:pt x="5486" y="1688"/>
                  </a:cubicBezTo>
                  <a:cubicBezTo>
                    <a:pt x="5143" y="2025"/>
                    <a:pt x="343" y="7425"/>
                    <a:pt x="4800" y="11475"/>
                  </a:cubicBezTo>
                  <a:cubicBezTo>
                    <a:pt x="6857" y="13837"/>
                    <a:pt x="8571" y="11812"/>
                    <a:pt x="8571" y="11812"/>
                  </a:cubicBezTo>
                  <a:cubicBezTo>
                    <a:pt x="10286" y="9450"/>
                    <a:pt x="8571" y="6413"/>
                    <a:pt x="8571" y="6413"/>
                  </a:cubicBezTo>
                  <a:cubicBezTo>
                    <a:pt x="8229" y="5063"/>
                    <a:pt x="6514" y="4388"/>
                    <a:pt x="6514" y="4388"/>
                  </a:cubicBezTo>
                  <a:cubicBezTo>
                    <a:pt x="7886" y="3038"/>
                    <a:pt x="7886" y="3038"/>
                    <a:pt x="7886" y="3038"/>
                  </a:cubicBezTo>
                  <a:cubicBezTo>
                    <a:pt x="8914" y="3713"/>
                    <a:pt x="9943" y="4725"/>
                    <a:pt x="9943" y="4725"/>
                  </a:cubicBezTo>
                  <a:cubicBezTo>
                    <a:pt x="9943" y="3375"/>
                    <a:pt x="8914" y="2025"/>
                    <a:pt x="8914" y="2025"/>
                  </a:cubicBezTo>
                  <a:cubicBezTo>
                    <a:pt x="10971" y="0"/>
                    <a:pt x="10971" y="0"/>
                    <a:pt x="10971" y="0"/>
                  </a:cubicBezTo>
                  <a:cubicBezTo>
                    <a:pt x="12686" y="2025"/>
                    <a:pt x="12686" y="2025"/>
                    <a:pt x="12686" y="2025"/>
                  </a:cubicBezTo>
                  <a:cubicBezTo>
                    <a:pt x="12000" y="3375"/>
                    <a:pt x="12000" y="4725"/>
                    <a:pt x="12000" y="4725"/>
                  </a:cubicBezTo>
                  <a:cubicBezTo>
                    <a:pt x="12343" y="3713"/>
                    <a:pt x="13714" y="3038"/>
                    <a:pt x="13714" y="3038"/>
                  </a:cubicBezTo>
                  <a:cubicBezTo>
                    <a:pt x="15086" y="4388"/>
                    <a:pt x="15086" y="4388"/>
                    <a:pt x="15086" y="4388"/>
                  </a:cubicBezTo>
                  <a:cubicBezTo>
                    <a:pt x="13714" y="4725"/>
                    <a:pt x="13029" y="6075"/>
                    <a:pt x="13029" y="6075"/>
                  </a:cubicBezTo>
                  <a:cubicBezTo>
                    <a:pt x="12343" y="7425"/>
                    <a:pt x="11657" y="10125"/>
                    <a:pt x="13029" y="11812"/>
                  </a:cubicBezTo>
                  <a:cubicBezTo>
                    <a:pt x="14400" y="13837"/>
                    <a:pt x="16800" y="11812"/>
                    <a:pt x="16800" y="11812"/>
                  </a:cubicBezTo>
                  <a:cubicBezTo>
                    <a:pt x="21600" y="7763"/>
                    <a:pt x="16457" y="2025"/>
                    <a:pt x="16457" y="2025"/>
                  </a:cubicBezTo>
                  <a:cubicBezTo>
                    <a:pt x="16114" y="1688"/>
                    <a:pt x="16457" y="1688"/>
                    <a:pt x="16457" y="1688"/>
                  </a:cubicBezTo>
                  <a:cubicBezTo>
                    <a:pt x="18857" y="3375"/>
                    <a:pt x="21600" y="5400"/>
                    <a:pt x="21600" y="10800"/>
                  </a:cubicBezTo>
                  <a:cubicBezTo>
                    <a:pt x="21600" y="16875"/>
                    <a:pt x="17143" y="21600"/>
                    <a:pt x="10971" y="21600"/>
                  </a:cubicBezTo>
                  <a:cubicBezTo>
                    <a:pt x="4800" y="21600"/>
                    <a:pt x="0" y="16537"/>
                    <a:pt x="0" y="10463"/>
                  </a:cubicBezTo>
                  <a:cubicBezTo>
                    <a:pt x="343" y="7088"/>
                    <a:pt x="2057" y="3713"/>
                    <a:pt x="5143" y="1688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wrap="square" lIns="45713" tIns="45713" rIns="45713" bIns="45713" numCol="1" anchor="t">
              <a:noAutofit/>
            </a:bodyPr>
            <a:lstStyle/>
            <a:p>
              <a:pPr defTabSz="457200">
                <a:defRPr sz="2400">
                  <a:solidFill>
                    <a:srgbClr val="000000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defRPr>
              </a:pPr>
              <a:endParaRPr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16" name="Group 59"/>
          <p:cNvGrpSpPr/>
          <p:nvPr/>
        </p:nvGrpSpPr>
        <p:grpSpPr>
          <a:xfrm>
            <a:off x="6826048" y="4605092"/>
            <a:ext cx="793273" cy="793273"/>
            <a:chOff x="12547316" y="10533753"/>
            <a:chExt cx="1586753" cy="1586753"/>
          </a:xfrm>
        </p:grpSpPr>
        <p:sp>
          <p:nvSpPr>
            <p:cNvPr id="17" name="Rounded Rectangle 24"/>
            <p:cNvSpPr/>
            <p:nvPr/>
          </p:nvSpPr>
          <p:spPr>
            <a:xfrm>
              <a:off x="12547316" y="10533753"/>
              <a:ext cx="1586753" cy="1586753"/>
            </a:xfrm>
            <a:prstGeom prst="roundRect">
              <a:avLst/>
            </a:prstGeom>
            <a:solidFill>
              <a:srgbClr val="4D7889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45714" tIns="22857" rIns="45714" bIns="22857" numCol="1" spcCol="0" rtlCol="0" fromWordArt="0" anchor="ctr" anchorCtr="0" forceAA="0" compatLnSpc="1">
              <a:noAutofit/>
            </a:bodyPr>
            <a:lstStyle/>
            <a:p>
              <a:pPr algn="ctr"/>
              <a:endParaRPr lang="en-US" sz="7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8" name="Shape 5339"/>
            <p:cNvSpPr/>
            <p:nvPr/>
          </p:nvSpPr>
          <p:spPr>
            <a:xfrm>
              <a:off x="13029588" y="11021252"/>
              <a:ext cx="622209" cy="6117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033" y="6800"/>
                  </a:moveTo>
                  <a:cubicBezTo>
                    <a:pt x="9033" y="11600"/>
                    <a:pt x="6284" y="16000"/>
                    <a:pt x="2356" y="17600"/>
                  </a:cubicBezTo>
                  <a:cubicBezTo>
                    <a:pt x="785" y="16000"/>
                    <a:pt x="0" y="13600"/>
                    <a:pt x="0" y="10800"/>
                  </a:cubicBezTo>
                  <a:cubicBezTo>
                    <a:pt x="0" y="5200"/>
                    <a:pt x="3927" y="800"/>
                    <a:pt x="9033" y="0"/>
                  </a:cubicBezTo>
                  <a:lnTo>
                    <a:pt x="9033" y="6800"/>
                  </a:lnTo>
                  <a:close/>
                  <a:moveTo>
                    <a:pt x="10604" y="21600"/>
                  </a:moveTo>
                  <a:cubicBezTo>
                    <a:pt x="8640" y="21600"/>
                    <a:pt x="7069" y="21200"/>
                    <a:pt x="5498" y="20400"/>
                  </a:cubicBezTo>
                  <a:cubicBezTo>
                    <a:pt x="7855" y="18800"/>
                    <a:pt x="9818" y="16400"/>
                    <a:pt x="10604" y="13600"/>
                  </a:cubicBezTo>
                  <a:cubicBezTo>
                    <a:pt x="11389" y="16400"/>
                    <a:pt x="13353" y="18800"/>
                    <a:pt x="15709" y="20400"/>
                  </a:cubicBezTo>
                  <a:cubicBezTo>
                    <a:pt x="14138" y="21200"/>
                    <a:pt x="12567" y="21600"/>
                    <a:pt x="10604" y="21600"/>
                  </a:cubicBezTo>
                  <a:close/>
                  <a:moveTo>
                    <a:pt x="18851" y="17600"/>
                  </a:moveTo>
                  <a:cubicBezTo>
                    <a:pt x="15316" y="16000"/>
                    <a:pt x="12567" y="11600"/>
                    <a:pt x="12567" y="6800"/>
                  </a:cubicBezTo>
                  <a:cubicBezTo>
                    <a:pt x="12567" y="0"/>
                    <a:pt x="12567" y="0"/>
                    <a:pt x="12567" y="0"/>
                  </a:cubicBezTo>
                  <a:cubicBezTo>
                    <a:pt x="17673" y="800"/>
                    <a:pt x="21600" y="5200"/>
                    <a:pt x="21600" y="10800"/>
                  </a:cubicBezTo>
                  <a:cubicBezTo>
                    <a:pt x="21600" y="13600"/>
                    <a:pt x="20422" y="16000"/>
                    <a:pt x="18851" y="17600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wrap="square" lIns="45713" tIns="45713" rIns="45713" bIns="45713" numCol="1" anchor="t">
              <a:noAutofit/>
            </a:bodyPr>
            <a:lstStyle/>
            <a:p>
              <a:pPr defTabSz="457200">
                <a:defRPr sz="2400">
                  <a:solidFill>
                    <a:srgbClr val="000000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defRPr>
              </a:pPr>
              <a:endParaRPr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19" name="Rectangle 29"/>
          <p:cNvSpPr/>
          <p:nvPr/>
        </p:nvSpPr>
        <p:spPr>
          <a:xfrm>
            <a:off x="7835592" y="2543881"/>
            <a:ext cx="2880344" cy="603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l">
              <a:lnSpc>
                <a:spcPts val="2000"/>
              </a:lnSpc>
              <a:defRPr/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FZHei-B01S" panose="02010601030101010101" pitchFamily="2" charset="-122"/>
              </a:rPr>
              <a:t>请在此处添加具体内容，文字尽量言简意赅，简单说明即可，不必过于繁琐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FZHei-B01S" panose="02010601030101010101" pitchFamily="2" charset="-122"/>
            </a:endParaRPr>
          </a:p>
        </p:txBody>
      </p:sp>
      <p:sp>
        <p:nvSpPr>
          <p:cNvPr id="20" name="Rectangle 30"/>
          <p:cNvSpPr/>
          <p:nvPr/>
        </p:nvSpPr>
        <p:spPr>
          <a:xfrm>
            <a:off x="7835592" y="2233652"/>
            <a:ext cx="1092141" cy="3371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600" b="1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Open Sans" pitchFamily="34" charset="0"/>
                <a:sym typeface="+mn-ea"/>
              </a:rPr>
              <a:t>添加标题</a:t>
            </a:r>
            <a:endParaRPr kumimoji="0" lang="zh-CN" altLang="en-US" sz="16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Open Sans" pitchFamily="34" charset="0"/>
              <a:sym typeface="+mn-ea"/>
            </a:endParaRPr>
          </a:p>
        </p:txBody>
      </p:sp>
      <p:sp>
        <p:nvSpPr>
          <p:cNvPr id="21" name="Rectangle 29"/>
          <p:cNvSpPr/>
          <p:nvPr/>
        </p:nvSpPr>
        <p:spPr>
          <a:xfrm>
            <a:off x="7835592" y="3740318"/>
            <a:ext cx="2880344" cy="603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l">
              <a:lnSpc>
                <a:spcPts val="2000"/>
              </a:lnSpc>
              <a:defRPr/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FZHei-B01S" panose="02010601030101010101" pitchFamily="2" charset="-122"/>
              </a:rPr>
              <a:t>请在此处添加具体内容，文字尽量言简意赅，简单说明即可，不必过于繁琐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FZHei-B01S" panose="02010601030101010101" pitchFamily="2" charset="-122"/>
            </a:endParaRPr>
          </a:p>
        </p:txBody>
      </p:sp>
      <p:sp>
        <p:nvSpPr>
          <p:cNvPr id="22" name="Rectangle 30"/>
          <p:cNvSpPr/>
          <p:nvPr/>
        </p:nvSpPr>
        <p:spPr>
          <a:xfrm>
            <a:off x="7835592" y="3430089"/>
            <a:ext cx="1092141" cy="3371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600" b="1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Open Sans" pitchFamily="34" charset="0"/>
                <a:sym typeface="+mn-ea"/>
              </a:rPr>
              <a:t>添加标题</a:t>
            </a:r>
            <a:endParaRPr kumimoji="0" lang="zh-CN" altLang="en-US" sz="16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Open Sans" pitchFamily="34" charset="0"/>
              <a:sym typeface="+mn-ea"/>
            </a:endParaRPr>
          </a:p>
        </p:txBody>
      </p:sp>
      <p:sp>
        <p:nvSpPr>
          <p:cNvPr id="23" name="Rectangle 29"/>
          <p:cNvSpPr/>
          <p:nvPr/>
        </p:nvSpPr>
        <p:spPr>
          <a:xfrm>
            <a:off x="7835592" y="4915321"/>
            <a:ext cx="2880344" cy="603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l">
              <a:lnSpc>
                <a:spcPts val="2000"/>
              </a:lnSpc>
              <a:defRPr/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FZHei-B01S" panose="02010601030101010101" pitchFamily="2" charset="-122"/>
              </a:rPr>
              <a:t>请在此处添加具体内容，文字尽量言简意赅，简单说明即可，不必过于繁琐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FZHei-B01S" panose="02010601030101010101" pitchFamily="2" charset="-122"/>
            </a:endParaRPr>
          </a:p>
        </p:txBody>
      </p:sp>
      <p:sp>
        <p:nvSpPr>
          <p:cNvPr id="24" name="Rectangle 30"/>
          <p:cNvSpPr/>
          <p:nvPr/>
        </p:nvSpPr>
        <p:spPr>
          <a:xfrm>
            <a:off x="7835592" y="4605092"/>
            <a:ext cx="1092141" cy="3371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600" b="1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Open Sans" pitchFamily="34" charset="0"/>
                <a:sym typeface="+mn-ea"/>
              </a:rPr>
              <a:t>添加标题</a:t>
            </a:r>
            <a:endParaRPr kumimoji="0" lang="zh-CN" altLang="en-US" sz="16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Open Sans" pitchFamily="34" charset="0"/>
              <a:sym typeface="+mn-ea"/>
            </a:endParaRPr>
          </a:p>
        </p:txBody>
      </p:sp>
      <p:grpSp>
        <p:nvGrpSpPr>
          <p:cNvPr id="25" name="Group 24"/>
          <p:cNvGrpSpPr/>
          <p:nvPr/>
        </p:nvGrpSpPr>
        <p:grpSpPr>
          <a:xfrm>
            <a:off x="4505970" y="348628"/>
            <a:ext cx="7686046" cy="558146"/>
            <a:chOff x="198765" y="305448"/>
            <a:chExt cx="7686046" cy="558146"/>
          </a:xfrm>
        </p:grpSpPr>
        <p:sp>
          <p:nvSpPr>
            <p:cNvPr id="26" name="任意多边形 86"/>
            <p:cNvSpPr/>
            <p:nvPr/>
          </p:nvSpPr>
          <p:spPr>
            <a:xfrm>
              <a:off x="4207560" y="305448"/>
              <a:ext cx="3677251" cy="558146"/>
            </a:xfrm>
            <a:custGeom>
              <a:avLst/>
              <a:gdLst>
                <a:gd name="connsiteX0" fmla="*/ 169920 w 8770052"/>
                <a:gd name="connsiteY0" fmla="*/ 0 h 3219464"/>
                <a:gd name="connsiteX1" fmla="*/ 8600132 w 8770052"/>
                <a:gd name="connsiteY1" fmla="*/ 0 h 3219464"/>
                <a:gd name="connsiteX2" fmla="*/ 8770052 w 8770052"/>
                <a:gd name="connsiteY2" fmla="*/ 169920 h 3219464"/>
                <a:gd name="connsiteX3" fmla="*/ 8770052 w 8770052"/>
                <a:gd name="connsiteY3" fmla="*/ 3219464 h 3219464"/>
                <a:gd name="connsiteX4" fmla="*/ 0 w 8770052"/>
                <a:gd name="connsiteY4" fmla="*/ 3219464 h 3219464"/>
                <a:gd name="connsiteX5" fmla="*/ 0 w 8770052"/>
                <a:gd name="connsiteY5" fmla="*/ 169920 h 3219464"/>
                <a:gd name="connsiteX6" fmla="*/ 169920 w 8770052"/>
                <a:gd name="connsiteY6" fmla="*/ 0 h 3219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770052" h="3219464">
                  <a:moveTo>
                    <a:pt x="169920" y="0"/>
                  </a:moveTo>
                  <a:lnTo>
                    <a:pt x="8600132" y="0"/>
                  </a:lnTo>
                  <a:cubicBezTo>
                    <a:pt x="8693976" y="0"/>
                    <a:pt x="8770052" y="76076"/>
                    <a:pt x="8770052" y="169920"/>
                  </a:cubicBezTo>
                  <a:lnTo>
                    <a:pt x="8770052" y="3219464"/>
                  </a:lnTo>
                  <a:lnTo>
                    <a:pt x="0" y="3219464"/>
                  </a:lnTo>
                  <a:lnTo>
                    <a:pt x="0" y="169920"/>
                  </a:lnTo>
                  <a:cubicBezTo>
                    <a:pt x="0" y="76076"/>
                    <a:pt x="76076" y="0"/>
                    <a:pt x="169920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3500000" scaled="1"/>
              <a:tileRect/>
            </a:gradFill>
            <a:ln>
              <a:noFill/>
            </a:ln>
            <a:effectLst>
              <a:outerShdw blurRad="3810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思源黑体" panose="020B0500000000000000" pitchFamily="34" charset="-122"/>
                <a:ea typeface="思源黑体" panose="020B0500000000000000" pitchFamily="34" charset="-122"/>
                <a:sym typeface="思源黑体" panose="020B0500000000000000" pitchFamily="34" charset="-122"/>
              </a:endParaRPr>
            </a:p>
          </p:txBody>
        </p:sp>
        <p:cxnSp>
          <p:nvCxnSpPr>
            <p:cNvPr id="27" name="直接连接符 75"/>
            <p:cNvCxnSpPr/>
            <p:nvPr/>
          </p:nvCxnSpPr>
          <p:spPr>
            <a:xfrm>
              <a:off x="198765" y="608350"/>
              <a:ext cx="3818570" cy="0"/>
            </a:xfrm>
            <a:prstGeom prst="line">
              <a:avLst/>
            </a:prstGeom>
            <a:ln w="31750"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文本框 8"/>
            <p:cNvSpPr txBox="1"/>
            <p:nvPr/>
          </p:nvSpPr>
          <p:spPr>
            <a:xfrm>
              <a:off x="4820195" y="397562"/>
              <a:ext cx="24519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pc="600">
                  <a:solidFill>
                    <a:schemeClr val="bg1"/>
                  </a:solidFill>
                  <a:latin typeface="思源黑体" panose="020B0500000000000000" pitchFamily="34" charset="-122"/>
                  <a:ea typeface="思源黑体" panose="020B0500000000000000" pitchFamily="34" charset="-122"/>
                  <a:sym typeface="思源黑体" panose="020B0500000000000000" pitchFamily="34" charset="-122"/>
                </a:rPr>
                <a:t>输入您的标题</a:t>
              </a:r>
              <a:endParaRPr lang="zh-CN" altLang="en-US" spc="600">
                <a:solidFill>
                  <a:schemeClr val="bg1"/>
                </a:solidFill>
                <a:latin typeface="思源黑体" panose="020B0500000000000000" pitchFamily="34" charset="-122"/>
                <a:ea typeface="思源黑体" panose="020B0500000000000000" pitchFamily="34" charset="-122"/>
                <a:sym typeface="思源黑体" panose="020B0500000000000000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1" grpId="0"/>
      <p:bldP spid="22" grpId="0"/>
      <p:bldP spid="23" grpId="0"/>
      <p:bldP spid="2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198765" y="305448"/>
            <a:ext cx="11693383" cy="558146"/>
            <a:chOff x="198765" y="305448"/>
            <a:chExt cx="11693383" cy="558146"/>
          </a:xfrm>
        </p:grpSpPr>
        <p:sp>
          <p:nvSpPr>
            <p:cNvPr id="9" name="任意多边形 86"/>
            <p:cNvSpPr/>
            <p:nvPr/>
          </p:nvSpPr>
          <p:spPr>
            <a:xfrm>
              <a:off x="4207560" y="305448"/>
              <a:ext cx="3677251" cy="558146"/>
            </a:xfrm>
            <a:custGeom>
              <a:avLst/>
              <a:gdLst>
                <a:gd name="connsiteX0" fmla="*/ 169920 w 8770052"/>
                <a:gd name="connsiteY0" fmla="*/ 0 h 3219464"/>
                <a:gd name="connsiteX1" fmla="*/ 8600132 w 8770052"/>
                <a:gd name="connsiteY1" fmla="*/ 0 h 3219464"/>
                <a:gd name="connsiteX2" fmla="*/ 8770052 w 8770052"/>
                <a:gd name="connsiteY2" fmla="*/ 169920 h 3219464"/>
                <a:gd name="connsiteX3" fmla="*/ 8770052 w 8770052"/>
                <a:gd name="connsiteY3" fmla="*/ 3219464 h 3219464"/>
                <a:gd name="connsiteX4" fmla="*/ 0 w 8770052"/>
                <a:gd name="connsiteY4" fmla="*/ 3219464 h 3219464"/>
                <a:gd name="connsiteX5" fmla="*/ 0 w 8770052"/>
                <a:gd name="connsiteY5" fmla="*/ 169920 h 3219464"/>
                <a:gd name="connsiteX6" fmla="*/ 169920 w 8770052"/>
                <a:gd name="connsiteY6" fmla="*/ 0 h 3219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770052" h="3219464">
                  <a:moveTo>
                    <a:pt x="169920" y="0"/>
                  </a:moveTo>
                  <a:lnTo>
                    <a:pt x="8600132" y="0"/>
                  </a:lnTo>
                  <a:cubicBezTo>
                    <a:pt x="8693976" y="0"/>
                    <a:pt x="8770052" y="76076"/>
                    <a:pt x="8770052" y="169920"/>
                  </a:cubicBezTo>
                  <a:lnTo>
                    <a:pt x="8770052" y="3219464"/>
                  </a:lnTo>
                  <a:lnTo>
                    <a:pt x="0" y="3219464"/>
                  </a:lnTo>
                  <a:lnTo>
                    <a:pt x="0" y="169920"/>
                  </a:lnTo>
                  <a:cubicBezTo>
                    <a:pt x="0" y="76076"/>
                    <a:pt x="76076" y="0"/>
                    <a:pt x="169920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3500000" scaled="1"/>
              <a:tileRect/>
            </a:gradFill>
            <a:ln>
              <a:noFill/>
            </a:ln>
            <a:effectLst>
              <a:outerShdw blurRad="3810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思源黑体" panose="020B0500000000000000" pitchFamily="34" charset="-122"/>
                <a:ea typeface="思源黑体" panose="020B0500000000000000" pitchFamily="34" charset="-122"/>
                <a:sym typeface="思源黑体" panose="020B0500000000000000" pitchFamily="34" charset="-122"/>
              </a:endParaRPr>
            </a:p>
          </p:txBody>
        </p:sp>
        <p:cxnSp>
          <p:nvCxnSpPr>
            <p:cNvPr id="10" name="直接连接符 75"/>
            <p:cNvCxnSpPr/>
            <p:nvPr/>
          </p:nvCxnSpPr>
          <p:spPr>
            <a:xfrm>
              <a:off x="198765" y="608350"/>
              <a:ext cx="3818570" cy="0"/>
            </a:xfrm>
            <a:prstGeom prst="line">
              <a:avLst/>
            </a:prstGeom>
            <a:ln w="31750"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连接符 75"/>
            <p:cNvCxnSpPr/>
            <p:nvPr/>
          </p:nvCxnSpPr>
          <p:spPr>
            <a:xfrm>
              <a:off x="8073578" y="608350"/>
              <a:ext cx="3818570" cy="0"/>
            </a:xfrm>
            <a:prstGeom prst="line">
              <a:avLst/>
            </a:prstGeom>
            <a:ln w="31750"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文本框 8"/>
            <p:cNvSpPr txBox="1"/>
            <p:nvPr/>
          </p:nvSpPr>
          <p:spPr>
            <a:xfrm>
              <a:off x="4820195" y="397562"/>
              <a:ext cx="24519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pc="600">
                  <a:solidFill>
                    <a:schemeClr val="bg1"/>
                  </a:solidFill>
                  <a:latin typeface="思源黑体" panose="020B0500000000000000" pitchFamily="34" charset="-122"/>
                  <a:ea typeface="思源黑体" panose="020B0500000000000000" pitchFamily="34" charset="-122"/>
                  <a:sym typeface="思源黑体" panose="020B0500000000000000" pitchFamily="34" charset="-122"/>
                </a:rPr>
                <a:t>输入您的标题</a:t>
              </a:r>
              <a:endParaRPr lang="zh-CN" altLang="en-US" spc="600">
                <a:solidFill>
                  <a:schemeClr val="bg1"/>
                </a:solidFill>
                <a:latin typeface="思源黑体" panose="020B0500000000000000" pitchFamily="34" charset="-122"/>
                <a:ea typeface="思源黑体" panose="020B0500000000000000" pitchFamily="34" charset="-122"/>
                <a:sym typeface="思源黑体" panose="020B0500000000000000" pitchFamily="34" charset="-122"/>
              </a:endParaRPr>
            </a:p>
          </p:txBody>
        </p:sp>
      </p:grpSp>
      <p:grpSp>
        <p:nvGrpSpPr>
          <p:cNvPr id="5" name="Group 1"/>
          <p:cNvGrpSpPr/>
          <p:nvPr/>
        </p:nvGrpSpPr>
        <p:grpSpPr bwMode="auto">
          <a:xfrm>
            <a:off x="5180807" y="1972973"/>
            <a:ext cx="6406211" cy="3668937"/>
            <a:chOff x="2007319" y="1438225"/>
            <a:chExt cx="8493749" cy="4865200"/>
          </a:xfrm>
        </p:grpSpPr>
        <p:sp>
          <p:nvSpPr>
            <p:cNvPr id="6" name="Freeform 2"/>
            <p:cNvSpPr/>
            <p:nvPr/>
          </p:nvSpPr>
          <p:spPr bwMode="auto">
            <a:xfrm>
              <a:off x="2007319" y="6114624"/>
              <a:ext cx="4278332" cy="188801"/>
            </a:xfrm>
            <a:custGeom>
              <a:avLst/>
              <a:gdLst>
                <a:gd name="T0" fmla="*/ 0 w 885"/>
                <a:gd name="T1" fmla="*/ 77457 h 39"/>
                <a:gd name="T2" fmla="*/ 377073 w 885"/>
                <a:gd name="T3" fmla="*/ 188801 h 39"/>
                <a:gd name="T4" fmla="*/ 4278332 w 885"/>
                <a:gd name="T5" fmla="*/ 188801 h 39"/>
                <a:gd name="T6" fmla="*/ 4278332 w 885"/>
                <a:gd name="T7" fmla="*/ 0 h 39"/>
                <a:gd name="T8" fmla="*/ 0 w 885"/>
                <a:gd name="T9" fmla="*/ 0 h 39"/>
                <a:gd name="T10" fmla="*/ 0 w 885"/>
                <a:gd name="T11" fmla="*/ 77457 h 3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885" h="39">
                  <a:moveTo>
                    <a:pt x="0" y="16"/>
                  </a:moveTo>
                  <a:cubicBezTo>
                    <a:pt x="0" y="23"/>
                    <a:pt x="30" y="39"/>
                    <a:pt x="78" y="39"/>
                  </a:cubicBezTo>
                  <a:cubicBezTo>
                    <a:pt x="126" y="39"/>
                    <a:pt x="885" y="39"/>
                    <a:pt x="885" y="39"/>
                  </a:cubicBezTo>
                  <a:cubicBezTo>
                    <a:pt x="885" y="0"/>
                    <a:pt x="885" y="0"/>
                    <a:pt x="885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16"/>
                  </a:lnTo>
                  <a:close/>
                </a:path>
              </a:pathLst>
            </a:custGeom>
            <a:solidFill>
              <a:srgbClr val="B3B4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p>
              <a:endParaRPr lang="en-US"/>
            </a:p>
          </p:txBody>
        </p:sp>
        <p:sp>
          <p:nvSpPr>
            <p:cNvPr id="13" name="Freeform 3"/>
            <p:cNvSpPr/>
            <p:nvPr/>
          </p:nvSpPr>
          <p:spPr bwMode="auto">
            <a:xfrm>
              <a:off x="6222734" y="6114624"/>
              <a:ext cx="4278332" cy="188801"/>
            </a:xfrm>
            <a:custGeom>
              <a:avLst/>
              <a:gdLst>
                <a:gd name="T0" fmla="*/ 4278332 w 884"/>
                <a:gd name="T1" fmla="*/ 77457 h 39"/>
                <a:gd name="T2" fmla="*/ 3900832 w 884"/>
                <a:gd name="T3" fmla="*/ 188801 h 39"/>
                <a:gd name="T4" fmla="*/ 0 w 884"/>
                <a:gd name="T5" fmla="*/ 188801 h 39"/>
                <a:gd name="T6" fmla="*/ 0 w 884"/>
                <a:gd name="T7" fmla="*/ 0 h 39"/>
                <a:gd name="T8" fmla="*/ 4278332 w 884"/>
                <a:gd name="T9" fmla="*/ 0 h 39"/>
                <a:gd name="T10" fmla="*/ 4278332 w 884"/>
                <a:gd name="T11" fmla="*/ 77457 h 3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884" h="39">
                  <a:moveTo>
                    <a:pt x="884" y="16"/>
                  </a:moveTo>
                  <a:cubicBezTo>
                    <a:pt x="884" y="23"/>
                    <a:pt x="854" y="39"/>
                    <a:pt x="806" y="39"/>
                  </a:cubicBezTo>
                  <a:cubicBezTo>
                    <a:pt x="758" y="39"/>
                    <a:pt x="0" y="39"/>
                    <a:pt x="0" y="3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84" y="0"/>
                    <a:pt x="884" y="0"/>
                    <a:pt x="884" y="0"/>
                  </a:cubicBezTo>
                  <a:lnTo>
                    <a:pt x="884" y="16"/>
                  </a:lnTo>
                  <a:close/>
                </a:path>
              </a:pathLst>
            </a:custGeom>
            <a:solidFill>
              <a:srgbClr val="B3B4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p>
              <a:endParaRPr lang="en-US"/>
            </a:p>
          </p:txBody>
        </p:sp>
        <p:sp>
          <p:nvSpPr>
            <p:cNvPr id="14" name="Freeform 4"/>
            <p:cNvSpPr/>
            <p:nvPr/>
          </p:nvSpPr>
          <p:spPr bwMode="auto">
            <a:xfrm>
              <a:off x="2869343" y="1438225"/>
              <a:ext cx="6838413" cy="4666843"/>
            </a:xfrm>
            <a:custGeom>
              <a:avLst/>
              <a:gdLst>
                <a:gd name="T0" fmla="*/ 40 w 1414"/>
                <a:gd name="T1" fmla="*/ 964 h 964"/>
                <a:gd name="T2" fmla="*/ 0 w 1414"/>
                <a:gd name="T3" fmla="*/ 924 h 964"/>
                <a:gd name="T4" fmla="*/ 0 w 1414"/>
                <a:gd name="T5" fmla="*/ 40 h 964"/>
                <a:gd name="T6" fmla="*/ 40 w 1414"/>
                <a:gd name="T7" fmla="*/ 0 h 964"/>
                <a:gd name="T8" fmla="*/ 1373 w 1414"/>
                <a:gd name="T9" fmla="*/ 0 h 964"/>
                <a:gd name="T10" fmla="*/ 1414 w 1414"/>
                <a:gd name="T11" fmla="*/ 40 h 964"/>
                <a:gd name="T12" fmla="*/ 1414 w 1414"/>
                <a:gd name="T13" fmla="*/ 924 h 964"/>
                <a:gd name="T14" fmla="*/ 1373 w 1414"/>
                <a:gd name="T15" fmla="*/ 964 h 964"/>
                <a:gd name="T16" fmla="*/ 40 w 1414"/>
                <a:gd name="T17" fmla="*/ 964 h 9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14" h="964">
                  <a:moveTo>
                    <a:pt x="40" y="964"/>
                  </a:moveTo>
                  <a:cubicBezTo>
                    <a:pt x="18" y="964"/>
                    <a:pt x="0" y="946"/>
                    <a:pt x="0" y="924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18"/>
                    <a:pt x="18" y="0"/>
                    <a:pt x="40" y="0"/>
                  </a:cubicBezTo>
                  <a:cubicBezTo>
                    <a:pt x="1373" y="0"/>
                    <a:pt x="1373" y="0"/>
                    <a:pt x="1373" y="0"/>
                  </a:cubicBezTo>
                  <a:cubicBezTo>
                    <a:pt x="1396" y="0"/>
                    <a:pt x="1414" y="18"/>
                    <a:pt x="1414" y="40"/>
                  </a:cubicBezTo>
                  <a:cubicBezTo>
                    <a:pt x="1414" y="924"/>
                    <a:pt x="1414" y="924"/>
                    <a:pt x="1414" y="924"/>
                  </a:cubicBezTo>
                  <a:cubicBezTo>
                    <a:pt x="1414" y="946"/>
                    <a:pt x="1396" y="964"/>
                    <a:pt x="1373" y="964"/>
                  </a:cubicBezTo>
                  <a:lnTo>
                    <a:pt x="40" y="964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31750">
              <a:solidFill>
                <a:schemeClr val="bg1">
                  <a:lumMod val="75000"/>
                </a:schemeClr>
              </a:solidFill>
            </a:ln>
          </p:spPr>
          <p:txBody>
            <a:bodyPr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Open Sans" pitchFamily="34" charset="0"/>
                <a:ea typeface="Open Sans" pitchFamily="34" charset="0"/>
                <a:cs typeface="Open Sans" pitchFamily="34" charset="0"/>
              </a:endParaRPr>
            </a:p>
          </p:txBody>
        </p:sp>
        <p:sp>
          <p:nvSpPr>
            <p:cNvPr id="15" name="Rectangle 5"/>
            <p:cNvSpPr>
              <a:spLocks noChangeArrowheads="1"/>
            </p:cNvSpPr>
            <p:nvPr/>
          </p:nvSpPr>
          <p:spPr bwMode="auto">
            <a:xfrm>
              <a:off x="2007319" y="6037908"/>
              <a:ext cx="8493749" cy="15462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Open Sans" pitchFamily="34" charset="0"/>
                <a:ea typeface="Open Sans" pitchFamily="34" charset="0"/>
                <a:cs typeface="Open Sans" pitchFamily="34" charset="0"/>
              </a:endParaRPr>
            </a:p>
          </p:txBody>
        </p:sp>
        <p:sp>
          <p:nvSpPr>
            <p:cNvPr id="16" name="Freeform 6"/>
            <p:cNvSpPr/>
            <p:nvPr/>
          </p:nvSpPr>
          <p:spPr bwMode="auto">
            <a:xfrm>
              <a:off x="5641962" y="6037170"/>
              <a:ext cx="1219614" cy="87138"/>
            </a:xfrm>
            <a:custGeom>
              <a:avLst/>
              <a:gdLst>
                <a:gd name="T0" fmla="*/ 0 w 252"/>
                <a:gd name="T1" fmla="*/ 0 h 18"/>
                <a:gd name="T2" fmla="*/ 106474 w 252"/>
                <a:gd name="T3" fmla="*/ 87138 h 18"/>
                <a:gd name="T4" fmla="*/ 1113140 w 252"/>
                <a:gd name="T5" fmla="*/ 87138 h 18"/>
                <a:gd name="T6" fmla="*/ 1219614 w 252"/>
                <a:gd name="T7" fmla="*/ 0 h 18"/>
                <a:gd name="T8" fmla="*/ 0 w 252"/>
                <a:gd name="T9" fmla="*/ 0 h 1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52" h="18">
                  <a:moveTo>
                    <a:pt x="0" y="0"/>
                  </a:moveTo>
                  <a:cubicBezTo>
                    <a:pt x="2" y="10"/>
                    <a:pt x="11" y="18"/>
                    <a:pt x="22" y="18"/>
                  </a:cubicBezTo>
                  <a:cubicBezTo>
                    <a:pt x="230" y="18"/>
                    <a:pt x="230" y="18"/>
                    <a:pt x="230" y="18"/>
                  </a:cubicBezTo>
                  <a:cubicBezTo>
                    <a:pt x="241" y="18"/>
                    <a:pt x="250" y="10"/>
                    <a:pt x="252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B3B4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p>
              <a:endParaRPr lang="en-US"/>
            </a:p>
          </p:txBody>
        </p:sp>
        <p:sp>
          <p:nvSpPr>
            <p:cNvPr id="17" name="Oval 7"/>
            <p:cNvSpPr/>
            <p:nvPr/>
          </p:nvSpPr>
          <p:spPr>
            <a:xfrm>
              <a:off x="6251851" y="1545994"/>
              <a:ext cx="79644" cy="79654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1"/>
                </a:solidFill>
                <a:latin typeface="Open Sans" pitchFamily="34" charset="0"/>
                <a:ea typeface="Open Sans" pitchFamily="34" charset="0"/>
                <a:cs typeface="Open Sans" pitchFamily="34" charset="0"/>
              </a:endParaRPr>
            </a:p>
          </p:txBody>
        </p:sp>
      </p:grpSp>
      <p:pic>
        <p:nvPicPr>
          <p:cNvPr id="23" name="图片占位符 22" descr="D:\图图图\3ac27845c5dc9298d77050dd4157d529.jpg3ac27845c5dc9298d77050dd4157d529"/>
          <p:cNvPicPr>
            <a:picLocks noGrp="1"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6216085" y="2455819"/>
            <a:ext cx="4452261" cy="2501900"/>
          </a:xfrm>
          <a:custGeom>
            <a:avLst/>
            <a:gdLst>
              <a:gd name="connsiteX0" fmla="*/ 0 w 6305266"/>
              <a:gd name="connsiteY0" fmla="*/ 0 h 4118719"/>
              <a:gd name="connsiteX1" fmla="*/ 6305266 w 6305266"/>
              <a:gd name="connsiteY1" fmla="*/ 0 h 4118719"/>
              <a:gd name="connsiteX2" fmla="*/ 6305266 w 6305266"/>
              <a:gd name="connsiteY2" fmla="*/ 4118719 h 4118719"/>
              <a:gd name="connsiteX3" fmla="*/ 0 w 6305266"/>
              <a:gd name="connsiteY3" fmla="*/ 4118719 h 4118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305266" h="4118719">
                <a:moveTo>
                  <a:pt x="0" y="0"/>
                </a:moveTo>
                <a:lnTo>
                  <a:pt x="6305266" y="0"/>
                </a:lnTo>
                <a:lnTo>
                  <a:pt x="6305266" y="4118719"/>
                </a:lnTo>
                <a:lnTo>
                  <a:pt x="0" y="4118719"/>
                </a:lnTo>
                <a:close/>
              </a:path>
            </a:pathLst>
          </a:custGeom>
        </p:spPr>
      </p:pic>
      <p:sp>
        <p:nvSpPr>
          <p:cNvPr id="20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1102175" y="2115695"/>
            <a:ext cx="3238581" cy="603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l">
              <a:lnSpc>
                <a:spcPts val="2000"/>
              </a:lnSpc>
              <a:defRPr/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FZHei-B01S" panose="02010601030101010101" pitchFamily="2" charset="-122"/>
              </a:rPr>
              <a:t>请在此处添加具体内容，文字尽量言简意赅，简单说明即可，不必过于繁琐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Clear Sans Light" panose="020B0303030202020304" pitchFamily="34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1102175" y="1746363"/>
            <a:ext cx="201168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1218565">
              <a:defRPr/>
            </a:pP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点击添加文字说明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2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1102175" y="3456824"/>
            <a:ext cx="3238581" cy="603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l">
              <a:lnSpc>
                <a:spcPts val="2000"/>
              </a:lnSpc>
              <a:defRPr/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FZHei-B01S" panose="02010601030101010101" pitchFamily="2" charset="-122"/>
              </a:rPr>
              <a:t>请在此处添加具体内容，文字尽量言简意赅，简单说明即可，不必过于繁琐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Clear Sans Light" panose="020B0303030202020304" pitchFamily="34" charset="0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1102175" y="3087492"/>
            <a:ext cx="201168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1218565">
              <a:defRPr/>
            </a:pP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点击添加文字说明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5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1102175" y="4828731"/>
            <a:ext cx="3238581" cy="603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l">
              <a:lnSpc>
                <a:spcPts val="2000"/>
              </a:lnSpc>
              <a:defRPr/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FZHei-B01S" panose="02010601030101010101" pitchFamily="2" charset="-122"/>
              </a:rPr>
              <a:t>请在此处添加具体内容，文字尽量言简意赅，简单说明即可，不必过于繁琐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Clear Sans Light" panose="020B0303030202020304" pitchFamily="34" charset="0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1102175" y="4459399"/>
            <a:ext cx="201168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1218565">
              <a:defRPr/>
            </a:pP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点击添加文字说明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2" grpId="0"/>
      <p:bldP spid="24" grpId="0"/>
      <p:bldP spid="25" grpId="0"/>
      <p:bldP spid="2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495867" y="2106828"/>
            <a:ext cx="11200261" cy="2644378"/>
          </a:xfrm>
          <a:prstGeom prst="rect">
            <a:avLst/>
          </a:prstGeom>
          <a:blipFill rotWithShape="1">
            <a:blip r:embed="rId1"/>
            <a:srcRect/>
            <a:stretch>
              <a:fillRect t="-90831" b="-90831"/>
            </a:stretch>
          </a:blipFill>
          <a:ln>
            <a:noFill/>
          </a:ln>
          <a:effectLst>
            <a:outerShdw blurRad="3810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思源黑体" panose="020B0500000000000000" pitchFamily="34" charset="-122"/>
              <a:ea typeface="思源黑体" panose="020B0500000000000000" pitchFamily="34" charset="-122"/>
              <a:sym typeface="思源黑体" panose="020B0500000000000000" pitchFamily="34" charset="-122"/>
            </a:endParaRPr>
          </a:p>
        </p:txBody>
      </p:sp>
      <p:sp>
        <p:nvSpPr>
          <p:cNvPr id="2" name="任意多边形 84"/>
          <p:cNvSpPr/>
          <p:nvPr/>
        </p:nvSpPr>
        <p:spPr>
          <a:xfrm>
            <a:off x="495869" y="3442111"/>
            <a:ext cx="11200262" cy="2017059"/>
          </a:xfrm>
          <a:custGeom>
            <a:avLst/>
            <a:gdLst>
              <a:gd name="connsiteX0" fmla="*/ 217006 w 11200262"/>
              <a:gd name="connsiteY0" fmla="*/ 0 h 3470323"/>
              <a:gd name="connsiteX1" fmla="*/ 2550263 w 11200262"/>
              <a:gd name="connsiteY1" fmla="*/ 0 h 3470323"/>
              <a:gd name="connsiteX2" fmla="*/ 2612521 w 11200262"/>
              <a:gd name="connsiteY2" fmla="*/ 26824 h 3470323"/>
              <a:gd name="connsiteX3" fmla="*/ 2682829 w 11200262"/>
              <a:gd name="connsiteY3" fmla="*/ 79527 h 3470323"/>
              <a:gd name="connsiteX4" fmla="*/ 3395851 w 11200262"/>
              <a:gd name="connsiteY4" fmla="*/ 2072038 h 3470323"/>
              <a:gd name="connsiteX5" fmla="*/ 3401805 w 11200262"/>
              <a:gd name="connsiteY5" fmla="*/ 2079920 h 3470323"/>
              <a:gd name="connsiteX6" fmla="*/ 3432303 w 11200262"/>
              <a:gd name="connsiteY6" fmla="*/ 2109636 h 3470323"/>
              <a:gd name="connsiteX7" fmla="*/ 3470472 w 11200262"/>
              <a:gd name="connsiteY7" fmla="*/ 2124227 h 3470323"/>
              <a:gd name="connsiteX8" fmla="*/ 3474570 w 11200262"/>
              <a:gd name="connsiteY8" fmla="*/ 2125438 h 3470323"/>
              <a:gd name="connsiteX9" fmla="*/ 5785653 w 11200262"/>
              <a:gd name="connsiteY9" fmla="*/ 2125438 h 3470323"/>
              <a:gd name="connsiteX10" fmla="*/ 10407219 w 11200262"/>
              <a:gd name="connsiteY10" fmla="*/ 2125438 h 3470323"/>
              <a:gd name="connsiteX11" fmla="*/ 10543503 w 11200262"/>
              <a:gd name="connsiteY11" fmla="*/ 2125438 h 3470323"/>
              <a:gd name="connsiteX12" fmla="*/ 10543503 w 11200262"/>
              <a:gd name="connsiteY12" fmla="*/ 2125471 h 3470323"/>
              <a:gd name="connsiteX13" fmla="*/ 11030340 w 11200262"/>
              <a:gd name="connsiteY13" fmla="*/ 2125471 h 3470323"/>
              <a:gd name="connsiteX14" fmla="*/ 11200260 w 11200262"/>
              <a:gd name="connsiteY14" fmla="*/ 2295391 h 3470323"/>
              <a:gd name="connsiteX15" fmla="*/ 11200260 w 11200262"/>
              <a:gd name="connsiteY15" fmla="*/ 2856178 h 3470323"/>
              <a:gd name="connsiteX16" fmla="*/ 11200262 w 11200262"/>
              <a:gd name="connsiteY16" fmla="*/ 2856178 h 3470323"/>
              <a:gd name="connsiteX17" fmla="*/ 11200262 w 11200262"/>
              <a:gd name="connsiteY17" fmla="*/ 3470323 h 3470323"/>
              <a:gd name="connsiteX18" fmla="*/ 0 w 11200262"/>
              <a:gd name="connsiteY18" fmla="*/ 3470323 h 3470323"/>
              <a:gd name="connsiteX19" fmla="*/ 0 w 11200262"/>
              <a:gd name="connsiteY19" fmla="*/ 217006 h 3470323"/>
              <a:gd name="connsiteX20" fmla="*/ 217006 w 11200262"/>
              <a:gd name="connsiteY20" fmla="*/ 0 h 3470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1200262" h="3470323">
                <a:moveTo>
                  <a:pt x="217006" y="0"/>
                </a:moveTo>
                <a:lnTo>
                  <a:pt x="2550263" y="0"/>
                </a:lnTo>
                <a:lnTo>
                  <a:pt x="2612521" y="26824"/>
                </a:lnTo>
                <a:lnTo>
                  <a:pt x="2682829" y="79527"/>
                </a:lnTo>
                <a:lnTo>
                  <a:pt x="3395851" y="2072038"/>
                </a:lnTo>
                <a:lnTo>
                  <a:pt x="3401805" y="2079920"/>
                </a:lnTo>
                <a:cubicBezTo>
                  <a:pt x="3411831" y="2091638"/>
                  <a:pt x="3413007" y="2099931"/>
                  <a:pt x="3432303" y="2109636"/>
                </a:cubicBezTo>
                <a:cubicBezTo>
                  <a:pt x="3441951" y="2114488"/>
                  <a:pt x="3455466" y="2119414"/>
                  <a:pt x="3470472" y="2124227"/>
                </a:cubicBezTo>
                <a:lnTo>
                  <a:pt x="3474570" y="2125438"/>
                </a:lnTo>
                <a:lnTo>
                  <a:pt x="5785653" y="2125438"/>
                </a:lnTo>
                <a:lnTo>
                  <a:pt x="10407219" y="2125438"/>
                </a:lnTo>
                <a:lnTo>
                  <a:pt x="10543503" y="2125438"/>
                </a:lnTo>
                <a:lnTo>
                  <a:pt x="10543503" y="2125471"/>
                </a:lnTo>
                <a:lnTo>
                  <a:pt x="11030340" y="2125471"/>
                </a:lnTo>
                <a:cubicBezTo>
                  <a:pt x="11124184" y="2125471"/>
                  <a:pt x="11200260" y="2201547"/>
                  <a:pt x="11200260" y="2295391"/>
                </a:cubicBezTo>
                <a:lnTo>
                  <a:pt x="11200260" y="2856178"/>
                </a:lnTo>
                <a:lnTo>
                  <a:pt x="11200262" y="2856178"/>
                </a:lnTo>
                <a:lnTo>
                  <a:pt x="11200262" y="3470323"/>
                </a:lnTo>
                <a:lnTo>
                  <a:pt x="0" y="3470323"/>
                </a:lnTo>
                <a:lnTo>
                  <a:pt x="0" y="217006"/>
                </a:lnTo>
                <a:cubicBezTo>
                  <a:pt x="0" y="97157"/>
                  <a:pt x="97157" y="0"/>
                  <a:pt x="217006" y="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3500000" scaled="1"/>
          </a:gradFill>
          <a:ln>
            <a:noFill/>
          </a:ln>
          <a:effectLst>
            <a:outerShdw blurRad="3810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思源黑体" panose="020B0500000000000000" pitchFamily="34" charset="-122"/>
              <a:ea typeface="思源黑体" panose="020B0500000000000000" pitchFamily="34" charset="-122"/>
              <a:sym typeface="思源黑体" panose="020B0500000000000000" pitchFamily="34" charset="-122"/>
            </a:endParaRPr>
          </a:p>
        </p:txBody>
      </p:sp>
      <p:sp>
        <p:nvSpPr>
          <p:cNvPr id="4" name="TextBox 11"/>
          <p:cNvSpPr txBox="1"/>
          <p:nvPr/>
        </p:nvSpPr>
        <p:spPr>
          <a:xfrm flipH="1">
            <a:off x="866723" y="3727365"/>
            <a:ext cx="1712049" cy="1445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spc="-150" dirty="0">
                <a:solidFill>
                  <a:schemeClr val="bg1"/>
                </a:solidFill>
                <a:latin typeface="思源黑体" panose="020B0500000000000000" pitchFamily="34" charset="-122"/>
                <a:ea typeface="思源黑体" panose="020B0500000000000000" pitchFamily="34" charset="-122"/>
                <a:sym typeface="思源黑体" panose="020B0500000000000000" pitchFamily="34" charset="-122"/>
              </a:rPr>
              <a:t>03</a:t>
            </a:r>
            <a:endParaRPr lang="en-US" sz="8800" spc="-150" dirty="0">
              <a:solidFill>
                <a:schemeClr val="bg1"/>
              </a:solidFill>
              <a:latin typeface="思源黑体" panose="020B0500000000000000" pitchFamily="34" charset="-122"/>
              <a:ea typeface="思源黑体" panose="020B0500000000000000" pitchFamily="34" charset="-122"/>
              <a:sym typeface="思源黑体" panose="020B0500000000000000" pitchFamily="34" charset="-122"/>
            </a:endParaRPr>
          </a:p>
        </p:txBody>
      </p:sp>
      <p:sp>
        <p:nvSpPr>
          <p:cNvPr id="5" name="文本框 9"/>
          <p:cNvSpPr txBox="1"/>
          <p:nvPr/>
        </p:nvSpPr>
        <p:spPr>
          <a:xfrm>
            <a:off x="4559937" y="4750846"/>
            <a:ext cx="4531956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>
                <a:rot lat="0" lon="0" rev="0"/>
              </a:lightRig>
            </a:scene3d>
            <a:sp3d contourW="127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思源黑体" panose="020B0500000000000000" pitchFamily="34" charset="-122"/>
                <a:ea typeface="思源黑体" panose="020B0500000000000000" pitchFamily="34" charset="-122"/>
                <a:sym typeface="思源黑体" panose="020B0500000000000000" pitchFamily="34" charset="-122"/>
              </a:rPr>
              <a:t>输入您的标题</a:t>
            </a:r>
            <a:endParaRPr kumimoji="0" lang="zh-CN" altLang="en-US" sz="4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思源黑体" panose="020B0500000000000000" pitchFamily="34" charset="-122"/>
              <a:ea typeface="思源黑体" panose="020B0500000000000000" pitchFamily="34" charset="-122"/>
              <a:sym typeface="思源黑体" panose="020B0500000000000000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198765" y="305448"/>
            <a:ext cx="11693383" cy="558146"/>
            <a:chOff x="198765" y="305448"/>
            <a:chExt cx="11693383" cy="558146"/>
          </a:xfrm>
        </p:grpSpPr>
        <p:sp>
          <p:nvSpPr>
            <p:cNvPr id="20" name="任意多边形 86"/>
            <p:cNvSpPr/>
            <p:nvPr/>
          </p:nvSpPr>
          <p:spPr>
            <a:xfrm>
              <a:off x="4207560" y="305448"/>
              <a:ext cx="3677251" cy="558146"/>
            </a:xfrm>
            <a:custGeom>
              <a:avLst/>
              <a:gdLst>
                <a:gd name="connsiteX0" fmla="*/ 169920 w 8770052"/>
                <a:gd name="connsiteY0" fmla="*/ 0 h 3219464"/>
                <a:gd name="connsiteX1" fmla="*/ 8600132 w 8770052"/>
                <a:gd name="connsiteY1" fmla="*/ 0 h 3219464"/>
                <a:gd name="connsiteX2" fmla="*/ 8770052 w 8770052"/>
                <a:gd name="connsiteY2" fmla="*/ 169920 h 3219464"/>
                <a:gd name="connsiteX3" fmla="*/ 8770052 w 8770052"/>
                <a:gd name="connsiteY3" fmla="*/ 3219464 h 3219464"/>
                <a:gd name="connsiteX4" fmla="*/ 0 w 8770052"/>
                <a:gd name="connsiteY4" fmla="*/ 3219464 h 3219464"/>
                <a:gd name="connsiteX5" fmla="*/ 0 w 8770052"/>
                <a:gd name="connsiteY5" fmla="*/ 169920 h 3219464"/>
                <a:gd name="connsiteX6" fmla="*/ 169920 w 8770052"/>
                <a:gd name="connsiteY6" fmla="*/ 0 h 3219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770052" h="3219464">
                  <a:moveTo>
                    <a:pt x="169920" y="0"/>
                  </a:moveTo>
                  <a:lnTo>
                    <a:pt x="8600132" y="0"/>
                  </a:lnTo>
                  <a:cubicBezTo>
                    <a:pt x="8693976" y="0"/>
                    <a:pt x="8770052" y="76076"/>
                    <a:pt x="8770052" y="169920"/>
                  </a:cubicBezTo>
                  <a:lnTo>
                    <a:pt x="8770052" y="3219464"/>
                  </a:lnTo>
                  <a:lnTo>
                    <a:pt x="0" y="3219464"/>
                  </a:lnTo>
                  <a:lnTo>
                    <a:pt x="0" y="169920"/>
                  </a:lnTo>
                  <a:cubicBezTo>
                    <a:pt x="0" y="76076"/>
                    <a:pt x="76076" y="0"/>
                    <a:pt x="169920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3500000" scaled="1"/>
              <a:tileRect/>
            </a:gradFill>
            <a:ln>
              <a:noFill/>
            </a:ln>
            <a:effectLst>
              <a:outerShdw blurRad="3810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思源黑体" panose="020B0500000000000000" pitchFamily="34" charset="-122"/>
                <a:ea typeface="思源黑体" panose="020B0500000000000000" pitchFamily="34" charset="-122"/>
                <a:sym typeface="思源黑体" panose="020B0500000000000000" pitchFamily="34" charset="-122"/>
              </a:endParaRPr>
            </a:p>
          </p:txBody>
        </p:sp>
        <p:cxnSp>
          <p:nvCxnSpPr>
            <p:cNvPr id="21" name="直接连接符 75"/>
            <p:cNvCxnSpPr/>
            <p:nvPr/>
          </p:nvCxnSpPr>
          <p:spPr>
            <a:xfrm>
              <a:off x="198765" y="608350"/>
              <a:ext cx="3818570" cy="0"/>
            </a:xfrm>
            <a:prstGeom prst="line">
              <a:avLst/>
            </a:prstGeom>
            <a:ln w="31750"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75"/>
            <p:cNvCxnSpPr/>
            <p:nvPr/>
          </p:nvCxnSpPr>
          <p:spPr>
            <a:xfrm>
              <a:off x="8073578" y="608350"/>
              <a:ext cx="3818570" cy="0"/>
            </a:xfrm>
            <a:prstGeom prst="line">
              <a:avLst/>
            </a:prstGeom>
            <a:ln w="31750"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文本框 8"/>
            <p:cNvSpPr txBox="1"/>
            <p:nvPr/>
          </p:nvSpPr>
          <p:spPr>
            <a:xfrm>
              <a:off x="4820195" y="397562"/>
              <a:ext cx="24519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pc="600">
                  <a:solidFill>
                    <a:schemeClr val="bg1"/>
                  </a:solidFill>
                  <a:latin typeface="思源黑体" panose="020B0500000000000000" pitchFamily="34" charset="-122"/>
                  <a:ea typeface="思源黑体" panose="020B0500000000000000" pitchFamily="34" charset="-122"/>
                  <a:sym typeface="思源黑体" panose="020B0500000000000000" pitchFamily="34" charset="-122"/>
                </a:rPr>
                <a:t>输入您的标题</a:t>
              </a:r>
              <a:endParaRPr lang="zh-CN" altLang="en-US" spc="600">
                <a:solidFill>
                  <a:schemeClr val="bg1"/>
                </a:solidFill>
                <a:latin typeface="思源黑体" panose="020B0500000000000000" pitchFamily="34" charset="-122"/>
                <a:ea typeface="思源黑体" panose="020B0500000000000000" pitchFamily="34" charset="-122"/>
                <a:sym typeface="思源黑体" panose="020B0500000000000000" pitchFamily="34" charset="-122"/>
              </a:endParaRPr>
            </a:p>
          </p:txBody>
        </p:sp>
      </p:grpSp>
      <p:sp>
        <p:nvSpPr>
          <p:cNvPr id="2" name="Freeform 6"/>
          <p:cNvSpPr/>
          <p:nvPr/>
        </p:nvSpPr>
        <p:spPr bwMode="auto">
          <a:xfrm>
            <a:off x="1342928" y="2511244"/>
            <a:ext cx="2192072" cy="1062823"/>
          </a:xfrm>
          <a:custGeom>
            <a:avLst/>
            <a:gdLst>
              <a:gd name="T0" fmla="*/ 15838 w 15838"/>
              <a:gd name="T1" fmla="*/ 0 h 7678"/>
              <a:gd name="T2" fmla="*/ 14394 w 15838"/>
              <a:gd name="T3" fmla="*/ 7678 h 7678"/>
              <a:gd name="T4" fmla="*/ 1444 w 15838"/>
              <a:gd name="T5" fmla="*/ 7678 h 7678"/>
              <a:gd name="T6" fmla="*/ 0 w 15838"/>
              <a:gd name="T7" fmla="*/ 0 h 7678"/>
              <a:gd name="T8" fmla="*/ 15838 w 15838"/>
              <a:gd name="T9" fmla="*/ 0 h 76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838" h="7678">
                <a:moveTo>
                  <a:pt x="15838" y="0"/>
                </a:moveTo>
                <a:lnTo>
                  <a:pt x="14394" y="7678"/>
                </a:lnTo>
                <a:lnTo>
                  <a:pt x="1444" y="7678"/>
                </a:lnTo>
                <a:lnTo>
                  <a:pt x="0" y="0"/>
                </a:lnTo>
                <a:lnTo>
                  <a:pt x="15838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60951" tIns="30475" rIns="60951" bIns="30475" numCol="1" anchor="t" anchorCtr="0" compatLnSpc="1"/>
          <a:p>
            <a:endParaRPr lang="ru-RU" sz="1200">
              <a:latin typeface="Source Han Sans CN" panose="020B0500000000000000" pitchFamily="34" charset="-128"/>
              <a:ea typeface="Source Han Sans CN" panose="020B0500000000000000" pitchFamily="34" charset="-128"/>
            </a:endParaRPr>
          </a:p>
        </p:txBody>
      </p:sp>
      <p:sp>
        <p:nvSpPr>
          <p:cNvPr id="3" name="Freeform 7"/>
          <p:cNvSpPr/>
          <p:nvPr/>
        </p:nvSpPr>
        <p:spPr bwMode="auto">
          <a:xfrm>
            <a:off x="1342928" y="2511244"/>
            <a:ext cx="2192072" cy="327981"/>
          </a:xfrm>
          <a:custGeom>
            <a:avLst/>
            <a:gdLst>
              <a:gd name="T0" fmla="*/ 15838 w 15838"/>
              <a:gd name="T1" fmla="*/ 0 h 2364"/>
              <a:gd name="T2" fmla="*/ 14394 w 15838"/>
              <a:gd name="T3" fmla="*/ 2364 h 2364"/>
              <a:gd name="T4" fmla="*/ 1444 w 15838"/>
              <a:gd name="T5" fmla="*/ 2364 h 2364"/>
              <a:gd name="T6" fmla="*/ 0 w 15838"/>
              <a:gd name="T7" fmla="*/ 0 h 2364"/>
              <a:gd name="T8" fmla="*/ 15838 w 15838"/>
              <a:gd name="T9" fmla="*/ 0 h 23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838" h="2364">
                <a:moveTo>
                  <a:pt x="15838" y="0"/>
                </a:moveTo>
                <a:lnTo>
                  <a:pt x="14394" y="2364"/>
                </a:lnTo>
                <a:lnTo>
                  <a:pt x="1444" y="2364"/>
                </a:lnTo>
                <a:lnTo>
                  <a:pt x="0" y="0"/>
                </a:lnTo>
                <a:lnTo>
                  <a:pt x="15838" y="0"/>
                </a:lnTo>
                <a:close/>
              </a:path>
            </a:pathLst>
          </a:custGeom>
          <a:solidFill>
            <a:schemeClr val="accent2">
              <a:lumMod val="50000"/>
            </a:schemeClr>
          </a:solidFill>
          <a:ln>
            <a:noFill/>
          </a:ln>
        </p:spPr>
        <p:txBody>
          <a:bodyPr vert="horz" wrap="square" lIns="60951" tIns="30475" rIns="60951" bIns="30475" numCol="1" anchor="t" anchorCtr="0" compatLnSpc="1"/>
          <a:p>
            <a:endParaRPr lang="ru-RU" sz="1200">
              <a:latin typeface="Source Han Sans CN" panose="020B0500000000000000" pitchFamily="34" charset="-128"/>
              <a:ea typeface="Source Han Sans CN" panose="020B0500000000000000" pitchFamily="34" charset="-128"/>
            </a:endParaRPr>
          </a:p>
        </p:txBody>
      </p:sp>
      <p:sp>
        <p:nvSpPr>
          <p:cNvPr id="6" name="Freeform 6"/>
          <p:cNvSpPr/>
          <p:nvPr/>
        </p:nvSpPr>
        <p:spPr bwMode="auto">
          <a:xfrm>
            <a:off x="4999964" y="2511244"/>
            <a:ext cx="2192072" cy="1062823"/>
          </a:xfrm>
          <a:custGeom>
            <a:avLst/>
            <a:gdLst>
              <a:gd name="T0" fmla="*/ 15838 w 15838"/>
              <a:gd name="T1" fmla="*/ 0 h 7678"/>
              <a:gd name="T2" fmla="*/ 14394 w 15838"/>
              <a:gd name="T3" fmla="*/ 7678 h 7678"/>
              <a:gd name="T4" fmla="*/ 1444 w 15838"/>
              <a:gd name="T5" fmla="*/ 7678 h 7678"/>
              <a:gd name="T6" fmla="*/ 0 w 15838"/>
              <a:gd name="T7" fmla="*/ 0 h 7678"/>
              <a:gd name="T8" fmla="*/ 15838 w 15838"/>
              <a:gd name="T9" fmla="*/ 0 h 76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838" h="7678">
                <a:moveTo>
                  <a:pt x="15838" y="0"/>
                </a:moveTo>
                <a:lnTo>
                  <a:pt x="14394" y="7678"/>
                </a:lnTo>
                <a:lnTo>
                  <a:pt x="1444" y="7678"/>
                </a:lnTo>
                <a:lnTo>
                  <a:pt x="0" y="0"/>
                </a:lnTo>
                <a:lnTo>
                  <a:pt x="15838" y="0"/>
                </a:lnTo>
                <a:close/>
              </a:path>
            </a:pathLst>
          </a:custGeom>
          <a:solidFill>
            <a:srgbClr val="4D7889"/>
          </a:solidFill>
          <a:ln>
            <a:noFill/>
          </a:ln>
        </p:spPr>
        <p:txBody>
          <a:bodyPr vert="horz" wrap="square" lIns="60951" tIns="30475" rIns="60951" bIns="30475" numCol="1" anchor="t" anchorCtr="0" compatLnSpc="1"/>
          <a:p>
            <a:endParaRPr lang="ru-RU" sz="1200">
              <a:latin typeface="Source Han Sans CN" panose="020B0500000000000000" pitchFamily="34" charset="-128"/>
              <a:ea typeface="Source Han Sans CN" panose="020B0500000000000000" pitchFamily="34" charset="-128"/>
            </a:endParaRPr>
          </a:p>
        </p:txBody>
      </p:sp>
      <p:sp>
        <p:nvSpPr>
          <p:cNvPr id="7" name="Freeform 7"/>
          <p:cNvSpPr/>
          <p:nvPr/>
        </p:nvSpPr>
        <p:spPr bwMode="auto">
          <a:xfrm>
            <a:off x="4999964" y="2511244"/>
            <a:ext cx="2192072" cy="327981"/>
          </a:xfrm>
          <a:custGeom>
            <a:avLst/>
            <a:gdLst>
              <a:gd name="T0" fmla="*/ 15838 w 15838"/>
              <a:gd name="T1" fmla="*/ 0 h 2364"/>
              <a:gd name="T2" fmla="*/ 14394 w 15838"/>
              <a:gd name="T3" fmla="*/ 2364 h 2364"/>
              <a:gd name="T4" fmla="*/ 1444 w 15838"/>
              <a:gd name="T5" fmla="*/ 2364 h 2364"/>
              <a:gd name="T6" fmla="*/ 0 w 15838"/>
              <a:gd name="T7" fmla="*/ 0 h 2364"/>
              <a:gd name="T8" fmla="*/ 15838 w 15838"/>
              <a:gd name="T9" fmla="*/ 0 h 23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838" h="2364">
                <a:moveTo>
                  <a:pt x="15838" y="0"/>
                </a:moveTo>
                <a:lnTo>
                  <a:pt x="14394" y="2364"/>
                </a:lnTo>
                <a:lnTo>
                  <a:pt x="1444" y="2364"/>
                </a:lnTo>
                <a:lnTo>
                  <a:pt x="0" y="0"/>
                </a:lnTo>
                <a:lnTo>
                  <a:pt x="15838" y="0"/>
                </a:lnTo>
                <a:close/>
              </a:path>
            </a:pathLst>
          </a:custGeom>
          <a:solidFill>
            <a:srgbClr val="224043"/>
          </a:solidFill>
          <a:ln>
            <a:noFill/>
          </a:ln>
        </p:spPr>
        <p:txBody>
          <a:bodyPr vert="horz" wrap="square" lIns="60951" tIns="30475" rIns="60951" bIns="30475" numCol="1" anchor="t" anchorCtr="0" compatLnSpc="1"/>
          <a:p>
            <a:endParaRPr lang="ru-RU" sz="1200">
              <a:latin typeface="Source Han Sans CN" panose="020B0500000000000000" pitchFamily="34" charset="-128"/>
              <a:ea typeface="Source Han Sans CN" panose="020B0500000000000000" pitchFamily="34" charset="-128"/>
            </a:endParaRPr>
          </a:p>
        </p:txBody>
      </p:sp>
      <p:sp>
        <p:nvSpPr>
          <p:cNvPr id="10" name="Freeform 6"/>
          <p:cNvSpPr/>
          <p:nvPr/>
        </p:nvSpPr>
        <p:spPr bwMode="auto">
          <a:xfrm>
            <a:off x="8657000" y="2511244"/>
            <a:ext cx="2192072" cy="1062823"/>
          </a:xfrm>
          <a:custGeom>
            <a:avLst/>
            <a:gdLst>
              <a:gd name="T0" fmla="*/ 15838 w 15838"/>
              <a:gd name="T1" fmla="*/ 0 h 7678"/>
              <a:gd name="T2" fmla="*/ 14394 w 15838"/>
              <a:gd name="T3" fmla="*/ 7678 h 7678"/>
              <a:gd name="T4" fmla="*/ 1444 w 15838"/>
              <a:gd name="T5" fmla="*/ 7678 h 7678"/>
              <a:gd name="T6" fmla="*/ 0 w 15838"/>
              <a:gd name="T7" fmla="*/ 0 h 7678"/>
              <a:gd name="T8" fmla="*/ 15838 w 15838"/>
              <a:gd name="T9" fmla="*/ 0 h 76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838" h="7678">
                <a:moveTo>
                  <a:pt x="15838" y="0"/>
                </a:moveTo>
                <a:lnTo>
                  <a:pt x="14394" y="7678"/>
                </a:lnTo>
                <a:lnTo>
                  <a:pt x="1444" y="7678"/>
                </a:lnTo>
                <a:lnTo>
                  <a:pt x="0" y="0"/>
                </a:lnTo>
                <a:lnTo>
                  <a:pt x="15838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60951" tIns="30475" rIns="60951" bIns="30475" numCol="1" anchor="t" anchorCtr="0" compatLnSpc="1"/>
          <a:p>
            <a:endParaRPr lang="ru-RU" sz="1200">
              <a:latin typeface="Source Han Sans CN" panose="020B0500000000000000" pitchFamily="34" charset="-128"/>
              <a:ea typeface="Source Han Sans CN" panose="020B0500000000000000" pitchFamily="34" charset="-128"/>
            </a:endParaRPr>
          </a:p>
        </p:txBody>
      </p:sp>
      <p:sp>
        <p:nvSpPr>
          <p:cNvPr id="11" name="Freeform 7"/>
          <p:cNvSpPr/>
          <p:nvPr/>
        </p:nvSpPr>
        <p:spPr bwMode="auto">
          <a:xfrm>
            <a:off x="8657000" y="2511244"/>
            <a:ext cx="2192072" cy="327981"/>
          </a:xfrm>
          <a:custGeom>
            <a:avLst/>
            <a:gdLst>
              <a:gd name="T0" fmla="*/ 15838 w 15838"/>
              <a:gd name="T1" fmla="*/ 0 h 2364"/>
              <a:gd name="T2" fmla="*/ 14394 w 15838"/>
              <a:gd name="T3" fmla="*/ 2364 h 2364"/>
              <a:gd name="T4" fmla="*/ 1444 w 15838"/>
              <a:gd name="T5" fmla="*/ 2364 h 2364"/>
              <a:gd name="T6" fmla="*/ 0 w 15838"/>
              <a:gd name="T7" fmla="*/ 0 h 2364"/>
              <a:gd name="T8" fmla="*/ 15838 w 15838"/>
              <a:gd name="T9" fmla="*/ 0 h 23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838" h="2364">
                <a:moveTo>
                  <a:pt x="15838" y="0"/>
                </a:moveTo>
                <a:lnTo>
                  <a:pt x="14394" y="2364"/>
                </a:lnTo>
                <a:lnTo>
                  <a:pt x="1444" y="2364"/>
                </a:lnTo>
                <a:lnTo>
                  <a:pt x="0" y="0"/>
                </a:lnTo>
                <a:lnTo>
                  <a:pt x="15838" y="0"/>
                </a:lnTo>
                <a:close/>
              </a:path>
            </a:pathLst>
          </a:custGeom>
          <a:solidFill>
            <a:schemeClr val="accent2">
              <a:lumMod val="50000"/>
            </a:schemeClr>
          </a:solidFill>
          <a:ln>
            <a:noFill/>
          </a:ln>
        </p:spPr>
        <p:txBody>
          <a:bodyPr vert="horz" wrap="square" lIns="60951" tIns="30475" rIns="60951" bIns="30475" numCol="1" anchor="t" anchorCtr="0" compatLnSpc="1"/>
          <a:p>
            <a:endParaRPr lang="ru-RU" sz="1200">
              <a:latin typeface="Source Han Sans CN" panose="020B0500000000000000" pitchFamily="34" charset="-128"/>
              <a:ea typeface="Source Han Sans CN" panose="020B0500000000000000" pitchFamily="34" charset="-128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165253" y="1844068"/>
            <a:ext cx="54742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sz="3000" b="1" dirty="0">
                <a:solidFill>
                  <a:schemeClr val="bg1"/>
                </a:solidFill>
                <a:latin typeface="Source Han Sans CN" panose="020B0500000000000000" pitchFamily="34" charset="-128"/>
                <a:ea typeface="Source Han Sans CN" panose="020B0500000000000000" pitchFamily="34" charset="-128"/>
                <a:cs typeface="Open Sans" pitchFamily="34" charset="0"/>
              </a:rPr>
              <a:t>A</a:t>
            </a:r>
            <a:endParaRPr lang="ru-RU" sz="3000" b="1" dirty="0">
              <a:solidFill>
                <a:schemeClr val="bg1"/>
              </a:solidFill>
              <a:latin typeface="Source Han Sans CN" panose="020B0500000000000000" pitchFamily="34" charset="-128"/>
              <a:ea typeface="Source Han Sans CN" panose="020B0500000000000000" pitchFamily="34" charset="-128"/>
              <a:cs typeface="Open Sans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822288" y="1844068"/>
            <a:ext cx="54742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sz="3000" b="1" dirty="0">
                <a:solidFill>
                  <a:schemeClr val="bg1"/>
                </a:solidFill>
                <a:latin typeface="Source Han Sans CN" panose="020B0500000000000000" pitchFamily="34" charset="-128"/>
                <a:ea typeface="Source Han Sans CN" panose="020B0500000000000000" pitchFamily="34" charset="-128"/>
                <a:cs typeface="Open Sans" pitchFamily="34" charset="0"/>
              </a:rPr>
              <a:t>B</a:t>
            </a:r>
            <a:endParaRPr lang="ru-RU" sz="3000" b="1" dirty="0">
              <a:solidFill>
                <a:schemeClr val="bg1"/>
              </a:solidFill>
              <a:latin typeface="Source Han Sans CN" panose="020B0500000000000000" pitchFamily="34" charset="-128"/>
              <a:ea typeface="Source Han Sans CN" panose="020B0500000000000000" pitchFamily="34" charset="-128"/>
              <a:cs typeface="Open Sans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9479324" y="1844068"/>
            <a:ext cx="54742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sz="3000" b="1" dirty="0">
                <a:solidFill>
                  <a:schemeClr val="bg1"/>
                </a:solidFill>
                <a:latin typeface="Source Han Sans CN" panose="020B0500000000000000" pitchFamily="34" charset="-128"/>
                <a:ea typeface="Source Han Sans CN" panose="020B0500000000000000" pitchFamily="34" charset="-128"/>
                <a:cs typeface="Open Sans" pitchFamily="34" charset="0"/>
              </a:rPr>
              <a:t>C</a:t>
            </a:r>
            <a:endParaRPr lang="ru-RU" sz="3000" b="1" dirty="0">
              <a:solidFill>
                <a:schemeClr val="bg1"/>
              </a:solidFill>
              <a:latin typeface="Source Han Sans CN" panose="020B0500000000000000" pitchFamily="34" charset="-128"/>
              <a:ea typeface="Source Han Sans CN" panose="020B0500000000000000" pitchFamily="34" charset="-128"/>
              <a:cs typeface="Open Sans" pitchFamily="34" charset="0"/>
            </a:endParaRPr>
          </a:p>
        </p:txBody>
      </p:sp>
      <p:sp>
        <p:nvSpPr>
          <p:cNvPr id="17" name="Rectangle 29"/>
          <p:cNvSpPr/>
          <p:nvPr/>
        </p:nvSpPr>
        <p:spPr>
          <a:xfrm>
            <a:off x="1236345" y="4224020"/>
            <a:ext cx="2298700" cy="860425"/>
          </a:xfrm>
          <a:prstGeom prst="rect">
            <a:avLst/>
          </a:prstGeom>
        </p:spPr>
        <p:txBody>
          <a:bodyPr wrap="square">
            <a:spAutoFit/>
          </a:bodyPr>
          <a:p>
            <a:pPr lvl="0" algn="l">
              <a:lnSpc>
                <a:spcPts val="2000"/>
              </a:lnSpc>
              <a:defRPr/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FZHei-B01S" panose="02010601030101010101" pitchFamily="2" charset="-122"/>
              </a:rPr>
              <a:t>请在此处添加具体内容，文字尽量言简意赅，简单说明即可，不必过于繁琐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FZHei-B01S" panose="02010601030101010101" pitchFamily="2" charset="-122"/>
            </a:endParaRPr>
          </a:p>
        </p:txBody>
      </p:sp>
      <p:sp>
        <p:nvSpPr>
          <p:cNvPr id="18" name="Rectangle 30"/>
          <p:cNvSpPr/>
          <p:nvPr/>
        </p:nvSpPr>
        <p:spPr>
          <a:xfrm>
            <a:off x="1801398" y="3886745"/>
            <a:ext cx="1092141" cy="337185"/>
          </a:xfrm>
          <a:prstGeom prst="rect">
            <a:avLst/>
          </a:prstGeom>
        </p:spPr>
        <p:txBody>
          <a:bodyPr wrap="square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600" b="1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思源黑体 CN Normal" panose="020B0400000000000000" pitchFamily="34" charset="-122"/>
                <a:ea typeface="思源黑体 CN Normal" panose="020B0400000000000000" pitchFamily="34" charset="-122"/>
                <a:cs typeface="Open Sans" pitchFamily="34" charset="0"/>
                <a:sym typeface="+mn-ea"/>
              </a:rPr>
              <a:t>添加标题</a:t>
            </a:r>
            <a:endParaRPr kumimoji="0" lang="zh-CN" altLang="en-US" sz="1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思源黑体 CN Normal" panose="020B0400000000000000" pitchFamily="34" charset="-122"/>
              <a:ea typeface="思源黑体 CN Normal" panose="020B0400000000000000" pitchFamily="34" charset="-122"/>
              <a:cs typeface="Open Sans" pitchFamily="34" charset="0"/>
              <a:sym typeface="+mn-ea"/>
            </a:endParaRPr>
          </a:p>
        </p:txBody>
      </p:sp>
      <p:sp>
        <p:nvSpPr>
          <p:cNvPr id="26" name="Rectangle 29"/>
          <p:cNvSpPr/>
          <p:nvPr/>
        </p:nvSpPr>
        <p:spPr>
          <a:xfrm>
            <a:off x="4984750" y="4224020"/>
            <a:ext cx="2298700" cy="860425"/>
          </a:xfrm>
          <a:prstGeom prst="rect">
            <a:avLst/>
          </a:prstGeom>
        </p:spPr>
        <p:txBody>
          <a:bodyPr wrap="square">
            <a:spAutoFit/>
          </a:bodyPr>
          <a:p>
            <a:pPr lvl="0" algn="l">
              <a:lnSpc>
                <a:spcPts val="2000"/>
              </a:lnSpc>
              <a:defRPr/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FZHei-B01S" panose="02010601030101010101" pitchFamily="2" charset="-122"/>
              </a:rPr>
              <a:t>请在此处添加具体内容，文字尽量言简意赅，简单说明即可，不必过于繁琐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FZHei-B01S" panose="02010601030101010101" pitchFamily="2" charset="-122"/>
            </a:endParaRPr>
          </a:p>
        </p:txBody>
      </p:sp>
      <p:sp>
        <p:nvSpPr>
          <p:cNvPr id="27" name="Rectangle 30"/>
          <p:cNvSpPr/>
          <p:nvPr/>
        </p:nvSpPr>
        <p:spPr>
          <a:xfrm>
            <a:off x="5549726" y="3886745"/>
            <a:ext cx="1092141" cy="337185"/>
          </a:xfrm>
          <a:prstGeom prst="rect">
            <a:avLst/>
          </a:prstGeom>
        </p:spPr>
        <p:txBody>
          <a:bodyPr wrap="square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600" b="1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思源黑体 CN Normal" panose="020B0400000000000000" pitchFamily="34" charset="-122"/>
                <a:ea typeface="思源黑体 CN Normal" panose="020B0400000000000000" pitchFamily="34" charset="-122"/>
                <a:cs typeface="Open Sans" pitchFamily="34" charset="0"/>
                <a:sym typeface="+mn-ea"/>
              </a:rPr>
              <a:t>添加标题</a:t>
            </a:r>
            <a:endParaRPr kumimoji="0" lang="zh-CN" altLang="en-US" sz="1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思源黑体 CN Normal" panose="020B0400000000000000" pitchFamily="34" charset="-122"/>
              <a:ea typeface="思源黑体 CN Normal" panose="020B0400000000000000" pitchFamily="34" charset="-122"/>
              <a:cs typeface="Open Sans" pitchFamily="34" charset="0"/>
              <a:sym typeface="+mn-ea"/>
            </a:endParaRPr>
          </a:p>
        </p:txBody>
      </p:sp>
      <p:sp>
        <p:nvSpPr>
          <p:cNvPr id="35" name="Rectangle 29"/>
          <p:cNvSpPr/>
          <p:nvPr/>
        </p:nvSpPr>
        <p:spPr>
          <a:xfrm>
            <a:off x="8660130" y="4224020"/>
            <a:ext cx="2298700" cy="860425"/>
          </a:xfrm>
          <a:prstGeom prst="rect">
            <a:avLst/>
          </a:prstGeom>
        </p:spPr>
        <p:txBody>
          <a:bodyPr wrap="square">
            <a:spAutoFit/>
          </a:bodyPr>
          <a:p>
            <a:pPr lvl="0" algn="l">
              <a:lnSpc>
                <a:spcPts val="2000"/>
              </a:lnSpc>
              <a:defRPr/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FZHei-B01S" panose="02010601030101010101" pitchFamily="2" charset="-122"/>
              </a:rPr>
              <a:t>请在此处添加具体内容，文字尽量言简意赅，简单说明即可，不必过于繁琐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FZHei-B01S" panose="02010601030101010101" pitchFamily="2" charset="-122"/>
            </a:endParaRPr>
          </a:p>
        </p:txBody>
      </p:sp>
      <p:sp>
        <p:nvSpPr>
          <p:cNvPr id="36" name="Rectangle 30"/>
          <p:cNvSpPr/>
          <p:nvPr/>
        </p:nvSpPr>
        <p:spPr>
          <a:xfrm>
            <a:off x="9210657" y="3886745"/>
            <a:ext cx="1092141" cy="337185"/>
          </a:xfrm>
          <a:prstGeom prst="rect">
            <a:avLst/>
          </a:prstGeom>
        </p:spPr>
        <p:txBody>
          <a:bodyPr wrap="square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600" b="1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思源黑体 CN Normal" panose="020B0400000000000000" pitchFamily="34" charset="-122"/>
                <a:ea typeface="思源黑体 CN Normal" panose="020B0400000000000000" pitchFamily="34" charset="-122"/>
                <a:cs typeface="Open Sans" pitchFamily="34" charset="0"/>
                <a:sym typeface="+mn-ea"/>
              </a:rPr>
              <a:t>添加标题</a:t>
            </a:r>
            <a:endParaRPr kumimoji="0" lang="zh-CN" altLang="en-US" sz="1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思源黑体 CN Normal" panose="020B0400000000000000" pitchFamily="34" charset="-122"/>
              <a:ea typeface="思源黑体 CN Normal" panose="020B0400000000000000" pitchFamily="34" charset="-122"/>
              <a:cs typeface="Open Sans" pitchFamily="34" charset="0"/>
              <a:sym typeface="+mn-ea"/>
            </a:endParaRPr>
          </a:p>
        </p:txBody>
      </p:sp>
      <p:sp>
        <p:nvSpPr>
          <p:cNvPr id="37" name="Google Shape;67;p18"/>
          <p:cNvSpPr txBox="1"/>
          <p:nvPr/>
        </p:nvSpPr>
        <p:spPr>
          <a:xfrm>
            <a:off x="1732265" y="3046033"/>
            <a:ext cx="1413398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chemeClr val="bg1"/>
                </a:solidFill>
                <a:latin typeface="Source Han Sans CN" panose="020B0500000000000000" pitchFamily="34" charset="-128"/>
                <a:ea typeface="Source Han Sans CN" panose="020B0500000000000000" pitchFamily="34" charset="-128"/>
                <a:cs typeface="Lato"/>
                <a:sym typeface="Lato"/>
              </a:rPr>
              <a:t>Creative Slides</a:t>
            </a:r>
            <a:endParaRPr sz="1200" b="0" i="0" u="none" strike="noStrike" cap="none">
              <a:solidFill>
                <a:schemeClr val="bg1"/>
              </a:solidFill>
              <a:latin typeface="Source Han Sans CN" panose="020B0500000000000000" pitchFamily="34" charset="-128"/>
              <a:ea typeface="Source Han Sans CN" panose="020B0500000000000000" pitchFamily="34" charset="-128"/>
              <a:cs typeface="Lato"/>
              <a:sym typeface="Lato"/>
            </a:endParaRPr>
          </a:p>
        </p:txBody>
      </p:sp>
      <p:sp>
        <p:nvSpPr>
          <p:cNvPr id="38" name="Google Shape;67;p18"/>
          <p:cNvSpPr txBox="1"/>
          <p:nvPr/>
        </p:nvSpPr>
        <p:spPr>
          <a:xfrm>
            <a:off x="5389097" y="3046033"/>
            <a:ext cx="1413398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chemeClr val="bg1"/>
                </a:solidFill>
                <a:latin typeface="Source Han Sans CN" panose="020B0500000000000000" pitchFamily="34" charset="-128"/>
                <a:ea typeface="Source Han Sans CN" panose="020B0500000000000000" pitchFamily="34" charset="-128"/>
                <a:cs typeface="Lato"/>
                <a:sym typeface="Lato"/>
              </a:rPr>
              <a:t>Creative Slides</a:t>
            </a:r>
            <a:endParaRPr sz="1200" b="0" i="0" u="none" strike="noStrike" cap="none">
              <a:solidFill>
                <a:schemeClr val="bg1"/>
              </a:solidFill>
              <a:latin typeface="Source Han Sans CN" panose="020B0500000000000000" pitchFamily="34" charset="-128"/>
              <a:ea typeface="Source Han Sans CN" panose="020B0500000000000000" pitchFamily="34" charset="-128"/>
              <a:cs typeface="Lato"/>
              <a:sym typeface="Lato"/>
            </a:endParaRPr>
          </a:p>
        </p:txBody>
      </p:sp>
      <p:sp>
        <p:nvSpPr>
          <p:cNvPr id="39" name="Google Shape;67;p18"/>
          <p:cNvSpPr txBox="1"/>
          <p:nvPr/>
        </p:nvSpPr>
        <p:spPr>
          <a:xfrm>
            <a:off x="9046337" y="3046033"/>
            <a:ext cx="1413398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chemeClr val="bg1"/>
                </a:solidFill>
                <a:latin typeface="Source Han Sans CN" panose="020B0500000000000000" pitchFamily="34" charset="-128"/>
                <a:ea typeface="Source Han Sans CN" panose="020B0500000000000000" pitchFamily="34" charset="-128"/>
                <a:cs typeface="Lato"/>
                <a:sym typeface="Lato"/>
              </a:rPr>
              <a:t>Creative Slides</a:t>
            </a:r>
            <a:endParaRPr sz="1200" b="0" i="0" u="none" strike="noStrike" cap="none">
              <a:solidFill>
                <a:schemeClr val="bg1"/>
              </a:solidFill>
              <a:latin typeface="Source Han Sans CN" panose="020B0500000000000000" pitchFamily="34" charset="-128"/>
              <a:ea typeface="Source Han Sans CN" panose="020B0500000000000000" pitchFamily="34" charset="-128"/>
              <a:cs typeface="Lato"/>
              <a:sym typeface="Lato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26" grpId="0"/>
      <p:bldP spid="27" grpId="0"/>
      <p:bldP spid="35" grpId="0"/>
      <p:bldP spid="3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77240" y="1631664"/>
            <a:ext cx="6134100" cy="3569109"/>
          </a:xfrm>
          <a:prstGeom prst="rect">
            <a:avLst/>
          </a:prstGeom>
          <a:solidFill>
            <a:srgbClr val="2240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 flipH="1">
            <a:off x="1101090" y="4573862"/>
            <a:ext cx="2590800" cy="3398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tabLst>
                <a:tab pos="1320800" algn="l"/>
              </a:tabLst>
            </a:pPr>
            <a:r>
              <a:rPr lang="en-US" sz="1200" spc="300">
                <a:solidFill>
                  <a:schemeClr val="bg1"/>
                </a:solidFill>
                <a:latin typeface="Source Han Sans HC" panose="020B0500000000000000" pitchFamily="34" charset="-128"/>
                <a:ea typeface="Source Han Sans HC" panose="020B0500000000000000" pitchFamily="34" charset="-128"/>
              </a:rPr>
              <a:t>Your Name</a:t>
            </a:r>
            <a:endParaRPr lang="en-US" sz="1200" spc="300">
              <a:solidFill>
                <a:schemeClr val="bg1"/>
              </a:solidFill>
              <a:latin typeface="Source Han Sans HC" panose="020B0500000000000000" pitchFamily="34" charset="-128"/>
              <a:ea typeface="Source Han Sans HC" panose="020B0500000000000000" pitchFamily="34" charset="-128"/>
            </a:endParaRPr>
          </a:p>
        </p:txBody>
      </p:sp>
      <p:sp>
        <p:nvSpPr>
          <p:cNvPr id="7" name="Rectangle 6"/>
          <p:cNvSpPr/>
          <p:nvPr/>
        </p:nvSpPr>
        <p:spPr>
          <a:xfrm flipH="1">
            <a:off x="3996690" y="1879670"/>
            <a:ext cx="2590800" cy="3398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200" spc="300">
                <a:solidFill>
                  <a:schemeClr val="bg1"/>
                </a:solidFill>
                <a:latin typeface="Source Han Sans HC" panose="020B0500000000000000" pitchFamily="34" charset="-128"/>
                <a:ea typeface="Source Han Sans HC" panose="020B0500000000000000" pitchFamily="34" charset="-128"/>
              </a:rPr>
              <a:t>Your Name</a:t>
            </a:r>
            <a:endParaRPr lang="en-US" sz="1200" spc="300">
              <a:solidFill>
                <a:schemeClr val="bg1"/>
              </a:solidFill>
              <a:latin typeface="Source Han Sans HC" panose="020B0500000000000000" pitchFamily="34" charset="-128"/>
              <a:ea typeface="Source Han Sans HC" panose="020B0500000000000000" pitchFamily="34" charset="-128"/>
            </a:endParaRPr>
          </a:p>
        </p:txBody>
      </p:sp>
      <p:sp>
        <p:nvSpPr>
          <p:cNvPr id="8" name="Picture Placeholder 1"/>
          <p:cNvSpPr txBox="1"/>
          <p:nvPr/>
        </p:nvSpPr>
        <p:spPr>
          <a:xfrm>
            <a:off x="1101090" y="723899"/>
            <a:ext cx="2590800" cy="3638551"/>
          </a:xfrm>
          <a:custGeom>
            <a:avLst/>
            <a:gdLst>
              <a:gd name="connsiteX0" fmla="*/ 0 w 2590800"/>
              <a:gd name="connsiteY0" fmla="*/ 0 h 3638551"/>
              <a:gd name="connsiteX1" fmla="*/ 2590800 w 2590800"/>
              <a:gd name="connsiteY1" fmla="*/ 0 h 3638551"/>
              <a:gd name="connsiteX2" fmla="*/ 2590800 w 2590800"/>
              <a:gd name="connsiteY2" fmla="*/ 3638551 h 3638551"/>
              <a:gd name="connsiteX3" fmla="*/ 0 w 2590800"/>
              <a:gd name="connsiteY3" fmla="*/ 3638551 h 36385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90800" h="3638551">
                <a:moveTo>
                  <a:pt x="0" y="0"/>
                </a:moveTo>
                <a:lnTo>
                  <a:pt x="2590800" y="0"/>
                </a:lnTo>
                <a:lnTo>
                  <a:pt x="2590800" y="3638551"/>
                </a:lnTo>
                <a:lnTo>
                  <a:pt x="0" y="3638551"/>
                </a:lnTo>
                <a:close/>
              </a:path>
            </a:pathLst>
          </a:custGeom>
          <a:blipFill rotWithShape="1">
            <a:blip r:embed="rId1"/>
            <a:stretch>
              <a:fillRect l="-60867" r="-60867"/>
            </a:stretch>
          </a:blipFill>
        </p:spPr>
      </p:sp>
      <p:sp>
        <p:nvSpPr>
          <p:cNvPr id="9" name="Picture Placeholder 2"/>
          <p:cNvSpPr txBox="1"/>
          <p:nvPr/>
        </p:nvSpPr>
        <p:spPr>
          <a:xfrm>
            <a:off x="3996690" y="2543174"/>
            <a:ext cx="2590800" cy="3638551"/>
          </a:xfrm>
          <a:custGeom>
            <a:avLst/>
            <a:gdLst>
              <a:gd name="connsiteX0" fmla="*/ 0 w 2590800"/>
              <a:gd name="connsiteY0" fmla="*/ 0 h 3638551"/>
              <a:gd name="connsiteX1" fmla="*/ 2590800 w 2590800"/>
              <a:gd name="connsiteY1" fmla="*/ 0 h 3638551"/>
              <a:gd name="connsiteX2" fmla="*/ 2590800 w 2590800"/>
              <a:gd name="connsiteY2" fmla="*/ 3638551 h 3638551"/>
              <a:gd name="connsiteX3" fmla="*/ 0 w 2590800"/>
              <a:gd name="connsiteY3" fmla="*/ 3638551 h 36385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90800" h="3638551">
                <a:moveTo>
                  <a:pt x="0" y="0"/>
                </a:moveTo>
                <a:lnTo>
                  <a:pt x="2590800" y="0"/>
                </a:lnTo>
                <a:lnTo>
                  <a:pt x="2590800" y="3638551"/>
                </a:lnTo>
                <a:lnTo>
                  <a:pt x="0" y="3638551"/>
                </a:lnTo>
                <a:close/>
              </a:path>
            </a:pathLst>
          </a:custGeom>
          <a:blipFill rotWithShape="1">
            <a:blip r:embed="rId2"/>
            <a:stretch>
              <a:fillRect l="-55595" r="-55595"/>
            </a:stretch>
          </a:blipFill>
        </p:spPr>
      </p:sp>
      <p:sp>
        <p:nvSpPr>
          <p:cNvPr id="12" name="TextBox 24"/>
          <p:cNvSpPr txBox="1"/>
          <p:nvPr/>
        </p:nvSpPr>
        <p:spPr>
          <a:xfrm>
            <a:off x="7883496" y="3429000"/>
            <a:ext cx="2931249" cy="1993350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pPr marL="0" marR="0" lvl="0" indent="0" algn="l" defTabSz="121793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FZHei-B01S" panose="02010601030101010101" pitchFamily="2" charset="-122"/>
              </a:rPr>
              <a:t>请在此处添加具体内容，文字尽量言简意赅，简单说明即可，不必过于繁琐，注意板面美观度。请在此处添加具体内容，文字尽量言简意赅，简单说明即可，不必过于繁琐，注意板面美观度。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sym typeface="FZHei-B01S" panose="02010601030101010101" pitchFamily="2" charset="-122"/>
            </a:endParaRPr>
          </a:p>
        </p:txBody>
      </p:sp>
      <p:sp>
        <p:nvSpPr>
          <p:cNvPr id="20" name="任意多边形 86"/>
          <p:cNvSpPr/>
          <p:nvPr/>
        </p:nvSpPr>
        <p:spPr>
          <a:xfrm>
            <a:off x="7750225" y="1985023"/>
            <a:ext cx="3677251" cy="558146"/>
          </a:xfrm>
          <a:custGeom>
            <a:avLst/>
            <a:gdLst>
              <a:gd name="connsiteX0" fmla="*/ 169920 w 8770052"/>
              <a:gd name="connsiteY0" fmla="*/ 0 h 3219464"/>
              <a:gd name="connsiteX1" fmla="*/ 8600132 w 8770052"/>
              <a:gd name="connsiteY1" fmla="*/ 0 h 3219464"/>
              <a:gd name="connsiteX2" fmla="*/ 8770052 w 8770052"/>
              <a:gd name="connsiteY2" fmla="*/ 169920 h 3219464"/>
              <a:gd name="connsiteX3" fmla="*/ 8770052 w 8770052"/>
              <a:gd name="connsiteY3" fmla="*/ 3219464 h 3219464"/>
              <a:gd name="connsiteX4" fmla="*/ 0 w 8770052"/>
              <a:gd name="connsiteY4" fmla="*/ 3219464 h 3219464"/>
              <a:gd name="connsiteX5" fmla="*/ 0 w 8770052"/>
              <a:gd name="connsiteY5" fmla="*/ 169920 h 3219464"/>
              <a:gd name="connsiteX6" fmla="*/ 169920 w 8770052"/>
              <a:gd name="connsiteY6" fmla="*/ 0 h 3219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770052" h="3219464">
                <a:moveTo>
                  <a:pt x="169920" y="0"/>
                </a:moveTo>
                <a:lnTo>
                  <a:pt x="8600132" y="0"/>
                </a:lnTo>
                <a:cubicBezTo>
                  <a:pt x="8693976" y="0"/>
                  <a:pt x="8770052" y="76076"/>
                  <a:pt x="8770052" y="169920"/>
                </a:cubicBezTo>
                <a:lnTo>
                  <a:pt x="8770052" y="3219464"/>
                </a:lnTo>
                <a:lnTo>
                  <a:pt x="0" y="3219464"/>
                </a:lnTo>
                <a:lnTo>
                  <a:pt x="0" y="169920"/>
                </a:lnTo>
                <a:cubicBezTo>
                  <a:pt x="0" y="76076"/>
                  <a:pt x="76076" y="0"/>
                  <a:pt x="169920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13500000" scaled="1"/>
            <a:tileRect/>
          </a:gradFill>
          <a:ln>
            <a:noFill/>
          </a:ln>
          <a:effectLst>
            <a:outerShdw blurRad="3810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思源黑体" panose="020B0500000000000000" pitchFamily="34" charset="-122"/>
              <a:ea typeface="思源黑体" panose="020B0500000000000000" pitchFamily="34" charset="-122"/>
              <a:sym typeface="思源黑体" panose="020B0500000000000000" pitchFamily="34" charset="-122"/>
            </a:endParaRPr>
          </a:p>
        </p:txBody>
      </p:sp>
      <p:sp>
        <p:nvSpPr>
          <p:cNvPr id="34" name="文本框 8"/>
          <p:cNvSpPr txBox="1"/>
          <p:nvPr/>
        </p:nvSpPr>
        <p:spPr>
          <a:xfrm>
            <a:off x="8362860" y="2077137"/>
            <a:ext cx="24519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pc="600">
                <a:solidFill>
                  <a:schemeClr val="bg1"/>
                </a:solidFill>
                <a:latin typeface="思源黑体" panose="020B0500000000000000" pitchFamily="34" charset="-122"/>
                <a:ea typeface="思源黑体" panose="020B0500000000000000" pitchFamily="34" charset="-122"/>
                <a:sym typeface="思源黑体" panose="020B0500000000000000" pitchFamily="34" charset="-122"/>
              </a:rPr>
              <a:t>输入您的标题</a:t>
            </a:r>
            <a:endParaRPr lang="zh-CN" altLang="en-US" spc="600">
              <a:solidFill>
                <a:schemeClr val="bg1"/>
              </a:solidFill>
              <a:latin typeface="思源黑体" panose="020B0500000000000000" pitchFamily="34" charset="-122"/>
              <a:ea typeface="思源黑体" panose="020B0500000000000000" pitchFamily="34" charset="-122"/>
              <a:sym typeface="思源黑体" panose="020B0500000000000000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Прямоугольник 13"/>
          <p:cNvSpPr/>
          <p:nvPr/>
        </p:nvSpPr>
        <p:spPr>
          <a:xfrm>
            <a:off x="0" y="-8013"/>
            <a:ext cx="12192000" cy="6858000"/>
          </a:xfrm>
          <a:prstGeom prst="rect">
            <a:avLst/>
          </a:prstGeom>
          <a:blipFill>
            <a:blip r:embed="rId1"/>
            <a:stretch>
              <a:fillRect t="-108673" b="-15129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Прямоугольник 1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Прямоугольник 17"/>
          <p:cNvSpPr/>
          <p:nvPr/>
        </p:nvSpPr>
        <p:spPr>
          <a:xfrm rot="16200000" flipV="1">
            <a:off x="2291802" y="5775567"/>
            <a:ext cx="45719" cy="2103120"/>
          </a:xfrm>
          <a:prstGeom prst="rect">
            <a:avLst/>
          </a:prstGeom>
          <a:solidFill>
            <a:srgbClr val="224043"/>
          </a:solidFill>
          <a:ln w="38100">
            <a:solidFill>
              <a:srgbClr val="4D788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3" name="Shape 2543"/>
          <p:cNvSpPr/>
          <p:nvPr/>
        </p:nvSpPr>
        <p:spPr>
          <a:xfrm>
            <a:off x="1281957" y="4102732"/>
            <a:ext cx="279328" cy="2793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709" y="18655"/>
                </a:moveTo>
                <a:lnTo>
                  <a:pt x="14727" y="18655"/>
                </a:lnTo>
                <a:lnTo>
                  <a:pt x="14727" y="19636"/>
                </a:lnTo>
                <a:lnTo>
                  <a:pt x="15709" y="19636"/>
                </a:lnTo>
                <a:cubicBezTo>
                  <a:pt x="15709" y="19636"/>
                  <a:pt x="15709" y="18655"/>
                  <a:pt x="15709" y="18655"/>
                </a:cubicBezTo>
                <a:close/>
                <a:moveTo>
                  <a:pt x="15709" y="14727"/>
                </a:moveTo>
                <a:lnTo>
                  <a:pt x="14727" y="14727"/>
                </a:lnTo>
                <a:lnTo>
                  <a:pt x="14727" y="15709"/>
                </a:lnTo>
                <a:lnTo>
                  <a:pt x="15709" y="15709"/>
                </a:lnTo>
                <a:cubicBezTo>
                  <a:pt x="15709" y="15709"/>
                  <a:pt x="15709" y="14727"/>
                  <a:pt x="15709" y="14727"/>
                </a:cubicBezTo>
                <a:close/>
                <a:moveTo>
                  <a:pt x="14727" y="10800"/>
                </a:moveTo>
                <a:lnTo>
                  <a:pt x="15709" y="10800"/>
                </a:lnTo>
                <a:lnTo>
                  <a:pt x="15709" y="9818"/>
                </a:lnTo>
                <a:lnTo>
                  <a:pt x="14727" y="9818"/>
                </a:lnTo>
                <a:cubicBezTo>
                  <a:pt x="14727" y="9818"/>
                  <a:pt x="14727" y="10800"/>
                  <a:pt x="14727" y="10800"/>
                </a:cubicBezTo>
                <a:close/>
                <a:moveTo>
                  <a:pt x="15709" y="16691"/>
                </a:moveTo>
                <a:lnTo>
                  <a:pt x="14727" y="16691"/>
                </a:lnTo>
                <a:lnTo>
                  <a:pt x="14727" y="17673"/>
                </a:lnTo>
                <a:lnTo>
                  <a:pt x="15709" y="17673"/>
                </a:lnTo>
                <a:cubicBezTo>
                  <a:pt x="15709" y="17673"/>
                  <a:pt x="15709" y="16691"/>
                  <a:pt x="15709" y="16691"/>
                </a:cubicBezTo>
                <a:close/>
                <a:moveTo>
                  <a:pt x="14727" y="8836"/>
                </a:moveTo>
                <a:lnTo>
                  <a:pt x="15709" y="8836"/>
                </a:lnTo>
                <a:lnTo>
                  <a:pt x="15709" y="7855"/>
                </a:lnTo>
                <a:lnTo>
                  <a:pt x="14727" y="7855"/>
                </a:lnTo>
                <a:cubicBezTo>
                  <a:pt x="14727" y="7855"/>
                  <a:pt x="14727" y="8836"/>
                  <a:pt x="14727" y="8836"/>
                </a:cubicBezTo>
                <a:close/>
                <a:moveTo>
                  <a:pt x="19636" y="0"/>
                </a:moveTo>
                <a:lnTo>
                  <a:pt x="5891" y="0"/>
                </a:lnTo>
                <a:cubicBezTo>
                  <a:pt x="4806" y="0"/>
                  <a:pt x="3927" y="879"/>
                  <a:pt x="3927" y="1964"/>
                </a:cubicBezTo>
                <a:lnTo>
                  <a:pt x="3927" y="2455"/>
                </a:lnTo>
                <a:cubicBezTo>
                  <a:pt x="3927" y="2726"/>
                  <a:pt x="4147" y="2945"/>
                  <a:pt x="4418" y="2945"/>
                </a:cubicBezTo>
                <a:cubicBezTo>
                  <a:pt x="4690" y="2945"/>
                  <a:pt x="4909" y="2726"/>
                  <a:pt x="4909" y="2455"/>
                </a:cubicBezTo>
                <a:lnTo>
                  <a:pt x="4909" y="1964"/>
                </a:lnTo>
                <a:cubicBezTo>
                  <a:pt x="4909" y="1422"/>
                  <a:pt x="5349" y="982"/>
                  <a:pt x="5891" y="982"/>
                </a:cubicBezTo>
                <a:lnTo>
                  <a:pt x="19636" y="982"/>
                </a:lnTo>
                <a:cubicBezTo>
                  <a:pt x="20178" y="982"/>
                  <a:pt x="20618" y="1422"/>
                  <a:pt x="20618" y="1964"/>
                </a:cubicBezTo>
                <a:lnTo>
                  <a:pt x="20618" y="15709"/>
                </a:lnTo>
                <a:cubicBezTo>
                  <a:pt x="20618" y="16251"/>
                  <a:pt x="20178" y="16691"/>
                  <a:pt x="19636" y="16691"/>
                </a:cubicBezTo>
                <a:lnTo>
                  <a:pt x="19145" y="16691"/>
                </a:lnTo>
                <a:cubicBezTo>
                  <a:pt x="18874" y="16691"/>
                  <a:pt x="18655" y="16911"/>
                  <a:pt x="18655" y="17182"/>
                </a:cubicBezTo>
                <a:cubicBezTo>
                  <a:pt x="18655" y="17453"/>
                  <a:pt x="18874" y="17673"/>
                  <a:pt x="19145" y="17673"/>
                </a:cubicBezTo>
                <a:lnTo>
                  <a:pt x="19636" y="17673"/>
                </a:lnTo>
                <a:cubicBezTo>
                  <a:pt x="20721" y="17673"/>
                  <a:pt x="21600" y="16794"/>
                  <a:pt x="21600" y="15709"/>
                </a:cubicBezTo>
                <a:lnTo>
                  <a:pt x="21600" y="1964"/>
                </a:lnTo>
                <a:cubicBezTo>
                  <a:pt x="21600" y="879"/>
                  <a:pt x="20721" y="0"/>
                  <a:pt x="19636" y="0"/>
                </a:cubicBezTo>
                <a:moveTo>
                  <a:pt x="14727" y="6873"/>
                </a:moveTo>
                <a:lnTo>
                  <a:pt x="15709" y="6873"/>
                </a:lnTo>
                <a:lnTo>
                  <a:pt x="15709" y="5891"/>
                </a:lnTo>
                <a:lnTo>
                  <a:pt x="14727" y="5891"/>
                </a:lnTo>
                <a:cubicBezTo>
                  <a:pt x="14727" y="5891"/>
                  <a:pt x="14727" y="6873"/>
                  <a:pt x="14727" y="6873"/>
                </a:cubicBezTo>
                <a:close/>
                <a:moveTo>
                  <a:pt x="16691" y="12273"/>
                </a:moveTo>
                <a:lnTo>
                  <a:pt x="13745" y="12273"/>
                </a:lnTo>
                <a:lnTo>
                  <a:pt x="13745" y="4909"/>
                </a:lnTo>
                <a:lnTo>
                  <a:pt x="15709" y="4909"/>
                </a:lnTo>
                <a:cubicBezTo>
                  <a:pt x="16251" y="4909"/>
                  <a:pt x="16691" y="5349"/>
                  <a:pt x="16691" y="5891"/>
                </a:cubicBezTo>
                <a:cubicBezTo>
                  <a:pt x="16691" y="5891"/>
                  <a:pt x="16691" y="12273"/>
                  <a:pt x="16691" y="12273"/>
                </a:cubicBezTo>
                <a:close/>
                <a:moveTo>
                  <a:pt x="16691" y="19636"/>
                </a:moveTo>
                <a:cubicBezTo>
                  <a:pt x="16691" y="20178"/>
                  <a:pt x="16251" y="20618"/>
                  <a:pt x="15709" y="20618"/>
                </a:cubicBezTo>
                <a:lnTo>
                  <a:pt x="13745" y="20618"/>
                </a:lnTo>
                <a:lnTo>
                  <a:pt x="13745" y="13255"/>
                </a:lnTo>
                <a:lnTo>
                  <a:pt x="16691" y="13255"/>
                </a:lnTo>
                <a:cubicBezTo>
                  <a:pt x="16691" y="13255"/>
                  <a:pt x="16691" y="19636"/>
                  <a:pt x="16691" y="19636"/>
                </a:cubicBezTo>
                <a:close/>
                <a:moveTo>
                  <a:pt x="12764" y="12273"/>
                </a:moveTo>
                <a:lnTo>
                  <a:pt x="4909" y="12273"/>
                </a:lnTo>
                <a:lnTo>
                  <a:pt x="4909" y="4909"/>
                </a:lnTo>
                <a:lnTo>
                  <a:pt x="12764" y="4909"/>
                </a:lnTo>
                <a:cubicBezTo>
                  <a:pt x="12764" y="4909"/>
                  <a:pt x="12764" y="12273"/>
                  <a:pt x="12764" y="12273"/>
                </a:cubicBezTo>
                <a:close/>
                <a:moveTo>
                  <a:pt x="12764" y="20618"/>
                </a:moveTo>
                <a:lnTo>
                  <a:pt x="4909" y="20618"/>
                </a:lnTo>
                <a:lnTo>
                  <a:pt x="4909" y="13255"/>
                </a:lnTo>
                <a:lnTo>
                  <a:pt x="12764" y="13255"/>
                </a:lnTo>
                <a:cubicBezTo>
                  <a:pt x="12764" y="13255"/>
                  <a:pt x="12764" y="20618"/>
                  <a:pt x="12764" y="20618"/>
                </a:cubicBezTo>
                <a:close/>
                <a:moveTo>
                  <a:pt x="3927" y="12273"/>
                </a:moveTo>
                <a:lnTo>
                  <a:pt x="982" y="12273"/>
                </a:lnTo>
                <a:lnTo>
                  <a:pt x="982" y="5891"/>
                </a:lnTo>
                <a:cubicBezTo>
                  <a:pt x="982" y="5349"/>
                  <a:pt x="1422" y="4909"/>
                  <a:pt x="1964" y="4909"/>
                </a:cubicBezTo>
                <a:lnTo>
                  <a:pt x="3927" y="4909"/>
                </a:lnTo>
                <a:cubicBezTo>
                  <a:pt x="3927" y="4909"/>
                  <a:pt x="3927" y="12273"/>
                  <a:pt x="3927" y="12273"/>
                </a:cubicBezTo>
                <a:close/>
                <a:moveTo>
                  <a:pt x="3927" y="20618"/>
                </a:moveTo>
                <a:lnTo>
                  <a:pt x="1964" y="20618"/>
                </a:lnTo>
                <a:cubicBezTo>
                  <a:pt x="1422" y="20618"/>
                  <a:pt x="982" y="20178"/>
                  <a:pt x="982" y="19636"/>
                </a:cubicBezTo>
                <a:lnTo>
                  <a:pt x="982" y="13255"/>
                </a:lnTo>
                <a:lnTo>
                  <a:pt x="3927" y="13255"/>
                </a:lnTo>
                <a:cubicBezTo>
                  <a:pt x="3927" y="13255"/>
                  <a:pt x="3927" y="20618"/>
                  <a:pt x="3927" y="20618"/>
                </a:cubicBezTo>
                <a:close/>
                <a:moveTo>
                  <a:pt x="15709" y="3927"/>
                </a:moveTo>
                <a:lnTo>
                  <a:pt x="1964" y="3927"/>
                </a:lnTo>
                <a:cubicBezTo>
                  <a:pt x="879" y="3927"/>
                  <a:pt x="0" y="4806"/>
                  <a:pt x="0" y="5891"/>
                </a:cubicBezTo>
                <a:lnTo>
                  <a:pt x="0" y="19636"/>
                </a:lnTo>
                <a:cubicBezTo>
                  <a:pt x="0" y="20721"/>
                  <a:pt x="879" y="21600"/>
                  <a:pt x="1964" y="21600"/>
                </a:cubicBezTo>
                <a:lnTo>
                  <a:pt x="15709" y="21600"/>
                </a:lnTo>
                <a:cubicBezTo>
                  <a:pt x="16794" y="21600"/>
                  <a:pt x="17673" y="20721"/>
                  <a:pt x="17673" y="19636"/>
                </a:cubicBezTo>
                <a:lnTo>
                  <a:pt x="17673" y="5891"/>
                </a:lnTo>
                <a:cubicBezTo>
                  <a:pt x="17673" y="4806"/>
                  <a:pt x="16794" y="3927"/>
                  <a:pt x="15709" y="3927"/>
                </a:cubicBezTo>
                <a:moveTo>
                  <a:pt x="1964" y="8836"/>
                </a:moveTo>
                <a:lnTo>
                  <a:pt x="2945" y="8836"/>
                </a:lnTo>
                <a:lnTo>
                  <a:pt x="2945" y="7855"/>
                </a:lnTo>
                <a:lnTo>
                  <a:pt x="1964" y="7855"/>
                </a:lnTo>
                <a:cubicBezTo>
                  <a:pt x="1964" y="7855"/>
                  <a:pt x="1964" y="8836"/>
                  <a:pt x="1964" y="8836"/>
                </a:cubicBezTo>
                <a:close/>
                <a:moveTo>
                  <a:pt x="1964" y="10800"/>
                </a:moveTo>
                <a:lnTo>
                  <a:pt x="2945" y="10800"/>
                </a:lnTo>
                <a:lnTo>
                  <a:pt x="2945" y="9818"/>
                </a:lnTo>
                <a:lnTo>
                  <a:pt x="1964" y="9818"/>
                </a:lnTo>
                <a:cubicBezTo>
                  <a:pt x="1964" y="9818"/>
                  <a:pt x="1964" y="10800"/>
                  <a:pt x="1964" y="10800"/>
                </a:cubicBezTo>
                <a:close/>
                <a:moveTo>
                  <a:pt x="2945" y="16691"/>
                </a:moveTo>
                <a:lnTo>
                  <a:pt x="1964" y="16691"/>
                </a:lnTo>
                <a:lnTo>
                  <a:pt x="1964" y="17673"/>
                </a:lnTo>
                <a:lnTo>
                  <a:pt x="2945" y="17673"/>
                </a:lnTo>
                <a:cubicBezTo>
                  <a:pt x="2945" y="17673"/>
                  <a:pt x="2945" y="16691"/>
                  <a:pt x="2945" y="16691"/>
                </a:cubicBezTo>
                <a:close/>
                <a:moveTo>
                  <a:pt x="1964" y="6873"/>
                </a:moveTo>
                <a:lnTo>
                  <a:pt x="2945" y="6873"/>
                </a:lnTo>
                <a:lnTo>
                  <a:pt x="2945" y="5891"/>
                </a:lnTo>
                <a:lnTo>
                  <a:pt x="1964" y="5891"/>
                </a:lnTo>
                <a:cubicBezTo>
                  <a:pt x="1964" y="5891"/>
                  <a:pt x="1964" y="6873"/>
                  <a:pt x="1964" y="6873"/>
                </a:cubicBezTo>
                <a:close/>
                <a:moveTo>
                  <a:pt x="2945" y="14727"/>
                </a:moveTo>
                <a:lnTo>
                  <a:pt x="1964" y="14727"/>
                </a:lnTo>
                <a:lnTo>
                  <a:pt x="1964" y="15709"/>
                </a:lnTo>
                <a:lnTo>
                  <a:pt x="2945" y="15709"/>
                </a:lnTo>
                <a:cubicBezTo>
                  <a:pt x="2945" y="15709"/>
                  <a:pt x="2945" y="14727"/>
                  <a:pt x="2945" y="14727"/>
                </a:cubicBezTo>
                <a:close/>
                <a:moveTo>
                  <a:pt x="2945" y="18655"/>
                </a:moveTo>
                <a:lnTo>
                  <a:pt x="1964" y="18655"/>
                </a:lnTo>
                <a:lnTo>
                  <a:pt x="1964" y="19636"/>
                </a:lnTo>
                <a:lnTo>
                  <a:pt x="2945" y="19636"/>
                </a:lnTo>
                <a:cubicBezTo>
                  <a:pt x="2945" y="19636"/>
                  <a:pt x="2945" y="18655"/>
                  <a:pt x="2945" y="18655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19045" tIns="19045" rIns="19045" bIns="19045" anchor="ctr"/>
          <a:lstStyle/>
          <a:p>
            <a:pPr defTabSz="228600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Source Sans Pro Light" charset="0"/>
            </a:endParaRPr>
          </a:p>
        </p:txBody>
      </p:sp>
      <p:sp>
        <p:nvSpPr>
          <p:cNvPr id="37" name="Shape 2563"/>
          <p:cNvSpPr/>
          <p:nvPr/>
        </p:nvSpPr>
        <p:spPr>
          <a:xfrm>
            <a:off x="3793490" y="4110450"/>
            <a:ext cx="279328" cy="2793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636" y="0"/>
                </a:moveTo>
                <a:lnTo>
                  <a:pt x="5891" y="0"/>
                </a:lnTo>
                <a:cubicBezTo>
                  <a:pt x="4806" y="0"/>
                  <a:pt x="3927" y="879"/>
                  <a:pt x="3927" y="1964"/>
                </a:cubicBezTo>
                <a:lnTo>
                  <a:pt x="3927" y="2455"/>
                </a:lnTo>
                <a:cubicBezTo>
                  <a:pt x="3927" y="2726"/>
                  <a:pt x="4147" y="2945"/>
                  <a:pt x="4418" y="2945"/>
                </a:cubicBezTo>
                <a:cubicBezTo>
                  <a:pt x="4690" y="2945"/>
                  <a:pt x="4909" y="2726"/>
                  <a:pt x="4909" y="2455"/>
                </a:cubicBezTo>
                <a:lnTo>
                  <a:pt x="4909" y="1964"/>
                </a:lnTo>
                <a:cubicBezTo>
                  <a:pt x="4909" y="1422"/>
                  <a:pt x="5349" y="982"/>
                  <a:pt x="5891" y="982"/>
                </a:cubicBezTo>
                <a:lnTo>
                  <a:pt x="19636" y="982"/>
                </a:lnTo>
                <a:cubicBezTo>
                  <a:pt x="20178" y="982"/>
                  <a:pt x="20618" y="1422"/>
                  <a:pt x="20618" y="1964"/>
                </a:cubicBezTo>
                <a:lnTo>
                  <a:pt x="20618" y="15709"/>
                </a:lnTo>
                <a:cubicBezTo>
                  <a:pt x="20618" y="16252"/>
                  <a:pt x="20178" y="16691"/>
                  <a:pt x="19636" y="16691"/>
                </a:cubicBezTo>
                <a:lnTo>
                  <a:pt x="19145" y="16691"/>
                </a:lnTo>
                <a:cubicBezTo>
                  <a:pt x="18874" y="16691"/>
                  <a:pt x="18655" y="16911"/>
                  <a:pt x="18655" y="17182"/>
                </a:cubicBezTo>
                <a:cubicBezTo>
                  <a:pt x="18655" y="17453"/>
                  <a:pt x="18874" y="17673"/>
                  <a:pt x="19145" y="17673"/>
                </a:cubicBezTo>
                <a:lnTo>
                  <a:pt x="19636" y="17673"/>
                </a:lnTo>
                <a:cubicBezTo>
                  <a:pt x="20721" y="17673"/>
                  <a:pt x="21600" y="16794"/>
                  <a:pt x="21600" y="15709"/>
                </a:cubicBezTo>
                <a:lnTo>
                  <a:pt x="21600" y="1964"/>
                </a:lnTo>
                <a:cubicBezTo>
                  <a:pt x="21600" y="879"/>
                  <a:pt x="20721" y="0"/>
                  <a:pt x="19636" y="0"/>
                </a:cubicBezTo>
                <a:moveTo>
                  <a:pt x="4354" y="17673"/>
                </a:moveTo>
                <a:lnTo>
                  <a:pt x="7369" y="13149"/>
                </a:lnTo>
                <a:lnTo>
                  <a:pt x="8875" y="15407"/>
                </a:lnTo>
                <a:cubicBezTo>
                  <a:pt x="8949" y="15584"/>
                  <a:pt x="9123" y="15709"/>
                  <a:pt x="9327" y="15709"/>
                </a:cubicBezTo>
                <a:cubicBezTo>
                  <a:pt x="9463" y="15709"/>
                  <a:pt x="9586" y="15655"/>
                  <a:pt x="9674" y="15565"/>
                </a:cubicBezTo>
                <a:lnTo>
                  <a:pt x="11198" y="14042"/>
                </a:lnTo>
                <a:lnTo>
                  <a:pt x="13376" y="17673"/>
                </a:lnTo>
                <a:cubicBezTo>
                  <a:pt x="13376" y="17673"/>
                  <a:pt x="4354" y="17673"/>
                  <a:pt x="4354" y="17673"/>
                </a:cubicBezTo>
                <a:close/>
                <a:moveTo>
                  <a:pt x="14692" y="17982"/>
                </a:moveTo>
                <a:lnTo>
                  <a:pt x="14690" y="17977"/>
                </a:lnTo>
                <a:cubicBezTo>
                  <a:pt x="14685" y="17967"/>
                  <a:pt x="14677" y="17959"/>
                  <a:pt x="14673" y="17949"/>
                </a:cubicBezTo>
                <a:lnTo>
                  <a:pt x="11747" y="13073"/>
                </a:lnTo>
                <a:lnTo>
                  <a:pt x="11745" y="13073"/>
                </a:lnTo>
                <a:cubicBezTo>
                  <a:pt x="11673" y="12892"/>
                  <a:pt x="11498" y="12764"/>
                  <a:pt x="11291" y="12764"/>
                </a:cubicBezTo>
                <a:cubicBezTo>
                  <a:pt x="11155" y="12764"/>
                  <a:pt x="11033" y="12819"/>
                  <a:pt x="10944" y="12908"/>
                </a:cubicBezTo>
                <a:lnTo>
                  <a:pt x="9397" y="14454"/>
                </a:lnTo>
                <a:lnTo>
                  <a:pt x="7816" y="12084"/>
                </a:lnTo>
                <a:cubicBezTo>
                  <a:pt x="7742" y="11907"/>
                  <a:pt x="7568" y="11782"/>
                  <a:pt x="7364" y="11782"/>
                </a:cubicBezTo>
                <a:cubicBezTo>
                  <a:pt x="7193" y="11782"/>
                  <a:pt x="7051" y="11874"/>
                  <a:pt x="6963" y="12006"/>
                </a:cubicBezTo>
                <a:lnTo>
                  <a:pt x="6955" y="12000"/>
                </a:lnTo>
                <a:lnTo>
                  <a:pt x="3028" y="17891"/>
                </a:lnTo>
                <a:lnTo>
                  <a:pt x="3036" y="17897"/>
                </a:lnTo>
                <a:cubicBezTo>
                  <a:pt x="2983" y="17974"/>
                  <a:pt x="2945" y="18063"/>
                  <a:pt x="2945" y="18164"/>
                </a:cubicBezTo>
                <a:cubicBezTo>
                  <a:pt x="2945" y="18435"/>
                  <a:pt x="3165" y="18655"/>
                  <a:pt x="3436" y="18655"/>
                </a:cubicBezTo>
                <a:lnTo>
                  <a:pt x="14236" y="18655"/>
                </a:lnTo>
                <a:cubicBezTo>
                  <a:pt x="14508" y="18655"/>
                  <a:pt x="14727" y="18435"/>
                  <a:pt x="14727" y="18164"/>
                </a:cubicBezTo>
                <a:cubicBezTo>
                  <a:pt x="14727" y="18099"/>
                  <a:pt x="14713" y="18039"/>
                  <a:pt x="14691" y="17983"/>
                </a:cubicBezTo>
                <a:cubicBezTo>
                  <a:pt x="14691" y="17983"/>
                  <a:pt x="14692" y="17982"/>
                  <a:pt x="14692" y="17982"/>
                </a:cubicBezTo>
                <a:close/>
                <a:moveTo>
                  <a:pt x="4909" y="7855"/>
                </a:moveTo>
                <a:cubicBezTo>
                  <a:pt x="5451" y="7855"/>
                  <a:pt x="5891" y="8295"/>
                  <a:pt x="5891" y="8836"/>
                </a:cubicBezTo>
                <a:cubicBezTo>
                  <a:pt x="5891" y="9379"/>
                  <a:pt x="5451" y="9818"/>
                  <a:pt x="4909" y="9818"/>
                </a:cubicBezTo>
                <a:cubicBezTo>
                  <a:pt x="4367" y="9818"/>
                  <a:pt x="3927" y="9379"/>
                  <a:pt x="3927" y="8836"/>
                </a:cubicBezTo>
                <a:cubicBezTo>
                  <a:pt x="3927" y="8295"/>
                  <a:pt x="4367" y="7855"/>
                  <a:pt x="4909" y="7855"/>
                </a:cubicBezTo>
                <a:moveTo>
                  <a:pt x="4909" y="10800"/>
                </a:moveTo>
                <a:cubicBezTo>
                  <a:pt x="5994" y="10800"/>
                  <a:pt x="6873" y="9921"/>
                  <a:pt x="6873" y="8836"/>
                </a:cubicBezTo>
                <a:cubicBezTo>
                  <a:pt x="6873" y="7752"/>
                  <a:pt x="5994" y="6873"/>
                  <a:pt x="4909" y="6873"/>
                </a:cubicBezTo>
                <a:cubicBezTo>
                  <a:pt x="3825" y="6873"/>
                  <a:pt x="2945" y="7752"/>
                  <a:pt x="2945" y="8836"/>
                </a:cubicBezTo>
                <a:cubicBezTo>
                  <a:pt x="2945" y="9921"/>
                  <a:pt x="3825" y="10800"/>
                  <a:pt x="4909" y="10800"/>
                </a:cubicBezTo>
                <a:moveTo>
                  <a:pt x="16691" y="19636"/>
                </a:moveTo>
                <a:cubicBezTo>
                  <a:pt x="16691" y="20179"/>
                  <a:pt x="16251" y="20619"/>
                  <a:pt x="15709" y="20619"/>
                </a:cubicBezTo>
                <a:lnTo>
                  <a:pt x="1964" y="20619"/>
                </a:lnTo>
                <a:cubicBezTo>
                  <a:pt x="1422" y="20619"/>
                  <a:pt x="982" y="20179"/>
                  <a:pt x="982" y="19636"/>
                </a:cubicBezTo>
                <a:lnTo>
                  <a:pt x="982" y="5891"/>
                </a:lnTo>
                <a:cubicBezTo>
                  <a:pt x="982" y="5349"/>
                  <a:pt x="1422" y="4909"/>
                  <a:pt x="1964" y="4909"/>
                </a:cubicBezTo>
                <a:lnTo>
                  <a:pt x="15709" y="4909"/>
                </a:lnTo>
                <a:cubicBezTo>
                  <a:pt x="16251" y="4909"/>
                  <a:pt x="16691" y="5349"/>
                  <a:pt x="16691" y="5891"/>
                </a:cubicBezTo>
                <a:cubicBezTo>
                  <a:pt x="16691" y="5891"/>
                  <a:pt x="16691" y="19636"/>
                  <a:pt x="16691" y="19636"/>
                </a:cubicBezTo>
                <a:close/>
                <a:moveTo>
                  <a:pt x="15709" y="3927"/>
                </a:moveTo>
                <a:lnTo>
                  <a:pt x="1964" y="3927"/>
                </a:lnTo>
                <a:cubicBezTo>
                  <a:pt x="879" y="3927"/>
                  <a:pt x="0" y="4806"/>
                  <a:pt x="0" y="5891"/>
                </a:cubicBezTo>
                <a:lnTo>
                  <a:pt x="0" y="19636"/>
                </a:lnTo>
                <a:cubicBezTo>
                  <a:pt x="0" y="20721"/>
                  <a:pt x="879" y="21600"/>
                  <a:pt x="1964" y="21600"/>
                </a:cubicBezTo>
                <a:lnTo>
                  <a:pt x="15709" y="21600"/>
                </a:lnTo>
                <a:cubicBezTo>
                  <a:pt x="16794" y="21600"/>
                  <a:pt x="17673" y="20721"/>
                  <a:pt x="17673" y="19636"/>
                </a:cubicBezTo>
                <a:lnTo>
                  <a:pt x="17673" y="5891"/>
                </a:lnTo>
                <a:cubicBezTo>
                  <a:pt x="17673" y="4806"/>
                  <a:pt x="16794" y="3927"/>
                  <a:pt x="15709" y="3927"/>
                </a:cubicBezTo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19045" tIns="19045" rIns="19045" bIns="19045" anchor="ctr"/>
          <a:lstStyle/>
          <a:p>
            <a:pPr defTabSz="228600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Source Sans Pro Light" charset="0"/>
            </a:endParaRPr>
          </a:p>
        </p:txBody>
      </p:sp>
      <p:sp>
        <p:nvSpPr>
          <p:cNvPr id="41" name="Shape 2619"/>
          <p:cNvSpPr/>
          <p:nvPr/>
        </p:nvSpPr>
        <p:spPr>
          <a:xfrm>
            <a:off x="6305023" y="4110449"/>
            <a:ext cx="279328" cy="2793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83" extrusionOk="0">
                <a:moveTo>
                  <a:pt x="12364" y="11941"/>
                </a:moveTo>
                <a:lnTo>
                  <a:pt x="13062" y="14033"/>
                </a:lnTo>
                <a:lnTo>
                  <a:pt x="11365" y="12790"/>
                </a:lnTo>
                <a:lnTo>
                  <a:pt x="10785" y="12365"/>
                </a:lnTo>
                <a:lnTo>
                  <a:pt x="10205" y="12790"/>
                </a:lnTo>
                <a:lnTo>
                  <a:pt x="8508" y="14033"/>
                </a:lnTo>
                <a:lnTo>
                  <a:pt x="9206" y="11941"/>
                </a:lnTo>
                <a:lnTo>
                  <a:pt x="9426" y="11282"/>
                </a:lnTo>
                <a:lnTo>
                  <a:pt x="8877" y="10856"/>
                </a:lnTo>
                <a:lnTo>
                  <a:pt x="7511" y="9794"/>
                </a:lnTo>
                <a:lnTo>
                  <a:pt x="9790" y="9794"/>
                </a:lnTo>
                <a:lnTo>
                  <a:pt x="10030" y="9160"/>
                </a:lnTo>
                <a:lnTo>
                  <a:pt x="10785" y="7162"/>
                </a:lnTo>
                <a:lnTo>
                  <a:pt x="11540" y="9160"/>
                </a:lnTo>
                <a:lnTo>
                  <a:pt x="11779" y="9794"/>
                </a:lnTo>
                <a:lnTo>
                  <a:pt x="14059" y="9794"/>
                </a:lnTo>
                <a:lnTo>
                  <a:pt x="12692" y="10856"/>
                </a:lnTo>
                <a:lnTo>
                  <a:pt x="12144" y="11282"/>
                </a:lnTo>
                <a:cubicBezTo>
                  <a:pt x="12144" y="11282"/>
                  <a:pt x="12364" y="11941"/>
                  <a:pt x="12364" y="11941"/>
                </a:cubicBezTo>
                <a:close/>
                <a:moveTo>
                  <a:pt x="12458" y="8813"/>
                </a:moveTo>
                <a:lnTo>
                  <a:pt x="10785" y="4384"/>
                </a:lnTo>
                <a:lnTo>
                  <a:pt x="9111" y="8813"/>
                </a:lnTo>
                <a:lnTo>
                  <a:pt x="4649" y="8813"/>
                </a:lnTo>
                <a:lnTo>
                  <a:pt x="8275" y="11631"/>
                </a:lnTo>
                <a:lnTo>
                  <a:pt x="6601" y="16647"/>
                </a:lnTo>
                <a:lnTo>
                  <a:pt x="10785" y="13582"/>
                </a:lnTo>
                <a:lnTo>
                  <a:pt x="14969" y="16647"/>
                </a:lnTo>
                <a:lnTo>
                  <a:pt x="13295" y="11631"/>
                </a:lnTo>
                <a:lnTo>
                  <a:pt x="16921" y="8813"/>
                </a:lnTo>
                <a:cubicBezTo>
                  <a:pt x="16921" y="8813"/>
                  <a:pt x="12458" y="8813"/>
                  <a:pt x="12458" y="8813"/>
                </a:cubicBezTo>
                <a:close/>
                <a:moveTo>
                  <a:pt x="10800" y="20592"/>
                </a:moveTo>
                <a:cubicBezTo>
                  <a:pt x="9796" y="20381"/>
                  <a:pt x="982" y="17399"/>
                  <a:pt x="982" y="12263"/>
                </a:cubicBezTo>
                <a:cubicBezTo>
                  <a:pt x="982" y="7469"/>
                  <a:pt x="2322" y="2919"/>
                  <a:pt x="2778" y="1179"/>
                </a:cubicBezTo>
                <a:cubicBezTo>
                  <a:pt x="4022" y="1719"/>
                  <a:pt x="7232" y="2943"/>
                  <a:pt x="10800" y="2943"/>
                </a:cubicBezTo>
                <a:cubicBezTo>
                  <a:pt x="14368" y="2943"/>
                  <a:pt x="17579" y="1719"/>
                  <a:pt x="18823" y="1179"/>
                </a:cubicBezTo>
                <a:cubicBezTo>
                  <a:pt x="19278" y="2918"/>
                  <a:pt x="20618" y="7466"/>
                  <a:pt x="20618" y="12263"/>
                </a:cubicBezTo>
                <a:cubicBezTo>
                  <a:pt x="20618" y="17393"/>
                  <a:pt x="11803" y="20381"/>
                  <a:pt x="10800" y="20592"/>
                </a:cubicBezTo>
                <a:moveTo>
                  <a:pt x="19618" y="356"/>
                </a:moveTo>
                <a:cubicBezTo>
                  <a:pt x="19577" y="216"/>
                  <a:pt x="19477" y="101"/>
                  <a:pt x="19343" y="42"/>
                </a:cubicBezTo>
                <a:cubicBezTo>
                  <a:pt x="19210" y="-17"/>
                  <a:pt x="19057" y="-13"/>
                  <a:pt x="18926" y="52"/>
                </a:cubicBezTo>
                <a:cubicBezTo>
                  <a:pt x="18888" y="71"/>
                  <a:pt x="15053" y="1962"/>
                  <a:pt x="10800" y="1962"/>
                </a:cubicBezTo>
                <a:cubicBezTo>
                  <a:pt x="6556" y="1962"/>
                  <a:pt x="2712" y="71"/>
                  <a:pt x="2674" y="52"/>
                </a:cubicBezTo>
                <a:cubicBezTo>
                  <a:pt x="2543" y="-13"/>
                  <a:pt x="2391" y="-17"/>
                  <a:pt x="2257" y="42"/>
                </a:cubicBezTo>
                <a:cubicBezTo>
                  <a:pt x="2124" y="101"/>
                  <a:pt x="2023" y="216"/>
                  <a:pt x="1983" y="356"/>
                </a:cubicBezTo>
                <a:cubicBezTo>
                  <a:pt x="1963" y="426"/>
                  <a:pt x="0" y="6376"/>
                  <a:pt x="0" y="12263"/>
                </a:cubicBezTo>
                <a:cubicBezTo>
                  <a:pt x="0" y="18484"/>
                  <a:pt x="10271" y="21491"/>
                  <a:pt x="10708" y="21575"/>
                </a:cubicBezTo>
                <a:cubicBezTo>
                  <a:pt x="10739" y="21580"/>
                  <a:pt x="10770" y="21583"/>
                  <a:pt x="10800" y="21583"/>
                </a:cubicBezTo>
                <a:cubicBezTo>
                  <a:pt x="10831" y="21583"/>
                  <a:pt x="10862" y="21580"/>
                  <a:pt x="10892" y="21575"/>
                </a:cubicBezTo>
                <a:cubicBezTo>
                  <a:pt x="11329" y="21491"/>
                  <a:pt x="21600" y="18484"/>
                  <a:pt x="21600" y="12263"/>
                </a:cubicBezTo>
                <a:cubicBezTo>
                  <a:pt x="21600" y="6376"/>
                  <a:pt x="19637" y="426"/>
                  <a:pt x="19618" y="356"/>
                </a:cubicBezTo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19045" tIns="19045" rIns="19045" bIns="19045" anchor="ctr"/>
          <a:lstStyle/>
          <a:p>
            <a:pPr defTabSz="228600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Source Sans Pro Light" charset="0"/>
            </a:endParaRPr>
          </a:p>
        </p:txBody>
      </p:sp>
      <p:sp>
        <p:nvSpPr>
          <p:cNvPr id="45" name="Shape 2620"/>
          <p:cNvSpPr/>
          <p:nvPr/>
        </p:nvSpPr>
        <p:spPr>
          <a:xfrm>
            <a:off x="8816556" y="4121592"/>
            <a:ext cx="279328" cy="2540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144" extrusionOk="0">
                <a:moveTo>
                  <a:pt x="20618" y="7406"/>
                </a:moveTo>
                <a:lnTo>
                  <a:pt x="13580" y="7406"/>
                </a:lnTo>
                <a:cubicBezTo>
                  <a:pt x="13156" y="6803"/>
                  <a:pt x="12718" y="6095"/>
                  <a:pt x="12319" y="5293"/>
                </a:cubicBezTo>
                <a:lnTo>
                  <a:pt x="20618" y="5293"/>
                </a:lnTo>
                <a:cubicBezTo>
                  <a:pt x="20618" y="5293"/>
                  <a:pt x="20618" y="7406"/>
                  <a:pt x="20618" y="7406"/>
                </a:cubicBezTo>
                <a:close/>
                <a:moveTo>
                  <a:pt x="19636" y="13747"/>
                </a:moveTo>
                <a:lnTo>
                  <a:pt x="11291" y="13747"/>
                </a:lnTo>
                <a:lnTo>
                  <a:pt x="11291" y="8463"/>
                </a:lnTo>
                <a:lnTo>
                  <a:pt x="13090" y="8463"/>
                </a:lnTo>
                <a:cubicBezTo>
                  <a:pt x="14022" y="9712"/>
                  <a:pt x="14815" y="10437"/>
                  <a:pt x="14882" y="10497"/>
                </a:cubicBezTo>
                <a:cubicBezTo>
                  <a:pt x="15009" y="10610"/>
                  <a:pt x="15174" y="10644"/>
                  <a:pt x="15323" y="10601"/>
                </a:cubicBezTo>
                <a:cubicBezTo>
                  <a:pt x="15418" y="10574"/>
                  <a:pt x="15505" y="10516"/>
                  <a:pt x="15573" y="10429"/>
                </a:cubicBezTo>
                <a:cubicBezTo>
                  <a:pt x="15746" y="10205"/>
                  <a:pt x="15718" y="9871"/>
                  <a:pt x="15510" y="9684"/>
                </a:cubicBezTo>
                <a:cubicBezTo>
                  <a:pt x="15498" y="9674"/>
                  <a:pt x="15023" y="9238"/>
                  <a:pt x="14383" y="8463"/>
                </a:cubicBezTo>
                <a:lnTo>
                  <a:pt x="19636" y="8463"/>
                </a:lnTo>
                <a:cubicBezTo>
                  <a:pt x="19636" y="8463"/>
                  <a:pt x="19636" y="13747"/>
                  <a:pt x="19636" y="13747"/>
                </a:cubicBezTo>
                <a:close/>
                <a:moveTo>
                  <a:pt x="19636" y="20087"/>
                </a:moveTo>
                <a:lnTo>
                  <a:pt x="11291" y="20087"/>
                </a:lnTo>
                <a:lnTo>
                  <a:pt x="11291" y="14803"/>
                </a:lnTo>
                <a:lnTo>
                  <a:pt x="19636" y="14803"/>
                </a:lnTo>
                <a:cubicBezTo>
                  <a:pt x="19636" y="14803"/>
                  <a:pt x="19636" y="20087"/>
                  <a:pt x="19636" y="20087"/>
                </a:cubicBezTo>
                <a:close/>
                <a:moveTo>
                  <a:pt x="11291" y="5461"/>
                </a:moveTo>
                <a:cubicBezTo>
                  <a:pt x="11626" y="6178"/>
                  <a:pt x="11991" y="6828"/>
                  <a:pt x="12360" y="7406"/>
                </a:cubicBezTo>
                <a:lnTo>
                  <a:pt x="11291" y="7406"/>
                </a:lnTo>
                <a:cubicBezTo>
                  <a:pt x="11291" y="7406"/>
                  <a:pt x="11291" y="5461"/>
                  <a:pt x="11291" y="5461"/>
                </a:cubicBezTo>
                <a:close/>
                <a:moveTo>
                  <a:pt x="12871" y="1481"/>
                </a:moveTo>
                <a:cubicBezTo>
                  <a:pt x="14045" y="751"/>
                  <a:pt x="15436" y="979"/>
                  <a:pt x="15979" y="1990"/>
                </a:cubicBezTo>
                <a:cubicBezTo>
                  <a:pt x="16343" y="2668"/>
                  <a:pt x="16223" y="3523"/>
                  <a:pt x="15755" y="4236"/>
                </a:cubicBezTo>
                <a:lnTo>
                  <a:pt x="11845" y="4236"/>
                </a:lnTo>
                <a:cubicBezTo>
                  <a:pt x="11740" y="3975"/>
                  <a:pt x="11641" y="3708"/>
                  <a:pt x="11550" y="3432"/>
                </a:cubicBezTo>
                <a:cubicBezTo>
                  <a:pt x="11653" y="2691"/>
                  <a:pt x="12120" y="1947"/>
                  <a:pt x="12871" y="1481"/>
                </a:cubicBezTo>
                <a:moveTo>
                  <a:pt x="10309" y="7406"/>
                </a:moveTo>
                <a:lnTo>
                  <a:pt x="9224" y="7406"/>
                </a:lnTo>
                <a:cubicBezTo>
                  <a:pt x="9600" y="6819"/>
                  <a:pt x="9970" y="6158"/>
                  <a:pt x="10309" y="5429"/>
                </a:cubicBezTo>
                <a:cubicBezTo>
                  <a:pt x="10309" y="5429"/>
                  <a:pt x="10309" y="7406"/>
                  <a:pt x="10309" y="7406"/>
                </a:cubicBezTo>
                <a:close/>
                <a:moveTo>
                  <a:pt x="10309" y="13747"/>
                </a:moveTo>
                <a:lnTo>
                  <a:pt x="1964" y="13747"/>
                </a:lnTo>
                <a:lnTo>
                  <a:pt x="1964" y="8463"/>
                </a:lnTo>
                <a:lnTo>
                  <a:pt x="7202" y="8463"/>
                </a:lnTo>
                <a:cubicBezTo>
                  <a:pt x="6563" y="9238"/>
                  <a:pt x="6087" y="9674"/>
                  <a:pt x="6075" y="9684"/>
                </a:cubicBezTo>
                <a:cubicBezTo>
                  <a:pt x="5867" y="9871"/>
                  <a:pt x="5839" y="10205"/>
                  <a:pt x="6012" y="10429"/>
                </a:cubicBezTo>
                <a:cubicBezTo>
                  <a:pt x="6080" y="10516"/>
                  <a:pt x="6167" y="10574"/>
                  <a:pt x="6261" y="10601"/>
                </a:cubicBezTo>
                <a:cubicBezTo>
                  <a:pt x="6411" y="10644"/>
                  <a:pt x="6575" y="10610"/>
                  <a:pt x="6703" y="10497"/>
                </a:cubicBezTo>
                <a:cubicBezTo>
                  <a:pt x="6770" y="10437"/>
                  <a:pt x="7563" y="9712"/>
                  <a:pt x="8495" y="8463"/>
                </a:cubicBezTo>
                <a:lnTo>
                  <a:pt x="10309" y="8463"/>
                </a:lnTo>
                <a:cubicBezTo>
                  <a:pt x="10309" y="8463"/>
                  <a:pt x="10309" y="13747"/>
                  <a:pt x="10309" y="13747"/>
                </a:cubicBezTo>
                <a:close/>
                <a:moveTo>
                  <a:pt x="10309" y="20087"/>
                </a:moveTo>
                <a:lnTo>
                  <a:pt x="1964" y="20087"/>
                </a:lnTo>
                <a:lnTo>
                  <a:pt x="1964" y="14803"/>
                </a:lnTo>
                <a:lnTo>
                  <a:pt x="10309" y="14803"/>
                </a:lnTo>
                <a:cubicBezTo>
                  <a:pt x="10309" y="14803"/>
                  <a:pt x="10309" y="20087"/>
                  <a:pt x="10309" y="20087"/>
                </a:cubicBezTo>
                <a:close/>
                <a:moveTo>
                  <a:pt x="982" y="7406"/>
                </a:moveTo>
                <a:lnTo>
                  <a:pt x="982" y="5293"/>
                </a:lnTo>
                <a:lnTo>
                  <a:pt x="9266" y="5293"/>
                </a:lnTo>
                <a:cubicBezTo>
                  <a:pt x="8867" y="6095"/>
                  <a:pt x="8429" y="6803"/>
                  <a:pt x="8005" y="7406"/>
                </a:cubicBezTo>
                <a:cubicBezTo>
                  <a:pt x="8005" y="7406"/>
                  <a:pt x="982" y="7406"/>
                  <a:pt x="982" y="7406"/>
                </a:cubicBezTo>
                <a:close/>
                <a:moveTo>
                  <a:pt x="5606" y="1990"/>
                </a:moveTo>
                <a:cubicBezTo>
                  <a:pt x="6148" y="980"/>
                  <a:pt x="7540" y="751"/>
                  <a:pt x="8714" y="1481"/>
                </a:cubicBezTo>
                <a:cubicBezTo>
                  <a:pt x="9465" y="1948"/>
                  <a:pt x="9931" y="2692"/>
                  <a:pt x="10035" y="3433"/>
                </a:cubicBezTo>
                <a:cubicBezTo>
                  <a:pt x="9944" y="3708"/>
                  <a:pt x="9845" y="3975"/>
                  <a:pt x="9740" y="4236"/>
                </a:cubicBezTo>
                <a:lnTo>
                  <a:pt x="5830" y="4236"/>
                </a:lnTo>
                <a:cubicBezTo>
                  <a:pt x="5362" y="3523"/>
                  <a:pt x="5242" y="2668"/>
                  <a:pt x="5606" y="1990"/>
                </a:cubicBezTo>
                <a:moveTo>
                  <a:pt x="20618" y="4236"/>
                </a:moveTo>
                <a:lnTo>
                  <a:pt x="16874" y="4236"/>
                </a:lnTo>
                <a:cubicBezTo>
                  <a:pt x="17259" y="3325"/>
                  <a:pt x="17284" y="2310"/>
                  <a:pt x="16829" y="1461"/>
                </a:cubicBezTo>
                <a:cubicBezTo>
                  <a:pt x="16015" y="-54"/>
                  <a:pt x="14024" y="-456"/>
                  <a:pt x="12380" y="565"/>
                </a:cubicBezTo>
                <a:cubicBezTo>
                  <a:pt x="11747" y="959"/>
                  <a:pt x="11277" y="1511"/>
                  <a:pt x="10965" y="2122"/>
                </a:cubicBezTo>
                <a:cubicBezTo>
                  <a:pt x="10949" y="2115"/>
                  <a:pt x="10937" y="2103"/>
                  <a:pt x="10920" y="2098"/>
                </a:cubicBezTo>
                <a:cubicBezTo>
                  <a:pt x="10909" y="2095"/>
                  <a:pt x="10899" y="2097"/>
                  <a:pt x="10888" y="2095"/>
                </a:cubicBezTo>
                <a:cubicBezTo>
                  <a:pt x="10861" y="2089"/>
                  <a:pt x="10834" y="2089"/>
                  <a:pt x="10806" y="2088"/>
                </a:cubicBezTo>
                <a:cubicBezTo>
                  <a:pt x="10782" y="2089"/>
                  <a:pt x="10759" y="2089"/>
                  <a:pt x="10735" y="2093"/>
                </a:cubicBezTo>
                <a:cubicBezTo>
                  <a:pt x="10712" y="2096"/>
                  <a:pt x="10689" y="2090"/>
                  <a:pt x="10665" y="2098"/>
                </a:cubicBezTo>
                <a:cubicBezTo>
                  <a:pt x="10648" y="2103"/>
                  <a:pt x="10636" y="2115"/>
                  <a:pt x="10620" y="2122"/>
                </a:cubicBezTo>
                <a:cubicBezTo>
                  <a:pt x="10307" y="1511"/>
                  <a:pt x="9837" y="959"/>
                  <a:pt x="9205" y="566"/>
                </a:cubicBezTo>
                <a:cubicBezTo>
                  <a:pt x="7561" y="-456"/>
                  <a:pt x="5569" y="-54"/>
                  <a:pt x="4755" y="1461"/>
                </a:cubicBezTo>
                <a:cubicBezTo>
                  <a:pt x="4301" y="2310"/>
                  <a:pt x="4325" y="3325"/>
                  <a:pt x="4711" y="4236"/>
                </a:cubicBezTo>
                <a:lnTo>
                  <a:pt x="982" y="4236"/>
                </a:lnTo>
                <a:cubicBezTo>
                  <a:pt x="440" y="4236"/>
                  <a:pt x="0" y="4709"/>
                  <a:pt x="0" y="5293"/>
                </a:cubicBezTo>
                <a:lnTo>
                  <a:pt x="0" y="7406"/>
                </a:lnTo>
                <a:cubicBezTo>
                  <a:pt x="0" y="7990"/>
                  <a:pt x="440" y="8463"/>
                  <a:pt x="982" y="8463"/>
                </a:cubicBezTo>
                <a:lnTo>
                  <a:pt x="982" y="20087"/>
                </a:lnTo>
                <a:cubicBezTo>
                  <a:pt x="982" y="20671"/>
                  <a:pt x="1422" y="21144"/>
                  <a:pt x="1964" y="21144"/>
                </a:cubicBezTo>
                <a:lnTo>
                  <a:pt x="19636" y="21144"/>
                </a:lnTo>
                <a:cubicBezTo>
                  <a:pt x="20178" y="21144"/>
                  <a:pt x="20618" y="20671"/>
                  <a:pt x="20618" y="20087"/>
                </a:cubicBezTo>
                <a:lnTo>
                  <a:pt x="20618" y="8463"/>
                </a:lnTo>
                <a:cubicBezTo>
                  <a:pt x="21160" y="8463"/>
                  <a:pt x="21600" y="7990"/>
                  <a:pt x="21600" y="7406"/>
                </a:cubicBezTo>
                <a:lnTo>
                  <a:pt x="21600" y="5293"/>
                </a:lnTo>
                <a:cubicBezTo>
                  <a:pt x="21600" y="4709"/>
                  <a:pt x="21160" y="4236"/>
                  <a:pt x="20618" y="4236"/>
                </a:cubicBezTo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19045" tIns="19045" rIns="19045" bIns="19045" anchor="ctr"/>
          <a:lstStyle/>
          <a:p>
            <a:pPr defTabSz="228600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Source Sans Pro Light" charset="0"/>
            </a:endParaRPr>
          </a:p>
        </p:txBody>
      </p:sp>
      <p:sp>
        <p:nvSpPr>
          <p:cNvPr id="51" name="矩形 36"/>
          <p:cNvSpPr/>
          <p:nvPr/>
        </p:nvSpPr>
        <p:spPr>
          <a:xfrm>
            <a:off x="1129875" y="4878930"/>
            <a:ext cx="2103121" cy="1090868"/>
          </a:xfrm>
          <a:prstGeom prst="rect">
            <a:avLst/>
          </a:prstGeom>
        </p:spPr>
        <p:txBody>
          <a:bodyPr wrap="square" lIns="91433" tIns="45716" rIns="91433" bIns="45716">
            <a:spAutoFit/>
          </a:bodyPr>
          <a:lstStyle/>
          <a:p>
            <a:pPr lvl="0" algn="l">
              <a:lnSpc>
                <a:spcPts val="2000"/>
              </a:lnSpc>
              <a:defRPr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FZHei-B01S" panose="02010601030101010101" pitchFamily="2" charset="-122"/>
              </a:rPr>
              <a:t>请在此处添加具体内容，文字尽量言简意赅，简单说明即可，不必过于繁琐，注意板面美观度。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FZHei-B01S" panose="02010601030101010101" pitchFamily="2" charset="-122"/>
            </a:endParaRPr>
          </a:p>
        </p:txBody>
      </p:sp>
      <p:sp>
        <p:nvSpPr>
          <p:cNvPr id="52" name="矩形 37"/>
          <p:cNvSpPr/>
          <p:nvPr/>
        </p:nvSpPr>
        <p:spPr>
          <a:xfrm>
            <a:off x="1129875" y="4528715"/>
            <a:ext cx="1934520" cy="375920"/>
          </a:xfrm>
          <a:prstGeom prst="rect">
            <a:avLst/>
          </a:prstGeom>
        </p:spPr>
        <p:txBody>
          <a:bodyPr wrap="square" lIns="91433" tIns="45716" rIns="91433" bIns="45716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860" b="1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Open Sans" pitchFamily="34" charset="0"/>
                <a:sym typeface="+mn-ea"/>
              </a:rPr>
              <a:t>添加标题</a:t>
            </a:r>
            <a:endParaRPr kumimoji="0" lang="zh-CN" altLang="en-US" sz="186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Open Sans" pitchFamily="34" charset="0"/>
              <a:sym typeface="+mn-ea"/>
            </a:endParaRPr>
          </a:p>
        </p:txBody>
      </p:sp>
      <p:sp>
        <p:nvSpPr>
          <p:cNvPr id="53" name="矩形 36"/>
          <p:cNvSpPr/>
          <p:nvPr/>
        </p:nvSpPr>
        <p:spPr>
          <a:xfrm>
            <a:off x="3693615" y="4878930"/>
            <a:ext cx="2103121" cy="1090868"/>
          </a:xfrm>
          <a:prstGeom prst="rect">
            <a:avLst/>
          </a:prstGeom>
        </p:spPr>
        <p:txBody>
          <a:bodyPr wrap="square" lIns="91433" tIns="45716" rIns="91433" bIns="45716">
            <a:spAutoFit/>
          </a:bodyPr>
          <a:lstStyle/>
          <a:p>
            <a:pPr lvl="0" algn="l">
              <a:lnSpc>
                <a:spcPts val="2000"/>
              </a:lnSpc>
              <a:defRPr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FZHei-B01S" panose="02010601030101010101" pitchFamily="2" charset="-122"/>
              </a:rPr>
              <a:t>请在此处添加具体内容，文字尽量言简意赅，简单说明即可，不必过于繁琐，注意板面美观度。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FZHei-B01S" panose="02010601030101010101" pitchFamily="2" charset="-122"/>
            </a:endParaRPr>
          </a:p>
        </p:txBody>
      </p:sp>
      <p:sp>
        <p:nvSpPr>
          <p:cNvPr id="54" name="矩形 37"/>
          <p:cNvSpPr/>
          <p:nvPr/>
        </p:nvSpPr>
        <p:spPr>
          <a:xfrm>
            <a:off x="3693615" y="4528715"/>
            <a:ext cx="1934520" cy="375920"/>
          </a:xfrm>
          <a:prstGeom prst="rect">
            <a:avLst/>
          </a:prstGeom>
        </p:spPr>
        <p:txBody>
          <a:bodyPr wrap="square" lIns="91433" tIns="45716" rIns="91433" bIns="45716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860" b="1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Open Sans" pitchFamily="34" charset="0"/>
                <a:sym typeface="+mn-ea"/>
              </a:rPr>
              <a:t>添加标题</a:t>
            </a:r>
            <a:endParaRPr kumimoji="0" lang="zh-CN" altLang="en-US" sz="186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Open Sans" pitchFamily="34" charset="0"/>
              <a:sym typeface="+mn-ea"/>
            </a:endParaRPr>
          </a:p>
        </p:txBody>
      </p:sp>
      <p:sp>
        <p:nvSpPr>
          <p:cNvPr id="55" name="矩形 36"/>
          <p:cNvSpPr/>
          <p:nvPr/>
        </p:nvSpPr>
        <p:spPr>
          <a:xfrm>
            <a:off x="6247801" y="4878930"/>
            <a:ext cx="2103121" cy="1090868"/>
          </a:xfrm>
          <a:prstGeom prst="rect">
            <a:avLst/>
          </a:prstGeom>
        </p:spPr>
        <p:txBody>
          <a:bodyPr wrap="square" lIns="91433" tIns="45716" rIns="91433" bIns="45716">
            <a:spAutoFit/>
          </a:bodyPr>
          <a:lstStyle/>
          <a:p>
            <a:pPr lvl="0" algn="l">
              <a:lnSpc>
                <a:spcPts val="2000"/>
              </a:lnSpc>
              <a:defRPr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FZHei-B01S" panose="02010601030101010101" pitchFamily="2" charset="-122"/>
              </a:rPr>
              <a:t>请在此处添加具体内容，文字尽量言简意赅，简单说明即可，不必过于繁琐，注意板面美观度。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FZHei-B01S" panose="02010601030101010101" pitchFamily="2" charset="-122"/>
            </a:endParaRPr>
          </a:p>
        </p:txBody>
      </p:sp>
      <p:sp>
        <p:nvSpPr>
          <p:cNvPr id="56" name="矩形 37"/>
          <p:cNvSpPr/>
          <p:nvPr/>
        </p:nvSpPr>
        <p:spPr>
          <a:xfrm>
            <a:off x="6247801" y="4528715"/>
            <a:ext cx="1934520" cy="375920"/>
          </a:xfrm>
          <a:prstGeom prst="rect">
            <a:avLst/>
          </a:prstGeom>
        </p:spPr>
        <p:txBody>
          <a:bodyPr wrap="square" lIns="91433" tIns="45716" rIns="91433" bIns="45716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860" b="1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Open Sans" pitchFamily="34" charset="0"/>
                <a:sym typeface="+mn-ea"/>
              </a:rPr>
              <a:t>添加标题</a:t>
            </a:r>
            <a:endParaRPr kumimoji="0" lang="zh-CN" altLang="en-US" sz="186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Open Sans" pitchFamily="34" charset="0"/>
              <a:sym typeface="+mn-ea"/>
            </a:endParaRPr>
          </a:p>
        </p:txBody>
      </p:sp>
      <p:sp>
        <p:nvSpPr>
          <p:cNvPr id="57" name="矩形 36"/>
          <p:cNvSpPr/>
          <p:nvPr/>
        </p:nvSpPr>
        <p:spPr>
          <a:xfrm>
            <a:off x="8816556" y="4878930"/>
            <a:ext cx="2103121" cy="1090868"/>
          </a:xfrm>
          <a:prstGeom prst="rect">
            <a:avLst/>
          </a:prstGeom>
        </p:spPr>
        <p:txBody>
          <a:bodyPr wrap="square" lIns="91433" tIns="45716" rIns="91433" bIns="45716">
            <a:spAutoFit/>
          </a:bodyPr>
          <a:lstStyle/>
          <a:p>
            <a:pPr lvl="0" algn="l">
              <a:lnSpc>
                <a:spcPts val="2000"/>
              </a:lnSpc>
              <a:defRPr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FZHei-B01S" panose="02010601030101010101" pitchFamily="2" charset="-122"/>
              </a:rPr>
              <a:t>请在此处添加具体内容，文字尽量言简意赅，简单说明即可，不必过于繁琐，注意板面美观度。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FZHei-B01S" panose="02010601030101010101" pitchFamily="2" charset="-122"/>
            </a:endParaRPr>
          </a:p>
        </p:txBody>
      </p:sp>
      <p:sp>
        <p:nvSpPr>
          <p:cNvPr id="58" name="矩形 37"/>
          <p:cNvSpPr/>
          <p:nvPr/>
        </p:nvSpPr>
        <p:spPr>
          <a:xfrm>
            <a:off x="8816556" y="4528715"/>
            <a:ext cx="1934520" cy="375920"/>
          </a:xfrm>
          <a:prstGeom prst="rect">
            <a:avLst/>
          </a:prstGeom>
        </p:spPr>
        <p:txBody>
          <a:bodyPr wrap="square" lIns="91433" tIns="45716" rIns="91433" bIns="45716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860" b="1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Open Sans" pitchFamily="34" charset="0"/>
                <a:sym typeface="+mn-ea"/>
              </a:rPr>
              <a:t>添加标题</a:t>
            </a:r>
            <a:endParaRPr kumimoji="0" lang="zh-CN" altLang="en-US" sz="186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Open Sans" pitchFamily="34" charset="0"/>
              <a:sym typeface="+mn-ea"/>
            </a:endParaRPr>
          </a:p>
        </p:txBody>
      </p:sp>
      <p:grpSp>
        <p:nvGrpSpPr>
          <p:cNvPr id="22" name="Group 21"/>
          <p:cNvGrpSpPr/>
          <p:nvPr/>
        </p:nvGrpSpPr>
        <p:grpSpPr>
          <a:xfrm>
            <a:off x="198765" y="305448"/>
            <a:ext cx="11693383" cy="558146"/>
            <a:chOff x="198765" y="305448"/>
            <a:chExt cx="11693383" cy="558146"/>
          </a:xfrm>
        </p:grpSpPr>
        <p:sp>
          <p:nvSpPr>
            <p:cNvPr id="23" name="任意多边形 86"/>
            <p:cNvSpPr/>
            <p:nvPr/>
          </p:nvSpPr>
          <p:spPr>
            <a:xfrm>
              <a:off x="4207560" y="305448"/>
              <a:ext cx="3677251" cy="558146"/>
            </a:xfrm>
            <a:custGeom>
              <a:avLst/>
              <a:gdLst>
                <a:gd name="connsiteX0" fmla="*/ 169920 w 8770052"/>
                <a:gd name="connsiteY0" fmla="*/ 0 h 3219464"/>
                <a:gd name="connsiteX1" fmla="*/ 8600132 w 8770052"/>
                <a:gd name="connsiteY1" fmla="*/ 0 h 3219464"/>
                <a:gd name="connsiteX2" fmla="*/ 8770052 w 8770052"/>
                <a:gd name="connsiteY2" fmla="*/ 169920 h 3219464"/>
                <a:gd name="connsiteX3" fmla="*/ 8770052 w 8770052"/>
                <a:gd name="connsiteY3" fmla="*/ 3219464 h 3219464"/>
                <a:gd name="connsiteX4" fmla="*/ 0 w 8770052"/>
                <a:gd name="connsiteY4" fmla="*/ 3219464 h 3219464"/>
                <a:gd name="connsiteX5" fmla="*/ 0 w 8770052"/>
                <a:gd name="connsiteY5" fmla="*/ 169920 h 3219464"/>
                <a:gd name="connsiteX6" fmla="*/ 169920 w 8770052"/>
                <a:gd name="connsiteY6" fmla="*/ 0 h 3219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770052" h="3219464">
                  <a:moveTo>
                    <a:pt x="169920" y="0"/>
                  </a:moveTo>
                  <a:lnTo>
                    <a:pt x="8600132" y="0"/>
                  </a:lnTo>
                  <a:cubicBezTo>
                    <a:pt x="8693976" y="0"/>
                    <a:pt x="8770052" y="76076"/>
                    <a:pt x="8770052" y="169920"/>
                  </a:cubicBezTo>
                  <a:lnTo>
                    <a:pt x="8770052" y="3219464"/>
                  </a:lnTo>
                  <a:lnTo>
                    <a:pt x="0" y="3219464"/>
                  </a:lnTo>
                  <a:lnTo>
                    <a:pt x="0" y="169920"/>
                  </a:lnTo>
                  <a:cubicBezTo>
                    <a:pt x="0" y="76076"/>
                    <a:pt x="76076" y="0"/>
                    <a:pt x="169920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3500000" scaled="1"/>
              <a:tileRect/>
            </a:gradFill>
            <a:ln>
              <a:noFill/>
            </a:ln>
            <a:effectLst>
              <a:outerShdw blurRad="3810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思源黑体" panose="020B0500000000000000" pitchFamily="34" charset="-122"/>
                <a:ea typeface="思源黑体" panose="020B0500000000000000" pitchFamily="34" charset="-122"/>
                <a:sym typeface="思源黑体" panose="020B0500000000000000" pitchFamily="34" charset="-122"/>
              </a:endParaRPr>
            </a:p>
          </p:txBody>
        </p:sp>
        <p:cxnSp>
          <p:nvCxnSpPr>
            <p:cNvPr id="24" name="直接连接符 75"/>
            <p:cNvCxnSpPr/>
            <p:nvPr/>
          </p:nvCxnSpPr>
          <p:spPr>
            <a:xfrm>
              <a:off x="198765" y="608350"/>
              <a:ext cx="3818570" cy="0"/>
            </a:xfrm>
            <a:prstGeom prst="line">
              <a:avLst/>
            </a:prstGeom>
            <a:ln w="31750"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75"/>
            <p:cNvCxnSpPr/>
            <p:nvPr/>
          </p:nvCxnSpPr>
          <p:spPr>
            <a:xfrm>
              <a:off x="8073578" y="608350"/>
              <a:ext cx="3818570" cy="0"/>
            </a:xfrm>
            <a:prstGeom prst="line">
              <a:avLst/>
            </a:prstGeom>
            <a:ln w="31750"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文本框 8"/>
            <p:cNvSpPr txBox="1"/>
            <p:nvPr/>
          </p:nvSpPr>
          <p:spPr>
            <a:xfrm>
              <a:off x="4820195" y="397562"/>
              <a:ext cx="24519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pc="600">
                  <a:solidFill>
                    <a:schemeClr val="bg1"/>
                  </a:solidFill>
                  <a:latin typeface="思源黑体" panose="020B0500000000000000" pitchFamily="34" charset="-122"/>
                  <a:ea typeface="思源黑体" panose="020B0500000000000000" pitchFamily="34" charset="-122"/>
                  <a:sym typeface="思源黑体" panose="020B0500000000000000" pitchFamily="34" charset="-122"/>
                </a:rPr>
                <a:t>输入您的标题</a:t>
              </a:r>
              <a:endParaRPr lang="zh-CN" altLang="en-US" spc="600">
                <a:solidFill>
                  <a:schemeClr val="bg1"/>
                </a:solidFill>
                <a:latin typeface="思源黑体" panose="020B0500000000000000" pitchFamily="34" charset="-122"/>
                <a:ea typeface="思源黑体" panose="020B0500000000000000" pitchFamily="34" charset="-122"/>
                <a:sym typeface="思源黑体" panose="020B0500000000000000" pitchFamily="34" charset="-122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 rot="13500000">
            <a:off x="3003105" y="2546960"/>
            <a:ext cx="666556" cy="668043"/>
            <a:chOff x="4572000" y="2390775"/>
            <a:chExt cx="2079747" cy="2084388"/>
          </a:xfrm>
        </p:grpSpPr>
        <p:sp>
          <p:nvSpPr>
            <p:cNvPr id="5" name="Freeform 5"/>
            <p:cNvSpPr/>
            <p:nvPr/>
          </p:nvSpPr>
          <p:spPr bwMode="auto">
            <a:xfrm>
              <a:off x="4572000" y="2390775"/>
              <a:ext cx="706438" cy="2084388"/>
            </a:xfrm>
            <a:custGeom>
              <a:avLst/>
              <a:gdLst>
                <a:gd name="T0" fmla="*/ 174 w 194"/>
                <a:gd name="T1" fmla="*/ 567 h 567"/>
                <a:gd name="T2" fmla="*/ 20 w 194"/>
                <a:gd name="T3" fmla="*/ 567 h 567"/>
                <a:gd name="T4" fmla="*/ 0 w 194"/>
                <a:gd name="T5" fmla="*/ 548 h 567"/>
                <a:gd name="T6" fmla="*/ 0 w 194"/>
                <a:gd name="T7" fmla="*/ 20 h 567"/>
                <a:gd name="T8" fmla="*/ 20 w 194"/>
                <a:gd name="T9" fmla="*/ 0 h 567"/>
                <a:gd name="T10" fmla="*/ 174 w 194"/>
                <a:gd name="T11" fmla="*/ 0 h 567"/>
                <a:gd name="T12" fmla="*/ 194 w 194"/>
                <a:gd name="T13" fmla="*/ 20 h 567"/>
                <a:gd name="T14" fmla="*/ 194 w 194"/>
                <a:gd name="T15" fmla="*/ 548 h 567"/>
                <a:gd name="T16" fmla="*/ 174 w 194"/>
                <a:gd name="T17" fmla="*/ 567 h 5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4" h="567">
                  <a:moveTo>
                    <a:pt x="174" y="567"/>
                  </a:moveTo>
                  <a:cubicBezTo>
                    <a:pt x="20" y="567"/>
                    <a:pt x="20" y="567"/>
                    <a:pt x="20" y="567"/>
                  </a:cubicBezTo>
                  <a:cubicBezTo>
                    <a:pt x="9" y="567"/>
                    <a:pt x="0" y="559"/>
                    <a:pt x="0" y="548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174" y="0"/>
                    <a:pt x="174" y="0"/>
                    <a:pt x="174" y="0"/>
                  </a:cubicBezTo>
                  <a:cubicBezTo>
                    <a:pt x="185" y="0"/>
                    <a:pt x="194" y="9"/>
                    <a:pt x="194" y="20"/>
                  </a:cubicBezTo>
                  <a:cubicBezTo>
                    <a:pt x="194" y="548"/>
                    <a:pt x="194" y="548"/>
                    <a:pt x="194" y="548"/>
                  </a:cubicBezTo>
                  <a:cubicBezTo>
                    <a:pt x="194" y="559"/>
                    <a:pt x="185" y="567"/>
                    <a:pt x="174" y="56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en-US" dirty="0"/>
            </a:p>
          </p:txBody>
        </p:sp>
        <p:sp>
          <p:nvSpPr>
            <p:cNvPr id="6" name="Freeform 8"/>
            <p:cNvSpPr/>
            <p:nvPr/>
          </p:nvSpPr>
          <p:spPr bwMode="auto">
            <a:xfrm>
              <a:off x="4584822" y="3762375"/>
              <a:ext cx="2066925" cy="712788"/>
            </a:xfrm>
            <a:custGeom>
              <a:avLst/>
              <a:gdLst>
                <a:gd name="T0" fmla="*/ 567 w 567"/>
                <a:gd name="T1" fmla="*/ 20 h 194"/>
                <a:gd name="T2" fmla="*/ 567 w 567"/>
                <a:gd name="T3" fmla="*/ 175 h 194"/>
                <a:gd name="T4" fmla="*/ 547 w 567"/>
                <a:gd name="T5" fmla="*/ 194 h 194"/>
                <a:gd name="T6" fmla="*/ 20 w 567"/>
                <a:gd name="T7" fmla="*/ 194 h 194"/>
                <a:gd name="T8" fmla="*/ 0 w 567"/>
                <a:gd name="T9" fmla="*/ 175 h 194"/>
                <a:gd name="T10" fmla="*/ 0 w 567"/>
                <a:gd name="T11" fmla="*/ 20 h 194"/>
                <a:gd name="T12" fmla="*/ 20 w 567"/>
                <a:gd name="T13" fmla="*/ 0 h 194"/>
                <a:gd name="T14" fmla="*/ 547 w 567"/>
                <a:gd name="T15" fmla="*/ 0 h 194"/>
                <a:gd name="T16" fmla="*/ 567 w 567"/>
                <a:gd name="T17" fmla="*/ 20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67" h="194">
                  <a:moveTo>
                    <a:pt x="567" y="20"/>
                  </a:moveTo>
                  <a:cubicBezTo>
                    <a:pt x="567" y="175"/>
                    <a:pt x="567" y="175"/>
                    <a:pt x="567" y="175"/>
                  </a:cubicBezTo>
                  <a:cubicBezTo>
                    <a:pt x="567" y="186"/>
                    <a:pt x="558" y="194"/>
                    <a:pt x="547" y="194"/>
                  </a:cubicBezTo>
                  <a:cubicBezTo>
                    <a:pt x="20" y="194"/>
                    <a:pt x="20" y="194"/>
                    <a:pt x="20" y="194"/>
                  </a:cubicBezTo>
                  <a:cubicBezTo>
                    <a:pt x="9" y="194"/>
                    <a:pt x="0" y="186"/>
                    <a:pt x="0" y="175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547" y="0"/>
                    <a:pt x="547" y="0"/>
                    <a:pt x="547" y="0"/>
                  </a:cubicBezTo>
                  <a:cubicBezTo>
                    <a:pt x="558" y="0"/>
                    <a:pt x="567" y="9"/>
                    <a:pt x="567" y="20"/>
                  </a:cubicBezTo>
                  <a:close/>
                </a:path>
              </a:pathLst>
            </a:custGeom>
            <a:solidFill>
              <a:srgbClr val="2240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en-US"/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1743179" y="2096152"/>
            <a:ext cx="93697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sz="9600" b="1" dirty="0">
                <a:latin typeface="Open Sans" pitchFamily="34" charset="0"/>
                <a:ea typeface="Open Sans" pitchFamily="34" charset="0"/>
                <a:cs typeface="Open Sans" pitchFamily="34" charset="0"/>
              </a:rPr>
              <a:t>S</a:t>
            </a:r>
            <a:endParaRPr lang="en-US" sz="9600" dirty="0"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300549" y="2096152"/>
            <a:ext cx="93697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sz="9600" b="1" dirty="0">
                <a:latin typeface="Open Sans" pitchFamily="34" charset="0"/>
                <a:ea typeface="Open Sans" pitchFamily="34" charset="0"/>
                <a:cs typeface="Open Sans" pitchFamily="34" charset="0"/>
              </a:rPr>
              <a:t>W</a:t>
            </a:r>
            <a:endParaRPr lang="en-US" sz="9600" dirty="0"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140442" y="2096152"/>
            <a:ext cx="93697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sz="9600" b="1" dirty="0">
                <a:latin typeface="Open Sans" pitchFamily="34" charset="0"/>
                <a:ea typeface="Open Sans" pitchFamily="34" charset="0"/>
                <a:cs typeface="Open Sans" pitchFamily="34" charset="0"/>
              </a:rPr>
              <a:t>O</a:t>
            </a:r>
            <a:endParaRPr lang="en-US" sz="9600" dirty="0"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511848" y="2096152"/>
            <a:ext cx="93697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sz="9600" b="1" dirty="0">
                <a:latin typeface="Open Sans" pitchFamily="34" charset="0"/>
                <a:ea typeface="Open Sans" pitchFamily="34" charset="0"/>
                <a:cs typeface="Open Sans" pitchFamily="34" charset="0"/>
              </a:rPr>
              <a:t>T</a:t>
            </a:r>
            <a:endParaRPr lang="en-US" sz="9600" dirty="0"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grpSp>
        <p:nvGrpSpPr>
          <p:cNvPr id="11" name="Group 10"/>
          <p:cNvGrpSpPr/>
          <p:nvPr/>
        </p:nvGrpSpPr>
        <p:grpSpPr>
          <a:xfrm rot="13500000">
            <a:off x="5855705" y="2546961"/>
            <a:ext cx="666556" cy="668043"/>
            <a:chOff x="4572000" y="2390775"/>
            <a:chExt cx="2079747" cy="2084388"/>
          </a:xfrm>
        </p:grpSpPr>
        <p:sp>
          <p:nvSpPr>
            <p:cNvPr id="12" name="Freeform 5"/>
            <p:cNvSpPr/>
            <p:nvPr/>
          </p:nvSpPr>
          <p:spPr bwMode="auto">
            <a:xfrm>
              <a:off x="4572000" y="2390775"/>
              <a:ext cx="706438" cy="2084388"/>
            </a:xfrm>
            <a:custGeom>
              <a:avLst/>
              <a:gdLst>
                <a:gd name="T0" fmla="*/ 174 w 194"/>
                <a:gd name="T1" fmla="*/ 567 h 567"/>
                <a:gd name="T2" fmla="*/ 20 w 194"/>
                <a:gd name="T3" fmla="*/ 567 h 567"/>
                <a:gd name="T4" fmla="*/ 0 w 194"/>
                <a:gd name="T5" fmla="*/ 548 h 567"/>
                <a:gd name="T6" fmla="*/ 0 w 194"/>
                <a:gd name="T7" fmla="*/ 20 h 567"/>
                <a:gd name="T8" fmla="*/ 20 w 194"/>
                <a:gd name="T9" fmla="*/ 0 h 567"/>
                <a:gd name="T10" fmla="*/ 174 w 194"/>
                <a:gd name="T11" fmla="*/ 0 h 567"/>
                <a:gd name="T12" fmla="*/ 194 w 194"/>
                <a:gd name="T13" fmla="*/ 20 h 567"/>
                <a:gd name="T14" fmla="*/ 194 w 194"/>
                <a:gd name="T15" fmla="*/ 548 h 567"/>
                <a:gd name="T16" fmla="*/ 174 w 194"/>
                <a:gd name="T17" fmla="*/ 567 h 5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4" h="567">
                  <a:moveTo>
                    <a:pt x="174" y="567"/>
                  </a:moveTo>
                  <a:cubicBezTo>
                    <a:pt x="20" y="567"/>
                    <a:pt x="20" y="567"/>
                    <a:pt x="20" y="567"/>
                  </a:cubicBezTo>
                  <a:cubicBezTo>
                    <a:pt x="9" y="567"/>
                    <a:pt x="0" y="559"/>
                    <a:pt x="0" y="548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174" y="0"/>
                    <a:pt x="174" y="0"/>
                    <a:pt x="174" y="0"/>
                  </a:cubicBezTo>
                  <a:cubicBezTo>
                    <a:pt x="185" y="0"/>
                    <a:pt x="194" y="9"/>
                    <a:pt x="194" y="20"/>
                  </a:cubicBezTo>
                  <a:cubicBezTo>
                    <a:pt x="194" y="548"/>
                    <a:pt x="194" y="548"/>
                    <a:pt x="194" y="548"/>
                  </a:cubicBezTo>
                  <a:cubicBezTo>
                    <a:pt x="194" y="559"/>
                    <a:pt x="185" y="567"/>
                    <a:pt x="174" y="56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en-US" dirty="0"/>
            </a:p>
          </p:txBody>
        </p:sp>
        <p:sp>
          <p:nvSpPr>
            <p:cNvPr id="13" name="Freeform 8"/>
            <p:cNvSpPr/>
            <p:nvPr/>
          </p:nvSpPr>
          <p:spPr bwMode="auto">
            <a:xfrm>
              <a:off x="4584822" y="3762375"/>
              <a:ext cx="2066925" cy="712788"/>
            </a:xfrm>
            <a:custGeom>
              <a:avLst/>
              <a:gdLst>
                <a:gd name="T0" fmla="*/ 567 w 567"/>
                <a:gd name="T1" fmla="*/ 20 h 194"/>
                <a:gd name="T2" fmla="*/ 567 w 567"/>
                <a:gd name="T3" fmla="*/ 175 h 194"/>
                <a:gd name="T4" fmla="*/ 547 w 567"/>
                <a:gd name="T5" fmla="*/ 194 h 194"/>
                <a:gd name="T6" fmla="*/ 20 w 567"/>
                <a:gd name="T7" fmla="*/ 194 h 194"/>
                <a:gd name="T8" fmla="*/ 0 w 567"/>
                <a:gd name="T9" fmla="*/ 175 h 194"/>
                <a:gd name="T10" fmla="*/ 0 w 567"/>
                <a:gd name="T11" fmla="*/ 20 h 194"/>
                <a:gd name="T12" fmla="*/ 20 w 567"/>
                <a:gd name="T13" fmla="*/ 0 h 194"/>
                <a:gd name="T14" fmla="*/ 547 w 567"/>
                <a:gd name="T15" fmla="*/ 0 h 194"/>
                <a:gd name="T16" fmla="*/ 567 w 567"/>
                <a:gd name="T17" fmla="*/ 20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67" h="194">
                  <a:moveTo>
                    <a:pt x="567" y="20"/>
                  </a:moveTo>
                  <a:cubicBezTo>
                    <a:pt x="567" y="175"/>
                    <a:pt x="567" y="175"/>
                    <a:pt x="567" y="175"/>
                  </a:cubicBezTo>
                  <a:cubicBezTo>
                    <a:pt x="567" y="186"/>
                    <a:pt x="558" y="194"/>
                    <a:pt x="547" y="194"/>
                  </a:cubicBezTo>
                  <a:cubicBezTo>
                    <a:pt x="20" y="194"/>
                    <a:pt x="20" y="194"/>
                    <a:pt x="20" y="194"/>
                  </a:cubicBezTo>
                  <a:cubicBezTo>
                    <a:pt x="9" y="194"/>
                    <a:pt x="0" y="186"/>
                    <a:pt x="0" y="175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547" y="0"/>
                    <a:pt x="547" y="0"/>
                    <a:pt x="547" y="0"/>
                  </a:cubicBezTo>
                  <a:cubicBezTo>
                    <a:pt x="558" y="0"/>
                    <a:pt x="567" y="9"/>
                    <a:pt x="567" y="20"/>
                  </a:cubicBezTo>
                  <a:close/>
                </a:path>
              </a:pathLst>
            </a:custGeom>
            <a:solidFill>
              <a:srgbClr val="2240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en-US"/>
            </a:p>
          </p:txBody>
        </p:sp>
      </p:grpSp>
      <p:grpSp>
        <p:nvGrpSpPr>
          <p:cNvPr id="14" name="Group 13"/>
          <p:cNvGrpSpPr/>
          <p:nvPr/>
        </p:nvGrpSpPr>
        <p:grpSpPr>
          <a:xfrm rot="13500000">
            <a:off x="8236451" y="2546962"/>
            <a:ext cx="666556" cy="668043"/>
            <a:chOff x="4572000" y="2390775"/>
            <a:chExt cx="2079747" cy="2084388"/>
          </a:xfrm>
        </p:grpSpPr>
        <p:sp>
          <p:nvSpPr>
            <p:cNvPr id="15" name="Freeform 5"/>
            <p:cNvSpPr/>
            <p:nvPr/>
          </p:nvSpPr>
          <p:spPr bwMode="auto">
            <a:xfrm>
              <a:off x="4572000" y="2390775"/>
              <a:ext cx="706438" cy="2084388"/>
            </a:xfrm>
            <a:custGeom>
              <a:avLst/>
              <a:gdLst>
                <a:gd name="T0" fmla="*/ 174 w 194"/>
                <a:gd name="T1" fmla="*/ 567 h 567"/>
                <a:gd name="T2" fmla="*/ 20 w 194"/>
                <a:gd name="T3" fmla="*/ 567 h 567"/>
                <a:gd name="T4" fmla="*/ 0 w 194"/>
                <a:gd name="T5" fmla="*/ 548 h 567"/>
                <a:gd name="T6" fmla="*/ 0 w 194"/>
                <a:gd name="T7" fmla="*/ 20 h 567"/>
                <a:gd name="T8" fmla="*/ 20 w 194"/>
                <a:gd name="T9" fmla="*/ 0 h 567"/>
                <a:gd name="T10" fmla="*/ 174 w 194"/>
                <a:gd name="T11" fmla="*/ 0 h 567"/>
                <a:gd name="T12" fmla="*/ 194 w 194"/>
                <a:gd name="T13" fmla="*/ 20 h 567"/>
                <a:gd name="T14" fmla="*/ 194 w 194"/>
                <a:gd name="T15" fmla="*/ 548 h 567"/>
                <a:gd name="T16" fmla="*/ 174 w 194"/>
                <a:gd name="T17" fmla="*/ 567 h 5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4" h="567">
                  <a:moveTo>
                    <a:pt x="174" y="567"/>
                  </a:moveTo>
                  <a:cubicBezTo>
                    <a:pt x="20" y="567"/>
                    <a:pt x="20" y="567"/>
                    <a:pt x="20" y="567"/>
                  </a:cubicBezTo>
                  <a:cubicBezTo>
                    <a:pt x="9" y="567"/>
                    <a:pt x="0" y="559"/>
                    <a:pt x="0" y="548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174" y="0"/>
                    <a:pt x="174" y="0"/>
                    <a:pt x="174" y="0"/>
                  </a:cubicBezTo>
                  <a:cubicBezTo>
                    <a:pt x="185" y="0"/>
                    <a:pt x="194" y="9"/>
                    <a:pt x="194" y="20"/>
                  </a:cubicBezTo>
                  <a:cubicBezTo>
                    <a:pt x="194" y="548"/>
                    <a:pt x="194" y="548"/>
                    <a:pt x="194" y="548"/>
                  </a:cubicBezTo>
                  <a:cubicBezTo>
                    <a:pt x="194" y="559"/>
                    <a:pt x="185" y="567"/>
                    <a:pt x="174" y="56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en-US" dirty="0"/>
            </a:p>
          </p:txBody>
        </p:sp>
        <p:sp>
          <p:nvSpPr>
            <p:cNvPr id="16" name="Freeform 8"/>
            <p:cNvSpPr/>
            <p:nvPr/>
          </p:nvSpPr>
          <p:spPr bwMode="auto">
            <a:xfrm>
              <a:off x="4584822" y="3762375"/>
              <a:ext cx="2066925" cy="712788"/>
            </a:xfrm>
            <a:custGeom>
              <a:avLst/>
              <a:gdLst>
                <a:gd name="T0" fmla="*/ 567 w 567"/>
                <a:gd name="T1" fmla="*/ 20 h 194"/>
                <a:gd name="T2" fmla="*/ 567 w 567"/>
                <a:gd name="T3" fmla="*/ 175 h 194"/>
                <a:gd name="T4" fmla="*/ 547 w 567"/>
                <a:gd name="T5" fmla="*/ 194 h 194"/>
                <a:gd name="T6" fmla="*/ 20 w 567"/>
                <a:gd name="T7" fmla="*/ 194 h 194"/>
                <a:gd name="T8" fmla="*/ 0 w 567"/>
                <a:gd name="T9" fmla="*/ 175 h 194"/>
                <a:gd name="T10" fmla="*/ 0 w 567"/>
                <a:gd name="T11" fmla="*/ 20 h 194"/>
                <a:gd name="T12" fmla="*/ 20 w 567"/>
                <a:gd name="T13" fmla="*/ 0 h 194"/>
                <a:gd name="T14" fmla="*/ 547 w 567"/>
                <a:gd name="T15" fmla="*/ 0 h 194"/>
                <a:gd name="T16" fmla="*/ 567 w 567"/>
                <a:gd name="T17" fmla="*/ 20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67" h="194">
                  <a:moveTo>
                    <a:pt x="567" y="20"/>
                  </a:moveTo>
                  <a:cubicBezTo>
                    <a:pt x="567" y="175"/>
                    <a:pt x="567" y="175"/>
                    <a:pt x="567" y="175"/>
                  </a:cubicBezTo>
                  <a:cubicBezTo>
                    <a:pt x="567" y="186"/>
                    <a:pt x="558" y="194"/>
                    <a:pt x="547" y="194"/>
                  </a:cubicBezTo>
                  <a:cubicBezTo>
                    <a:pt x="20" y="194"/>
                    <a:pt x="20" y="194"/>
                    <a:pt x="20" y="194"/>
                  </a:cubicBezTo>
                  <a:cubicBezTo>
                    <a:pt x="9" y="194"/>
                    <a:pt x="0" y="186"/>
                    <a:pt x="0" y="175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547" y="0"/>
                    <a:pt x="547" y="0"/>
                    <a:pt x="547" y="0"/>
                  </a:cubicBezTo>
                  <a:cubicBezTo>
                    <a:pt x="558" y="0"/>
                    <a:pt x="567" y="9"/>
                    <a:pt x="567" y="20"/>
                  </a:cubicBezTo>
                  <a:close/>
                </a:path>
              </a:pathLst>
            </a:custGeom>
            <a:solidFill>
              <a:srgbClr val="2240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54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415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915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54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331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831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54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2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246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2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746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54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2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162"/>
                            </p:stCondLst>
                            <p:childTnLst>
                              <p:par>
                                <p:cTn id="57" presetID="2" presetClass="entr" presetSubtype="8" accel="40000" decel="4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8" accel="40000" decel="4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8" accel="40000" decel="4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8" accel="40000" decel="4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8" accel="40000" decel="4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8" accel="40000" decel="4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8" accel="40000" decel="4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bldLvl="0" animBg="1"/>
      <p:bldP spid="51" grpId="0"/>
      <p:bldP spid="52" grpId="0"/>
      <p:bldP spid="53" grpId="0"/>
      <p:bldP spid="54" grpId="0"/>
      <p:bldP spid="55" grpId="0"/>
      <p:bldP spid="56" grpId="0"/>
      <p:bldP spid="57" grpId="0"/>
      <p:bldP spid="58" grpId="0"/>
      <p:bldP spid="7" grpId="0"/>
      <p:bldP spid="8" grpId="0"/>
      <p:bldP spid="9" grpId="0"/>
      <p:bldP spid="1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495867" y="2106828"/>
            <a:ext cx="11200261" cy="2644378"/>
          </a:xfrm>
          <a:prstGeom prst="rect">
            <a:avLst/>
          </a:prstGeom>
          <a:blipFill rotWithShape="1">
            <a:blip r:embed="rId1"/>
            <a:srcRect/>
            <a:stretch>
              <a:fillRect t="-90831" b="-90831"/>
            </a:stretch>
          </a:blipFill>
          <a:ln>
            <a:noFill/>
          </a:ln>
          <a:effectLst>
            <a:outerShdw blurRad="3810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思源黑体" panose="020B0500000000000000" pitchFamily="34" charset="-122"/>
              <a:ea typeface="思源黑体" panose="020B0500000000000000" pitchFamily="34" charset="-122"/>
              <a:sym typeface="思源黑体" panose="020B0500000000000000" pitchFamily="34" charset="-122"/>
            </a:endParaRPr>
          </a:p>
        </p:txBody>
      </p:sp>
      <p:sp>
        <p:nvSpPr>
          <p:cNvPr id="2" name="任意多边形 84"/>
          <p:cNvSpPr/>
          <p:nvPr/>
        </p:nvSpPr>
        <p:spPr>
          <a:xfrm>
            <a:off x="495869" y="3442111"/>
            <a:ext cx="11200262" cy="2017059"/>
          </a:xfrm>
          <a:custGeom>
            <a:avLst/>
            <a:gdLst>
              <a:gd name="connsiteX0" fmla="*/ 217006 w 11200262"/>
              <a:gd name="connsiteY0" fmla="*/ 0 h 3470323"/>
              <a:gd name="connsiteX1" fmla="*/ 2550263 w 11200262"/>
              <a:gd name="connsiteY1" fmla="*/ 0 h 3470323"/>
              <a:gd name="connsiteX2" fmla="*/ 2612521 w 11200262"/>
              <a:gd name="connsiteY2" fmla="*/ 26824 h 3470323"/>
              <a:gd name="connsiteX3" fmla="*/ 2682829 w 11200262"/>
              <a:gd name="connsiteY3" fmla="*/ 79527 h 3470323"/>
              <a:gd name="connsiteX4" fmla="*/ 3395851 w 11200262"/>
              <a:gd name="connsiteY4" fmla="*/ 2072038 h 3470323"/>
              <a:gd name="connsiteX5" fmla="*/ 3401805 w 11200262"/>
              <a:gd name="connsiteY5" fmla="*/ 2079920 h 3470323"/>
              <a:gd name="connsiteX6" fmla="*/ 3432303 w 11200262"/>
              <a:gd name="connsiteY6" fmla="*/ 2109636 h 3470323"/>
              <a:gd name="connsiteX7" fmla="*/ 3470472 w 11200262"/>
              <a:gd name="connsiteY7" fmla="*/ 2124227 h 3470323"/>
              <a:gd name="connsiteX8" fmla="*/ 3474570 w 11200262"/>
              <a:gd name="connsiteY8" fmla="*/ 2125438 h 3470323"/>
              <a:gd name="connsiteX9" fmla="*/ 5785653 w 11200262"/>
              <a:gd name="connsiteY9" fmla="*/ 2125438 h 3470323"/>
              <a:gd name="connsiteX10" fmla="*/ 10407219 w 11200262"/>
              <a:gd name="connsiteY10" fmla="*/ 2125438 h 3470323"/>
              <a:gd name="connsiteX11" fmla="*/ 10543503 w 11200262"/>
              <a:gd name="connsiteY11" fmla="*/ 2125438 h 3470323"/>
              <a:gd name="connsiteX12" fmla="*/ 10543503 w 11200262"/>
              <a:gd name="connsiteY12" fmla="*/ 2125471 h 3470323"/>
              <a:gd name="connsiteX13" fmla="*/ 11030340 w 11200262"/>
              <a:gd name="connsiteY13" fmla="*/ 2125471 h 3470323"/>
              <a:gd name="connsiteX14" fmla="*/ 11200260 w 11200262"/>
              <a:gd name="connsiteY14" fmla="*/ 2295391 h 3470323"/>
              <a:gd name="connsiteX15" fmla="*/ 11200260 w 11200262"/>
              <a:gd name="connsiteY15" fmla="*/ 2856178 h 3470323"/>
              <a:gd name="connsiteX16" fmla="*/ 11200262 w 11200262"/>
              <a:gd name="connsiteY16" fmla="*/ 2856178 h 3470323"/>
              <a:gd name="connsiteX17" fmla="*/ 11200262 w 11200262"/>
              <a:gd name="connsiteY17" fmla="*/ 3470323 h 3470323"/>
              <a:gd name="connsiteX18" fmla="*/ 0 w 11200262"/>
              <a:gd name="connsiteY18" fmla="*/ 3470323 h 3470323"/>
              <a:gd name="connsiteX19" fmla="*/ 0 w 11200262"/>
              <a:gd name="connsiteY19" fmla="*/ 217006 h 3470323"/>
              <a:gd name="connsiteX20" fmla="*/ 217006 w 11200262"/>
              <a:gd name="connsiteY20" fmla="*/ 0 h 3470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1200262" h="3470323">
                <a:moveTo>
                  <a:pt x="217006" y="0"/>
                </a:moveTo>
                <a:lnTo>
                  <a:pt x="2550263" y="0"/>
                </a:lnTo>
                <a:lnTo>
                  <a:pt x="2612521" y="26824"/>
                </a:lnTo>
                <a:lnTo>
                  <a:pt x="2682829" y="79527"/>
                </a:lnTo>
                <a:lnTo>
                  <a:pt x="3395851" y="2072038"/>
                </a:lnTo>
                <a:lnTo>
                  <a:pt x="3401805" y="2079920"/>
                </a:lnTo>
                <a:cubicBezTo>
                  <a:pt x="3411831" y="2091638"/>
                  <a:pt x="3413007" y="2099931"/>
                  <a:pt x="3432303" y="2109636"/>
                </a:cubicBezTo>
                <a:cubicBezTo>
                  <a:pt x="3441951" y="2114488"/>
                  <a:pt x="3455466" y="2119414"/>
                  <a:pt x="3470472" y="2124227"/>
                </a:cubicBezTo>
                <a:lnTo>
                  <a:pt x="3474570" y="2125438"/>
                </a:lnTo>
                <a:lnTo>
                  <a:pt x="5785653" y="2125438"/>
                </a:lnTo>
                <a:lnTo>
                  <a:pt x="10407219" y="2125438"/>
                </a:lnTo>
                <a:lnTo>
                  <a:pt x="10543503" y="2125438"/>
                </a:lnTo>
                <a:lnTo>
                  <a:pt x="10543503" y="2125471"/>
                </a:lnTo>
                <a:lnTo>
                  <a:pt x="11030340" y="2125471"/>
                </a:lnTo>
                <a:cubicBezTo>
                  <a:pt x="11124184" y="2125471"/>
                  <a:pt x="11200260" y="2201547"/>
                  <a:pt x="11200260" y="2295391"/>
                </a:cubicBezTo>
                <a:lnTo>
                  <a:pt x="11200260" y="2856178"/>
                </a:lnTo>
                <a:lnTo>
                  <a:pt x="11200262" y="2856178"/>
                </a:lnTo>
                <a:lnTo>
                  <a:pt x="11200262" y="3470323"/>
                </a:lnTo>
                <a:lnTo>
                  <a:pt x="0" y="3470323"/>
                </a:lnTo>
                <a:lnTo>
                  <a:pt x="0" y="217006"/>
                </a:lnTo>
                <a:cubicBezTo>
                  <a:pt x="0" y="97157"/>
                  <a:pt x="97157" y="0"/>
                  <a:pt x="217006" y="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3500000" scaled="1"/>
          </a:gradFill>
          <a:ln>
            <a:noFill/>
          </a:ln>
          <a:effectLst>
            <a:outerShdw blurRad="3810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思源黑体" panose="020B0500000000000000" pitchFamily="34" charset="-122"/>
              <a:ea typeface="思源黑体" panose="020B0500000000000000" pitchFamily="34" charset="-122"/>
              <a:sym typeface="思源黑体" panose="020B0500000000000000" pitchFamily="34" charset="-122"/>
            </a:endParaRPr>
          </a:p>
        </p:txBody>
      </p:sp>
      <p:sp>
        <p:nvSpPr>
          <p:cNvPr id="4" name="TextBox 11"/>
          <p:cNvSpPr txBox="1"/>
          <p:nvPr/>
        </p:nvSpPr>
        <p:spPr>
          <a:xfrm flipH="1">
            <a:off x="866723" y="3727365"/>
            <a:ext cx="1712049" cy="1445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spc="-150" dirty="0">
                <a:solidFill>
                  <a:schemeClr val="bg1"/>
                </a:solidFill>
                <a:latin typeface="思源黑体" panose="020B0500000000000000" pitchFamily="34" charset="-122"/>
                <a:ea typeface="思源黑体" panose="020B0500000000000000" pitchFamily="34" charset="-122"/>
                <a:sym typeface="思源黑体" panose="020B0500000000000000" pitchFamily="34" charset="-122"/>
              </a:rPr>
              <a:t>04</a:t>
            </a:r>
            <a:endParaRPr lang="en-US" sz="8800" spc="-150" dirty="0">
              <a:solidFill>
                <a:schemeClr val="bg1"/>
              </a:solidFill>
              <a:latin typeface="思源黑体" panose="020B0500000000000000" pitchFamily="34" charset="-122"/>
              <a:ea typeface="思源黑体" panose="020B0500000000000000" pitchFamily="34" charset="-122"/>
              <a:sym typeface="思源黑体" panose="020B0500000000000000" pitchFamily="34" charset="-122"/>
            </a:endParaRPr>
          </a:p>
        </p:txBody>
      </p:sp>
      <p:sp>
        <p:nvSpPr>
          <p:cNvPr id="5" name="文本框 9"/>
          <p:cNvSpPr txBox="1"/>
          <p:nvPr/>
        </p:nvSpPr>
        <p:spPr>
          <a:xfrm>
            <a:off x="4559937" y="4750846"/>
            <a:ext cx="4531956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>
                <a:rot lat="0" lon="0" rev="0"/>
              </a:lightRig>
            </a:scene3d>
            <a:sp3d contourW="127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思源黑体" panose="020B0500000000000000" pitchFamily="34" charset="-122"/>
                <a:ea typeface="思源黑体" panose="020B0500000000000000" pitchFamily="34" charset="-122"/>
                <a:sym typeface="思源黑体" panose="020B0500000000000000" pitchFamily="34" charset="-122"/>
              </a:rPr>
              <a:t>输入您的标题</a:t>
            </a:r>
            <a:endParaRPr kumimoji="0" lang="zh-CN" altLang="en-US" sz="4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思源黑体" panose="020B0500000000000000" pitchFamily="34" charset="-122"/>
              <a:ea typeface="思源黑体" panose="020B0500000000000000" pitchFamily="34" charset="-122"/>
              <a:sym typeface="思源黑体" panose="020B0500000000000000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6"/>
          <p:cNvGrpSpPr/>
          <p:nvPr/>
        </p:nvGrpSpPr>
        <p:grpSpPr>
          <a:xfrm>
            <a:off x="198765" y="305448"/>
            <a:ext cx="11693383" cy="558146"/>
            <a:chOff x="198765" y="305448"/>
            <a:chExt cx="11693383" cy="558146"/>
          </a:xfrm>
        </p:grpSpPr>
        <p:sp>
          <p:nvSpPr>
            <p:cNvPr id="38" name="任意多边形 86"/>
            <p:cNvSpPr/>
            <p:nvPr/>
          </p:nvSpPr>
          <p:spPr>
            <a:xfrm>
              <a:off x="4207560" y="305448"/>
              <a:ext cx="3677251" cy="558146"/>
            </a:xfrm>
            <a:custGeom>
              <a:avLst/>
              <a:gdLst>
                <a:gd name="connsiteX0" fmla="*/ 169920 w 8770052"/>
                <a:gd name="connsiteY0" fmla="*/ 0 h 3219464"/>
                <a:gd name="connsiteX1" fmla="*/ 8600132 w 8770052"/>
                <a:gd name="connsiteY1" fmla="*/ 0 h 3219464"/>
                <a:gd name="connsiteX2" fmla="*/ 8770052 w 8770052"/>
                <a:gd name="connsiteY2" fmla="*/ 169920 h 3219464"/>
                <a:gd name="connsiteX3" fmla="*/ 8770052 w 8770052"/>
                <a:gd name="connsiteY3" fmla="*/ 3219464 h 3219464"/>
                <a:gd name="connsiteX4" fmla="*/ 0 w 8770052"/>
                <a:gd name="connsiteY4" fmla="*/ 3219464 h 3219464"/>
                <a:gd name="connsiteX5" fmla="*/ 0 w 8770052"/>
                <a:gd name="connsiteY5" fmla="*/ 169920 h 3219464"/>
                <a:gd name="connsiteX6" fmla="*/ 169920 w 8770052"/>
                <a:gd name="connsiteY6" fmla="*/ 0 h 3219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770052" h="3219464">
                  <a:moveTo>
                    <a:pt x="169920" y="0"/>
                  </a:moveTo>
                  <a:lnTo>
                    <a:pt x="8600132" y="0"/>
                  </a:lnTo>
                  <a:cubicBezTo>
                    <a:pt x="8693976" y="0"/>
                    <a:pt x="8770052" y="76076"/>
                    <a:pt x="8770052" y="169920"/>
                  </a:cubicBezTo>
                  <a:lnTo>
                    <a:pt x="8770052" y="3219464"/>
                  </a:lnTo>
                  <a:lnTo>
                    <a:pt x="0" y="3219464"/>
                  </a:lnTo>
                  <a:lnTo>
                    <a:pt x="0" y="169920"/>
                  </a:lnTo>
                  <a:cubicBezTo>
                    <a:pt x="0" y="76076"/>
                    <a:pt x="76076" y="0"/>
                    <a:pt x="169920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3500000" scaled="1"/>
              <a:tileRect/>
            </a:gradFill>
            <a:ln>
              <a:noFill/>
            </a:ln>
            <a:effectLst>
              <a:outerShdw blurRad="3810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思源黑体" panose="020B0500000000000000" pitchFamily="34" charset="-122"/>
                <a:ea typeface="思源黑体" panose="020B0500000000000000" pitchFamily="34" charset="-122"/>
                <a:sym typeface="思源黑体" panose="020B0500000000000000" pitchFamily="34" charset="-122"/>
              </a:endParaRPr>
            </a:p>
          </p:txBody>
        </p:sp>
        <p:cxnSp>
          <p:nvCxnSpPr>
            <p:cNvPr id="39" name="直接连接符 75"/>
            <p:cNvCxnSpPr/>
            <p:nvPr/>
          </p:nvCxnSpPr>
          <p:spPr>
            <a:xfrm>
              <a:off x="198765" y="608350"/>
              <a:ext cx="3818570" cy="0"/>
            </a:xfrm>
            <a:prstGeom prst="line">
              <a:avLst/>
            </a:prstGeom>
            <a:ln w="31750"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直接连接符 75"/>
            <p:cNvCxnSpPr/>
            <p:nvPr/>
          </p:nvCxnSpPr>
          <p:spPr>
            <a:xfrm>
              <a:off x="8073578" y="608350"/>
              <a:ext cx="3818570" cy="0"/>
            </a:xfrm>
            <a:prstGeom prst="line">
              <a:avLst/>
            </a:prstGeom>
            <a:ln w="31750"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文本框 8"/>
            <p:cNvSpPr txBox="1"/>
            <p:nvPr/>
          </p:nvSpPr>
          <p:spPr>
            <a:xfrm>
              <a:off x="4820195" y="397562"/>
              <a:ext cx="24519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pc="600">
                  <a:solidFill>
                    <a:schemeClr val="bg1"/>
                  </a:solidFill>
                  <a:latin typeface="思源黑体" panose="020B0500000000000000" pitchFamily="34" charset="-122"/>
                  <a:ea typeface="思源黑体" panose="020B0500000000000000" pitchFamily="34" charset="-122"/>
                  <a:sym typeface="思源黑体" panose="020B0500000000000000" pitchFamily="34" charset="-122"/>
                </a:rPr>
                <a:t>输入您的标题</a:t>
              </a:r>
              <a:endParaRPr lang="zh-CN" altLang="en-US" spc="600">
                <a:solidFill>
                  <a:schemeClr val="bg1"/>
                </a:solidFill>
                <a:latin typeface="思源黑体" panose="020B0500000000000000" pitchFamily="34" charset="-122"/>
                <a:ea typeface="思源黑体" panose="020B0500000000000000" pitchFamily="34" charset="-122"/>
                <a:sym typeface="思源黑体" panose="020B0500000000000000" pitchFamily="34" charset="-122"/>
              </a:endParaRPr>
            </a:p>
          </p:txBody>
        </p:sp>
      </p:grpSp>
      <p:sp>
        <p:nvSpPr>
          <p:cNvPr id="19" name="Google Shape;247;p33"/>
          <p:cNvSpPr/>
          <p:nvPr/>
        </p:nvSpPr>
        <p:spPr>
          <a:xfrm>
            <a:off x="2157915" y="3752104"/>
            <a:ext cx="289508" cy="210020"/>
          </a:xfrm>
          <a:custGeom>
            <a:avLst/>
            <a:gdLst/>
            <a:ahLst/>
            <a:cxnLst/>
            <a:rect l="l" t="t" r="r" b="b"/>
            <a:pathLst>
              <a:path w="346" h="251" extrusionOk="0">
                <a:moveTo>
                  <a:pt x="173" y="251"/>
                </a:moveTo>
                <a:lnTo>
                  <a:pt x="346" y="0"/>
                </a:lnTo>
                <a:lnTo>
                  <a:pt x="0" y="0"/>
                </a:lnTo>
                <a:lnTo>
                  <a:pt x="173" y="251"/>
                </a:lnTo>
                <a:close/>
              </a:path>
            </a:pathLst>
          </a:custGeom>
          <a:solidFill>
            <a:srgbClr val="224043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 panose="020F0502020204030204"/>
              <a:buNone/>
            </a:pPr>
            <a:endParaRPr sz="1600" b="0" i="0" u="none" strike="noStrike" cap="none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Lato"/>
              <a:sym typeface="Lato"/>
            </a:endParaRPr>
          </a:p>
        </p:txBody>
      </p:sp>
      <p:sp>
        <p:nvSpPr>
          <p:cNvPr id="42" name="Google Shape;248;p33"/>
          <p:cNvSpPr/>
          <p:nvPr/>
        </p:nvSpPr>
        <p:spPr>
          <a:xfrm>
            <a:off x="4721215" y="3752104"/>
            <a:ext cx="289508" cy="210020"/>
          </a:xfrm>
          <a:custGeom>
            <a:avLst/>
            <a:gdLst/>
            <a:ahLst/>
            <a:cxnLst/>
            <a:rect l="l" t="t" r="r" b="b"/>
            <a:pathLst>
              <a:path w="346" h="251" extrusionOk="0">
                <a:moveTo>
                  <a:pt x="173" y="251"/>
                </a:moveTo>
                <a:lnTo>
                  <a:pt x="346" y="0"/>
                </a:lnTo>
                <a:lnTo>
                  <a:pt x="0" y="0"/>
                </a:lnTo>
                <a:lnTo>
                  <a:pt x="173" y="251"/>
                </a:lnTo>
                <a:close/>
              </a:path>
            </a:pathLst>
          </a:custGeom>
          <a:solidFill>
            <a:srgbClr val="4D7889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 panose="020F0502020204030204"/>
              <a:buNone/>
            </a:pPr>
            <a:endParaRPr sz="1600" b="0" i="0" u="none" strike="noStrike" cap="none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Lato"/>
              <a:sym typeface="Lato"/>
            </a:endParaRPr>
          </a:p>
        </p:txBody>
      </p:sp>
      <p:sp>
        <p:nvSpPr>
          <p:cNvPr id="43" name="Google Shape;249;p33"/>
          <p:cNvSpPr/>
          <p:nvPr/>
        </p:nvSpPr>
        <p:spPr>
          <a:xfrm>
            <a:off x="7284515" y="3752104"/>
            <a:ext cx="289508" cy="210020"/>
          </a:xfrm>
          <a:custGeom>
            <a:avLst/>
            <a:gdLst/>
            <a:ahLst/>
            <a:cxnLst/>
            <a:rect l="l" t="t" r="r" b="b"/>
            <a:pathLst>
              <a:path w="346" h="251" extrusionOk="0">
                <a:moveTo>
                  <a:pt x="173" y="251"/>
                </a:moveTo>
                <a:lnTo>
                  <a:pt x="346" y="0"/>
                </a:lnTo>
                <a:lnTo>
                  <a:pt x="0" y="0"/>
                </a:lnTo>
                <a:lnTo>
                  <a:pt x="173" y="251"/>
                </a:lnTo>
                <a:close/>
              </a:path>
            </a:pathLst>
          </a:custGeom>
          <a:solidFill>
            <a:srgbClr val="4D7889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 panose="020F0502020204030204"/>
              <a:buNone/>
            </a:pPr>
            <a:endParaRPr sz="1600" b="0" i="0" u="none" strike="noStrike" cap="none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Lato"/>
              <a:sym typeface="Lato"/>
            </a:endParaRPr>
          </a:p>
        </p:txBody>
      </p:sp>
      <p:sp>
        <p:nvSpPr>
          <p:cNvPr id="44" name="Google Shape;250;p33"/>
          <p:cNvSpPr/>
          <p:nvPr/>
        </p:nvSpPr>
        <p:spPr>
          <a:xfrm>
            <a:off x="9847815" y="3752104"/>
            <a:ext cx="289508" cy="210020"/>
          </a:xfrm>
          <a:custGeom>
            <a:avLst/>
            <a:gdLst/>
            <a:ahLst/>
            <a:cxnLst/>
            <a:rect l="l" t="t" r="r" b="b"/>
            <a:pathLst>
              <a:path w="346" h="251" extrusionOk="0">
                <a:moveTo>
                  <a:pt x="173" y="251"/>
                </a:moveTo>
                <a:lnTo>
                  <a:pt x="346" y="0"/>
                </a:lnTo>
                <a:lnTo>
                  <a:pt x="0" y="0"/>
                </a:lnTo>
                <a:lnTo>
                  <a:pt x="173" y="251"/>
                </a:lnTo>
                <a:close/>
              </a:path>
            </a:pathLst>
          </a:custGeom>
          <a:solidFill>
            <a:srgbClr val="224043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 panose="020F0502020204030204"/>
              <a:buNone/>
            </a:pPr>
            <a:endParaRPr sz="1600" b="0" i="0" u="none" strike="noStrike" cap="none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Lato"/>
              <a:sym typeface="Lato"/>
            </a:endParaRPr>
          </a:p>
        </p:txBody>
      </p:sp>
      <p:grpSp>
        <p:nvGrpSpPr>
          <p:cNvPr id="45" name="Google Shape;259;p33"/>
          <p:cNvGrpSpPr/>
          <p:nvPr/>
        </p:nvGrpSpPr>
        <p:grpSpPr>
          <a:xfrm>
            <a:off x="1256325" y="1864433"/>
            <a:ext cx="2467836" cy="1558088"/>
            <a:chOff x="1204073" y="2331698"/>
            <a:chExt cx="2467836" cy="1558088"/>
          </a:xfrm>
          <a:solidFill>
            <a:srgbClr val="224043"/>
          </a:solidFill>
        </p:grpSpPr>
        <p:grpSp>
          <p:nvGrpSpPr>
            <p:cNvPr id="46" name="Google Shape;260;p33"/>
            <p:cNvGrpSpPr/>
            <p:nvPr/>
          </p:nvGrpSpPr>
          <p:grpSpPr>
            <a:xfrm>
              <a:off x="1204073" y="2331698"/>
              <a:ext cx="2467836" cy="1558088"/>
              <a:chOff x="1341345" y="2331698"/>
              <a:chExt cx="2467836" cy="1558088"/>
            </a:xfrm>
            <a:grpFill/>
          </p:grpSpPr>
          <p:sp>
            <p:nvSpPr>
              <p:cNvPr id="47" name="Google Shape;261;p33"/>
              <p:cNvSpPr/>
              <p:nvPr/>
            </p:nvSpPr>
            <p:spPr>
              <a:xfrm>
                <a:off x="1608010" y="2331698"/>
                <a:ext cx="1558087" cy="1558088"/>
              </a:xfrm>
              <a:custGeom>
                <a:avLst/>
                <a:gdLst/>
                <a:ahLst/>
                <a:cxnLst/>
                <a:rect l="l" t="t" r="r" b="b"/>
                <a:pathLst>
                  <a:path w="1598" h="1599" extrusionOk="0">
                    <a:moveTo>
                      <a:pt x="799" y="0"/>
                    </a:moveTo>
                    <a:cubicBezTo>
                      <a:pt x="358" y="0"/>
                      <a:pt x="0" y="358"/>
                      <a:pt x="0" y="800"/>
                    </a:cubicBezTo>
                    <a:cubicBezTo>
                      <a:pt x="0" y="1241"/>
                      <a:pt x="358" y="1599"/>
                      <a:pt x="799" y="1599"/>
                    </a:cubicBezTo>
                    <a:cubicBezTo>
                      <a:pt x="1241" y="1599"/>
                      <a:pt x="1598" y="1241"/>
                      <a:pt x="1598" y="800"/>
                    </a:cubicBezTo>
                    <a:cubicBezTo>
                      <a:pt x="1598" y="358"/>
                      <a:pt x="1241" y="0"/>
                      <a:pt x="799" y="0"/>
                    </a:cubicBezTo>
                    <a:moveTo>
                      <a:pt x="799" y="1405"/>
                    </a:moveTo>
                    <a:cubicBezTo>
                      <a:pt x="465" y="1405"/>
                      <a:pt x="194" y="1134"/>
                      <a:pt x="194" y="800"/>
                    </a:cubicBezTo>
                    <a:cubicBezTo>
                      <a:pt x="194" y="465"/>
                      <a:pt x="465" y="194"/>
                      <a:pt x="799" y="194"/>
                    </a:cubicBezTo>
                    <a:cubicBezTo>
                      <a:pt x="1134" y="194"/>
                      <a:pt x="1405" y="465"/>
                      <a:pt x="1405" y="800"/>
                    </a:cubicBezTo>
                    <a:cubicBezTo>
                      <a:pt x="1405" y="1134"/>
                      <a:pt x="1134" y="1405"/>
                      <a:pt x="799" y="1405"/>
                    </a:cubicBezTo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600"/>
                  <a:buFont typeface="Calibri" panose="020F0502020204030204"/>
                  <a:buNone/>
                </a:pPr>
                <a:endParaRPr sz="1600" b="0" i="0" u="none" strike="noStrike" cap="none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Lato"/>
                  <a:sym typeface="Lato"/>
                </a:endParaRPr>
              </a:p>
            </p:txBody>
          </p:sp>
          <p:sp>
            <p:nvSpPr>
              <p:cNvPr id="48" name="Google Shape;262;p33"/>
              <p:cNvSpPr/>
              <p:nvPr/>
            </p:nvSpPr>
            <p:spPr>
              <a:xfrm>
                <a:off x="1370329" y="3700580"/>
                <a:ext cx="2438852" cy="189206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600"/>
                  <a:buFont typeface="Calibri" panose="020F0502020204030204"/>
                  <a:buNone/>
                </a:pPr>
                <a:endParaRPr sz="1600" b="0" i="0" u="none" strike="noStrike" cap="none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Lato"/>
                  <a:sym typeface="Lato"/>
                </a:endParaRPr>
              </a:p>
            </p:txBody>
          </p:sp>
          <p:sp>
            <p:nvSpPr>
              <p:cNvPr id="49" name="Google Shape;263;p33"/>
              <p:cNvSpPr/>
              <p:nvPr/>
            </p:nvSpPr>
            <p:spPr>
              <a:xfrm>
                <a:off x="1371599" y="3700580"/>
                <a:ext cx="2063701" cy="189206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600"/>
                  <a:buFont typeface="Calibri" panose="020F0502020204030204"/>
                  <a:buNone/>
                </a:pPr>
                <a:endParaRPr sz="1600" b="0" i="0" u="none" strike="noStrike" cap="none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Lato"/>
                  <a:sym typeface="Lato"/>
                </a:endParaRPr>
              </a:p>
            </p:txBody>
          </p:sp>
          <p:sp>
            <p:nvSpPr>
              <p:cNvPr id="50" name="Google Shape;264;p33"/>
              <p:cNvSpPr/>
              <p:nvPr/>
            </p:nvSpPr>
            <p:spPr>
              <a:xfrm>
                <a:off x="2402926" y="3452963"/>
                <a:ext cx="683171" cy="247618"/>
              </a:xfrm>
              <a:custGeom>
                <a:avLst/>
                <a:gdLst/>
                <a:ahLst/>
                <a:cxnLst/>
                <a:rect l="l" t="t" r="r" b="b"/>
                <a:pathLst>
                  <a:path w="701" h="254" extrusionOk="0">
                    <a:moveTo>
                      <a:pt x="701" y="0"/>
                    </a:moveTo>
                    <a:cubicBezTo>
                      <a:pt x="476" y="0"/>
                      <a:pt x="476" y="0"/>
                      <a:pt x="476" y="0"/>
                    </a:cubicBezTo>
                    <a:cubicBezTo>
                      <a:pt x="468" y="11"/>
                      <a:pt x="460" y="22"/>
                      <a:pt x="451" y="33"/>
                    </a:cubicBezTo>
                    <a:cubicBezTo>
                      <a:pt x="343" y="164"/>
                      <a:pt x="182" y="249"/>
                      <a:pt x="0" y="254"/>
                    </a:cubicBezTo>
                    <a:cubicBezTo>
                      <a:pt x="505" y="254"/>
                      <a:pt x="505" y="254"/>
                      <a:pt x="505" y="254"/>
                    </a:cubicBezTo>
                    <a:cubicBezTo>
                      <a:pt x="586" y="184"/>
                      <a:pt x="653" y="97"/>
                      <a:pt x="701" y="0"/>
                    </a:cubicBezTo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600"/>
                  <a:buFont typeface="Calibri" panose="020F0502020204030204"/>
                  <a:buNone/>
                </a:pPr>
                <a:endParaRPr sz="1600" b="0" i="0" u="none" strike="noStrike" cap="none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Lato"/>
                  <a:sym typeface="Lato"/>
                </a:endParaRPr>
              </a:p>
            </p:txBody>
          </p:sp>
          <p:sp>
            <p:nvSpPr>
              <p:cNvPr id="51" name="Google Shape;265;p33"/>
              <p:cNvSpPr/>
              <p:nvPr/>
            </p:nvSpPr>
            <p:spPr>
              <a:xfrm>
                <a:off x="2387688" y="3700580"/>
                <a:ext cx="507934" cy="0"/>
              </a:xfrm>
              <a:custGeom>
                <a:avLst/>
                <a:gdLst/>
                <a:ahLst/>
                <a:cxnLst/>
                <a:rect l="l" t="t" r="r" b="b"/>
                <a:pathLst>
                  <a:path w="521" h="120000" extrusionOk="0">
                    <a:moveTo>
                      <a:pt x="521" y="0"/>
                    </a:moveTo>
                    <a:cubicBezTo>
                      <a:pt x="16" y="0"/>
                      <a:pt x="16" y="0"/>
                      <a:pt x="16" y="0"/>
                    </a:cubicBezTo>
                    <a:cubicBezTo>
                      <a:pt x="11" y="0"/>
                      <a:pt x="5" y="0"/>
                      <a:pt x="0" y="0"/>
                    </a:cubicBezTo>
                    <a:cubicBezTo>
                      <a:pt x="521" y="0"/>
                      <a:pt x="521" y="0"/>
                      <a:pt x="521" y="0"/>
                    </a:cubicBezTo>
                    <a:cubicBezTo>
                      <a:pt x="521" y="0"/>
                      <a:pt x="521" y="0"/>
                      <a:pt x="521" y="0"/>
                    </a:cubicBezTo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600"/>
                  <a:buFont typeface="Calibri" panose="020F0502020204030204"/>
                  <a:buNone/>
                </a:pPr>
                <a:endParaRPr sz="1600" b="0" i="0" u="none" strike="noStrike" cap="none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Lato"/>
                  <a:sym typeface="Lato"/>
                </a:endParaRPr>
              </a:p>
            </p:txBody>
          </p:sp>
          <p:sp>
            <p:nvSpPr>
              <p:cNvPr id="52" name="Google Shape;266;p33"/>
              <p:cNvSpPr/>
              <p:nvPr/>
            </p:nvSpPr>
            <p:spPr>
              <a:xfrm>
                <a:off x="1341345" y="3889786"/>
                <a:ext cx="1045074" cy="0"/>
              </a:xfrm>
              <a:custGeom>
                <a:avLst/>
                <a:gdLst/>
                <a:ahLst/>
                <a:cxnLst/>
                <a:rect l="l" t="t" r="r" b="b"/>
                <a:pathLst>
                  <a:path w="1073" h="120000" extrusionOk="0">
                    <a:moveTo>
                      <a:pt x="1065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073" y="0"/>
                      <a:pt x="1073" y="0"/>
                      <a:pt x="1073" y="0"/>
                    </a:cubicBezTo>
                    <a:cubicBezTo>
                      <a:pt x="1070" y="0"/>
                      <a:pt x="1068" y="0"/>
                      <a:pt x="1065" y="0"/>
                    </a:cubicBezTo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600"/>
                  <a:buFont typeface="Calibri" panose="020F0502020204030204"/>
                  <a:buNone/>
                </a:pPr>
                <a:endParaRPr sz="1600" b="0" i="0" u="none" strike="noStrike" cap="none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Lato"/>
                  <a:sym typeface="Lato"/>
                </a:endParaRPr>
              </a:p>
            </p:txBody>
          </p:sp>
          <p:sp>
            <p:nvSpPr>
              <p:cNvPr id="53" name="Google Shape;267;p33"/>
              <p:cNvSpPr/>
              <p:nvPr/>
            </p:nvSpPr>
            <p:spPr>
              <a:xfrm>
                <a:off x="1371600" y="3700580"/>
                <a:ext cx="1007200" cy="189206"/>
              </a:xfrm>
              <a:custGeom>
                <a:avLst/>
                <a:gdLst/>
                <a:ahLst/>
                <a:cxnLst/>
                <a:rect l="l" t="t" r="r" b="b"/>
                <a:pathLst>
                  <a:path w="1065" h="194" extrusionOk="0">
                    <a:moveTo>
                      <a:pt x="552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94"/>
                      <a:pt x="0" y="194"/>
                      <a:pt x="0" y="194"/>
                    </a:cubicBezTo>
                    <a:cubicBezTo>
                      <a:pt x="1065" y="194"/>
                      <a:pt x="1065" y="194"/>
                      <a:pt x="1065" y="194"/>
                    </a:cubicBezTo>
                    <a:cubicBezTo>
                      <a:pt x="869" y="192"/>
                      <a:pt x="690" y="119"/>
                      <a:pt x="552" y="0"/>
                    </a:cubicBezTo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600"/>
                  <a:buFont typeface="Calibri" panose="020F0502020204030204"/>
                  <a:buNone/>
                </a:pPr>
                <a:endParaRPr sz="1600" b="0" i="0" u="none" strike="noStrike" cap="none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Lato"/>
                  <a:sym typeface="Lato"/>
                </a:endParaRPr>
              </a:p>
            </p:txBody>
          </p:sp>
        </p:grpSp>
        <p:sp>
          <p:nvSpPr>
            <p:cNvPr id="54" name="Google Shape;268;p33"/>
            <p:cNvSpPr/>
            <p:nvPr/>
          </p:nvSpPr>
          <p:spPr>
            <a:xfrm>
              <a:off x="2037519" y="2895282"/>
              <a:ext cx="423256" cy="423225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10800" y="11782"/>
                  </a:moveTo>
                  <a:cubicBezTo>
                    <a:pt x="10258" y="11782"/>
                    <a:pt x="9818" y="11342"/>
                    <a:pt x="9818" y="10800"/>
                  </a:cubicBezTo>
                  <a:cubicBezTo>
                    <a:pt x="9818" y="10258"/>
                    <a:pt x="10258" y="9818"/>
                    <a:pt x="10800" y="9818"/>
                  </a:cubicBezTo>
                  <a:cubicBezTo>
                    <a:pt x="11342" y="9818"/>
                    <a:pt x="11782" y="10258"/>
                    <a:pt x="11782" y="10800"/>
                  </a:cubicBezTo>
                  <a:cubicBezTo>
                    <a:pt x="11782" y="11342"/>
                    <a:pt x="11342" y="11782"/>
                    <a:pt x="10800" y="11782"/>
                  </a:cubicBezTo>
                  <a:moveTo>
                    <a:pt x="14236" y="10309"/>
                  </a:moveTo>
                  <a:lnTo>
                    <a:pt x="12694" y="10309"/>
                  </a:lnTo>
                  <a:cubicBezTo>
                    <a:pt x="12516" y="9622"/>
                    <a:pt x="11979" y="9084"/>
                    <a:pt x="11291" y="8906"/>
                  </a:cubicBezTo>
                  <a:lnTo>
                    <a:pt x="11291" y="5400"/>
                  </a:lnTo>
                  <a:cubicBezTo>
                    <a:pt x="11291" y="5129"/>
                    <a:pt x="11071" y="4909"/>
                    <a:pt x="10800" y="4909"/>
                  </a:cubicBezTo>
                  <a:cubicBezTo>
                    <a:pt x="10529" y="4909"/>
                    <a:pt x="10309" y="5129"/>
                    <a:pt x="10309" y="5400"/>
                  </a:cubicBezTo>
                  <a:lnTo>
                    <a:pt x="10309" y="8906"/>
                  </a:lnTo>
                  <a:cubicBezTo>
                    <a:pt x="9464" y="9125"/>
                    <a:pt x="8836" y="9886"/>
                    <a:pt x="8836" y="10800"/>
                  </a:cubicBezTo>
                  <a:cubicBezTo>
                    <a:pt x="8836" y="11885"/>
                    <a:pt x="9716" y="12764"/>
                    <a:pt x="10800" y="12764"/>
                  </a:cubicBezTo>
                  <a:cubicBezTo>
                    <a:pt x="11714" y="12764"/>
                    <a:pt x="12476" y="12137"/>
                    <a:pt x="12694" y="11291"/>
                  </a:cubicBezTo>
                  <a:lnTo>
                    <a:pt x="14236" y="11291"/>
                  </a:lnTo>
                  <a:cubicBezTo>
                    <a:pt x="14507" y="11291"/>
                    <a:pt x="14727" y="11072"/>
                    <a:pt x="14727" y="10800"/>
                  </a:cubicBezTo>
                  <a:cubicBezTo>
                    <a:pt x="14727" y="10529"/>
                    <a:pt x="14507" y="10309"/>
                    <a:pt x="14236" y="10309"/>
                  </a:cubicBezTo>
                  <a:moveTo>
                    <a:pt x="10800" y="20618"/>
                  </a:moveTo>
                  <a:cubicBezTo>
                    <a:pt x="5377" y="20618"/>
                    <a:pt x="982" y="16223"/>
                    <a:pt x="982" y="10800"/>
                  </a:cubicBezTo>
                  <a:cubicBezTo>
                    <a:pt x="982" y="5377"/>
                    <a:pt x="5377" y="982"/>
                    <a:pt x="10800" y="982"/>
                  </a:cubicBezTo>
                  <a:cubicBezTo>
                    <a:pt x="16223" y="982"/>
                    <a:pt x="20618" y="5377"/>
                    <a:pt x="20618" y="10800"/>
                  </a:cubicBezTo>
                  <a:cubicBezTo>
                    <a:pt x="20618" y="16223"/>
                    <a:pt x="16223" y="20618"/>
                    <a:pt x="10800" y="20618"/>
                  </a:cubicBezTo>
                  <a:moveTo>
                    <a:pt x="10800" y="0"/>
                  </a:moveTo>
                  <a:cubicBezTo>
                    <a:pt x="4836" y="0"/>
                    <a:pt x="0" y="4836"/>
                    <a:pt x="0" y="10800"/>
                  </a:cubicBezTo>
                  <a:cubicBezTo>
                    <a:pt x="0" y="16765"/>
                    <a:pt x="4836" y="21600"/>
                    <a:pt x="10800" y="21600"/>
                  </a:cubicBezTo>
                  <a:cubicBezTo>
                    <a:pt x="16764" y="21600"/>
                    <a:pt x="21600" y="16765"/>
                    <a:pt x="21600" y="10800"/>
                  </a:cubicBezTo>
                  <a:cubicBezTo>
                    <a:pt x="21600" y="4836"/>
                    <a:pt x="16764" y="0"/>
                    <a:pt x="10800" y="0"/>
                  </a:cubicBezTo>
                  <a:moveTo>
                    <a:pt x="10800" y="18655"/>
                  </a:moveTo>
                  <a:cubicBezTo>
                    <a:pt x="6462" y="18655"/>
                    <a:pt x="2945" y="15138"/>
                    <a:pt x="2945" y="10800"/>
                  </a:cubicBezTo>
                  <a:cubicBezTo>
                    <a:pt x="2945" y="6462"/>
                    <a:pt x="6462" y="2945"/>
                    <a:pt x="10800" y="2945"/>
                  </a:cubicBezTo>
                  <a:cubicBezTo>
                    <a:pt x="15138" y="2945"/>
                    <a:pt x="18655" y="6462"/>
                    <a:pt x="18655" y="10800"/>
                  </a:cubicBezTo>
                  <a:cubicBezTo>
                    <a:pt x="18655" y="15138"/>
                    <a:pt x="15138" y="18655"/>
                    <a:pt x="10800" y="18655"/>
                  </a:cubicBezTo>
                  <a:moveTo>
                    <a:pt x="10800" y="1964"/>
                  </a:moveTo>
                  <a:cubicBezTo>
                    <a:pt x="5920" y="1964"/>
                    <a:pt x="1964" y="5920"/>
                    <a:pt x="1964" y="10800"/>
                  </a:cubicBezTo>
                  <a:cubicBezTo>
                    <a:pt x="1964" y="15680"/>
                    <a:pt x="5920" y="19636"/>
                    <a:pt x="10800" y="19636"/>
                  </a:cubicBezTo>
                  <a:cubicBezTo>
                    <a:pt x="15680" y="19636"/>
                    <a:pt x="19636" y="15680"/>
                    <a:pt x="19636" y="10800"/>
                  </a:cubicBezTo>
                  <a:cubicBezTo>
                    <a:pt x="19636" y="5920"/>
                    <a:pt x="15680" y="1964"/>
                    <a:pt x="10800" y="1964"/>
                  </a:cubicBezTo>
                </a:path>
              </a:pathLst>
            </a:custGeom>
            <a:grpFill/>
            <a:ln>
              <a:noFill/>
            </a:ln>
          </p:spPr>
          <p:txBody>
            <a:bodyPr spcFirstLastPara="1" wrap="square" lIns="19025" tIns="19025" rIns="19025" bIns="19025" anchor="ctr" anchorCtr="0">
              <a:noAutofit/>
            </a:bodyPr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400"/>
                <a:buFont typeface="Gill Sans"/>
                <a:buNone/>
              </a:pPr>
              <a:endParaRPr sz="1400" b="0" i="0" u="none" strike="noStrike" cap="none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Lato"/>
                <a:sym typeface="Lato"/>
              </a:endParaRPr>
            </a:p>
          </p:txBody>
        </p:sp>
      </p:grpSp>
      <p:grpSp>
        <p:nvGrpSpPr>
          <p:cNvPr id="55" name="Google Shape;269;p33"/>
          <p:cNvGrpSpPr/>
          <p:nvPr/>
        </p:nvGrpSpPr>
        <p:grpSpPr>
          <a:xfrm>
            <a:off x="8597021" y="1864433"/>
            <a:ext cx="2443160" cy="1558088"/>
            <a:chOff x="8544769" y="2331698"/>
            <a:chExt cx="2443160" cy="1558088"/>
          </a:xfrm>
          <a:solidFill>
            <a:srgbClr val="224043"/>
          </a:solidFill>
        </p:grpSpPr>
        <p:sp>
          <p:nvSpPr>
            <p:cNvPr id="56" name="Google Shape;270;p33"/>
            <p:cNvSpPr/>
            <p:nvPr/>
          </p:nvSpPr>
          <p:spPr>
            <a:xfrm>
              <a:off x="9160638" y="2331698"/>
              <a:ext cx="1558087" cy="1558088"/>
            </a:xfrm>
            <a:custGeom>
              <a:avLst/>
              <a:gdLst/>
              <a:ahLst/>
              <a:cxnLst/>
              <a:rect l="l" t="t" r="r" b="b"/>
              <a:pathLst>
                <a:path w="1598" h="1599" extrusionOk="0">
                  <a:moveTo>
                    <a:pt x="799" y="0"/>
                  </a:moveTo>
                  <a:cubicBezTo>
                    <a:pt x="358" y="0"/>
                    <a:pt x="0" y="358"/>
                    <a:pt x="0" y="800"/>
                  </a:cubicBezTo>
                  <a:cubicBezTo>
                    <a:pt x="0" y="1241"/>
                    <a:pt x="358" y="1599"/>
                    <a:pt x="799" y="1599"/>
                  </a:cubicBezTo>
                  <a:cubicBezTo>
                    <a:pt x="1241" y="1599"/>
                    <a:pt x="1598" y="1241"/>
                    <a:pt x="1598" y="800"/>
                  </a:cubicBezTo>
                  <a:cubicBezTo>
                    <a:pt x="1598" y="358"/>
                    <a:pt x="1241" y="0"/>
                    <a:pt x="799" y="0"/>
                  </a:cubicBezTo>
                  <a:moveTo>
                    <a:pt x="799" y="1405"/>
                  </a:moveTo>
                  <a:cubicBezTo>
                    <a:pt x="465" y="1405"/>
                    <a:pt x="194" y="1134"/>
                    <a:pt x="194" y="800"/>
                  </a:cubicBezTo>
                  <a:cubicBezTo>
                    <a:pt x="194" y="465"/>
                    <a:pt x="465" y="194"/>
                    <a:pt x="799" y="194"/>
                  </a:cubicBezTo>
                  <a:cubicBezTo>
                    <a:pt x="1134" y="194"/>
                    <a:pt x="1405" y="465"/>
                    <a:pt x="1405" y="800"/>
                  </a:cubicBezTo>
                  <a:cubicBezTo>
                    <a:pt x="1405" y="1134"/>
                    <a:pt x="1134" y="1405"/>
                    <a:pt x="799" y="1405"/>
                  </a:cubicBezTo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Calibri" panose="020F0502020204030204"/>
                <a:buNone/>
              </a:pPr>
              <a:endParaRPr sz="1600" b="0" i="0" u="none" strike="noStrike" cap="none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Lato"/>
                <a:sym typeface="Lato"/>
              </a:endParaRPr>
            </a:p>
          </p:txBody>
        </p:sp>
        <p:sp>
          <p:nvSpPr>
            <p:cNvPr id="57" name="Google Shape;271;p33"/>
            <p:cNvSpPr/>
            <p:nvPr/>
          </p:nvSpPr>
          <p:spPr>
            <a:xfrm>
              <a:off x="8545065" y="3700580"/>
              <a:ext cx="2442863" cy="189206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Calibri" panose="020F0502020204030204"/>
                <a:buNone/>
              </a:pPr>
              <a:endParaRPr sz="1600" b="0" i="0" u="none" strike="noStrike" cap="none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Lato"/>
                <a:sym typeface="Lato"/>
              </a:endParaRPr>
            </a:p>
          </p:txBody>
        </p:sp>
        <p:sp>
          <p:nvSpPr>
            <p:cNvPr id="58" name="Google Shape;272;p33"/>
            <p:cNvSpPr/>
            <p:nvPr/>
          </p:nvSpPr>
          <p:spPr>
            <a:xfrm>
              <a:off x="8924227" y="3700580"/>
              <a:ext cx="2063701" cy="189206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Calibri" panose="020F0502020204030204"/>
                <a:buNone/>
              </a:pPr>
              <a:endParaRPr sz="1600" b="0" i="0" u="none" strike="noStrike" cap="none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Lato"/>
                <a:sym typeface="Lato"/>
              </a:endParaRPr>
            </a:p>
          </p:txBody>
        </p:sp>
        <p:sp>
          <p:nvSpPr>
            <p:cNvPr id="59" name="Google Shape;273;p33"/>
            <p:cNvSpPr/>
            <p:nvPr/>
          </p:nvSpPr>
          <p:spPr>
            <a:xfrm>
              <a:off x="9955554" y="3452963"/>
              <a:ext cx="683171" cy="247618"/>
            </a:xfrm>
            <a:custGeom>
              <a:avLst/>
              <a:gdLst/>
              <a:ahLst/>
              <a:cxnLst/>
              <a:rect l="l" t="t" r="r" b="b"/>
              <a:pathLst>
                <a:path w="701" h="254" extrusionOk="0">
                  <a:moveTo>
                    <a:pt x="701" y="0"/>
                  </a:moveTo>
                  <a:cubicBezTo>
                    <a:pt x="476" y="0"/>
                    <a:pt x="476" y="0"/>
                    <a:pt x="476" y="0"/>
                  </a:cubicBezTo>
                  <a:cubicBezTo>
                    <a:pt x="468" y="11"/>
                    <a:pt x="460" y="22"/>
                    <a:pt x="451" y="33"/>
                  </a:cubicBezTo>
                  <a:cubicBezTo>
                    <a:pt x="343" y="164"/>
                    <a:pt x="182" y="249"/>
                    <a:pt x="0" y="254"/>
                  </a:cubicBezTo>
                  <a:cubicBezTo>
                    <a:pt x="505" y="254"/>
                    <a:pt x="505" y="254"/>
                    <a:pt x="505" y="254"/>
                  </a:cubicBezTo>
                  <a:cubicBezTo>
                    <a:pt x="586" y="184"/>
                    <a:pt x="653" y="97"/>
                    <a:pt x="701" y="0"/>
                  </a:cubicBezTo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Calibri" panose="020F0502020204030204"/>
                <a:buNone/>
              </a:pPr>
              <a:endParaRPr sz="1600" b="0" i="0" u="none" strike="noStrike" cap="none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Lato"/>
                <a:sym typeface="Lato"/>
              </a:endParaRPr>
            </a:p>
          </p:txBody>
        </p:sp>
        <p:sp>
          <p:nvSpPr>
            <p:cNvPr id="60" name="Google Shape;274;p33"/>
            <p:cNvSpPr/>
            <p:nvPr/>
          </p:nvSpPr>
          <p:spPr>
            <a:xfrm>
              <a:off x="9940316" y="3700580"/>
              <a:ext cx="507934" cy="0"/>
            </a:xfrm>
            <a:custGeom>
              <a:avLst/>
              <a:gdLst/>
              <a:ahLst/>
              <a:cxnLst/>
              <a:rect l="l" t="t" r="r" b="b"/>
              <a:pathLst>
                <a:path w="521" h="120000" extrusionOk="0">
                  <a:moveTo>
                    <a:pt x="521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11" y="0"/>
                    <a:pt x="5" y="0"/>
                    <a:pt x="0" y="0"/>
                  </a:cubicBezTo>
                  <a:cubicBezTo>
                    <a:pt x="521" y="0"/>
                    <a:pt x="521" y="0"/>
                    <a:pt x="521" y="0"/>
                  </a:cubicBezTo>
                  <a:cubicBezTo>
                    <a:pt x="521" y="0"/>
                    <a:pt x="521" y="0"/>
                    <a:pt x="521" y="0"/>
                  </a:cubicBezTo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Calibri" panose="020F0502020204030204"/>
                <a:buNone/>
              </a:pPr>
              <a:endParaRPr sz="1600" b="0" i="0" u="none" strike="noStrike" cap="none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Lato"/>
                <a:sym typeface="Lato"/>
              </a:endParaRPr>
            </a:p>
          </p:txBody>
        </p:sp>
        <p:sp>
          <p:nvSpPr>
            <p:cNvPr id="61" name="Google Shape;275;p33"/>
            <p:cNvSpPr/>
            <p:nvPr/>
          </p:nvSpPr>
          <p:spPr>
            <a:xfrm>
              <a:off x="8893973" y="3889786"/>
              <a:ext cx="1045074" cy="0"/>
            </a:xfrm>
            <a:custGeom>
              <a:avLst/>
              <a:gdLst/>
              <a:ahLst/>
              <a:cxnLst/>
              <a:rect l="l" t="t" r="r" b="b"/>
              <a:pathLst>
                <a:path w="1073" h="120000" extrusionOk="0">
                  <a:moveTo>
                    <a:pt x="1065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073" y="0"/>
                    <a:pt x="1073" y="0"/>
                    <a:pt x="1073" y="0"/>
                  </a:cubicBezTo>
                  <a:cubicBezTo>
                    <a:pt x="1070" y="0"/>
                    <a:pt x="1068" y="0"/>
                    <a:pt x="1065" y="0"/>
                  </a:cubicBezTo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Calibri" panose="020F0502020204030204"/>
                <a:buNone/>
              </a:pPr>
              <a:endParaRPr sz="1600" b="0" i="0" u="none" strike="noStrike" cap="none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Lato"/>
                <a:sym typeface="Lato"/>
              </a:endParaRPr>
            </a:p>
          </p:txBody>
        </p:sp>
        <p:sp>
          <p:nvSpPr>
            <p:cNvPr id="62" name="Google Shape;276;p33"/>
            <p:cNvSpPr/>
            <p:nvPr/>
          </p:nvSpPr>
          <p:spPr>
            <a:xfrm>
              <a:off x="8924228" y="3700580"/>
              <a:ext cx="1007200" cy="189206"/>
            </a:xfrm>
            <a:custGeom>
              <a:avLst/>
              <a:gdLst/>
              <a:ahLst/>
              <a:cxnLst/>
              <a:rect l="l" t="t" r="r" b="b"/>
              <a:pathLst>
                <a:path w="1065" h="194" extrusionOk="0">
                  <a:moveTo>
                    <a:pt x="552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94"/>
                    <a:pt x="0" y="194"/>
                    <a:pt x="0" y="194"/>
                  </a:cubicBezTo>
                  <a:cubicBezTo>
                    <a:pt x="1065" y="194"/>
                    <a:pt x="1065" y="194"/>
                    <a:pt x="1065" y="194"/>
                  </a:cubicBezTo>
                  <a:cubicBezTo>
                    <a:pt x="869" y="192"/>
                    <a:pt x="690" y="119"/>
                    <a:pt x="552" y="0"/>
                  </a:cubicBezTo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Calibri" panose="020F0502020204030204"/>
                <a:buNone/>
              </a:pPr>
              <a:endParaRPr sz="1600" b="0" i="0" u="none" strike="noStrike" cap="none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Lato"/>
                <a:sym typeface="Lato"/>
              </a:endParaRPr>
            </a:p>
          </p:txBody>
        </p:sp>
        <p:sp>
          <p:nvSpPr>
            <p:cNvPr id="63" name="Google Shape;277;p33"/>
            <p:cNvSpPr/>
            <p:nvPr/>
          </p:nvSpPr>
          <p:spPr>
            <a:xfrm>
              <a:off x="8544769" y="3700580"/>
              <a:ext cx="563843" cy="189206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Calibri" panose="020F0502020204030204"/>
                <a:buNone/>
              </a:pPr>
              <a:endParaRPr sz="1600" b="0" i="0" u="none" strike="noStrike" cap="none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Lato"/>
                <a:sym typeface="Lato"/>
              </a:endParaRPr>
            </a:p>
          </p:txBody>
        </p:sp>
        <p:sp>
          <p:nvSpPr>
            <p:cNvPr id="64" name="Google Shape;278;p33"/>
            <p:cNvSpPr/>
            <p:nvPr/>
          </p:nvSpPr>
          <p:spPr>
            <a:xfrm>
              <a:off x="9743925" y="2842965"/>
              <a:ext cx="423256" cy="423225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18073" y="17379"/>
                  </a:moveTo>
                  <a:lnTo>
                    <a:pt x="15643" y="14949"/>
                  </a:lnTo>
                  <a:cubicBezTo>
                    <a:pt x="16600" y="13832"/>
                    <a:pt x="17182" y="12386"/>
                    <a:pt x="17182" y="10800"/>
                  </a:cubicBezTo>
                  <a:cubicBezTo>
                    <a:pt x="17182" y="9214"/>
                    <a:pt x="16600" y="7767"/>
                    <a:pt x="15643" y="6651"/>
                  </a:cubicBezTo>
                  <a:lnTo>
                    <a:pt x="18073" y="4221"/>
                  </a:lnTo>
                  <a:cubicBezTo>
                    <a:pt x="19649" y="5963"/>
                    <a:pt x="20618" y="8266"/>
                    <a:pt x="20618" y="10800"/>
                  </a:cubicBezTo>
                  <a:cubicBezTo>
                    <a:pt x="20618" y="13335"/>
                    <a:pt x="19649" y="15637"/>
                    <a:pt x="18073" y="17379"/>
                  </a:cubicBezTo>
                  <a:moveTo>
                    <a:pt x="10800" y="20619"/>
                  </a:moveTo>
                  <a:cubicBezTo>
                    <a:pt x="8265" y="20619"/>
                    <a:pt x="5963" y="19650"/>
                    <a:pt x="4221" y="18073"/>
                  </a:cubicBezTo>
                  <a:lnTo>
                    <a:pt x="6651" y="15643"/>
                  </a:lnTo>
                  <a:cubicBezTo>
                    <a:pt x="7767" y="16600"/>
                    <a:pt x="9214" y="17182"/>
                    <a:pt x="10800" y="17182"/>
                  </a:cubicBezTo>
                  <a:cubicBezTo>
                    <a:pt x="12386" y="17182"/>
                    <a:pt x="13833" y="16600"/>
                    <a:pt x="14949" y="15643"/>
                  </a:cubicBezTo>
                  <a:lnTo>
                    <a:pt x="17379" y="18073"/>
                  </a:lnTo>
                  <a:cubicBezTo>
                    <a:pt x="15637" y="19650"/>
                    <a:pt x="13334" y="20619"/>
                    <a:pt x="10800" y="20619"/>
                  </a:cubicBezTo>
                  <a:moveTo>
                    <a:pt x="982" y="10800"/>
                  </a:moveTo>
                  <a:cubicBezTo>
                    <a:pt x="982" y="8266"/>
                    <a:pt x="1950" y="5963"/>
                    <a:pt x="3527" y="4221"/>
                  </a:cubicBezTo>
                  <a:lnTo>
                    <a:pt x="5957" y="6651"/>
                  </a:lnTo>
                  <a:cubicBezTo>
                    <a:pt x="4999" y="7767"/>
                    <a:pt x="4418" y="9214"/>
                    <a:pt x="4418" y="10800"/>
                  </a:cubicBezTo>
                  <a:cubicBezTo>
                    <a:pt x="4418" y="12386"/>
                    <a:pt x="4999" y="13832"/>
                    <a:pt x="5957" y="14949"/>
                  </a:cubicBezTo>
                  <a:lnTo>
                    <a:pt x="3527" y="17379"/>
                  </a:lnTo>
                  <a:cubicBezTo>
                    <a:pt x="1950" y="15637"/>
                    <a:pt x="982" y="13335"/>
                    <a:pt x="982" y="10800"/>
                  </a:cubicBezTo>
                  <a:moveTo>
                    <a:pt x="16200" y="10800"/>
                  </a:moveTo>
                  <a:cubicBezTo>
                    <a:pt x="16200" y="13782"/>
                    <a:pt x="13782" y="16200"/>
                    <a:pt x="10800" y="16200"/>
                  </a:cubicBezTo>
                  <a:cubicBezTo>
                    <a:pt x="7817" y="16200"/>
                    <a:pt x="5400" y="13782"/>
                    <a:pt x="5400" y="10800"/>
                  </a:cubicBezTo>
                  <a:cubicBezTo>
                    <a:pt x="5400" y="7817"/>
                    <a:pt x="7817" y="5400"/>
                    <a:pt x="10800" y="5400"/>
                  </a:cubicBezTo>
                  <a:cubicBezTo>
                    <a:pt x="13782" y="5400"/>
                    <a:pt x="16200" y="7817"/>
                    <a:pt x="16200" y="10800"/>
                  </a:cubicBezTo>
                  <a:moveTo>
                    <a:pt x="10800" y="982"/>
                  </a:moveTo>
                  <a:cubicBezTo>
                    <a:pt x="13334" y="982"/>
                    <a:pt x="15637" y="1950"/>
                    <a:pt x="17379" y="3527"/>
                  </a:cubicBezTo>
                  <a:lnTo>
                    <a:pt x="14949" y="5957"/>
                  </a:lnTo>
                  <a:cubicBezTo>
                    <a:pt x="13832" y="4999"/>
                    <a:pt x="12386" y="4418"/>
                    <a:pt x="10800" y="4418"/>
                  </a:cubicBezTo>
                  <a:cubicBezTo>
                    <a:pt x="9214" y="4418"/>
                    <a:pt x="7767" y="4999"/>
                    <a:pt x="6651" y="5957"/>
                  </a:cubicBezTo>
                  <a:lnTo>
                    <a:pt x="4221" y="3527"/>
                  </a:lnTo>
                  <a:cubicBezTo>
                    <a:pt x="5963" y="1950"/>
                    <a:pt x="8265" y="982"/>
                    <a:pt x="10800" y="982"/>
                  </a:cubicBezTo>
                  <a:moveTo>
                    <a:pt x="10800" y="0"/>
                  </a:moveTo>
                  <a:cubicBezTo>
                    <a:pt x="4835" y="0"/>
                    <a:pt x="0" y="4835"/>
                    <a:pt x="0" y="10800"/>
                  </a:cubicBezTo>
                  <a:cubicBezTo>
                    <a:pt x="0" y="16764"/>
                    <a:pt x="4835" y="21600"/>
                    <a:pt x="10800" y="21600"/>
                  </a:cubicBezTo>
                  <a:cubicBezTo>
                    <a:pt x="16764" y="21600"/>
                    <a:pt x="21600" y="16764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</p:spPr>
          <p:txBody>
            <a:bodyPr spcFirstLastPara="1" wrap="square" lIns="19025" tIns="19025" rIns="19025" bIns="19025" anchor="ctr" anchorCtr="0">
              <a:noAutofit/>
            </a:bodyPr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400"/>
                <a:buFont typeface="Gill Sans"/>
                <a:buNone/>
              </a:pPr>
              <a:endParaRPr sz="1400" b="0" i="0" u="none" strike="noStrike" cap="none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Lato"/>
                <a:sym typeface="Lato"/>
              </a:endParaRPr>
            </a:p>
          </p:txBody>
        </p:sp>
      </p:grpSp>
      <p:grpSp>
        <p:nvGrpSpPr>
          <p:cNvPr id="65" name="Google Shape;279;p33"/>
          <p:cNvGrpSpPr/>
          <p:nvPr/>
        </p:nvGrpSpPr>
        <p:grpSpPr>
          <a:xfrm>
            <a:off x="6149991" y="1864433"/>
            <a:ext cx="2447326" cy="1558088"/>
            <a:chOff x="6097739" y="2331698"/>
            <a:chExt cx="2447326" cy="1558088"/>
          </a:xfrm>
          <a:solidFill>
            <a:srgbClr val="4D7889"/>
          </a:solidFill>
        </p:grpSpPr>
        <p:sp>
          <p:nvSpPr>
            <p:cNvPr id="66" name="Google Shape;280;p33"/>
            <p:cNvSpPr/>
            <p:nvPr/>
          </p:nvSpPr>
          <p:spPr>
            <a:xfrm>
              <a:off x="6597338" y="2331698"/>
              <a:ext cx="1558087" cy="1558088"/>
            </a:xfrm>
            <a:custGeom>
              <a:avLst/>
              <a:gdLst/>
              <a:ahLst/>
              <a:cxnLst/>
              <a:rect l="l" t="t" r="r" b="b"/>
              <a:pathLst>
                <a:path w="1598" h="1599" extrusionOk="0">
                  <a:moveTo>
                    <a:pt x="799" y="0"/>
                  </a:moveTo>
                  <a:cubicBezTo>
                    <a:pt x="358" y="0"/>
                    <a:pt x="0" y="358"/>
                    <a:pt x="0" y="800"/>
                  </a:cubicBezTo>
                  <a:cubicBezTo>
                    <a:pt x="0" y="1241"/>
                    <a:pt x="358" y="1599"/>
                    <a:pt x="799" y="1599"/>
                  </a:cubicBezTo>
                  <a:cubicBezTo>
                    <a:pt x="1241" y="1599"/>
                    <a:pt x="1598" y="1241"/>
                    <a:pt x="1598" y="800"/>
                  </a:cubicBezTo>
                  <a:cubicBezTo>
                    <a:pt x="1598" y="358"/>
                    <a:pt x="1241" y="0"/>
                    <a:pt x="799" y="0"/>
                  </a:cubicBezTo>
                  <a:moveTo>
                    <a:pt x="799" y="1405"/>
                  </a:moveTo>
                  <a:cubicBezTo>
                    <a:pt x="465" y="1405"/>
                    <a:pt x="194" y="1134"/>
                    <a:pt x="194" y="800"/>
                  </a:cubicBezTo>
                  <a:cubicBezTo>
                    <a:pt x="194" y="465"/>
                    <a:pt x="465" y="194"/>
                    <a:pt x="799" y="194"/>
                  </a:cubicBezTo>
                  <a:cubicBezTo>
                    <a:pt x="1134" y="194"/>
                    <a:pt x="1405" y="465"/>
                    <a:pt x="1405" y="800"/>
                  </a:cubicBezTo>
                  <a:cubicBezTo>
                    <a:pt x="1405" y="1134"/>
                    <a:pt x="1134" y="1405"/>
                    <a:pt x="799" y="1405"/>
                  </a:cubicBezTo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Calibri" panose="020F0502020204030204"/>
                <a:buNone/>
              </a:pPr>
              <a:endParaRPr sz="1600" b="0" i="0" u="none" strike="noStrike" cap="none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Lato"/>
                <a:sym typeface="Lato"/>
              </a:endParaRPr>
            </a:p>
          </p:txBody>
        </p:sp>
        <p:sp>
          <p:nvSpPr>
            <p:cNvPr id="67" name="Google Shape;281;p33"/>
            <p:cNvSpPr/>
            <p:nvPr/>
          </p:nvSpPr>
          <p:spPr>
            <a:xfrm>
              <a:off x="6097739" y="3700580"/>
              <a:ext cx="2447326" cy="189206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Calibri" panose="020F0502020204030204"/>
                <a:buNone/>
              </a:pPr>
              <a:endParaRPr sz="1600" b="0" i="0" u="none" strike="noStrike" cap="none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Lato"/>
                <a:sym typeface="Lato"/>
              </a:endParaRPr>
            </a:p>
          </p:txBody>
        </p:sp>
        <p:sp>
          <p:nvSpPr>
            <p:cNvPr id="68" name="Google Shape;282;p33"/>
            <p:cNvSpPr/>
            <p:nvPr/>
          </p:nvSpPr>
          <p:spPr>
            <a:xfrm>
              <a:off x="6360927" y="3700580"/>
              <a:ext cx="2063701" cy="189206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Calibri" panose="020F0502020204030204"/>
                <a:buNone/>
              </a:pPr>
              <a:endParaRPr sz="1600" b="0" i="0" u="none" strike="noStrike" cap="none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Lato"/>
                <a:sym typeface="Lato"/>
              </a:endParaRPr>
            </a:p>
          </p:txBody>
        </p:sp>
        <p:sp>
          <p:nvSpPr>
            <p:cNvPr id="69" name="Google Shape;283;p33"/>
            <p:cNvSpPr/>
            <p:nvPr/>
          </p:nvSpPr>
          <p:spPr>
            <a:xfrm>
              <a:off x="7392254" y="3452963"/>
              <a:ext cx="683171" cy="247618"/>
            </a:xfrm>
            <a:custGeom>
              <a:avLst/>
              <a:gdLst/>
              <a:ahLst/>
              <a:cxnLst/>
              <a:rect l="l" t="t" r="r" b="b"/>
              <a:pathLst>
                <a:path w="701" h="254" extrusionOk="0">
                  <a:moveTo>
                    <a:pt x="701" y="0"/>
                  </a:moveTo>
                  <a:cubicBezTo>
                    <a:pt x="476" y="0"/>
                    <a:pt x="476" y="0"/>
                    <a:pt x="476" y="0"/>
                  </a:cubicBezTo>
                  <a:cubicBezTo>
                    <a:pt x="468" y="11"/>
                    <a:pt x="460" y="22"/>
                    <a:pt x="451" y="33"/>
                  </a:cubicBezTo>
                  <a:cubicBezTo>
                    <a:pt x="343" y="164"/>
                    <a:pt x="182" y="249"/>
                    <a:pt x="0" y="254"/>
                  </a:cubicBezTo>
                  <a:cubicBezTo>
                    <a:pt x="505" y="254"/>
                    <a:pt x="505" y="254"/>
                    <a:pt x="505" y="254"/>
                  </a:cubicBezTo>
                  <a:cubicBezTo>
                    <a:pt x="586" y="184"/>
                    <a:pt x="653" y="97"/>
                    <a:pt x="701" y="0"/>
                  </a:cubicBezTo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Calibri" panose="020F0502020204030204"/>
                <a:buNone/>
              </a:pPr>
              <a:endParaRPr sz="1600" b="0" i="0" u="none" strike="noStrike" cap="none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Lato"/>
                <a:sym typeface="Lato"/>
              </a:endParaRPr>
            </a:p>
          </p:txBody>
        </p:sp>
        <p:sp>
          <p:nvSpPr>
            <p:cNvPr id="70" name="Google Shape;284;p33"/>
            <p:cNvSpPr/>
            <p:nvPr/>
          </p:nvSpPr>
          <p:spPr>
            <a:xfrm>
              <a:off x="7377016" y="3700580"/>
              <a:ext cx="507934" cy="0"/>
            </a:xfrm>
            <a:custGeom>
              <a:avLst/>
              <a:gdLst/>
              <a:ahLst/>
              <a:cxnLst/>
              <a:rect l="l" t="t" r="r" b="b"/>
              <a:pathLst>
                <a:path w="521" h="120000" extrusionOk="0">
                  <a:moveTo>
                    <a:pt x="521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11" y="0"/>
                    <a:pt x="5" y="0"/>
                    <a:pt x="0" y="0"/>
                  </a:cubicBezTo>
                  <a:cubicBezTo>
                    <a:pt x="521" y="0"/>
                    <a:pt x="521" y="0"/>
                    <a:pt x="521" y="0"/>
                  </a:cubicBezTo>
                  <a:cubicBezTo>
                    <a:pt x="521" y="0"/>
                    <a:pt x="521" y="0"/>
                    <a:pt x="521" y="0"/>
                  </a:cubicBezTo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Calibri" panose="020F0502020204030204"/>
                <a:buNone/>
              </a:pPr>
              <a:endParaRPr sz="1600" b="0" i="0" u="none" strike="noStrike" cap="none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Lato"/>
                <a:sym typeface="Lato"/>
              </a:endParaRPr>
            </a:p>
          </p:txBody>
        </p:sp>
        <p:sp>
          <p:nvSpPr>
            <p:cNvPr id="71" name="Google Shape;285;p33"/>
            <p:cNvSpPr/>
            <p:nvPr/>
          </p:nvSpPr>
          <p:spPr>
            <a:xfrm>
              <a:off x="6330673" y="3889786"/>
              <a:ext cx="1045074" cy="0"/>
            </a:xfrm>
            <a:custGeom>
              <a:avLst/>
              <a:gdLst/>
              <a:ahLst/>
              <a:cxnLst/>
              <a:rect l="l" t="t" r="r" b="b"/>
              <a:pathLst>
                <a:path w="1073" h="120000" extrusionOk="0">
                  <a:moveTo>
                    <a:pt x="1065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073" y="0"/>
                    <a:pt x="1073" y="0"/>
                    <a:pt x="1073" y="0"/>
                  </a:cubicBezTo>
                  <a:cubicBezTo>
                    <a:pt x="1070" y="0"/>
                    <a:pt x="1068" y="0"/>
                    <a:pt x="1065" y="0"/>
                  </a:cubicBezTo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Calibri" panose="020F0502020204030204"/>
                <a:buNone/>
              </a:pPr>
              <a:endParaRPr sz="1600" b="0" i="0" u="none" strike="noStrike" cap="none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Lato"/>
                <a:sym typeface="Lato"/>
              </a:endParaRPr>
            </a:p>
          </p:txBody>
        </p:sp>
        <p:sp>
          <p:nvSpPr>
            <p:cNvPr id="72" name="Google Shape;286;p33"/>
            <p:cNvSpPr/>
            <p:nvPr/>
          </p:nvSpPr>
          <p:spPr>
            <a:xfrm>
              <a:off x="6360928" y="3700580"/>
              <a:ext cx="1007200" cy="189206"/>
            </a:xfrm>
            <a:custGeom>
              <a:avLst/>
              <a:gdLst/>
              <a:ahLst/>
              <a:cxnLst/>
              <a:rect l="l" t="t" r="r" b="b"/>
              <a:pathLst>
                <a:path w="1065" h="194" extrusionOk="0">
                  <a:moveTo>
                    <a:pt x="552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94"/>
                    <a:pt x="0" y="194"/>
                    <a:pt x="0" y="194"/>
                  </a:cubicBezTo>
                  <a:cubicBezTo>
                    <a:pt x="1065" y="194"/>
                    <a:pt x="1065" y="194"/>
                    <a:pt x="1065" y="194"/>
                  </a:cubicBezTo>
                  <a:cubicBezTo>
                    <a:pt x="869" y="192"/>
                    <a:pt x="690" y="119"/>
                    <a:pt x="552" y="0"/>
                  </a:cubicBezTo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Calibri" panose="020F0502020204030204"/>
                <a:buNone/>
              </a:pPr>
              <a:endParaRPr sz="1600" b="0" i="0" u="none" strike="noStrike" cap="none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Lato"/>
                <a:sym typeface="Lato"/>
              </a:endParaRPr>
            </a:p>
          </p:txBody>
        </p:sp>
        <p:sp>
          <p:nvSpPr>
            <p:cNvPr id="73" name="Google Shape;288;p33"/>
            <p:cNvSpPr/>
            <p:nvPr/>
          </p:nvSpPr>
          <p:spPr>
            <a:xfrm>
              <a:off x="7164118" y="2837051"/>
              <a:ext cx="423256" cy="423225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12281" y="19846"/>
                  </a:moveTo>
                  <a:lnTo>
                    <a:pt x="9413" y="12882"/>
                  </a:lnTo>
                  <a:lnTo>
                    <a:pt x="19655" y="2640"/>
                  </a:lnTo>
                  <a:cubicBezTo>
                    <a:pt x="19655" y="2640"/>
                    <a:pt x="12281" y="19846"/>
                    <a:pt x="12281" y="19846"/>
                  </a:cubicBezTo>
                  <a:close/>
                  <a:moveTo>
                    <a:pt x="1755" y="9320"/>
                  </a:moveTo>
                  <a:lnTo>
                    <a:pt x="18960" y="1945"/>
                  </a:lnTo>
                  <a:lnTo>
                    <a:pt x="8719" y="12187"/>
                  </a:lnTo>
                  <a:cubicBezTo>
                    <a:pt x="8719" y="12187"/>
                    <a:pt x="1755" y="9320"/>
                    <a:pt x="1755" y="9320"/>
                  </a:cubicBezTo>
                  <a:close/>
                  <a:moveTo>
                    <a:pt x="21600" y="491"/>
                  </a:moveTo>
                  <a:cubicBezTo>
                    <a:pt x="21600" y="220"/>
                    <a:pt x="21380" y="0"/>
                    <a:pt x="21109" y="0"/>
                  </a:cubicBezTo>
                  <a:cubicBezTo>
                    <a:pt x="21034" y="0"/>
                    <a:pt x="20964" y="20"/>
                    <a:pt x="20900" y="52"/>
                  </a:cubicBezTo>
                  <a:lnTo>
                    <a:pt x="20898" y="48"/>
                  </a:lnTo>
                  <a:lnTo>
                    <a:pt x="302" y="8875"/>
                  </a:lnTo>
                  <a:cubicBezTo>
                    <a:pt x="301" y="8875"/>
                    <a:pt x="299" y="8876"/>
                    <a:pt x="297" y="8877"/>
                  </a:cubicBezTo>
                  <a:lnTo>
                    <a:pt x="280" y="8885"/>
                  </a:lnTo>
                  <a:lnTo>
                    <a:pt x="281" y="8887"/>
                  </a:lnTo>
                  <a:cubicBezTo>
                    <a:pt x="116" y="8967"/>
                    <a:pt x="0" y="9132"/>
                    <a:pt x="0" y="9327"/>
                  </a:cubicBezTo>
                  <a:cubicBezTo>
                    <a:pt x="0" y="9550"/>
                    <a:pt x="151" y="9731"/>
                    <a:pt x="355" y="9791"/>
                  </a:cubicBezTo>
                  <a:lnTo>
                    <a:pt x="353" y="9799"/>
                  </a:lnTo>
                  <a:lnTo>
                    <a:pt x="8462" y="13138"/>
                  </a:lnTo>
                  <a:lnTo>
                    <a:pt x="11801" y="21248"/>
                  </a:lnTo>
                  <a:lnTo>
                    <a:pt x="11809" y="21245"/>
                  </a:lnTo>
                  <a:cubicBezTo>
                    <a:pt x="11869" y="21449"/>
                    <a:pt x="12050" y="21600"/>
                    <a:pt x="12273" y="21600"/>
                  </a:cubicBezTo>
                  <a:cubicBezTo>
                    <a:pt x="12468" y="21600"/>
                    <a:pt x="12634" y="21484"/>
                    <a:pt x="12713" y="21319"/>
                  </a:cubicBezTo>
                  <a:lnTo>
                    <a:pt x="12716" y="21320"/>
                  </a:lnTo>
                  <a:lnTo>
                    <a:pt x="12723" y="21303"/>
                  </a:lnTo>
                  <a:cubicBezTo>
                    <a:pt x="12724" y="21301"/>
                    <a:pt x="12725" y="21300"/>
                    <a:pt x="12725" y="21298"/>
                  </a:cubicBezTo>
                  <a:lnTo>
                    <a:pt x="21553" y="702"/>
                  </a:lnTo>
                  <a:lnTo>
                    <a:pt x="21547" y="699"/>
                  </a:lnTo>
                  <a:cubicBezTo>
                    <a:pt x="21578" y="636"/>
                    <a:pt x="21600" y="567"/>
                    <a:pt x="21600" y="491"/>
                  </a:cubicBezTo>
                  <a:moveTo>
                    <a:pt x="7855" y="16200"/>
                  </a:moveTo>
                  <a:cubicBezTo>
                    <a:pt x="7719" y="16200"/>
                    <a:pt x="7596" y="16255"/>
                    <a:pt x="7507" y="16344"/>
                  </a:cubicBezTo>
                  <a:lnTo>
                    <a:pt x="6035" y="17817"/>
                  </a:lnTo>
                  <a:cubicBezTo>
                    <a:pt x="5946" y="17905"/>
                    <a:pt x="5891" y="18029"/>
                    <a:pt x="5891" y="18164"/>
                  </a:cubicBezTo>
                  <a:cubicBezTo>
                    <a:pt x="5891" y="18435"/>
                    <a:pt x="6111" y="18655"/>
                    <a:pt x="6382" y="18655"/>
                  </a:cubicBezTo>
                  <a:cubicBezTo>
                    <a:pt x="6517" y="18655"/>
                    <a:pt x="6640" y="18600"/>
                    <a:pt x="6729" y="18511"/>
                  </a:cubicBezTo>
                  <a:lnTo>
                    <a:pt x="8202" y="17038"/>
                  </a:lnTo>
                  <a:cubicBezTo>
                    <a:pt x="8291" y="16950"/>
                    <a:pt x="8345" y="16827"/>
                    <a:pt x="8345" y="16691"/>
                  </a:cubicBezTo>
                  <a:cubicBezTo>
                    <a:pt x="8345" y="16420"/>
                    <a:pt x="8126" y="16200"/>
                    <a:pt x="7855" y="16200"/>
                  </a:cubicBezTo>
                  <a:moveTo>
                    <a:pt x="7855" y="14237"/>
                  </a:moveTo>
                  <a:cubicBezTo>
                    <a:pt x="7855" y="13966"/>
                    <a:pt x="7635" y="13745"/>
                    <a:pt x="7364" y="13745"/>
                  </a:cubicBezTo>
                  <a:cubicBezTo>
                    <a:pt x="7228" y="13745"/>
                    <a:pt x="7105" y="13801"/>
                    <a:pt x="7017" y="13889"/>
                  </a:cubicBezTo>
                  <a:lnTo>
                    <a:pt x="2107" y="18798"/>
                  </a:lnTo>
                  <a:cubicBezTo>
                    <a:pt x="2019" y="18888"/>
                    <a:pt x="1964" y="19011"/>
                    <a:pt x="1964" y="19145"/>
                  </a:cubicBezTo>
                  <a:cubicBezTo>
                    <a:pt x="1964" y="19417"/>
                    <a:pt x="2184" y="19636"/>
                    <a:pt x="2455" y="19636"/>
                  </a:cubicBezTo>
                  <a:cubicBezTo>
                    <a:pt x="2590" y="19636"/>
                    <a:pt x="2713" y="19582"/>
                    <a:pt x="2802" y="19493"/>
                  </a:cubicBezTo>
                  <a:lnTo>
                    <a:pt x="7711" y="14583"/>
                  </a:lnTo>
                  <a:cubicBezTo>
                    <a:pt x="7800" y="14495"/>
                    <a:pt x="7855" y="14372"/>
                    <a:pt x="7855" y="14237"/>
                  </a:cubicBezTo>
                  <a:moveTo>
                    <a:pt x="4765" y="14583"/>
                  </a:moveTo>
                  <a:lnTo>
                    <a:pt x="5256" y="14093"/>
                  </a:lnTo>
                  <a:cubicBezTo>
                    <a:pt x="5345" y="14004"/>
                    <a:pt x="5400" y="13881"/>
                    <a:pt x="5400" y="13745"/>
                  </a:cubicBezTo>
                  <a:cubicBezTo>
                    <a:pt x="5400" y="13475"/>
                    <a:pt x="5180" y="13255"/>
                    <a:pt x="4909" y="13255"/>
                  </a:cubicBezTo>
                  <a:cubicBezTo>
                    <a:pt x="4774" y="13255"/>
                    <a:pt x="4651" y="13310"/>
                    <a:pt x="4562" y="13398"/>
                  </a:cubicBezTo>
                  <a:lnTo>
                    <a:pt x="4071" y="13889"/>
                  </a:lnTo>
                  <a:cubicBezTo>
                    <a:pt x="3982" y="13979"/>
                    <a:pt x="3927" y="14101"/>
                    <a:pt x="3927" y="14237"/>
                  </a:cubicBezTo>
                  <a:cubicBezTo>
                    <a:pt x="3927" y="14507"/>
                    <a:pt x="4147" y="14727"/>
                    <a:pt x="4418" y="14727"/>
                  </a:cubicBezTo>
                  <a:cubicBezTo>
                    <a:pt x="4554" y="14727"/>
                    <a:pt x="4676" y="14673"/>
                    <a:pt x="4765" y="14583"/>
                  </a:cubicBezTo>
                </a:path>
              </a:pathLst>
            </a:custGeom>
            <a:grpFill/>
            <a:ln>
              <a:noFill/>
            </a:ln>
          </p:spPr>
          <p:txBody>
            <a:bodyPr spcFirstLastPara="1" wrap="square" lIns="19025" tIns="19025" rIns="19025" bIns="19025" anchor="ctr" anchorCtr="0">
              <a:noAutofit/>
            </a:bodyPr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400"/>
                <a:buFont typeface="Gill Sans"/>
                <a:buNone/>
              </a:pPr>
              <a:endParaRPr sz="1400" b="0" i="0" u="none" strike="noStrike" cap="none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Lato"/>
                <a:sym typeface="Lato"/>
              </a:endParaRPr>
            </a:p>
          </p:txBody>
        </p:sp>
      </p:grpSp>
      <p:grpSp>
        <p:nvGrpSpPr>
          <p:cNvPr id="74" name="Google Shape;289;p33"/>
          <p:cNvGrpSpPr/>
          <p:nvPr/>
        </p:nvGrpSpPr>
        <p:grpSpPr>
          <a:xfrm>
            <a:off x="3716542" y="1864433"/>
            <a:ext cx="2443195" cy="1558088"/>
            <a:chOff x="3664290" y="2331698"/>
            <a:chExt cx="2443195" cy="1558088"/>
          </a:xfrm>
          <a:solidFill>
            <a:srgbClr val="4D7889"/>
          </a:solidFill>
        </p:grpSpPr>
        <p:sp>
          <p:nvSpPr>
            <p:cNvPr id="75" name="Google Shape;290;p33"/>
            <p:cNvSpPr/>
            <p:nvPr/>
          </p:nvSpPr>
          <p:spPr>
            <a:xfrm>
              <a:off x="4034038" y="2331698"/>
              <a:ext cx="1558087" cy="1558088"/>
            </a:xfrm>
            <a:custGeom>
              <a:avLst/>
              <a:gdLst/>
              <a:ahLst/>
              <a:cxnLst/>
              <a:rect l="l" t="t" r="r" b="b"/>
              <a:pathLst>
                <a:path w="1598" h="1599" extrusionOk="0">
                  <a:moveTo>
                    <a:pt x="799" y="0"/>
                  </a:moveTo>
                  <a:cubicBezTo>
                    <a:pt x="358" y="0"/>
                    <a:pt x="0" y="358"/>
                    <a:pt x="0" y="800"/>
                  </a:cubicBezTo>
                  <a:cubicBezTo>
                    <a:pt x="0" y="1241"/>
                    <a:pt x="358" y="1599"/>
                    <a:pt x="799" y="1599"/>
                  </a:cubicBezTo>
                  <a:cubicBezTo>
                    <a:pt x="1241" y="1599"/>
                    <a:pt x="1598" y="1241"/>
                    <a:pt x="1598" y="800"/>
                  </a:cubicBezTo>
                  <a:cubicBezTo>
                    <a:pt x="1598" y="358"/>
                    <a:pt x="1241" y="0"/>
                    <a:pt x="799" y="0"/>
                  </a:cubicBezTo>
                  <a:moveTo>
                    <a:pt x="799" y="1405"/>
                  </a:moveTo>
                  <a:cubicBezTo>
                    <a:pt x="465" y="1405"/>
                    <a:pt x="194" y="1134"/>
                    <a:pt x="194" y="800"/>
                  </a:cubicBezTo>
                  <a:cubicBezTo>
                    <a:pt x="194" y="465"/>
                    <a:pt x="465" y="194"/>
                    <a:pt x="799" y="194"/>
                  </a:cubicBezTo>
                  <a:cubicBezTo>
                    <a:pt x="1134" y="194"/>
                    <a:pt x="1405" y="465"/>
                    <a:pt x="1405" y="800"/>
                  </a:cubicBezTo>
                  <a:cubicBezTo>
                    <a:pt x="1405" y="1134"/>
                    <a:pt x="1134" y="1405"/>
                    <a:pt x="799" y="1405"/>
                  </a:cubicBezTo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Calibri" panose="020F0502020204030204"/>
                <a:buNone/>
              </a:pPr>
              <a:endParaRPr sz="1600" b="0" i="0" u="none" strike="noStrike" cap="none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Lato"/>
                <a:sym typeface="Lato"/>
              </a:endParaRPr>
            </a:p>
          </p:txBody>
        </p:sp>
        <p:sp>
          <p:nvSpPr>
            <p:cNvPr id="76" name="Google Shape;291;p33"/>
            <p:cNvSpPr/>
            <p:nvPr/>
          </p:nvSpPr>
          <p:spPr>
            <a:xfrm>
              <a:off x="3664290" y="3700580"/>
              <a:ext cx="2443195" cy="189206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Lato"/>
                <a:buNone/>
              </a:pPr>
              <a:r>
                <a:rPr lang="en-US" sz="1600" b="0" i="0" u="none" strike="noStrike" cap="none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Lato"/>
                  <a:sym typeface="Lato"/>
                </a:rPr>
                <a:t> </a:t>
              </a:r>
              <a:endParaRPr lang="en-US" sz="1600" b="0" i="0" u="none" strike="noStrike" cap="none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Lato"/>
                <a:sym typeface="Lato"/>
              </a:endParaRPr>
            </a:p>
          </p:txBody>
        </p:sp>
        <p:sp>
          <p:nvSpPr>
            <p:cNvPr id="77" name="Google Shape;292;p33"/>
            <p:cNvSpPr/>
            <p:nvPr/>
          </p:nvSpPr>
          <p:spPr>
            <a:xfrm>
              <a:off x="3797627" y="3700580"/>
              <a:ext cx="2063701" cy="189206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Calibri" panose="020F0502020204030204"/>
                <a:buNone/>
              </a:pPr>
              <a:endParaRPr sz="1600" b="0" i="0" u="none" strike="noStrike" cap="none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Lato"/>
                <a:sym typeface="Lato"/>
              </a:endParaRPr>
            </a:p>
          </p:txBody>
        </p:sp>
        <p:sp>
          <p:nvSpPr>
            <p:cNvPr id="78" name="Google Shape;293;p33"/>
            <p:cNvSpPr/>
            <p:nvPr/>
          </p:nvSpPr>
          <p:spPr>
            <a:xfrm>
              <a:off x="4828954" y="3452963"/>
              <a:ext cx="683171" cy="247618"/>
            </a:xfrm>
            <a:custGeom>
              <a:avLst/>
              <a:gdLst/>
              <a:ahLst/>
              <a:cxnLst/>
              <a:rect l="l" t="t" r="r" b="b"/>
              <a:pathLst>
                <a:path w="701" h="254" extrusionOk="0">
                  <a:moveTo>
                    <a:pt x="701" y="0"/>
                  </a:moveTo>
                  <a:cubicBezTo>
                    <a:pt x="476" y="0"/>
                    <a:pt x="476" y="0"/>
                    <a:pt x="476" y="0"/>
                  </a:cubicBezTo>
                  <a:cubicBezTo>
                    <a:pt x="468" y="11"/>
                    <a:pt x="460" y="22"/>
                    <a:pt x="451" y="33"/>
                  </a:cubicBezTo>
                  <a:cubicBezTo>
                    <a:pt x="343" y="164"/>
                    <a:pt x="182" y="249"/>
                    <a:pt x="0" y="254"/>
                  </a:cubicBezTo>
                  <a:cubicBezTo>
                    <a:pt x="505" y="254"/>
                    <a:pt x="505" y="254"/>
                    <a:pt x="505" y="254"/>
                  </a:cubicBezTo>
                  <a:cubicBezTo>
                    <a:pt x="586" y="184"/>
                    <a:pt x="653" y="97"/>
                    <a:pt x="701" y="0"/>
                  </a:cubicBezTo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Calibri" panose="020F0502020204030204"/>
                <a:buNone/>
              </a:pPr>
              <a:endParaRPr sz="1600" b="0" i="0" u="none" strike="noStrike" cap="none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Lato"/>
                <a:sym typeface="Lato"/>
              </a:endParaRPr>
            </a:p>
          </p:txBody>
        </p:sp>
        <p:sp>
          <p:nvSpPr>
            <p:cNvPr id="79" name="Google Shape;294;p33"/>
            <p:cNvSpPr/>
            <p:nvPr/>
          </p:nvSpPr>
          <p:spPr>
            <a:xfrm>
              <a:off x="4813716" y="3700580"/>
              <a:ext cx="507934" cy="0"/>
            </a:xfrm>
            <a:custGeom>
              <a:avLst/>
              <a:gdLst/>
              <a:ahLst/>
              <a:cxnLst/>
              <a:rect l="l" t="t" r="r" b="b"/>
              <a:pathLst>
                <a:path w="521" h="120000" extrusionOk="0">
                  <a:moveTo>
                    <a:pt x="521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11" y="0"/>
                    <a:pt x="5" y="0"/>
                    <a:pt x="0" y="0"/>
                  </a:cubicBezTo>
                  <a:cubicBezTo>
                    <a:pt x="521" y="0"/>
                    <a:pt x="521" y="0"/>
                    <a:pt x="521" y="0"/>
                  </a:cubicBezTo>
                  <a:cubicBezTo>
                    <a:pt x="521" y="0"/>
                    <a:pt x="521" y="0"/>
                    <a:pt x="521" y="0"/>
                  </a:cubicBezTo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Calibri" panose="020F0502020204030204"/>
                <a:buNone/>
              </a:pPr>
              <a:endParaRPr sz="1600" b="0" i="0" u="none" strike="noStrike" cap="none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Lato"/>
                <a:sym typeface="Lato"/>
              </a:endParaRPr>
            </a:p>
          </p:txBody>
        </p:sp>
        <p:sp>
          <p:nvSpPr>
            <p:cNvPr id="80" name="Google Shape;295;p33"/>
            <p:cNvSpPr/>
            <p:nvPr/>
          </p:nvSpPr>
          <p:spPr>
            <a:xfrm>
              <a:off x="3767373" y="3889786"/>
              <a:ext cx="1045074" cy="0"/>
            </a:xfrm>
            <a:custGeom>
              <a:avLst/>
              <a:gdLst/>
              <a:ahLst/>
              <a:cxnLst/>
              <a:rect l="l" t="t" r="r" b="b"/>
              <a:pathLst>
                <a:path w="1073" h="120000" extrusionOk="0">
                  <a:moveTo>
                    <a:pt x="1065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073" y="0"/>
                    <a:pt x="1073" y="0"/>
                    <a:pt x="1073" y="0"/>
                  </a:cubicBezTo>
                  <a:cubicBezTo>
                    <a:pt x="1070" y="0"/>
                    <a:pt x="1068" y="0"/>
                    <a:pt x="1065" y="0"/>
                  </a:cubicBezTo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Calibri" panose="020F0502020204030204"/>
                <a:buNone/>
              </a:pPr>
              <a:endParaRPr sz="1600" b="0" i="0" u="none" strike="noStrike" cap="none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Lato"/>
                <a:sym typeface="Lato"/>
              </a:endParaRPr>
            </a:p>
          </p:txBody>
        </p:sp>
        <p:sp>
          <p:nvSpPr>
            <p:cNvPr id="81" name="Google Shape;296;p33"/>
            <p:cNvSpPr/>
            <p:nvPr/>
          </p:nvSpPr>
          <p:spPr>
            <a:xfrm>
              <a:off x="3797628" y="3700580"/>
              <a:ext cx="1007200" cy="189206"/>
            </a:xfrm>
            <a:custGeom>
              <a:avLst/>
              <a:gdLst/>
              <a:ahLst/>
              <a:cxnLst/>
              <a:rect l="l" t="t" r="r" b="b"/>
              <a:pathLst>
                <a:path w="1065" h="194" extrusionOk="0">
                  <a:moveTo>
                    <a:pt x="552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94"/>
                    <a:pt x="0" y="194"/>
                    <a:pt x="0" y="194"/>
                  </a:cubicBezTo>
                  <a:cubicBezTo>
                    <a:pt x="1065" y="194"/>
                    <a:pt x="1065" y="194"/>
                    <a:pt x="1065" y="194"/>
                  </a:cubicBezTo>
                  <a:cubicBezTo>
                    <a:pt x="869" y="192"/>
                    <a:pt x="690" y="119"/>
                    <a:pt x="552" y="0"/>
                  </a:cubicBezTo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Calibri" panose="020F0502020204030204"/>
                <a:buNone/>
              </a:pPr>
              <a:endParaRPr sz="1600" b="0" i="0" u="none" strike="noStrike" cap="none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Lato"/>
                <a:sym typeface="Lato"/>
              </a:endParaRPr>
            </a:p>
          </p:txBody>
        </p:sp>
        <p:sp>
          <p:nvSpPr>
            <p:cNvPr id="82" name="Google Shape;298;p33"/>
            <p:cNvSpPr/>
            <p:nvPr/>
          </p:nvSpPr>
          <p:spPr>
            <a:xfrm>
              <a:off x="4617326" y="2842965"/>
              <a:ext cx="423256" cy="423225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20618" y="12012"/>
                  </a:moveTo>
                  <a:cubicBezTo>
                    <a:pt x="20614" y="12014"/>
                    <a:pt x="20611" y="12016"/>
                    <a:pt x="20607" y="12016"/>
                  </a:cubicBezTo>
                  <a:lnTo>
                    <a:pt x="19602" y="12268"/>
                  </a:lnTo>
                  <a:cubicBezTo>
                    <a:pt x="19256" y="12354"/>
                    <a:pt x="18984" y="12622"/>
                    <a:pt x="18892" y="12966"/>
                  </a:cubicBezTo>
                  <a:cubicBezTo>
                    <a:pt x="18703" y="13672"/>
                    <a:pt x="18421" y="14352"/>
                    <a:pt x="18053" y="14986"/>
                  </a:cubicBezTo>
                  <a:cubicBezTo>
                    <a:pt x="17873" y="15295"/>
                    <a:pt x="17876" y="15677"/>
                    <a:pt x="18060" y="15984"/>
                  </a:cubicBezTo>
                  <a:lnTo>
                    <a:pt x="18601" y="16885"/>
                  </a:lnTo>
                  <a:lnTo>
                    <a:pt x="16886" y="18600"/>
                  </a:lnTo>
                  <a:cubicBezTo>
                    <a:pt x="16882" y="18598"/>
                    <a:pt x="16878" y="18597"/>
                    <a:pt x="16875" y="18595"/>
                  </a:cubicBezTo>
                  <a:lnTo>
                    <a:pt x="15978" y="18057"/>
                  </a:lnTo>
                  <a:cubicBezTo>
                    <a:pt x="15822" y="17964"/>
                    <a:pt x="15648" y="17917"/>
                    <a:pt x="15473" y="17917"/>
                  </a:cubicBezTo>
                  <a:cubicBezTo>
                    <a:pt x="15304" y="17917"/>
                    <a:pt x="15134" y="17961"/>
                    <a:pt x="14982" y="18049"/>
                  </a:cubicBezTo>
                  <a:cubicBezTo>
                    <a:pt x="14348" y="18415"/>
                    <a:pt x="13671" y="18696"/>
                    <a:pt x="12968" y="18884"/>
                  </a:cubicBezTo>
                  <a:cubicBezTo>
                    <a:pt x="12624" y="18976"/>
                    <a:pt x="12356" y="19248"/>
                    <a:pt x="12269" y="19594"/>
                  </a:cubicBezTo>
                  <a:lnTo>
                    <a:pt x="12016" y="20607"/>
                  </a:lnTo>
                  <a:cubicBezTo>
                    <a:pt x="12015" y="20611"/>
                    <a:pt x="12014" y="20614"/>
                    <a:pt x="12012" y="20619"/>
                  </a:cubicBezTo>
                  <a:lnTo>
                    <a:pt x="9587" y="20619"/>
                  </a:lnTo>
                  <a:lnTo>
                    <a:pt x="9331" y="19594"/>
                  </a:lnTo>
                  <a:cubicBezTo>
                    <a:pt x="9244" y="19248"/>
                    <a:pt x="8976" y="18976"/>
                    <a:pt x="8632" y="18884"/>
                  </a:cubicBezTo>
                  <a:cubicBezTo>
                    <a:pt x="7929" y="18696"/>
                    <a:pt x="7252" y="18415"/>
                    <a:pt x="6617" y="18049"/>
                  </a:cubicBezTo>
                  <a:cubicBezTo>
                    <a:pt x="6465" y="17961"/>
                    <a:pt x="6296" y="17917"/>
                    <a:pt x="6127" y="17917"/>
                  </a:cubicBezTo>
                  <a:cubicBezTo>
                    <a:pt x="5951" y="17917"/>
                    <a:pt x="5777" y="17964"/>
                    <a:pt x="5621" y="18057"/>
                  </a:cubicBezTo>
                  <a:lnTo>
                    <a:pt x="4725" y="18595"/>
                  </a:lnTo>
                  <a:cubicBezTo>
                    <a:pt x="4722" y="18597"/>
                    <a:pt x="4718" y="18598"/>
                    <a:pt x="4714" y="18600"/>
                  </a:cubicBezTo>
                  <a:lnTo>
                    <a:pt x="3000" y="16885"/>
                  </a:lnTo>
                  <a:lnTo>
                    <a:pt x="3540" y="15984"/>
                  </a:lnTo>
                  <a:cubicBezTo>
                    <a:pt x="3724" y="15677"/>
                    <a:pt x="3727" y="15295"/>
                    <a:pt x="3548" y="14986"/>
                  </a:cubicBezTo>
                  <a:cubicBezTo>
                    <a:pt x="3179" y="14351"/>
                    <a:pt x="2897" y="13672"/>
                    <a:pt x="2708" y="12966"/>
                  </a:cubicBezTo>
                  <a:cubicBezTo>
                    <a:pt x="2616" y="12622"/>
                    <a:pt x="2343" y="12354"/>
                    <a:pt x="1998" y="12268"/>
                  </a:cubicBezTo>
                  <a:lnTo>
                    <a:pt x="993" y="12016"/>
                  </a:lnTo>
                  <a:cubicBezTo>
                    <a:pt x="989" y="12016"/>
                    <a:pt x="986" y="12014"/>
                    <a:pt x="982" y="12012"/>
                  </a:cubicBezTo>
                  <a:lnTo>
                    <a:pt x="982" y="9587"/>
                  </a:lnTo>
                  <a:lnTo>
                    <a:pt x="1998" y="9333"/>
                  </a:lnTo>
                  <a:cubicBezTo>
                    <a:pt x="2343" y="9246"/>
                    <a:pt x="2616" y="8979"/>
                    <a:pt x="2708" y="8634"/>
                  </a:cubicBezTo>
                  <a:cubicBezTo>
                    <a:pt x="2897" y="7929"/>
                    <a:pt x="3179" y="7249"/>
                    <a:pt x="3548" y="6615"/>
                  </a:cubicBezTo>
                  <a:cubicBezTo>
                    <a:pt x="3727" y="6305"/>
                    <a:pt x="3724" y="5923"/>
                    <a:pt x="3540" y="5617"/>
                  </a:cubicBezTo>
                  <a:lnTo>
                    <a:pt x="3005" y="4725"/>
                  </a:lnTo>
                  <a:cubicBezTo>
                    <a:pt x="3004" y="4722"/>
                    <a:pt x="3002" y="4719"/>
                    <a:pt x="3000" y="4715"/>
                  </a:cubicBezTo>
                  <a:lnTo>
                    <a:pt x="4715" y="3000"/>
                  </a:lnTo>
                  <a:lnTo>
                    <a:pt x="5621" y="3543"/>
                  </a:lnTo>
                  <a:cubicBezTo>
                    <a:pt x="5777" y="3637"/>
                    <a:pt x="5951" y="3683"/>
                    <a:pt x="6127" y="3683"/>
                  </a:cubicBezTo>
                  <a:cubicBezTo>
                    <a:pt x="6296" y="3683"/>
                    <a:pt x="6465" y="3639"/>
                    <a:pt x="6618" y="3552"/>
                  </a:cubicBezTo>
                  <a:cubicBezTo>
                    <a:pt x="7251" y="3185"/>
                    <a:pt x="7929" y="2904"/>
                    <a:pt x="8632" y="2717"/>
                  </a:cubicBezTo>
                  <a:cubicBezTo>
                    <a:pt x="8976" y="2624"/>
                    <a:pt x="9244" y="2352"/>
                    <a:pt x="9331" y="2006"/>
                  </a:cubicBezTo>
                  <a:lnTo>
                    <a:pt x="9587" y="982"/>
                  </a:lnTo>
                  <a:lnTo>
                    <a:pt x="12012" y="982"/>
                  </a:lnTo>
                  <a:cubicBezTo>
                    <a:pt x="12014" y="986"/>
                    <a:pt x="12015" y="989"/>
                    <a:pt x="12016" y="993"/>
                  </a:cubicBezTo>
                  <a:lnTo>
                    <a:pt x="12269" y="2006"/>
                  </a:lnTo>
                  <a:cubicBezTo>
                    <a:pt x="12356" y="2352"/>
                    <a:pt x="12624" y="2624"/>
                    <a:pt x="12968" y="2717"/>
                  </a:cubicBezTo>
                  <a:cubicBezTo>
                    <a:pt x="13671" y="2904"/>
                    <a:pt x="14348" y="3185"/>
                    <a:pt x="14982" y="3552"/>
                  </a:cubicBezTo>
                  <a:cubicBezTo>
                    <a:pt x="15134" y="3639"/>
                    <a:pt x="15304" y="3683"/>
                    <a:pt x="15473" y="3683"/>
                  </a:cubicBezTo>
                  <a:cubicBezTo>
                    <a:pt x="15648" y="3683"/>
                    <a:pt x="15822" y="3637"/>
                    <a:pt x="15978" y="3543"/>
                  </a:cubicBezTo>
                  <a:lnTo>
                    <a:pt x="16884" y="3000"/>
                  </a:lnTo>
                  <a:lnTo>
                    <a:pt x="18600" y="4715"/>
                  </a:lnTo>
                  <a:cubicBezTo>
                    <a:pt x="18598" y="4719"/>
                    <a:pt x="18597" y="4722"/>
                    <a:pt x="18595" y="4725"/>
                  </a:cubicBezTo>
                  <a:lnTo>
                    <a:pt x="18060" y="5616"/>
                  </a:lnTo>
                  <a:cubicBezTo>
                    <a:pt x="17876" y="5923"/>
                    <a:pt x="17873" y="6305"/>
                    <a:pt x="18053" y="6615"/>
                  </a:cubicBezTo>
                  <a:cubicBezTo>
                    <a:pt x="18421" y="7249"/>
                    <a:pt x="18703" y="7928"/>
                    <a:pt x="18892" y="8634"/>
                  </a:cubicBezTo>
                  <a:cubicBezTo>
                    <a:pt x="18984" y="8979"/>
                    <a:pt x="19256" y="9246"/>
                    <a:pt x="19602" y="9333"/>
                  </a:cubicBezTo>
                  <a:lnTo>
                    <a:pt x="20618" y="9587"/>
                  </a:lnTo>
                  <a:cubicBezTo>
                    <a:pt x="20618" y="9587"/>
                    <a:pt x="20618" y="12012"/>
                    <a:pt x="20618" y="12012"/>
                  </a:cubicBezTo>
                  <a:close/>
                  <a:moveTo>
                    <a:pt x="20880" y="8641"/>
                  </a:moveTo>
                  <a:lnTo>
                    <a:pt x="19841" y="8380"/>
                  </a:lnTo>
                  <a:cubicBezTo>
                    <a:pt x="19626" y="7580"/>
                    <a:pt x="19308" y="6822"/>
                    <a:pt x="18902" y="6122"/>
                  </a:cubicBezTo>
                  <a:lnTo>
                    <a:pt x="19455" y="5200"/>
                  </a:lnTo>
                  <a:cubicBezTo>
                    <a:pt x="19625" y="4871"/>
                    <a:pt x="19736" y="4463"/>
                    <a:pt x="19455" y="4182"/>
                  </a:cubicBezTo>
                  <a:lnTo>
                    <a:pt x="17419" y="2145"/>
                  </a:lnTo>
                  <a:cubicBezTo>
                    <a:pt x="17292" y="2019"/>
                    <a:pt x="17136" y="1968"/>
                    <a:pt x="16975" y="1968"/>
                  </a:cubicBezTo>
                  <a:cubicBezTo>
                    <a:pt x="16778" y="1968"/>
                    <a:pt x="16572" y="2043"/>
                    <a:pt x="16400" y="2145"/>
                  </a:cubicBezTo>
                  <a:lnTo>
                    <a:pt x="15473" y="2701"/>
                  </a:lnTo>
                  <a:cubicBezTo>
                    <a:pt x="14775" y="2298"/>
                    <a:pt x="14020" y="1982"/>
                    <a:pt x="13222" y="1768"/>
                  </a:cubicBezTo>
                  <a:lnTo>
                    <a:pt x="12960" y="720"/>
                  </a:lnTo>
                  <a:cubicBezTo>
                    <a:pt x="12848" y="367"/>
                    <a:pt x="12638" y="0"/>
                    <a:pt x="12240" y="0"/>
                  </a:cubicBezTo>
                  <a:lnTo>
                    <a:pt x="9360" y="0"/>
                  </a:lnTo>
                  <a:cubicBezTo>
                    <a:pt x="8962" y="0"/>
                    <a:pt x="8730" y="367"/>
                    <a:pt x="8640" y="720"/>
                  </a:cubicBezTo>
                  <a:lnTo>
                    <a:pt x="8378" y="1768"/>
                  </a:lnTo>
                  <a:cubicBezTo>
                    <a:pt x="7580" y="1982"/>
                    <a:pt x="6825" y="2298"/>
                    <a:pt x="6127" y="2701"/>
                  </a:cubicBezTo>
                  <a:lnTo>
                    <a:pt x="5200" y="2145"/>
                  </a:lnTo>
                  <a:cubicBezTo>
                    <a:pt x="5028" y="2043"/>
                    <a:pt x="4822" y="1968"/>
                    <a:pt x="4625" y="1968"/>
                  </a:cubicBezTo>
                  <a:cubicBezTo>
                    <a:pt x="4464" y="1968"/>
                    <a:pt x="4308" y="2019"/>
                    <a:pt x="4181" y="2145"/>
                  </a:cubicBezTo>
                  <a:lnTo>
                    <a:pt x="2145" y="4182"/>
                  </a:lnTo>
                  <a:cubicBezTo>
                    <a:pt x="1864" y="4463"/>
                    <a:pt x="1975" y="4871"/>
                    <a:pt x="2145" y="5200"/>
                  </a:cubicBezTo>
                  <a:lnTo>
                    <a:pt x="2698" y="6122"/>
                  </a:lnTo>
                  <a:cubicBezTo>
                    <a:pt x="2292" y="6822"/>
                    <a:pt x="1973" y="7580"/>
                    <a:pt x="1759" y="8380"/>
                  </a:cubicBezTo>
                  <a:lnTo>
                    <a:pt x="720" y="8641"/>
                  </a:lnTo>
                  <a:cubicBezTo>
                    <a:pt x="367" y="8730"/>
                    <a:pt x="0" y="8962"/>
                    <a:pt x="0" y="9361"/>
                  </a:cubicBezTo>
                  <a:lnTo>
                    <a:pt x="0" y="12240"/>
                  </a:lnTo>
                  <a:cubicBezTo>
                    <a:pt x="0" y="12638"/>
                    <a:pt x="367" y="12848"/>
                    <a:pt x="720" y="12960"/>
                  </a:cubicBezTo>
                  <a:lnTo>
                    <a:pt x="1759" y="13220"/>
                  </a:lnTo>
                  <a:cubicBezTo>
                    <a:pt x="1973" y="14021"/>
                    <a:pt x="2292" y="14778"/>
                    <a:pt x="2698" y="15479"/>
                  </a:cubicBezTo>
                  <a:lnTo>
                    <a:pt x="2145" y="16400"/>
                  </a:lnTo>
                  <a:cubicBezTo>
                    <a:pt x="1959" y="16713"/>
                    <a:pt x="1864" y="17137"/>
                    <a:pt x="2145" y="17419"/>
                  </a:cubicBezTo>
                  <a:lnTo>
                    <a:pt x="4181" y="19455"/>
                  </a:lnTo>
                  <a:cubicBezTo>
                    <a:pt x="4305" y="19579"/>
                    <a:pt x="4454" y="19627"/>
                    <a:pt x="4610" y="19627"/>
                  </a:cubicBezTo>
                  <a:cubicBezTo>
                    <a:pt x="4807" y="19627"/>
                    <a:pt x="5016" y="19550"/>
                    <a:pt x="5200" y="19455"/>
                  </a:cubicBezTo>
                  <a:lnTo>
                    <a:pt x="6127" y="18899"/>
                  </a:lnTo>
                  <a:cubicBezTo>
                    <a:pt x="6825" y="19302"/>
                    <a:pt x="7580" y="19619"/>
                    <a:pt x="8378" y="19832"/>
                  </a:cubicBezTo>
                  <a:lnTo>
                    <a:pt x="8640" y="20880"/>
                  </a:lnTo>
                  <a:cubicBezTo>
                    <a:pt x="8730" y="21233"/>
                    <a:pt x="8962" y="21600"/>
                    <a:pt x="9360" y="21600"/>
                  </a:cubicBezTo>
                  <a:lnTo>
                    <a:pt x="12240" y="21600"/>
                  </a:lnTo>
                  <a:cubicBezTo>
                    <a:pt x="12638" y="21600"/>
                    <a:pt x="12848" y="21233"/>
                    <a:pt x="12960" y="20880"/>
                  </a:cubicBezTo>
                  <a:lnTo>
                    <a:pt x="13222" y="19832"/>
                  </a:lnTo>
                  <a:cubicBezTo>
                    <a:pt x="14020" y="19619"/>
                    <a:pt x="14775" y="19302"/>
                    <a:pt x="15473" y="18899"/>
                  </a:cubicBezTo>
                  <a:lnTo>
                    <a:pt x="16400" y="19455"/>
                  </a:lnTo>
                  <a:cubicBezTo>
                    <a:pt x="16584" y="19550"/>
                    <a:pt x="16793" y="19627"/>
                    <a:pt x="16990" y="19627"/>
                  </a:cubicBezTo>
                  <a:cubicBezTo>
                    <a:pt x="17146" y="19627"/>
                    <a:pt x="17294" y="19579"/>
                    <a:pt x="17419" y="19455"/>
                  </a:cubicBezTo>
                  <a:lnTo>
                    <a:pt x="19455" y="17419"/>
                  </a:lnTo>
                  <a:cubicBezTo>
                    <a:pt x="19736" y="17137"/>
                    <a:pt x="19641" y="16713"/>
                    <a:pt x="19455" y="16400"/>
                  </a:cubicBezTo>
                  <a:lnTo>
                    <a:pt x="18902" y="15479"/>
                  </a:lnTo>
                  <a:cubicBezTo>
                    <a:pt x="19308" y="14778"/>
                    <a:pt x="19626" y="14021"/>
                    <a:pt x="19841" y="13220"/>
                  </a:cubicBezTo>
                  <a:lnTo>
                    <a:pt x="20880" y="12960"/>
                  </a:lnTo>
                  <a:cubicBezTo>
                    <a:pt x="21233" y="12848"/>
                    <a:pt x="21600" y="12638"/>
                    <a:pt x="21600" y="12240"/>
                  </a:cubicBezTo>
                  <a:lnTo>
                    <a:pt x="21600" y="9361"/>
                  </a:lnTo>
                  <a:cubicBezTo>
                    <a:pt x="21600" y="8962"/>
                    <a:pt x="21233" y="8730"/>
                    <a:pt x="20880" y="8641"/>
                  </a:cubicBezTo>
                  <a:moveTo>
                    <a:pt x="15709" y="10800"/>
                  </a:moveTo>
                  <a:cubicBezTo>
                    <a:pt x="15709" y="13346"/>
                    <a:pt x="13771" y="15438"/>
                    <a:pt x="11291" y="15685"/>
                  </a:cubicBezTo>
                  <a:lnTo>
                    <a:pt x="11291" y="12694"/>
                  </a:lnTo>
                  <a:cubicBezTo>
                    <a:pt x="12137" y="12476"/>
                    <a:pt x="12764" y="11714"/>
                    <a:pt x="12764" y="10800"/>
                  </a:cubicBezTo>
                  <a:cubicBezTo>
                    <a:pt x="12764" y="10630"/>
                    <a:pt x="12735" y="10468"/>
                    <a:pt x="12694" y="10310"/>
                  </a:cubicBezTo>
                  <a:lnTo>
                    <a:pt x="15308" y="8857"/>
                  </a:lnTo>
                  <a:cubicBezTo>
                    <a:pt x="15565" y="9453"/>
                    <a:pt x="15709" y="10110"/>
                    <a:pt x="15709" y="10800"/>
                  </a:cubicBezTo>
                  <a:moveTo>
                    <a:pt x="9818" y="10800"/>
                  </a:moveTo>
                  <a:cubicBezTo>
                    <a:pt x="9818" y="10258"/>
                    <a:pt x="10258" y="9818"/>
                    <a:pt x="10800" y="9818"/>
                  </a:cubicBezTo>
                  <a:cubicBezTo>
                    <a:pt x="11342" y="9818"/>
                    <a:pt x="11782" y="10258"/>
                    <a:pt x="11782" y="10800"/>
                  </a:cubicBezTo>
                  <a:cubicBezTo>
                    <a:pt x="11782" y="11342"/>
                    <a:pt x="11342" y="11782"/>
                    <a:pt x="10800" y="11782"/>
                  </a:cubicBezTo>
                  <a:cubicBezTo>
                    <a:pt x="10258" y="11782"/>
                    <a:pt x="9818" y="11342"/>
                    <a:pt x="9818" y="10800"/>
                  </a:cubicBezTo>
                  <a:moveTo>
                    <a:pt x="10309" y="15685"/>
                  </a:moveTo>
                  <a:cubicBezTo>
                    <a:pt x="7829" y="15438"/>
                    <a:pt x="5891" y="13346"/>
                    <a:pt x="5891" y="10800"/>
                  </a:cubicBezTo>
                  <a:cubicBezTo>
                    <a:pt x="5891" y="10110"/>
                    <a:pt x="6035" y="9453"/>
                    <a:pt x="6292" y="8857"/>
                  </a:cubicBezTo>
                  <a:lnTo>
                    <a:pt x="8906" y="10310"/>
                  </a:lnTo>
                  <a:cubicBezTo>
                    <a:pt x="8865" y="10468"/>
                    <a:pt x="8836" y="10630"/>
                    <a:pt x="8836" y="10800"/>
                  </a:cubicBezTo>
                  <a:cubicBezTo>
                    <a:pt x="8836" y="11714"/>
                    <a:pt x="9463" y="12476"/>
                    <a:pt x="10309" y="12694"/>
                  </a:cubicBezTo>
                  <a:cubicBezTo>
                    <a:pt x="10309" y="12694"/>
                    <a:pt x="10309" y="15685"/>
                    <a:pt x="10309" y="15685"/>
                  </a:cubicBezTo>
                  <a:close/>
                  <a:moveTo>
                    <a:pt x="10800" y="5891"/>
                  </a:moveTo>
                  <a:cubicBezTo>
                    <a:pt x="12470" y="5891"/>
                    <a:pt x="13942" y="6727"/>
                    <a:pt x="14829" y="8000"/>
                  </a:cubicBezTo>
                  <a:lnTo>
                    <a:pt x="12220" y="9450"/>
                  </a:lnTo>
                  <a:cubicBezTo>
                    <a:pt x="11862" y="9074"/>
                    <a:pt x="11360" y="8836"/>
                    <a:pt x="10800" y="8836"/>
                  </a:cubicBezTo>
                  <a:cubicBezTo>
                    <a:pt x="10240" y="8836"/>
                    <a:pt x="9738" y="9074"/>
                    <a:pt x="9380" y="9450"/>
                  </a:cubicBezTo>
                  <a:lnTo>
                    <a:pt x="6771" y="8000"/>
                  </a:lnTo>
                  <a:cubicBezTo>
                    <a:pt x="7658" y="6727"/>
                    <a:pt x="9130" y="5891"/>
                    <a:pt x="10800" y="5891"/>
                  </a:cubicBezTo>
                  <a:moveTo>
                    <a:pt x="10800" y="4909"/>
                  </a:moveTo>
                  <a:cubicBezTo>
                    <a:pt x="7547" y="4909"/>
                    <a:pt x="4909" y="7547"/>
                    <a:pt x="4909" y="10800"/>
                  </a:cubicBezTo>
                  <a:cubicBezTo>
                    <a:pt x="4909" y="14054"/>
                    <a:pt x="7547" y="16691"/>
                    <a:pt x="10800" y="16691"/>
                  </a:cubicBezTo>
                  <a:cubicBezTo>
                    <a:pt x="14053" y="16691"/>
                    <a:pt x="16691" y="14054"/>
                    <a:pt x="16691" y="10800"/>
                  </a:cubicBezTo>
                  <a:cubicBezTo>
                    <a:pt x="16691" y="7547"/>
                    <a:pt x="14053" y="4909"/>
                    <a:pt x="10800" y="4909"/>
                  </a:cubicBezTo>
                </a:path>
              </a:pathLst>
            </a:custGeom>
            <a:grpFill/>
            <a:ln>
              <a:noFill/>
            </a:ln>
          </p:spPr>
          <p:txBody>
            <a:bodyPr spcFirstLastPara="1" wrap="square" lIns="19025" tIns="19025" rIns="19025" bIns="19025" anchor="ctr" anchorCtr="0">
              <a:noAutofit/>
            </a:bodyPr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400"/>
                <a:buFont typeface="Gill Sans"/>
                <a:buNone/>
              </a:pPr>
              <a:endParaRPr sz="1400" b="0" i="0" u="none" strike="noStrike" cap="none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Lato"/>
                <a:sym typeface="Lato"/>
              </a:endParaRPr>
            </a:p>
          </p:txBody>
        </p:sp>
      </p:grpSp>
      <p:sp>
        <p:nvSpPr>
          <p:cNvPr id="83" name="Rectangle 29"/>
          <p:cNvSpPr/>
          <p:nvPr/>
        </p:nvSpPr>
        <p:spPr>
          <a:xfrm>
            <a:off x="1289036" y="4543786"/>
            <a:ext cx="2009488" cy="1116965"/>
          </a:xfrm>
          <a:prstGeom prst="rect">
            <a:avLst/>
          </a:prstGeom>
        </p:spPr>
        <p:txBody>
          <a:bodyPr wrap="square">
            <a:spAutoFit/>
          </a:bodyPr>
          <a:p>
            <a:pPr lvl="0" algn="ctr">
              <a:lnSpc>
                <a:spcPts val="2000"/>
              </a:lnSpc>
              <a:defRPr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FZHei-B01S" panose="02010601030101010101" pitchFamily="2" charset="-122"/>
              </a:rPr>
              <a:t>请在此处添加具体内容，文字尽量言简意赅，简单说明即可，不必过于繁琐，注意板面美观度。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FZHei-B01S" panose="02010601030101010101" pitchFamily="2" charset="-122"/>
            </a:endParaRPr>
          </a:p>
        </p:txBody>
      </p:sp>
      <p:sp>
        <p:nvSpPr>
          <p:cNvPr id="84" name="Rectangle 30"/>
          <p:cNvSpPr/>
          <p:nvPr/>
        </p:nvSpPr>
        <p:spPr>
          <a:xfrm>
            <a:off x="1747506" y="4206601"/>
            <a:ext cx="1092141" cy="337185"/>
          </a:xfrm>
          <a:prstGeom prst="rect">
            <a:avLst/>
          </a:prstGeom>
        </p:spPr>
        <p:txBody>
          <a:bodyPr wrap="square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600" b="1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Open Sans" pitchFamily="34" charset="0"/>
                <a:sym typeface="+mn-ea"/>
              </a:rPr>
              <a:t>添加标题</a:t>
            </a:r>
            <a:endParaRPr kumimoji="0" lang="zh-CN" altLang="en-US" sz="16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Open Sans" pitchFamily="34" charset="0"/>
              <a:sym typeface="+mn-ea"/>
            </a:endParaRPr>
          </a:p>
        </p:txBody>
      </p:sp>
      <p:sp>
        <p:nvSpPr>
          <p:cNvPr id="85" name="Rectangle 29"/>
          <p:cNvSpPr/>
          <p:nvPr/>
        </p:nvSpPr>
        <p:spPr>
          <a:xfrm>
            <a:off x="3827066" y="4543786"/>
            <a:ext cx="2009488" cy="1116965"/>
          </a:xfrm>
          <a:prstGeom prst="rect">
            <a:avLst/>
          </a:prstGeom>
        </p:spPr>
        <p:txBody>
          <a:bodyPr wrap="square">
            <a:spAutoFit/>
          </a:bodyPr>
          <a:p>
            <a:pPr lvl="0" algn="ctr">
              <a:lnSpc>
                <a:spcPts val="2000"/>
              </a:lnSpc>
              <a:defRPr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FZHei-B01S" panose="02010601030101010101" pitchFamily="2" charset="-122"/>
              </a:rPr>
              <a:t>请在此处添加具体内容，文字尽量言简意赅，简单说明即可，不必过于繁琐，注意板面美观度。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FZHei-B01S" panose="02010601030101010101" pitchFamily="2" charset="-122"/>
            </a:endParaRPr>
          </a:p>
        </p:txBody>
      </p:sp>
      <p:sp>
        <p:nvSpPr>
          <p:cNvPr id="86" name="Rectangle 30"/>
          <p:cNvSpPr/>
          <p:nvPr/>
        </p:nvSpPr>
        <p:spPr>
          <a:xfrm>
            <a:off x="4285536" y="4206601"/>
            <a:ext cx="1092141" cy="337185"/>
          </a:xfrm>
          <a:prstGeom prst="rect">
            <a:avLst/>
          </a:prstGeom>
        </p:spPr>
        <p:txBody>
          <a:bodyPr wrap="square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600" b="1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Open Sans" pitchFamily="34" charset="0"/>
                <a:sym typeface="+mn-ea"/>
              </a:rPr>
              <a:t>添加标题</a:t>
            </a:r>
            <a:endParaRPr kumimoji="0" lang="zh-CN" altLang="en-US" sz="16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Open Sans" pitchFamily="34" charset="0"/>
              <a:sym typeface="+mn-ea"/>
            </a:endParaRPr>
          </a:p>
        </p:txBody>
      </p:sp>
      <p:sp>
        <p:nvSpPr>
          <p:cNvPr id="87" name="Rectangle 29"/>
          <p:cNvSpPr/>
          <p:nvPr/>
        </p:nvSpPr>
        <p:spPr>
          <a:xfrm>
            <a:off x="6439762" y="4543786"/>
            <a:ext cx="2009488" cy="1116965"/>
          </a:xfrm>
          <a:prstGeom prst="rect">
            <a:avLst/>
          </a:prstGeom>
        </p:spPr>
        <p:txBody>
          <a:bodyPr wrap="square">
            <a:spAutoFit/>
          </a:bodyPr>
          <a:p>
            <a:pPr lvl="0" algn="ctr">
              <a:lnSpc>
                <a:spcPts val="2000"/>
              </a:lnSpc>
              <a:defRPr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FZHei-B01S" panose="02010601030101010101" pitchFamily="2" charset="-122"/>
              </a:rPr>
              <a:t>请在此处添加具体内容，文字尽量言简意赅，简单说明即可，不必过于繁琐，注意板面美观度。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FZHei-B01S" panose="02010601030101010101" pitchFamily="2" charset="-122"/>
            </a:endParaRPr>
          </a:p>
        </p:txBody>
      </p:sp>
      <p:sp>
        <p:nvSpPr>
          <p:cNvPr id="88" name="Rectangle 30"/>
          <p:cNvSpPr/>
          <p:nvPr/>
        </p:nvSpPr>
        <p:spPr>
          <a:xfrm>
            <a:off x="6898232" y="4206601"/>
            <a:ext cx="1092141" cy="337185"/>
          </a:xfrm>
          <a:prstGeom prst="rect">
            <a:avLst/>
          </a:prstGeom>
        </p:spPr>
        <p:txBody>
          <a:bodyPr wrap="square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600" b="1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Open Sans" pitchFamily="34" charset="0"/>
                <a:sym typeface="+mn-ea"/>
              </a:rPr>
              <a:t>添加标题</a:t>
            </a:r>
            <a:endParaRPr kumimoji="0" lang="zh-CN" altLang="en-US" sz="16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Open Sans" pitchFamily="34" charset="0"/>
              <a:sym typeface="+mn-ea"/>
            </a:endParaRPr>
          </a:p>
        </p:txBody>
      </p:sp>
      <p:sp>
        <p:nvSpPr>
          <p:cNvPr id="89" name="Rectangle 29"/>
          <p:cNvSpPr/>
          <p:nvPr/>
        </p:nvSpPr>
        <p:spPr>
          <a:xfrm>
            <a:off x="9030692" y="4543786"/>
            <a:ext cx="2009488" cy="1116965"/>
          </a:xfrm>
          <a:prstGeom prst="rect">
            <a:avLst/>
          </a:prstGeom>
        </p:spPr>
        <p:txBody>
          <a:bodyPr wrap="square">
            <a:spAutoFit/>
          </a:bodyPr>
          <a:p>
            <a:pPr lvl="0" algn="ctr">
              <a:lnSpc>
                <a:spcPts val="2000"/>
              </a:lnSpc>
              <a:defRPr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FZHei-B01S" panose="02010601030101010101" pitchFamily="2" charset="-122"/>
              </a:rPr>
              <a:t>请在此处添加具体内容，文字尽量言简意赅，简单说明即可，不必过于繁琐，注意板面美观度。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FZHei-B01S" panose="02010601030101010101" pitchFamily="2" charset="-122"/>
            </a:endParaRPr>
          </a:p>
        </p:txBody>
      </p:sp>
      <p:sp>
        <p:nvSpPr>
          <p:cNvPr id="90" name="Rectangle 30"/>
          <p:cNvSpPr/>
          <p:nvPr/>
        </p:nvSpPr>
        <p:spPr>
          <a:xfrm>
            <a:off x="9489162" y="4206601"/>
            <a:ext cx="1092141" cy="337185"/>
          </a:xfrm>
          <a:prstGeom prst="rect">
            <a:avLst/>
          </a:prstGeom>
        </p:spPr>
        <p:txBody>
          <a:bodyPr wrap="square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600" b="1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Open Sans" pitchFamily="34" charset="0"/>
                <a:sym typeface="+mn-ea"/>
              </a:rPr>
              <a:t>添加标题</a:t>
            </a:r>
            <a:endParaRPr kumimoji="0" lang="zh-CN" altLang="en-US" sz="16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Open Sans" pitchFamily="34" charset="0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" grpId="0"/>
      <p:bldP spid="84" grpId="0"/>
      <p:bldP spid="85" grpId="0"/>
      <p:bldP spid="86" grpId="0"/>
      <p:bldP spid="87" grpId="0"/>
      <p:bldP spid="88" grpId="0"/>
      <p:bldP spid="89" grpId="0"/>
      <p:bldP spid="9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5"/>
          <p:cNvGrpSpPr/>
          <p:nvPr/>
        </p:nvGrpSpPr>
        <p:grpSpPr>
          <a:xfrm>
            <a:off x="1670986" y="2158385"/>
            <a:ext cx="3537955" cy="3537955"/>
            <a:chOff x="4325384" y="2221273"/>
            <a:chExt cx="3537955" cy="3537955"/>
          </a:xfrm>
        </p:grpSpPr>
        <p:sp>
          <p:nvSpPr>
            <p:cNvPr id="3" name="Freeform 6"/>
            <p:cNvSpPr/>
            <p:nvPr/>
          </p:nvSpPr>
          <p:spPr bwMode="auto">
            <a:xfrm>
              <a:off x="4843773" y="4958677"/>
              <a:ext cx="2501176" cy="800551"/>
            </a:xfrm>
            <a:custGeom>
              <a:avLst/>
              <a:gdLst>
                <a:gd name="T0" fmla="*/ 1288 w 1452"/>
                <a:gd name="T1" fmla="*/ 0 h 465"/>
                <a:gd name="T2" fmla="*/ 1288 w 1452"/>
                <a:gd name="T3" fmla="*/ 0 h 465"/>
                <a:gd name="T4" fmla="*/ 767 w 1452"/>
                <a:gd name="T5" fmla="*/ 232 h 465"/>
                <a:gd name="T6" fmla="*/ 726 w 1452"/>
                <a:gd name="T7" fmla="*/ 294 h 465"/>
                <a:gd name="T8" fmla="*/ 685 w 1452"/>
                <a:gd name="T9" fmla="*/ 232 h 465"/>
                <a:gd name="T10" fmla="*/ 165 w 1452"/>
                <a:gd name="T11" fmla="*/ 0 h 465"/>
                <a:gd name="T12" fmla="*/ 165 w 1452"/>
                <a:gd name="T13" fmla="*/ 0 h 465"/>
                <a:gd name="T14" fmla="*/ 0 w 1452"/>
                <a:gd name="T15" fmla="*/ 165 h 465"/>
                <a:gd name="T16" fmla="*/ 726 w 1452"/>
                <a:gd name="T17" fmla="*/ 465 h 465"/>
                <a:gd name="T18" fmla="*/ 1452 w 1452"/>
                <a:gd name="T19" fmla="*/ 165 h 465"/>
                <a:gd name="T20" fmla="*/ 1288 w 1452"/>
                <a:gd name="T21" fmla="*/ 0 h 4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52" h="465">
                  <a:moveTo>
                    <a:pt x="1288" y="0"/>
                  </a:moveTo>
                  <a:cubicBezTo>
                    <a:pt x="1288" y="0"/>
                    <a:pt x="1288" y="0"/>
                    <a:pt x="1288" y="0"/>
                  </a:cubicBezTo>
                  <a:cubicBezTo>
                    <a:pt x="1147" y="140"/>
                    <a:pt x="964" y="222"/>
                    <a:pt x="767" y="232"/>
                  </a:cubicBezTo>
                  <a:cubicBezTo>
                    <a:pt x="726" y="294"/>
                    <a:pt x="726" y="294"/>
                    <a:pt x="726" y="294"/>
                  </a:cubicBezTo>
                  <a:cubicBezTo>
                    <a:pt x="685" y="232"/>
                    <a:pt x="685" y="232"/>
                    <a:pt x="685" y="232"/>
                  </a:cubicBezTo>
                  <a:cubicBezTo>
                    <a:pt x="489" y="222"/>
                    <a:pt x="305" y="140"/>
                    <a:pt x="165" y="0"/>
                  </a:cubicBezTo>
                  <a:cubicBezTo>
                    <a:pt x="165" y="0"/>
                    <a:pt x="165" y="0"/>
                    <a:pt x="165" y="0"/>
                  </a:cubicBezTo>
                  <a:cubicBezTo>
                    <a:pt x="0" y="165"/>
                    <a:pt x="0" y="165"/>
                    <a:pt x="0" y="165"/>
                  </a:cubicBezTo>
                  <a:cubicBezTo>
                    <a:pt x="200" y="365"/>
                    <a:pt x="463" y="465"/>
                    <a:pt x="726" y="465"/>
                  </a:cubicBezTo>
                  <a:cubicBezTo>
                    <a:pt x="1010" y="465"/>
                    <a:pt x="1266" y="351"/>
                    <a:pt x="1452" y="165"/>
                  </a:cubicBezTo>
                  <a:lnTo>
                    <a:pt x="1288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400">
                <a:latin typeface="Source Han Sans CN" panose="020B0500000000000000" pitchFamily="34" charset="-128"/>
                <a:ea typeface="Source Han Sans CN" panose="020B0500000000000000" pitchFamily="34" charset="-128"/>
              </a:endParaRPr>
            </a:p>
          </p:txBody>
        </p:sp>
        <p:sp>
          <p:nvSpPr>
            <p:cNvPr id="4" name="Freeform 7"/>
            <p:cNvSpPr/>
            <p:nvPr/>
          </p:nvSpPr>
          <p:spPr bwMode="auto">
            <a:xfrm>
              <a:off x="7062788" y="2739663"/>
              <a:ext cx="800551" cy="2503363"/>
            </a:xfrm>
            <a:custGeom>
              <a:avLst/>
              <a:gdLst>
                <a:gd name="T0" fmla="*/ 465 w 465"/>
                <a:gd name="T1" fmla="*/ 726 h 1453"/>
                <a:gd name="T2" fmla="*/ 164 w 465"/>
                <a:gd name="T3" fmla="*/ 0 h 1453"/>
                <a:gd name="T4" fmla="*/ 0 w 465"/>
                <a:gd name="T5" fmla="*/ 165 h 1453"/>
                <a:gd name="T6" fmla="*/ 231 w 465"/>
                <a:gd name="T7" fmla="*/ 686 h 1453"/>
                <a:gd name="T8" fmla="*/ 294 w 465"/>
                <a:gd name="T9" fmla="*/ 726 h 1453"/>
                <a:gd name="T10" fmla="*/ 231 w 465"/>
                <a:gd name="T11" fmla="*/ 767 h 1453"/>
                <a:gd name="T12" fmla="*/ 0 w 465"/>
                <a:gd name="T13" fmla="*/ 1288 h 1453"/>
                <a:gd name="T14" fmla="*/ 164 w 465"/>
                <a:gd name="T15" fmla="*/ 1453 h 1453"/>
                <a:gd name="T16" fmla="*/ 465 w 465"/>
                <a:gd name="T17" fmla="*/ 726 h 14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65" h="1453">
                  <a:moveTo>
                    <a:pt x="465" y="726"/>
                  </a:moveTo>
                  <a:cubicBezTo>
                    <a:pt x="465" y="443"/>
                    <a:pt x="350" y="186"/>
                    <a:pt x="164" y="0"/>
                  </a:cubicBezTo>
                  <a:cubicBezTo>
                    <a:pt x="0" y="165"/>
                    <a:pt x="0" y="165"/>
                    <a:pt x="0" y="165"/>
                  </a:cubicBezTo>
                  <a:cubicBezTo>
                    <a:pt x="140" y="305"/>
                    <a:pt x="221" y="489"/>
                    <a:pt x="231" y="686"/>
                  </a:cubicBezTo>
                  <a:cubicBezTo>
                    <a:pt x="294" y="726"/>
                    <a:pt x="294" y="726"/>
                    <a:pt x="294" y="726"/>
                  </a:cubicBezTo>
                  <a:cubicBezTo>
                    <a:pt x="231" y="767"/>
                    <a:pt x="231" y="767"/>
                    <a:pt x="231" y="767"/>
                  </a:cubicBezTo>
                  <a:cubicBezTo>
                    <a:pt x="221" y="964"/>
                    <a:pt x="140" y="1148"/>
                    <a:pt x="0" y="1288"/>
                  </a:cubicBezTo>
                  <a:cubicBezTo>
                    <a:pt x="164" y="1453"/>
                    <a:pt x="164" y="1453"/>
                    <a:pt x="164" y="1453"/>
                  </a:cubicBezTo>
                  <a:cubicBezTo>
                    <a:pt x="365" y="1252"/>
                    <a:pt x="465" y="989"/>
                    <a:pt x="465" y="726"/>
                  </a:cubicBezTo>
                  <a:close/>
                </a:path>
              </a:pathLst>
            </a:custGeom>
            <a:solidFill>
              <a:srgbClr val="4D78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400">
                <a:latin typeface="Source Han Sans CN" panose="020B0500000000000000" pitchFamily="34" charset="-128"/>
                <a:ea typeface="Source Han Sans CN" panose="020B0500000000000000" pitchFamily="34" charset="-128"/>
              </a:endParaRPr>
            </a:p>
          </p:txBody>
        </p:sp>
        <p:sp>
          <p:nvSpPr>
            <p:cNvPr id="5" name="Freeform 8"/>
            <p:cNvSpPr/>
            <p:nvPr/>
          </p:nvSpPr>
          <p:spPr bwMode="auto">
            <a:xfrm>
              <a:off x="4843773" y="2221273"/>
              <a:ext cx="2501176" cy="802739"/>
            </a:xfrm>
            <a:custGeom>
              <a:avLst/>
              <a:gdLst>
                <a:gd name="T0" fmla="*/ 726 w 1452"/>
                <a:gd name="T1" fmla="*/ 0 h 466"/>
                <a:gd name="T2" fmla="*/ 0 w 1452"/>
                <a:gd name="T3" fmla="*/ 301 h 466"/>
                <a:gd name="T4" fmla="*/ 165 w 1452"/>
                <a:gd name="T5" fmla="*/ 466 h 466"/>
                <a:gd name="T6" fmla="*/ 165 w 1452"/>
                <a:gd name="T7" fmla="*/ 466 h 466"/>
                <a:gd name="T8" fmla="*/ 685 w 1452"/>
                <a:gd name="T9" fmla="*/ 234 h 466"/>
                <a:gd name="T10" fmla="*/ 726 w 1452"/>
                <a:gd name="T11" fmla="*/ 172 h 466"/>
                <a:gd name="T12" fmla="*/ 767 w 1452"/>
                <a:gd name="T13" fmla="*/ 234 h 466"/>
                <a:gd name="T14" fmla="*/ 1288 w 1452"/>
                <a:gd name="T15" fmla="*/ 466 h 466"/>
                <a:gd name="T16" fmla="*/ 1288 w 1452"/>
                <a:gd name="T17" fmla="*/ 466 h 466"/>
                <a:gd name="T18" fmla="*/ 1452 w 1452"/>
                <a:gd name="T19" fmla="*/ 301 h 466"/>
                <a:gd name="T20" fmla="*/ 726 w 1452"/>
                <a:gd name="T21" fmla="*/ 0 h 4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52" h="466">
                  <a:moveTo>
                    <a:pt x="726" y="0"/>
                  </a:moveTo>
                  <a:cubicBezTo>
                    <a:pt x="443" y="0"/>
                    <a:pt x="186" y="115"/>
                    <a:pt x="0" y="301"/>
                  </a:cubicBezTo>
                  <a:cubicBezTo>
                    <a:pt x="165" y="466"/>
                    <a:pt x="165" y="466"/>
                    <a:pt x="165" y="466"/>
                  </a:cubicBezTo>
                  <a:cubicBezTo>
                    <a:pt x="165" y="466"/>
                    <a:pt x="165" y="466"/>
                    <a:pt x="165" y="466"/>
                  </a:cubicBezTo>
                  <a:cubicBezTo>
                    <a:pt x="305" y="326"/>
                    <a:pt x="489" y="244"/>
                    <a:pt x="685" y="234"/>
                  </a:cubicBezTo>
                  <a:cubicBezTo>
                    <a:pt x="726" y="172"/>
                    <a:pt x="726" y="172"/>
                    <a:pt x="726" y="172"/>
                  </a:cubicBezTo>
                  <a:cubicBezTo>
                    <a:pt x="767" y="234"/>
                    <a:pt x="767" y="234"/>
                    <a:pt x="767" y="234"/>
                  </a:cubicBezTo>
                  <a:cubicBezTo>
                    <a:pt x="964" y="244"/>
                    <a:pt x="1147" y="326"/>
                    <a:pt x="1288" y="466"/>
                  </a:cubicBezTo>
                  <a:cubicBezTo>
                    <a:pt x="1288" y="466"/>
                    <a:pt x="1288" y="466"/>
                    <a:pt x="1288" y="466"/>
                  </a:cubicBezTo>
                  <a:cubicBezTo>
                    <a:pt x="1452" y="301"/>
                    <a:pt x="1452" y="301"/>
                    <a:pt x="1452" y="301"/>
                  </a:cubicBezTo>
                  <a:cubicBezTo>
                    <a:pt x="1252" y="101"/>
                    <a:pt x="989" y="0"/>
                    <a:pt x="72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400">
                <a:latin typeface="Source Han Sans CN" panose="020B0500000000000000" pitchFamily="34" charset="-128"/>
                <a:ea typeface="Source Han Sans CN" panose="020B0500000000000000" pitchFamily="34" charset="-128"/>
              </a:endParaRPr>
            </a:p>
          </p:txBody>
        </p:sp>
        <p:sp>
          <p:nvSpPr>
            <p:cNvPr id="6" name="Freeform 9"/>
            <p:cNvSpPr/>
            <p:nvPr/>
          </p:nvSpPr>
          <p:spPr bwMode="auto">
            <a:xfrm>
              <a:off x="4325384" y="2739663"/>
              <a:ext cx="802739" cy="2503363"/>
            </a:xfrm>
            <a:custGeom>
              <a:avLst/>
              <a:gdLst>
                <a:gd name="T0" fmla="*/ 172 w 466"/>
                <a:gd name="T1" fmla="*/ 726 h 1453"/>
                <a:gd name="T2" fmla="*/ 234 w 466"/>
                <a:gd name="T3" fmla="*/ 686 h 1453"/>
                <a:gd name="T4" fmla="*/ 466 w 466"/>
                <a:gd name="T5" fmla="*/ 165 h 1453"/>
                <a:gd name="T6" fmla="*/ 301 w 466"/>
                <a:gd name="T7" fmla="*/ 0 h 1453"/>
                <a:gd name="T8" fmla="*/ 0 w 466"/>
                <a:gd name="T9" fmla="*/ 726 h 1453"/>
                <a:gd name="T10" fmla="*/ 0 w 466"/>
                <a:gd name="T11" fmla="*/ 726 h 1453"/>
                <a:gd name="T12" fmla="*/ 301 w 466"/>
                <a:gd name="T13" fmla="*/ 1453 h 1453"/>
                <a:gd name="T14" fmla="*/ 466 w 466"/>
                <a:gd name="T15" fmla="*/ 1288 h 1453"/>
                <a:gd name="T16" fmla="*/ 234 w 466"/>
                <a:gd name="T17" fmla="*/ 767 h 1453"/>
                <a:gd name="T18" fmla="*/ 172 w 466"/>
                <a:gd name="T19" fmla="*/ 726 h 14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66" h="1453">
                  <a:moveTo>
                    <a:pt x="172" y="726"/>
                  </a:moveTo>
                  <a:cubicBezTo>
                    <a:pt x="234" y="686"/>
                    <a:pt x="234" y="686"/>
                    <a:pt x="234" y="686"/>
                  </a:cubicBezTo>
                  <a:cubicBezTo>
                    <a:pt x="244" y="489"/>
                    <a:pt x="325" y="305"/>
                    <a:pt x="466" y="165"/>
                  </a:cubicBezTo>
                  <a:cubicBezTo>
                    <a:pt x="301" y="0"/>
                    <a:pt x="301" y="0"/>
                    <a:pt x="301" y="0"/>
                  </a:cubicBezTo>
                  <a:cubicBezTo>
                    <a:pt x="100" y="201"/>
                    <a:pt x="0" y="464"/>
                    <a:pt x="0" y="726"/>
                  </a:cubicBezTo>
                  <a:cubicBezTo>
                    <a:pt x="0" y="726"/>
                    <a:pt x="0" y="726"/>
                    <a:pt x="0" y="726"/>
                  </a:cubicBezTo>
                  <a:cubicBezTo>
                    <a:pt x="0" y="1010"/>
                    <a:pt x="115" y="1267"/>
                    <a:pt x="301" y="1453"/>
                  </a:cubicBezTo>
                  <a:cubicBezTo>
                    <a:pt x="466" y="1288"/>
                    <a:pt x="466" y="1288"/>
                    <a:pt x="466" y="1288"/>
                  </a:cubicBezTo>
                  <a:cubicBezTo>
                    <a:pt x="325" y="1148"/>
                    <a:pt x="244" y="964"/>
                    <a:pt x="234" y="767"/>
                  </a:cubicBezTo>
                  <a:lnTo>
                    <a:pt x="172" y="726"/>
                  </a:lnTo>
                  <a:close/>
                </a:path>
              </a:pathLst>
            </a:custGeom>
            <a:solidFill>
              <a:srgbClr val="4D78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400">
                <a:latin typeface="Source Han Sans CN" panose="020B0500000000000000" pitchFamily="34" charset="-128"/>
                <a:ea typeface="Source Han Sans CN" panose="020B0500000000000000" pitchFamily="34" charset="-128"/>
              </a:endParaRPr>
            </a:p>
          </p:txBody>
        </p:sp>
        <p:sp>
          <p:nvSpPr>
            <p:cNvPr id="7" name="Freeform 10"/>
            <p:cNvSpPr>
              <a:spLocks noEditPoints="1"/>
            </p:cNvSpPr>
            <p:nvPr/>
          </p:nvSpPr>
          <p:spPr bwMode="auto">
            <a:xfrm>
              <a:off x="6008510" y="2275956"/>
              <a:ext cx="89679" cy="200138"/>
            </a:xfrm>
            <a:custGeom>
              <a:avLst/>
              <a:gdLst>
                <a:gd name="T0" fmla="*/ 0 w 52"/>
                <a:gd name="T1" fmla="*/ 29 h 116"/>
                <a:gd name="T2" fmla="*/ 26 w 52"/>
                <a:gd name="T3" fmla="*/ 0 h 116"/>
                <a:gd name="T4" fmla="*/ 52 w 52"/>
                <a:gd name="T5" fmla="*/ 29 h 116"/>
                <a:gd name="T6" fmla="*/ 52 w 52"/>
                <a:gd name="T7" fmla="*/ 87 h 116"/>
                <a:gd name="T8" fmla="*/ 26 w 52"/>
                <a:gd name="T9" fmla="*/ 116 h 116"/>
                <a:gd name="T10" fmla="*/ 0 w 52"/>
                <a:gd name="T11" fmla="*/ 87 h 116"/>
                <a:gd name="T12" fmla="*/ 0 w 52"/>
                <a:gd name="T13" fmla="*/ 29 h 116"/>
                <a:gd name="T14" fmla="*/ 13 w 52"/>
                <a:gd name="T15" fmla="*/ 88 h 116"/>
                <a:gd name="T16" fmla="*/ 26 w 52"/>
                <a:gd name="T17" fmla="*/ 105 h 116"/>
                <a:gd name="T18" fmla="*/ 39 w 52"/>
                <a:gd name="T19" fmla="*/ 88 h 116"/>
                <a:gd name="T20" fmla="*/ 39 w 52"/>
                <a:gd name="T21" fmla="*/ 28 h 116"/>
                <a:gd name="T22" fmla="*/ 26 w 52"/>
                <a:gd name="T23" fmla="*/ 12 h 116"/>
                <a:gd name="T24" fmla="*/ 13 w 52"/>
                <a:gd name="T25" fmla="*/ 28 h 116"/>
                <a:gd name="T26" fmla="*/ 13 w 52"/>
                <a:gd name="T27" fmla="*/ 88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2" h="116">
                  <a:moveTo>
                    <a:pt x="0" y="29"/>
                  </a:moveTo>
                  <a:cubicBezTo>
                    <a:pt x="0" y="11"/>
                    <a:pt x="9" y="0"/>
                    <a:pt x="26" y="0"/>
                  </a:cubicBezTo>
                  <a:cubicBezTo>
                    <a:pt x="44" y="0"/>
                    <a:pt x="52" y="11"/>
                    <a:pt x="52" y="29"/>
                  </a:cubicBezTo>
                  <a:cubicBezTo>
                    <a:pt x="52" y="87"/>
                    <a:pt x="52" y="87"/>
                    <a:pt x="52" y="87"/>
                  </a:cubicBezTo>
                  <a:cubicBezTo>
                    <a:pt x="52" y="105"/>
                    <a:pt x="44" y="116"/>
                    <a:pt x="26" y="116"/>
                  </a:cubicBezTo>
                  <a:cubicBezTo>
                    <a:pt x="9" y="116"/>
                    <a:pt x="0" y="105"/>
                    <a:pt x="0" y="87"/>
                  </a:cubicBezTo>
                  <a:lnTo>
                    <a:pt x="0" y="29"/>
                  </a:lnTo>
                  <a:close/>
                  <a:moveTo>
                    <a:pt x="13" y="88"/>
                  </a:moveTo>
                  <a:cubicBezTo>
                    <a:pt x="13" y="98"/>
                    <a:pt x="17" y="105"/>
                    <a:pt x="26" y="105"/>
                  </a:cubicBezTo>
                  <a:cubicBezTo>
                    <a:pt x="35" y="105"/>
                    <a:pt x="39" y="98"/>
                    <a:pt x="39" y="88"/>
                  </a:cubicBezTo>
                  <a:cubicBezTo>
                    <a:pt x="39" y="28"/>
                    <a:pt x="39" y="28"/>
                    <a:pt x="39" y="28"/>
                  </a:cubicBezTo>
                  <a:cubicBezTo>
                    <a:pt x="39" y="18"/>
                    <a:pt x="35" y="12"/>
                    <a:pt x="26" y="12"/>
                  </a:cubicBezTo>
                  <a:cubicBezTo>
                    <a:pt x="17" y="12"/>
                    <a:pt x="13" y="18"/>
                    <a:pt x="13" y="28"/>
                  </a:cubicBezTo>
                  <a:lnTo>
                    <a:pt x="13" y="8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400">
                <a:latin typeface="Source Han Sans CN" panose="020B0500000000000000" pitchFamily="34" charset="-128"/>
                <a:ea typeface="Source Han Sans CN" panose="020B0500000000000000" pitchFamily="34" charset="-128"/>
              </a:endParaRPr>
            </a:p>
          </p:txBody>
        </p:sp>
        <p:sp>
          <p:nvSpPr>
            <p:cNvPr id="8" name="Freeform 11"/>
            <p:cNvSpPr/>
            <p:nvPr/>
          </p:nvSpPr>
          <p:spPr bwMode="auto">
            <a:xfrm>
              <a:off x="6132092" y="2278143"/>
              <a:ext cx="48121" cy="195763"/>
            </a:xfrm>
            <a:custGeom>
              <a:avLst/>
              <a:gdLst>
                <a:gd name="T0" fmla="*/ 15 w 28"/>
                <a:gd name="T1" fmla="*/ 21 h 114"/>
                <a:gd name="T2" fmla="*/ 0 w 28"/>
                <a:gd name="T3" fmla="*/ 26 h 114"/>
                <a:gd name="T4" fmla="*/ 0 w 28"/>
                <a:gd name="T5" fmla="*/ 15 h 114"/>
                <a:gd name="T6" fmla="*/ 19 w 28"/>
                <a:gd name="T7" fmla="*/ 0 h 114"/>
                <a:gd name="T8" fmla="*/ 28 w 28"/>
                <a:gd name="T9" fmla="*/ 0 h 114"/>
                <a:gd name="T10" fmla="*/ 28 w 28"/>
                <a:gd name="T11" fmla="*/ 114 h 114"/>
                <a:gd name="T12" fmla="*/ 15 w 28"/>
                <a:gd name="T13" fmla="*/ 114 h 114"/>
                <a:gd name="T14" fmla="*/ 15 w 28"/>
                <a:gd name="T15" fmla="*/ 21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" h="114">
                  <a:moveTo>
                    <a:pt x="15" y="21"/>
                  </a:moveTo>
                  <a:cubicBezTo>
                    <a:pt x="11" y="24"/>
                    <a:pt x="6" y="25"/>
                    <a:pt x="0" y="26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12" y="15"/>
                    <a:pt x="16" y="8"/>
                    <a:pt x="19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8" y="114"/>
                    <a:pt x="28" y="114"/>
                    <a:pt x="28" y="114"/>
                  </a:cubicBezTo>
                  <a:cubicBezTo>
                    <a:pt x="15" y="114"/>
                    <a:pt x="15" y="114"/>
                    <a:pt x="15" y="114"/>
                  </a:cubicBezTo>
                  <a:lnTo>
                    <a:pt x="15" y="2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400">
                <a:latin typeface="Source Han Sans CN" panose="020B0500000000000000" pitchFamily="34" charset="-128"/>
                <a:ea typeface="Source Han Sans CN" panose="020B0500000000000000" pitchFamily="34" charset="-128"/>
              </a:endParaRPr>
            </a:p>
          </p:txBody>
        </p:sp>
        <p:sp>
          <p:nvSpPr>
            <p:cNvPr id="9" name="Freeform 12"/>
            <p:cNvSpPr>
              <a:spLocks noEditPoints="1"/>
            </p:cNvSpPr>
            <p:nvPr/>
          </p:nvSpPr>
          <p:spPr bwMode="auto">
            <a:xfrm>
              <a:off x="4383347" y="3881433"/>
              <a:ext cx="89679" cy="200138"/>
            </a:xfrm>
            <a:custGeom>
              <a:avLst/>
              <a:gdLst>
                <a:gd name="T0" fmla="*/ 0 w 52"/>
                <a:gd name="T1" fmla="*/ 28 h 116"/>
                <a:gd name="T2" fmla="*/ 26 w 52"/>
                <a:gd name="T3" fmla="*/ 0 h 116"/>
                <a:gd name="T4" fmla="*/ 52 w 52"/>
                <a:gd name="T5" fmla="*/ 28 h 116"/>
                <a:gd name="T6" fmla="*/ 52 w 52"/>
                <a:gd name="T7" fmla="*/ 87 h 116"/>
                <a:gd name="T8" fmla="*/ 26 w 52"/>
                <a:gd name="T9" fmla="*/ 116 h 116"/>
                <a:gd name="T10" fmla="*/ 0 w 52"/>
                <a:gd name="T11" fmla="*/ 87 h 116"/>
                <a:gd name="T12" fmla="*/ 0 w 52"/>
                <a:gd name="T13" fmla="*/ 28 h 116"/>
                <a:gd name="T14" fmla="*/ 12 w 52"/>
                <a:gd name="T15" fmla="*/ 88 h 116"/>
                <a:gd name="T16" fmla="*/ 26 w 52"/>
                <a:gd name="T17" fmla="*/ 104 h 116"/>
                <a:gd name="T18" fmla="*/ 39 w 52"/>
                <a:gd name="T19" fmla="*/ 88 h 116"/>
                <a:gd name="T20" fmla="*/ 39 w 52"/>
                <a:gd name="T21" fmla="*/ 28 h 116"/>
                <a:gd name="T22" fmla="*/ 26 w 52"/>
                <a:gd name="T23" fmla="*/ 11 h 116"/>
                <a:gd name="T24" fmla="*/ 12 w 52"/>
                <a:gd name="T25" fmla="*/ 28 h 116"/>
                <a:gd name="T26" fmla="*/ 12 w 52"/>
                <a:gd name="T27" fmla="*/ 88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2" h="116">
                  <a:moveTo>
                    <a:pt x="0" y="28"/>
                  </a:moveTo>
                  <a:cubicBezTo>
                    <a:pt x="0" y="11"/>
                    <a:pt x="8" y="0"/>
                    <a:pt x="26" y="0"/>
                  </a:cubicBezTo>
                  <a:cubicBezTo>
                    <a:pt x="43" y="0"/>
                    <a:pt x="52" y="11"/>
                    <a:pt x="52" y="28"/>
                  </a:cubicBezTo>
                  <a:cubicBezTo>
                    <a:pt x="52" y="87"/>
                    <a:pt x="52" y="87"/>
                    <a:pt x="52" y="87"/>
                  </a:cubicBezTo>
                  <a:cubicBezTo>
                    <a:pt x="52" y="104"/>
                    <a:pt x="43" y="116"/>
                    <a:pt x="26" y="116"/>
                  </a:cubicBezTo>
                  <a:cubicBezTo>
                    <a:pt x="8" y="116"/>
                    <a:pt x="0" y="104"/>
                    <a:pt x="0" y="87"/>
                  </a:cubicBezTo>
                  <a:lnTo>
                    <a:pt x="0" y="28"/>
                  </a:lnTo>
                  <a:close/>
                  <a:moveTo>
                    <a:pt x="12" y="88"/>
                  </a:moveTo>
                  <a:cubicBezTo>
                    <a:pt x="12" y="98"/>
                    <a:pt x="17" y="104"/>
                    <a:pt x="26" y="104"/>
                  </a:cubicBezTo>
                  <a:cubicBezTo>
                    <a:pt x="35" y="104"/>
                    <a:pt x="39" y="98"/>
                    <a:pt x="39" y="88"/>
                  </a:cubicBezTo>
                  <a:cubicBezTo>
                    <a:pt x="39" y="28"/>
                    <a:pt x="39" y="28"/>
                    <a:pt x="39" y="28"/>
                  </a:cubicBezTo>
                  <a:cubicBezTo>
                    <a:pt x="39" y="17"/>
                    <a:pt x="35" y="11"/>
                    <a:pt x="26" y="11"/>
                  </a:cubicBezTo>
                  <a:cubicBezTo>
                    <a:pt x="17" y="11"/>
                    <a:pt x="12" y="17"/>
                    <a:pt x="12" y="28"/>
                  </a:cubicBezTo>
                  <a:lnTo>
                    <a:pt x="12" y="8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400">
                <a:latin typeface="Source Han Sans CN" panose="020B0500000000000000" pitchFamily="34" charset="-128"/>
                <a:ea typeface="Source Han Sans CN" panose="020B0500000000000000" pitchFamily="34" charset="-128"/>
              </a:endParaRPr>
            </a:p>
          </p:txBody>
        </p:sp>
        <p:sp>
          <p:nvSpPr>
            <p:cNvPr id="10" name="Freeform 13"/>
            <p:cNvSpPr>
              <a:spLocks noEditPoints="1"/>
            </p:cNvSpPr>
            <p:nvPr/>
          </p:nvSpPr>
          <p:spPr bwMode="auto">
            <a:xfrm>
              <a:off x="4488337" y="3883620"/>
              <a:ext cx="100616" cy="195763"/>
            </a:xfrm>
            <a:custGeom>
              <a:avLst/>
              <a:gdLst>
                <a:gd name="T0" fmla="*/ 77 w 92"/>
                <a:gd name="T1" fmla="*/ 143 h 179"/>
                <a:gd name="T2" fmla="*/ 77 w 92"/>
                <a:gd name="T3" fmla="*/ 179 h 179"/>
                <a:gd name="T4" fmla="*/ 59 w 92"/>
                <a:gd name="T5" fmla="*/ 179 h 179"/>
                <a:gd name="T6" fmla="*/ 59 w 92"/>
                <a:gd name="T7" fmla="*/ 143 h 179"/>
                <a:gd name="T8" fmla="*/ 0 w 92"/>
                <a:gd name="T9" fmla="*/ 143 h 179"/>
                <a:gd name="T10" fmla="*/ 0 w 92"/>
                <a:gd name="T11" fmla="*/ 124 h 179"/>
                <a:gd name="T12" fmla="*/ 55 w 92"/>
                <a:gd name="T13" fmla="*/ 0 h 179"/>
                <a:gd name="T14" fmla="*/ 77 w 92"/>
                <a:gd name="T15" fmla="*/ 0 h 179"/>
                <a:gd name="T16" fmla="*/ 77 w 92"/>
                <a:gd name="T17" fmla="*/ 124 h 179"/>
                <a:gd name="T18" fmla="*/ 92 w 92"/>
                <a:gd name="T19" fmla="*/ 124 h 179"/>
                <a:gd name="T20" fmla="*/ 92 w 92"/>
                <a:gd name="T21" fmla="*/ 143 h 179"/>
                <a:gd name="T22" fmla="*/ 77 w 92"/>
                <a:gd name="T23" fmla="*/ 143 h 179"/>
                <a:gd name="T24" fmla="*/ 19 w 92"/>
                <a:gd name="T25" fmla="*/ 124 h 179"/>
                <a:gd name="T26" fmla="*/ 59 w 92"/>
                <a:gd name="T27" fmla="*/ 124 h 179"/>
                <a:gd name="T28" fmla="*/ 59 w 92"/>
                <a:gd name="T29" fmla="*/ 38 h 179"/>
                <a:gd name="T30" fmla="*/ 19 w 92"/>
                <a:gd name="T31" fmla="*/ 124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2" h="179">
                  <a:moveTo>
                    <a:pt x="77" y="143"/>
                  </a:moveTo>
                  <a:lnTo>
                    <a:pt x="77" y="179"/>
                  </a:lnTo>
                  <a:lnTo>
                    <a:pt x="59" y="179"/>
                  </a:lnTo>
                  <a:lnTo>
                    <a:pt x="59" y="143"/>
                  </a:lnTo>
                  <a:lnTo>
                    <a:pt x="0" y="143"/>
                  </a:lnTo>
                  <a:lnTo>
                    <a:pt x="0" y="124"/>
                  </a:lnTo>
                  <a:lnTo>
                    <a:pt x="55" y="0"/>
                  </a:lnTo>
                  <a:lnTo>
                    <a:pt x="77" y="0"/>
                  </a:lnTo>
                  <a:lnTo>
                    <a:pt x="77" y="124"/>
                  </a:lnTo>
                  <a:lnTo>
                    <a:pt x="92" y="124"/>
                  </a:lnTo>
                  <a:lnTo>
                    <a:pt x="92" y="143"/>
                  </a:lnTo>
                  <a:lnTo>
                    <a:pt x="77" y="143"/>
                  </a:lnTo>
                  <a:close/>
                  <a:moveTo>
                    <a:pt x="19" y="124"/>
                  </a:moveTo>
                  <a:lnTo>
                    <a:pt x="59" y="124"/>
                  </a:lnTo>
                  <a:lnTo>
                    <a:pt x="59" y="38"/>
                  </a:lnTo>
                  <a:lnTo>
                    <a:pt x="19" y="12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400">
                <a:latin typeface="Source Han Sans CN" panose="020B0500000000000000" pitchFamily="34" charset="-128"/>
                <a:ea typeface="Source Han Sans CN" panose="020B0500000000000000" pitchFamily="34" charset="-128"/>
              </a:endParaRPr>
            </a:p>
          </p:txBody>
        </p:sp>
        <p:sp>
          <p:nvSpPr>
            <p:cNvPr id="11" name="Freeform 14"/>
            <p:cNvSpPr>
              <a:spLocks noEditPoints="1"/>
            </p:cNvSpPr>
            <p:nvPr/>
          </p:nvSpPr>
          <p:spPr bwMode="auto">
            <a:xfrm>
              <a:off x="5988824" y="5497847"/>
              <a:ext cx="89679" cy="200138"/>
            </a:xfrm>
            <a:custGeom>
              <a:avLst/>
              <a:gdLst>
                <a:gd name="T0" fmla="*/ 0 w 52"/>
                <a:gd name="T1" fmla="*/ 29 h 116"/>
                <a:gd name="T2" fmla="*/ 26 w 52"/>
                <a:gd name="T3" fmla="*/ 0 h 116"/>
                <a:gd name="T4" fmla="*/ 52 w 52"/>
                <a:gd name="T5" fmla="*/ 29 h 116"/>
                <a:gd name="T6" fmla="*/ 52 w 52"/>
                <a:gd name="T7" fmla="*/ 87 h 116"/>
                <a:gd name="T8" fmla="*/ 26 w 52"/>
                <a:gd name="T9" fmla="*/ 116 h 116"/>
                <a:gd name="T10" fmla="*/ 0 w 52"/>
                <a:gd name="T11" fmla="*/ 87 h 116"/>
                <a:gd name="T12" fmla="*/ 0 w 52"/>
                <a:gd name="T13" fmla="*/ 29 h 116"/>
                <a:gd name="T14" fmla="*/ 13 w 52"/>
                <a:gd name="T15" fmla="*/ 88 h 116"/>
                <a:gd name="T16" fmla="*/ 26 w 52"/>
                <a:gd name="T17" fmla="*/ 105 h 116"/>
                <a:gd name="T18" fmla="*/ 40 w 52"/>
                <a:gd name="T19" fmla="*/ 88 h 116"/>
                <a:gd name="T20" fmla="*/ 40 w 52"/>
                <a:gd name="T21" fmla="*/ 28 h 116"/>
                <a:gd name="T22" fmla="*/ 26 w 52"/>
                <a:gd name="T23" fmla="*/ 11 h 116"/>
                <a:gd name="T24" fmla="*/ 13 w 52"/>
                <a:gd name="T25" fmla="*/ 28 h 116"/>
                <a:gd name="T26" fmla="*/ 13 w 52"/>
                <a:gd name="T27" fmla="*/ 88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2" h="116">
                  <a:moveTo>
                    <a:pt x="0" y="29"/>
                  </a:moveTo>
                  <a:cubicBezTo>
                    <a:pt x="0" y="11"/>
                    <a:pt x="9" y="0"/>
                    <a:pt x="26" y="0"/>
                  </a:cubicBezTo>
                  <a:cubicBezTo>
                    <a:pt x="44" y="0"/>
                    <a:pt x="52" y="11"/>
                    <a:pt x="52" y="29"/>
                  </a:cubicBezTo>
                  <a:cubicBezTo>
                    <a:pt x="52" y="87"/>
                    <a:pt x="52" y="87"/>
                    <a:pt x="52" y="87"/>
                  </a:cubicBezTo>
                  <a:cubicBezTo>
                    <a:pt x="52" y="105"/>
                    <a:pt x="44" y="116"/>
                    <a:pt x="26" y="116"/>
                  </a:cubicBezTo>
                  <a:cubicBezTo>
                    <a:pt x="9" y="116"/>
                    <a:pt x="0" y="105"/>
                    <a:pt x="0" y="87"/>
                  </a:cubicBezTo>
                  <a:lnTo>
                    <a:pt x="0" y="29"/>
                  </a:lnTo>
                  <a:close/>
                  <a:moveTo>
                    <a:pt x="13" y="88"/>
                  </a:moveTo>
                  <a:cubicBezTo>
                    <a:pt x="13" y="98"/>
                    <a:pt x="17" y="105"/>
                    <a:pt x="26" y="105"/>
                  </a:cubicBezTo>
                  <a:cubicBezTo>
                    <a:pt x="35" y="105"/>
                    <a:pt x="40" y="98"/>
                    <a:pt x="40" y="8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18"/>
                    <a:pt x="35" y="11"/>
                    <a:pt x="26" y="11"/>
                  </a:cubicBezTo>
                  <a:cubicBezTo>
                    <a:pt x="17" y="11"/>
                    <a:pt x="13" y="18"/>
                    <a:pt x="13" y="28"/>
                  </a:cubicBezTo>
                  <a:lnTo>
                    <a:pt x="13" y="8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400">
                <a:latin typeface="Source Han Sans CN" panose="020B0500000000000000" pitchFamily="34" charset="-128"/>
                <a:ea typeface="Source Han Sans CN" panose="020B0500000000000000" pitchFamily="34" charset="-128"/>
              </a:endParaRPr>
            </a:p>
          </p:txBody>
        </p:sp>
        <p:sp>
          <p:nvSpPr>
            <p:cNvPr id="12" name="Freeform 15"/>
            <p:cNvSpPr/>
            <p:nvPr/>
          </p:nvSpPr>
          <p:spPr bwMode="auto">
            <a:xfrm>
              <a:off x="6099283" y="5497847"/>
              <a:ext cx="87492" cy="200138"/>
            </a:xfrm>
            <a:custGeom>
              <a:avLst/>
              <a:gdLst>
                <a:gd name="T0" fmla="*/ 51 w 51"/>
                <a:gd name="T1" fmla="*/ 29 h 116"/>
                <a:gd name="T2" fmla="*/ 51 w 51"/>
                <a:gd name="T3" fmla="*/ 32 h 116"/>
                <a:gd name="T4" fmla="*/ 37 w 51"/>
                <a:gd name="T5" fmla="*/ 55 h 116"/>
                <a:gd name="T6" fmla="*/ 51 w 51"/>
                <a:gd name="T7" fmla="*/ 79 h 116"/>
                <a:gd name="T8" fmla="*/ 51 w 51"/>
                <a:gd name="T9" fmla="*/ 87 h 116"/>
                <a:gd name="T10" fmla="*/ 25 w 51"/>
                <a:gd name="T11" fmla="*/ 116 h 116"/>
                <a:gd name="T12" fmla="*/ 0 w 51"/>
                <a:gd name="T13" fmla="*/ 87 h 116"/>
                <a:gd name="T14" fmla="*/ 0 w 51"/>
                <a:gd name="T15" fmla="*/ 80 h 116"/>
                <a:gd name="T16" fmla="*/ 12 w 51"/>
                <a:gd name="T17" fmla="*/ 80 h 116"/>
                <a:gd name="T18" fmla="*/ 12 w 51"/>
                <a:gd name="T19" fmla="*/ 88 h 116"/>
                <a:gd name="T20" fmla="*/ 25 w 51"/>
                <a:gd name="T21" fmla="*/ 105 h 116"/>
                <a:gd name="T22" fmla="*/ 38 w 51"/>
                <a:gd name="T23" fmla="*/ 87 h 116"/>
                <a:gd name="T24" fmla="*/ 38 w 51"/>
                <a:gd name="T25" fmla="*/ 78 h 116"/>
                <a:gd name="T26" fmla="*/ 24 w 51"/>
                <a:gd name="T27" fmla="*/ 61 h 116"/>
                <a:gd name="T28" fmla="*/ 17 w 51"/>
                <a:gd name="T29" fmla="*/ 61 h 116"/>
                <a:gd name="T30" fmla="*/ 17 w 51"/>
                <a:gd name="T31" fmla="*/ 50 h 116"/>
                <a:gd name="T32" fmla="*/ 25 w 51"/>
                <a:gd name="T33" fmla="*/ 50 h 116"/>
                <a:gd name="T34" fmla="*/ 38 w 51"/>
                <a:gd name="T35" fmla="*/ 34 h 116"/>
                <a:gd name="T36" fmla="*/ 38 w 51"/>
                <a:gd name="T37" fmla="*/ 29 h 116"/>
                <a:gd name="T38" fmla="*/ 25 w 51"/>
                <a:gd name="T39" fmla="*/ 11 h 116"/>
                <a:gd name="T40" fmla="*/ 12 w 51"/>
                <a:gd name="T41" fmla="*/ 28 h 116"/>
                <a:gd name="T42" fmla="*/ 12 w 51"/>
                <a:gd name="T43" fmla="*/ 34 h 116"/>
                <a:gd name="T44" fmla="*/ 0 w 51"/>
                <a:gd name="T45" fmla="*/ 34 h 116"/>
                <a:gd name="T46" fmla="*/ 0 w 51"/>
                <a:gd name="T47" fmla="*/ 29 h 116"/>
                <a:gd name="T48" fmla="*/ 25 w 51"/>
                <a:gd name="T49" fmla="*/ 0 h 116"/>
                <a:gd name="T50" fmla="*/ 51 w 51"/>
                <a:gd name="T51" fmla="*/ 29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1" h="116">
                  <a:moveTo>
                    <a:pt x="51" y="29"/>
                  </a:moveTo>
                  <a:cubicBezTo>
                    <a:pt x="51" y="32"/>
                    <a:pt x="51" y="32"/>
                    <a:pt x="51" y="32"/>
                  </a:cubicBezTo>
                  <a:cubicBezTo>
                    <a:pt x="51" y="43"/>
                    <a:pt x="46" y="52"/>
                    <a:pt x="37" y="55"/>
                  </a:cubicBezTo>
                  <a:cubicBezTo>
                    <a:pt x="47" y="59"/>
                    <a:pt x="51" y="67"/>
                    <a:pt x="51" y="79"/>
                  </a:cubicBezTo>
                  <a:cubicBezTo>
                    <a:pt x="51" y="87"/>
                    <a:pt x="51" y="87"/>
                    <a:pt x="51" y="87"/>
                  </a:cubicBezTo>
                  <a:cubicBezTo>
                    <a:pt x="51" y="105"/>
                    <a:pt x="43" y="116"/>
                    <a:pt x="25" y="116"/>
                  </a:cubicBezTo>
                  <a:cubicBezTo>
                    <a:pt x="8" y="116"/>
                    <a:pt x="0" y="105"/>
                    <a:pt x="0" y="87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12" y="80"/>
                    <a:pt x="12" y="80"/>
                    <a:pt x="12" y="80"/>
                  </a:cubicBezTo>
                  <a:cubicBezTo>
                    <a:pt x="12" y="88"/>
                    <a:pt x="12" y="88"/>
                    <a:pt x="12" y="88"/>
                  </a:cubicBezTo>
                  <a:cubicBezTo>
                    <a:pt x="12" y="98"/>
                    <a:pt x="16" y="105"/>
                    <a:pt x="25" y="105"/>
                  </a:cubicBezTo>
                  <a:cubicBezTo>
                    <a:pt x="34" y="105"/>
                    <a:pt x="38" y="99"/>
                    <a:pt x="38" y="87"/>
                  </a:cubicBezTo>
                  <a:cubicBezTo>
                    <a:pt x="38" y="78"/>
                    <a:pt x="38" y="78"/>
                    <a:pt x="38" y="78"/>
                  </a:cubicBezTo>
                  <a:cubicBezTo>
                    <a:pt x="38" y="67"/>
                    <a:pt x="34" y="62"/>
                    <a:pt x="24" y="61"/>
                  </a:cubicBezTo>
                  <a:cubicBezTo>
                    <a:pt x="17" y="61"/>
                    <a:pt x="17" y="61"/>
                    <a:pt x="17" y="61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25" y="50"/>
                    <a:pt x="25" y="50"/>
                    <a:pt x="25" y="50"/>
                  </a:cubicBezTo>
                  <a:cubicBezTo>
                    <a:pt x="33" y="50"/>
                    <a:pt x="38" y="44"/>
                    <a:pt x="38" y="34"/>
                  </a:cubicBezTo>
                  <a:cubicBezTo>
                    <a:pt x="38" y="29"/>
                    <a:pt x="38" y="29"/>
                    <a:pt x="38" y="29"/>
                  </a:cubicBezTo>
                  <a:cubicBezTo>
                    <a:pt x="38" y="17"/>
                    <a:pt x="34" y="11"/>
                    <a:pt x="25" y="11"/>
                  </a:cubicBezTo>
                  <a:cubicBezTo>
                    <a:pt x="16" y="11"/>
                    <a:pt x="12" y="18"/>
                    <a:pt x="12" y="28"/>
                  </a:cubicBezTo>
                  <a:cubicBezTo>
                    <a:pt x="12" y="34"/>
                    <a:pt x="12" y="34"/>
                    <a:pt x="12" y="34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11"/>
                    <a:pt x="8" y="0"/>
                    <a:pt x="25" y="0"/>
                  </a:cubicBezTo>
                  <a:cubicBezTo>
                    <a:pt x="43" y="0"/>
                    <a:pt x="51" y="11"/>
                    <a:pt x="51" y="2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400">
                <a:latin typeface="Source Han Sans CN" panose="020B0500000000000000" pitchFamily="34" charset="-128"/>
                <a:ea typeface="Source Han Sans CN" panose="020B0500000000000000" pitchFamily="34" charset="-128"/>
              </a:endParaRPr>
            </a:p>
          </p:txBody>
        </p:sp>
        <p:sp>
          <p:nvSpPr>
            <p:cNvPr id="13" name="Freeform 16"/>
            <p:cNvSpPr>
              <a:spLocks noEditPoints="1"/>
            </p:cNvSpPr>
            <p:nvPr/>
          </p:nvSpPr>
          <p:spPr bwMode="auto">
            <a:xfrm>
              <a:off x="7607426" y="3892369"/>
              <a:ext cx="88586" cy="201231"/>
            </a:xfrm>
            <a:custGeom>
              <a:avLst/>
              <a:gdLst>
                <a:gd name="T0" fmla="*/ 0 w 52"/>
                <a:gd name="T1" fmla="*/ 29 h 117"/>
                <a:gd name="T2" fmla="*/ 26 w 52"/>
                <a:gd name="T3" fmla="*/ 0 h 117"/>
                <a:gd name="T4" fmla="*/ 52 w 52"/>
                <a:gd name="T5" fmla="*/ 29 h 117"/>
                <a:gd name="T6" fmla="*/ 52 w 52"/>
                <a:gd name="T7" fmla="*/ 88 h 117"/>
                <a:gd name="T8" fmla="*/ 26 w 52"/>
                <a:gd name="T9" fmla="*/ 117 h 117"/>
                <a:gd name="T10" fmla="*/ 0 w 52"/>
                <a:gd name="T11" fmla="*/ 88 h 117"/>
                <a:gd name="T12" fmla="*/ 0 w 52"/>
                <a:gd name="T13" fmla="*/ 29 h 117"/>
                <a:gd name="T14" fmla="*/ 12 w 52"/>
                <a:gd name="T15" fmla="*/ 89 h 117"/>
                <a:gd name="T16" fmla="*/ 26 w 52"/>
                <a:gd name="T17" fmla="*/ 105 h 117"/>
                <a:gd name="T18" fmla="*/ 39 w 52"/>
                <a:gd name="T19" fmla="*/ 89 h 117"/>
                <a:gd name="T20" fmla="*/ 39 w 52"/>
                <a:gd name="T21" fmla="*/ 28 h 117"/>
                <a:gd name="T22" fmla="*/ 26 w 52"/>
                <a:gd name="T23" fmla="*/ 12 h 117"/>
                <a:gd name="T24" fmla="*/ 12 w 52"/>
                <a:gd name="T25" fmla="*/ 28 h 117"/>
                <a:gd name="T26" fmla="*/ 12 w 52"/>
                <a:gd name="T27" fmla="*/ 89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2" h="117">
                  <a:moveTo>
                    <a:pt x="0" y="29"/>
                  </a:moveTo>
                  <a:cubicBezTo>
                    <a:pt x="0" y="12"/>
                    <a:pt x="8" y="0"/>
                    <a:pt x="26" y="0"/>
                  </a:cubicBezTo>
                  <a:cubicBezTo>
                    <a:pt x="43" y="0"/>
                    <a:pt x="52" y="12"/>
                    <a:pt x="52" y="29"/>
                  </a:cubicBezTo>
                  <a:cubicBezTo>
                    <a:pt x="52" y="88"/>
                    <a:pt x="52" y="88"/>
                    <a:pt x="52" y="88"/>
                  </a:cubicBezTo>
                  <a:cubicBezTo>
                    <a:pt x="52" y="105"/>
                    <a:pt x="43" y="117"/>
                    <a:pt x="26" y="117"/>
                  </a:cubicBezTo>
                  <a:cubicBezTo>
                    <a:pt x="8" y="117"/>
                    <a:pt x="0" y="105"/>
                    <a:pt x="0" y="88"/>
                  </a:cubicBezTo>
                  <a:lnTo>
                    <a:pt x="0" y="29"/>
                  </a:lnTo>
                  <a:close/>
                  <a:moveTo>
                    <a:pt x="12" y="89"/>
                  </a:moveTo>
                  <a:cubicBezTo>
                    <a:pt x="12" y="99"/>
                    <a:pt x="16" y="105"/>
                    <a:pt x="26" y="105"/>
                  </a:cubicBezTo>
                  <a:cubicBezTo>
                    <a:pt x="35" y="105"/>
                    <a:pt x="39" y="99"/>
                    <a:pt x="39" y="89"/>
                  </a:cubicBezTo>
                  <a:cubicBezTo>
                    <a:pt x="39" y="28"/>
                    <a:pt x="39" y="28"/>
                    <a:pt x="39" y="28"/>
                  </a:cubicBezTo>
                  <a:cubicBezTo>
                    <a:pt x="39" y="18"/>
                    <a:pt x="35" y="12"/>
                    <a:pt x="26" y="12"/>
                  </a:cubicBezTo>
                  <a:cubicBezTo>
                    <a:pt x="16" y="12"/>
                    <a:pt x="12" y="18"/>
                    <a:pt x="12" y="28"/>
                  </a:cubicBezTo>
                  <a:lnTo>
                    <a:pt x="12" y="8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400">
                <a:latin typeface="Source Han Sans CN" panose="020B0500000000000000" pitchFamily="34" charset="-128"/>
                <a:ea typeface="Source Han Sans CN" panose="020B0500000000000000" pitchFamily="34" charset="-128"/>
              </a:endParaRPr>
            </a:p>
          </p:txBody>
        </p:sp>
        <p:sp>
          <p:nvSpPr>
            <p:cNvPr id="14" name="Freeform 17"/>
            <p:cNvSpPr/>
            <p:nvPr/>
          </p:nvSpPr>
          <p:spPr bwMode="auto">
            <a:xfrm>
              <a:off x="7716791" y="3892369"/>
              <a:ext cx="88586" cy="197951"/>
            </a:xfrm>
            <a:custGeom>
              <a:avLst/>
              <a:gdLst>
                <a:gd name="T0" fmla="*/ 51 w 51"/>
                <a:gd name="T1" fmla="*/ 29 h 115"/>
                <a:gd name="T2" fmla="*/ 12 w 51"/>
                <a:gd name="T3" fmla="*/ 102 h 115"/>
                <a:gd name="T4" fmla="*/ 12 w 51"/>
                <a:gd name="T5" fmla="*/ 104 h 115"/>
                <a:gd name="T6" fmla="*/ 50 w 51"/>
                <a:gd name="T7" fmla="*/ 104 h 115"/>
                <a:gd name="T8" fmla="*/ 50 w 51"/>
                <a:gd name="T9" fmla="*/ 115 h 115"/>
                <a:gd name="T10" fmla="*/ 0 w 51"/>
                <a:gd name="T11" fmla="*/ 115 h 115"/>
                <a:gd name="T12" fmla="*/ 0 w 51"/>
                <a:gd name="T13" fmla="*/ 106 h 115"/>
                <a:gd name="T14" fmla="*/ 38 w 51"/>
                <a:gd name="T15" fmla="*/ 30 h 115"/>
                <a:gd name="T16" fmla="*/ 25 w 51"/>
                <a:gd name="T17" fmla="*/ 12 h 115"/>
                <a:gd name="T18" fmla="*/ 12 w 51"/>
                <a:gd name="T19" fmla="*/ 29 h 115"/>
                <a:gd name="T20" fmla="*/ 12 w 51"/>
                <a:gd name="T21" fmla="*/ 39 h 115"/>
                <a:gd name="T22" fmla="*/ 0 w 51"/>
                <a:gd name="T23" fmla="*/ 39 h 115"/>
                <a:gd name="T24" fmla="*/ 0 w 51"/>
                <a:gd name="T25" fmla="*/ 29 h 115"/>
                <a:gd name="T26" fmla="*/ 25 w 51"/>
                <a:gd name="T27" fmla="*/ 0 h 115"/>
                <a:gd name="T28" fmla="*/ 51 w 51"/>
                <a:gd name="T29" fmla="*/ 29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1" h="115">
                  <a:moveTo>
                    <a:pt x="51" y="29"/>
                  </a:moveTo>
                  <a:cubicBezTo>
                    <a:pt x="51" y="64"/>
                    <a:pt x="12" y="76"/>
                    <a:pt x="12" y="102"/>
                  </a:cubicBezTo>
                  <a:cubicBezTo>
                    <a:pt x="12" y="104"/>
                    <a:pt x="12" y="104"/>
                    <a:pt x="12" y="104"/>
                  </a:cubicBezTo>
                  <a:cubicBezTo>
                    <a:pt x="50" y="104"/>
                    <a:pt x="50" y="104"/>
                    <a:pt x="50" y="104"/>
                  </a:cubicBezTo>
                  <a:cubicBezTo>
                    <a:pt x="50" y="115"/>
                    <a:pt x="50" y="115"/>
                    <a:pt x="50" y="115"/>
                  </a:cubicBezTo>
                  <a:cubicBezTo>
                    <a:pt x="0" y="115"/>
                    <a:pt x="0" y="115"/>
                    <a:pt x="0" y="115"/>
                  </a:cubicBezTo>
                  <a:cubicBezTo>
                    <a:pt x="0" y="106"/>
                    <a:pt x="0" y="106"/>
                    <a:pt x="0" y="106"/>
                  </a:cubicBezTo>
                  <a:cubicBezTo>
                    <a:pt x="0" y="69"/>
                    <a:pt x="38" y="62"/>
                    <a:pt x="38" y="30"/>
                  </a:cubicBezTo>
                  <a:cubicBezTo>
                    <a:pt x="38" y="18"/>
                    <a:pt x="34" y="12"/>
                    <a:pt x="25" y="12"/>
                  </a:cubicBezTo>
                  <a:cubicBezTo>
                    <a:pt x="16" y="12"/>
                    <a:pt x="12" y="19"/>
                    <a:pt x="12" y="29"/>
                  </a:cubicBezTo>
                  <a:cubicBezTo>
                    <a:pt x="12" y="39"/>
                    <a:pt x="12" y="39"/>
                    <a:pt x="12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12"/>
                    <a:pt x="8" y="0"/>
                    <a:pt x="25" y="0"/>
                  </a:cubicBezTo>
                  <a:cubicBezTo>
                    <a:pt x="43" y="0"/>
                    <a:pt x="51" y="12"/>
                    <a:pt x="51" y="2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400">
                <a:latin typeface="Source Han Sans CN" panose="020B0500000000000000" pitchFamily="34" charset="-128"/>
                <a:ea typeface="Source Han Sans CN" panose="020B0500000000000000" pitchFamily="34" charset="-128"/>
              </a:endParaRPr>
            </a:p>
          </p:txBody>
        </p:sp>
      </p:grpSp>
      <p:sp>
        <p:nvSpPr>
          <p:cNvPr id="15" name="Oval 18"/>
          <p:cNvSpPr>
            <a:spLocks noChangeArrowheads="1"/>
          </p:cNvSpPr>
          <p:nvPr/>
        </p:nvSpPr>
        <p:spPr bwMode="auto">
          <a:xfrm>
            <a:off x="3013440" y="2643966"/>
            <a:ext cx="853047" cy="853046"/>
          </a:xfrm>
          <a:prstGeom prst="ellipse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 sz="1400">
              <a:latin typeface="Source Han Sans CN" panose="020B0500000000000000" pitchFamily="34" charset="-128"/>
              <a:ea typeface="Source Han Sans CN" panose="020B0500000000000000" pitchFamily="34" charset="-128"/>
            </a:endParaRPr>
          </a:p>
        </p:txBody>
      </p:sp>
      <p:sp>
        <p:nvSpPr>
          <p:cNvPr id="16" name="Oval 19"/>
          <p:cNvSpPr>
            <a:spLocks noChangeArrowheads="1"/>
          </p:cNvSpPr>
          <p:nvPr/>
        </p:nvSpPr>
        <p:spPr bwMode="auto">
          <a:xfrm>
            <a:off x="2166409" y="3493731"/>
            <a:ext cx="850859" cy="850859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sz="1400">
              <a:latin typeface="Source Han Sans CN" panose="020B0500000000000000" pitchFamily="34" charset="-128"/>
              <a:ea typeface="Source Han Sans CN" panose="020B0500000000000000" pitchFamily="34" charset="-128"/>
            </a:endParaRPr>
          </a:p>
        </p:txBody>
      </p:sp>
      <p:sp>
        <p:nvSpPr>
          <p:cNvPr id="17" name="Oval 20"/>
          <p:cNvSpPr>
            <a:spLocks noChangeArrowheads="1"/>
          </p:cNvSpPr>
          <p:nvPr/>
        </p:nvSpPr>
        <p:spPr bwMode="auto">
          <a:xfrm>
            <a:off x="3861565" y="3493731"/>
            <a:ext cx="853047" cy="850859"/>
          </a:xfrm>
          <a:prstGeom prst="ellipse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 sz="1400">
              <a:latin typeface="Source Han Sans CN" panose="020B0500000000000000" pitchFamily="34" charset="-128"/>
              <a:ea typeface="Source Han Sans CN" panose="020B0500000000000000" pitchFamily="34" charset="-128"/>
            </a:endParaRPr>
          </a:p>
        </p:txBody>
      </p:sp>
      <p:sp>
        <p:nvSpPr>
          <p:cNvPr id="18" name="Oval 21"/>
          <p:cNvSpPr>
            <a:spLocks noChangeArrowheads="1"/>
          </p:cNvSpPr>
          <p:nvPr/>
        </p:nvSpPr>
        <p:spPr bwMode="auto">
          <a:xfrm>
            <a:off x="3013440" y="4341309"/>
            <a:ext cx="853047" cy="85195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sz="1400">
              <a:latin typeface="Source Han Sans CN" panose="020B0500000000000000" pitchFamily="34" charset="-128"/>
              <a:ea typeface="Source Han Sans CN" panose="020B0500000000000000" pitchFamily="34" charset="-128"/>
            </a:endParaRPr>
          </a:p>
        </p:txBody>
      </p:sp>
      <p:sp>
        <p:nvSpPr>
          <p:cNvPr id="19" name="Oval 22"/>
          <p:cNvSpPr>
            <a:spLocks noChangeArrowheads="1"/>
          </p:cNvSpPr>
          <p:nvPr/>
        </p:nvSpPr>
        <p:spPr bwMode="auto">
          <a:xfrm>
            <a:off x="3310366" y="3790110"/>
            <a:ext cx="259195" cy="258101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sz="1400">
              <a:latin typeface="Source Han Sans CN" panose="020B0500000000000000" pitchFamily="34" charset="-128"/>
              <a:ea typeface="Source Han Sans CN" panose="020B0500000000000000" pitchFamily="34" charset="-128"/>
            </a:endParaRPr>
          </a:p>
        </p:txBody>
      </p:sp>
      <p:sp>
        <p:nvSpPr>
          <p:cNvPr id="20" name="Freeform 101"/>
          <p:cNvSpPr>
            <a:spLocks noChangeArrowheads="1"/>
          </p:cNvSpPr>
          <p:nvPr/>
        </p:nvSpPr>
        <p:spPr bwMode="auto">
          <a:xfrm>
            <a:off x="3251642" y="4633550"/>
            <a:ext cx="376642" cy="267470"/>
          </a:xfrm>
          <a:custGeom>
            <a:avLst/>
            <a:gdLst>
              <a:gd name="T0" fmla="*/ 218707 w 608"/>
              <a:gd name="T1" fmla="*/ 144771 h 432"/>
              <a:gd name="T2" fmla="*/ 218707 w 608"/>
              <a:gd name="T3" fmla="*/ 144771 h 432"/>
              <a:gd name="T4" fmla="*/ 208618 w 608"/>
              <a:gd name="T5" fmla="*/ 155215 h 432"/>
              <a:gd name="T6" fmla="*/ 10089 w 608"/>
              <a:gd name="T7" fmla="*/ 155215 h 432"/>
              <a:gd name="T8" fmla="*/ 0 w 608"/>
              <a:gd name="T9" fmla="*/ 144771 h 432"/>
              <a:gd name="T10" fmla="*/ 0 w 608"/>
              <a:gd name="T11" fmla="*/ 144771 h 432"/>
              <a:gd name="T12" fmla="*/ 0 w 608"/>
              <a:gd name="T13" fmla="*/ 81389 h 432"/>
              <a:gd name="T14" fmla="*/ 0 w 608"/>
              <a:gd name="T15" fmla="*/ 81389 h 432"/>
              <a:gd name="T16" fmla="*/ 0 w 608"/>
              <a:gd name="T17" fmla="*/ 81389 h 432"/>
              <a:gd name="T18" fmla="*/ 2522 w 608"/>
              <a:gd name="T19" fmla="*/ 75987 h 432"/>
              <a:gd name="T20" fmla="*/ 2522 w 608"/>
              <a:gd name="T21" fmla="*/ 75987 h 432"/>
              <a:gd name="T22" fmla="*/ 27744 w 608"/>
              <a:gd name="T23" fmla="*/ 5042 h 432"/>
              <a:gd name="T24" fmla="*/ 27744 w 608"/>
              <a:gd name="T25" fmla="*/ 5042 h 432"/>
              <a:gd name="T26" fmla="*/ 38193 w 608"/>
              <a:gd name="T27" fmla="*/ 0 h 432"/>
              <a:gd name="T28" fmla="*/ 180514 w 608"/>
              <a:gd name="T29" fmla="*/ 0 h 432"/>
              <a:gd name="T30" fmla="*/ 190963 w 608"/>
              <a:gd name="T31" fmla="*/ 5042 h 432"/>
              <a:gd name="T32" fmla="*/ 190963 w 608"/>
              <a:gd name="T33" fmla="*/ 5042 h 432"/>
              <a:gd name="T34" fmla="*/ 216185 w 608"/>
              <a:gd name="T35" fmla="*/ 75987 h 432"/>
              <a:gd name="T36" fmla="*/ 216185 w 608"/>
              <a:gd name="T37" fmla="*/ 75987 h 432"/>
              <a:gd name="T38" fmla="*/ 218707 w 608"/>
              <a:gd name="T39" fmla="*/ 81389 h 432"/>
              <a:gd name="T40" fmla="*/ 218707 w 608"/>
              <a:gd name="T41" fmla="*/ 81389 h 432"/>
              <a:gd name="T42" fmla="*/ 218707 w 608"/>
              <a:gd name="T43" fmla="*/ 81389 h 432"/>
              <a:gd name="T44" fmla="*/ 218707 w 608"/>
              <a:gd name="T45" fmla="*/ 144771 h 432"/>
              <a:gd name="T46" fmla="*/ 172948 w 608"/>
              <a:gd name="T47" fmla="*/ 20167 h 432"/>
              <a:gd name="T48" fmla="*/ 172948 w 608"/>
              <a:gd name="T49" fmla="*/ 20167 h 432"/>
              <a:gd name="T50" fmla="*/ 45759 w 608"/>
              <a:gd name="T51" fmla="*/ 20167 h 432"/>
              <a:gd name="T52" fmla="*/ 25222 w 608"/>
              <a:gd name="T53" fmla="*/ 70945 h 432"/>
              <a:gd name="T54" fmla="*/ 58370 w 608"/>
              <a:gd name="T55" fmla="*/ 70945 h 432"/>
              <a:gd name="T56" fmla="*/ 68458 w 608"/>
              <a:gd name="T57" fmla="*/ 81389 h 432"/>
              <a:gd name="T58" fmla="*/ 68458 w 608"/>
              <a:gd name="T59" fmla="*/ 91472 h 432"/>
              <a:gd name="T60" fmla="*/ 150248 w 608"/>
              <a:gd name="T61" fmla="*/ 91472 h 432"/>
              <a:gd name="T62" fmla="*/ 150248 w 608"/>
              <a:gd name="T63" fmla="*/ 81389 h 432"/>
              <a:gd name="T64" fmla="*/ 160337 w 608"/>
              <a:gd name="T65" fmla="*/ 70945 h 432"/>
              <a:gd name="T66" fmla="*/ 193485 w 608"/>
              <a:gd name="T67" fmla="*/ 70945 h 432"/>
              <a:gd name="T68" fmla="*/ 172948 w 608"/>
              <a:gd name="T69" fmla="*/ 20167 h 432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0" t="0" r="r" b="b"/>
            <a:pathLst>
              <a:path w="608" h="432">
                <a:moveTo>
                  <a:pt x="607" y="402"/>
                </a:moveTo>
                <a:lnTo>
                  <a:pt x="607" y="402"/>
                </a:lnTo>
                <a:cubicBezTo>
                  <a:pt x="607" y="417"/>
                  <a:pt x="593" y="431"/>
                  <a:pt x="579" y="431"/>
                </a:cubicBezTo>
                <a:cubicBezTo>
                  <a:pt x="28" y="431"/>
                  <a:pt x="28" y="431"/>
                  <a:pt x="28" y="431"/>
                </a:cubicBezTo>
                <a:cubicBezTo>
                  <a:pt x="14" y="431"/>
                  <a:pt x="0" y="417"/>
                  <a:pt x="0" y="402"/>
                </a:cubicBezTo>
                <a:cubicBezTo>
                  <a:pt x="0" y="226"/>
                  <a:pt x="0" y="226"/>
                  <a:pt x="0" y="226"/>
                </a:cubicBezTo>
                <a:cubicBezTo>
                  <a:pt x="0" y="219"/>
                  <a:pt x="0" y="219"/>
                  <a:pt x="7" y="211"/>
                </a:cubicBezTo>
                <a:cubicBezTo>
                  <a:pt x="77" y="14"/>
                  <a:pt x="77" y="14"/>
                  <a:pt x="77" y="14"/>
                </a:cubicBezTo>
                <a:cubicBezTo>
                  <a:pt x="84" y="7"/>
                  <a:pt x="92" y="0"/>
                  <a:pt x="106" y="0"/>
                </a:cubicBezTo>
                <a:cubicBezTo>
                  <a:pt x="501" y="0"/>
                  <a:pt x="501" y="0"/>
                  <a:pt x="501" y="0"/>
                </a:cubicBezTo>
                <a:cubicBezTo>
                  <a:pt x="516" y="0"/>
                  <a:pt x="523" y="7"/>
                  <a:pt x="530" y="14"/>
                </a:cubicBezTo>
                <a:cubicBezTo>
                  <a:pt x="600" y="211"/>
                  <a:pt x="600" y="211"/>
                  <a:pt x="600" y="211"/>
                </a:cubicBezTo>
                <a:cubicBezTo>
                  <a:pt x="607" y="219"/>
                  <a:pt x="607" y="219"/>
                  <a:pt x="607" y="226"/>
                </a:cubicBezTo>
                <a:cubicBezTo>
                  <a:pt x="607" y="402"/>
                  <a:pt x="607" y="402"/>
                  <a:pt x="607" y="402"/>
                </a:cubicBezTo>
                <a:close/>
                <a:moveTo>
                  <a:pt x="480" y="56"/>
                </a:moveTo>
                <a:lnTo>
                  <a:pt x="480" y="56"/>
                </a:lnTo>
                <a:cubicBezTo>
                  <a:pt x="127" y="56"/>
                  <a:pt x="127" y="56"/>
                  <a:pt x="127" y="56"/>
                </a:cubicBezTo>
                <a:cubicBezTo>
                  <a:pt x="70" y="197"/>
                  <a:pt x="70" y="197"/>
                  <a:pt x="70" y="197"/>
                </a:cubicBezTo>
                <a:cubicBezTo>
                  <a:pt x="162" y="197"/>
                  <a:pt x="162" y="197"/>
                  <a:pt x="162" y="197"/>
                </a:cubicBezTo>
                <a:cubicBezTo>
                  <a:pt x="176" y="197"/>
                  <a:pt x="190" y="204"/>
                  <a:pt x="190" y="226"/>
                </a:cubicBezTo>
                <a:cubicBezTo>
                  <a:pt x="190" y="254"/>
                  <a:pt x="190" y="254"/>
                  <a:pt x="190" y="254"/>
                </a:cubicBezTo>
                <a:cubicBezTo>
                  <a:pt x="417" y="254"/>
                  <a:pt x="417" y="254"/>
                  <a:pt x="417" y="254"/>
                </a:cubicBezTo>
                <a:cubicBezTo>
                  <a:pt x="417" y="226"/>
                  <a:pt x="417" y="226"/>
                  <a:pt x="417" y="226"/>
                </a:cubicBezTo>
                <a:cubicBezTo>
                  <a:pt x="417" y="204"/>
                  <a:pt x="431" y="197"/>
                  <a:pt x="445" y="197"/>
                </a:cubicBezTo>
                <a:cubicBezTo>
                  <a:pt x="537" y="197"/>
                  <a:pt x="537" y="197"/>
                  <a:pt x="537" y="197"/>
                </a:cubicBezTo>
                <a:lnTo>
                  <a:pt x="480" y="5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1400">
              <a:latin typeface="Source Han Sans CN" panose="020B0500000000000000" pitchFamily="34" charset="-128"/>
              <a:ea typeface="Source Han Sans CN" panose="020B0500000000000000" pitchFamily="34" charset="-128"/>
            </a:endParaRPr>
          </a:p>
        </p:txBody>
      </p:sp>
      <p:sp>
        <p:nvSpPr>
          <p:cNvPr id="21" name="Freeform 113"/>
          <p:cNvSpPr>
            <a:spLocks noChangeArrowheads="1"/>
          </p:cNvSpPr>
          <p:nvPr/>
        </p:nvSpPr>
        <p:spPr bwMode="auto">
          <a:xfrm>
            <a:off x="4099767" y="3760861"/>
            <a:ext cx="376642" cy="316598"/>
          </a:xfrm>
          <a:custGeom>
            <a:avLst/>
            <a:gdLst>
              <a:gd name="T0" fmla="*/ 218707 w 608"/>
              <a:gd name="T1" fmla="*/ 76549 h 510"/>
              <a:gd name="T2" fmla="*/ 218707 w 608"/>
              <a:gd name="T3" fmla="*/ 79076 h 510"/>
              <a:gd name="T4" fmla="*/ 218707 w 608"/>
              <a:gd name="T5" fmla="*/ 79076 h 510"/>
              <a:gd name="T6" fmla="*/ 208618 w 608"/>
              <a:gd name="T7" fmla="*/ 89186 h 510"/>
              <a:gd name="T8" fmla="*/ 177992 w 608"/>
              <a:gd name="T9" fmla="*/ 176206 h 510"/>
              <a:gd name="T10" fmla="*/ 167903 w 608"/>
              <a:gd name="T11" fmla="*/ 183789 h 510"/>
              <a:gd name="T12" fmla="*/ 167903 w 608"/>
              <a:gd name="T13" fmla="*/ 183789 h 510"/>
              <a:gd name="T14" fmla="*/ 162859 w 608"/>
              <a:gd name="T15" fmla="*/ 183789 h 510"/>
              <a:gd name="T16" fmla="*/ 50803 w 608"/>
              <a:gd name="T17" fmla="*/ 183789 h 510"/>
              <a:gd name="T18" fmla="*/ 50803 w 608"/>
              <a:gd name="T19" fmla="*/ 183789 h 510"/>
              <a:gd name="T20" fmla="*/ 40715 w 608"/>
              <a:gd name="T21" fmla="*/ 176206 h 510"/>
              <a:gd name="T22" fmla="*/ 10089 w 608"/>
              <a:gd name="T23" fmla="*/ 89186 h 510"/>
              <a:gd name="T24" fmla="*/ 10089 w 608"/>
              <a:gd name="T25" fmla="*/ 68966 h 510"/>
              <a:gd name="T26" fmla="*/ 50803 w 608"/>
              <a:gd name="T27" fmla="*/ 68966 h 510"/>
              <a:gd name="T28" fmla="*/ 83952 w 608"/>
              <a:gd name="T29" fmla="*/ 68966 h 510"/>
              <a:gd name="T30" fmla="*/ 127189 w 608"/>
              <a:gd name="T31" fmla="*/ 68966 h 510"/>
              <a:gd name="T32" fmla="*/ 152770 w 608"/>
              <a:gd name="T33" fmla="*/ 68966 h 510"/>
              <a:gd name="T34" fmla="*/ 167903 w 608"/>
              <a:gd name="T35" fmla="*/ 68966 h 510"/>
              <a:gd name="T36" fmla="*/ 208618 w 608"/>
              <a:gd name="T37" fmla="*/ 68966 h 510"/>
              <a:gd name="T38" fmla="*/ 208618 w 608"/>
              <a:gd name="T39" fmla="*/ 68966 h 510"/>
              <a:gd name="T40" fmla="*/ 78907 w 608"/>
              <a:gd name="T41" fmla="*/ 99658 h 510"/>
              <a:gd name="T42" fmla="*/ 68458 w 608"/>
              <a:gd name="T43" fmla="*/ 89186 h 510"/>
              <a:gd name="T44" fmla="*/ 58370 w 608"/>
              <a:gd name="T45" fmla="*/ 153097 h 510"/>
              <a:gd name="T46" fmla="*/ 78907 w 608"/>
              <a:gd name="T47" fmla="*/ 153097 h 510"/>
              <a:gd name="T48" fmla="*/ 119622 w 608"/>
              <a:gd name="T49" fmla="*/ 99658 h 510"/>
              <a:gd name="T50" fmla="*/ 109534 w 608"/>
              <a:gd name="T51" fmla="*/ 89186 h 510"/>
              <a:gd name="T52" fmla="*/ 99085 w 608"/>
              <a:gd name="T53" fmla="*/ 153097 h 510"/>
              <a:gd name="T54" fmla="*/ 119622 w 608"/>
              <a:gd name="T55" fmla="*/ 153097 h 510"/>
              <a:gd name="T56" fmla="*/ 160337 w 608"/>
              <a:gd name="T57" fmla="*/ 99658 h 510"/>
              <a:gd name="T58" fmla="*/ 150248 w 608"/>
              <a:gd name="T59" fmla="*/ 89186 h 510"/>
              <a:gd name="T60" fmla="*/ 139799 w 608"/>
              <a:gd name="T61" fmla="*/ 153097 h 510"/>
              <a:gd name="T62" fmla="*/ 160337 w 608"/>
              <a:gd name="T63" fmla="*/ 153097 h 510"/>
              <a:gd name="T64" fmla="*/ 122144 w 608"/>
              <a:gd name="T65" fmla="*/ 15165 h 510"/>
              <a:gd name="T66" fmla="*/ 122144 w 608"/>
              <a:gd name="T67" fmla="*/ 15165 h 510"/>
              <a:gd name="T68" fmla="*/ 129711 w 608"/>
              <a:gd name="T69" fmla="*/ 0 h 510"/>
              <a:gd name="T70" fmla="*/ 139799 w 608"/>
              <a:gd name="T71" fmla="*/ 5055 h 510"/>
              <a:gd name="T72" fmla="*/ 142321 w 608"/>
              <a:gd name="T73" fmla="*/ 58856 h 510"/>
              <a:gd name="T74" fmla="*/ 96562 w 608"/>
              <a:gd name="T75" fmla="*/ 15165 h 510"/>
              <a:gd name="T76" fmla="*/ 76385 w 608"/>
              <a:gd name="T77" fmla="*/ 58856 h 510"/>
              <a:gd name="T78" fmla="*/ 78907 w 608"/>
              <a:gd name="T79" fmla="*/ 5055 h 510"/>
              <a:gd name="T80" fmla="*/ 88996 w 608"/>
              <a:gd name="T81" fmla="*/ 0 h 510"/>
              <a:gd name="T82" fmla="*/ 96562 w 608"/>
              <a:gd name="T83" fmla="*/ 15165 h 510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0" t="0" r="r" b="b"/>
            <a:pathLst>
              <a:path w="608" h="510">
                <a:moveTo>
                  <a:pt x="607" y="212"/>
                </a:moveTo>
                <a:lnTo>
                  <a:pt x="607" y="212"/>
                </a:lnTo>
                <a:lnTo>
                  <a:pt x="607" y="219"/>
                </a:lnTo>
                <a:cubicBezTo>
                  <a:pt x="607" y="233"/>
                  <a:pt x="593" y="247"/>
                  <a:pt x="579" y="247"/>
                </a:cubicBezTo>
                <a:cubicBezTo>
                  <a:pt x="551" y="247"/>
                  <a:pt x="551" y="247"/>
                  <a:pt x="551" y="247"/>
                </a:cubicBezTo>
                <a:cubicBezTo>
                  <a:pt x="494" y="488"/>
                  <a:pt x="494" y="488"/>
                  <a:pt x="494" y="488"/>
                </a:cubicBezTo>
                <a:cubicBezTo>
                  <a:pt x="487" y="502"/>
                  <a:pt x="480" y="509"/>
                  <a:pt x="466" y="509"/>
                </a:cubicBezTo>
                <a:cubicBezTo>
                  <a:pt x="459" y="509"/>
                  <a:pt x="459" y="509"/>
                  <a:pt x="459" y="509"/>
                </a:cubicBezTo>
                <a:cubicBezTo>
                  <a:pt x="452" y="509"/>
                  <a:pt x="452" y="509"/>
                  <a:pt x="452" y="509"/>
                </a:cubicBezTo>
                <a:cubicBezTo>
                  <a:pt x="141" y="509"/>
                  <a:pt x="141" y="509"/>
                  <a:pt x="141" y="509"/>
                </a:cubicBezTo>
                <a:cubicBezTo>
                  <a:pt x="127" y="509"/>
                  <a:pt x="120" y="502"/>
                  <a:pt x="113" y="488"/>
                </a:cubicBezTo>
                <a:cubicBezTo>
                  <a:pt x="56" y="247"/>
                  <a:pt x="56" y="247"/>
                  <a:pt x="56" y="247"/>
                </a:cubicBezTo>
                <a:cubicBezTo>
                  <a:pt x="28" y="247"/>
                  <a:pt x="28" y="247"/>
                  <a:pt x="28" y="247"/>
                </a:cubicBezTo>
                <a:cubicBezTo>
                  <a:pt x="14" y="247"/>
                  <a:pt x="0" y="233"/>
                  <a:pt x="0" y="219"/>
                </a:cubicBezTo>
                <a:cubicBezTo>
                  <a:pt x="0" y="198"/>
                  <a:pt x="14" y="191"/>
                  <a:pt x="28" y="191"/>
                </a:cubicBezTo>
                <a:cubicBezTo>
                  <a:pt x="141" y="191"/>
                  <a:pt x="141" y="191"/>
                  <a:pt x="141" y="191"/>
                </a:cubicBezTo>
                <a:cubicBezTo>
                  <a:pt x="233" y="191"/>
                  <a:pt x="233" y="191"/>
                  <a:pt x="233" y="191"/>
                </a:cubicBezTo>
                <a:cubicBezTo>
                  <a:pt x="353" y="191"/>
                  <a:pt x="353" y="191"/>
                  <a:pt x="353" y="191"/>
                </a:cubicBezTo>
                <a:cubicBezTo>
                  <a:pt x="424" y="191"/>
                  <a:pt x="424" y="191"/>
                  <a:pt x="424" y="191"/>
                </a:cubicBezTo>
                <a:cubicBezTo>
                  <a:pt x="466" y="191"/>
                  <a:pt x="466" y="191"/>
                  <a:pt x="466" y="191"/>
                </a:cubicBezTo>
                <a:cubicBezTo>
                  <a:pt x="579" y="191"/>
                  <a:pt x="579" y="191"/>
                  <a:pt x="579" y="191"/>
                </a:cubicBezTo>
                <a:cubicBezTo>
                  <a:pt x="593" y="191"/>
                  <a:pt x="600" y="198"/>
                  <a:pt x="607" y="212"/>
                </a:cubicBezTo>
                <a:close/>
                <a:moveTo>
                  <a:pt x="219" y="276"/>
                </a:moveTo>
                <a:lnTo>
                  <a:pt x="219" y="276"/>
                </a:lnTo>
                <a:cubicBezTo>
                  <a:pt x="219" y="254"/>
                  <a:pt x="205" y="247"/>
                  <a:pt x="190" y="247"/>
                </a:cubicBezTo>
                <a:cubicBezTo>
                  <a:pt x="176" y="247"/>
                  <a:pt x="162" y="254"/>
                  <a:pt x="162" y="276"/>
                </a:cubicBezTo>
                <a:cubicBezTo>
                  <a:pt x="162" y="424"/>
                  <a:pt x="162" y="424"/>
                  <a:pt x="162" y="424"/>
                </a:cubicBezTo>
                <a:cubicBezTo>
                  <a:pt x="162" y="438"/>
                  <a:pt x="176" y="452"/>
                  <a:pt x="190" y="452"/>
                </a:cubicBezTo>
                <a:cubicBezTo>
                  <a:pt x="205" y="452"/>
                  <a:pt x="219" y="438"/>
                  <a:pt x="219" y="424"/>
                </a:cubicBezTo>
                <a:lnTo>
                  <a:pt x="219" y="276"/>
                </a:lnTo>
                <a:close/>
                <a:moveTo>
                  <a:pt x="332" y="276"/>
                </a:moveTo>
                <a:lnTo>
                  <a:pt x="332" y="276"/>
                </a:lnTo>
                <a:cubicBezTo>
                  <a:pt x="332" y="254"/>
                  <a:pt x="318" y="247"/>
                  <a:pt x="304" y="247"/>
                </a:cubicBezTo>
                <a:cubicBezTo>
                  <a:pt x="290" y="247"/>
                  <a:pt x="275" y="254"/>
                  <a:pt x="275" y="276"/>
                </a:cubicBezTo>
                <a:cubicBezTo>
                  <a:pt x="275" y="424"/>
                  <a:pt x="275" y="424"/>
                  <a:pt x="275" y="424"/>
                </a:cubicBezTo>
                <a:cubicBezTo>
                  <a:pt x="275" y="438"/>
                  <a:pt x="290" y="452"/>
                  <a:pt x="304" y="452"/>
                </a:cubicBezTo>
                <a:cubicBezTo>
                  <a:pt x="318" y="452"/>
                  <a:pt x="332" y="438"/>
                  <a:pt x="332" y="424"/>
                </a:cubicBezTo>
                <a:lnTo>
                  <a:pt x="332" y="276"/>
                </a:lnTo>
                <a:close/>
                <a:moveTo>
                  <a:pt x="445" y="276"/>
                </a:moveTo>
                <a:lnTo>
                  <a:pt x="445" y="276"/>
                </a:lnTo>
                <a:cubicBezTo>
                  <a:pt x="445" y="254"/>
                  <a:pt x="431" y="247"/>
                  <a:pt x="417" y="247"/>
                </a:cubicBezTo>
                <a:cubicBezTo>
                  <a:pt x="403" y="247"/>
                  <a:pt x="388" y="254"/>
                  <a:pt x="388" y="276"/>
                </a:cubicBezTo>
                <a:cubicBezTo>
                  <a:pt x="388" y="424"/>
                  <a:pt x="388" y="424"/>
                  <a:pt x="388" y="424"/>
                </a:cubicBezTo>
                <a:cubicBezTo>
                  <a:pt x="388" y="438"/>
                  <a:pt x="403" y="452"/>
                  <a:pt x="417" y="452"/>
                </a:cubicBezTo>
                <a:cubicBezTo>
                  <a:pt x="431" y="452"/>
                  <a:pt x="445" y="438"/>
                  <a:pt x="445" y="424"/>
                </a:cubicBezTo>
                <a:lnTo>
                  <a:pt x="445" y="276"/>
                </a:lnTo>
                <a:close/>
                <a:moveTo>
                  <a:pt x="339" y="42"/>
                </a:moveTo>
                <a:lnTo>
                  <a:pt x="339" y="42"/>
                </a:lnTo>
                <a:cubicBezTo>
                  <a:pt x="332" y="35"/>
                  <a:pt x="332" y="35"/>
                  <a:pt x="332" y="28"/>
                </a:cubicBezTo>
                <a:cubicBezTo>
                  <a:pt x="332" y="14"/>
                  <a:pt x="346" y="0"/>
                  <a:pt x="360" y="0"/>
                </a:cubicBezTo>
                <a:cubicBezTo>
                  <a:pt x="374" y="0"/>
                  <a:pt x="381" y="7"/>
                  <a:pt x="388" y="14"/>
                </a:cubicBezTo>
                <a:cubicBezTo>
                  <a:pt x="459" y="163"/>
                  <a:pt x="459" y="163"/>
                  <a:pt x="459" y="163"/>
                </a:cubicBezTo>
                <a:cubicBezTo>
                  <a:pt x="395" y="163"/>
                  <a:pt x="395" y="163"/>
                  <a:pt x="395" y="163"/>
                </a:cubicBezTo>
                <a:lnTo>
                  <a:pt x="339" y="42"/>
                </a:lnTo>
                <a:close/>
                <a:moveTo>
                  <a:pt x="268" y="42"/>
                </a:moveTo>
                <a:lnTo>
                  <a:pt x="268" y="42"/>
                </a:lnTo>
                <a:cubicBezTo>
                  <a:pt x="212" y="163"/>
                  <a:pt x="212" y="163"/>
                  <a:pt x="212" y="163"/>
                </a:cubicBezTo>
                <a:cubicBezTo>
                  <a:pt x="148" y="163"/>
                  <a:pt x="148" y="163"/>
                  <a:pt x="148" y="163"/>
                </a:cubicBezTo>
                <a:cubicBezTo>
                  <a:pt x="219" y="14"/>
                  <a:pt x="219" y="14"/>
                  <a:pt x="219" y="14"/>
                </a:cubicBezTo>
                <a:cubicBezTo>
                  <a:pt x="226" y="7"/>
                  <a:pt x="233" y="0"/>
                  <a:pt x="247" y="0"/>
                </a:cubicBezTo>
                <a:cubicBezTo>
                  <a:pt x="261" y="0"/>
                  <a:pt x="275" y="14"/>
                  <a:pt x="275" y="28"/>
                </a:cubicBezTo>
                <a:cubicBezTo>
                  <a:pt x="275" y="35"/>
                  <a:pt x="275" y="35"/>
                  <a:pt x="268" y="4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1400">
              <a:latin typeface="Source Han Sans CN" panose="020B0500000000000000" pitchFamily="34" charset="-128"/>
              <a:ea typeface="Source Han Sans CN" panose="020B0500000000000000" pitchFamily="34" charset="-128"/>
            </a:endParaRPr>
          </a:p>
        </p:txBody>
      </p:sp>
      <p:sp>
        <p:nvSpPr>
          <p:cNvPr id="22" name="Freeform 115"/>
          <p:cNvSpPr>
            <a:spLocks noChangeArrowheads="1"/>
          </p:cNvSpPr>
          <p:nvPr/>
        </p:nvSpPr>
        <p:spPr bwMode="auto">
          <a:xfrm>
            <a:off x="3254372" y="2899908"/>
            <a:ext cx="371183" cy="341162"/>
          </a:xfrm>
          <a:custGeom>
            <a:avLst/>
            <a:gdLst>
              <a:gd name="T0" fmla="*/ 215533 w 601"/>
              <a:gd name="T1" fmla="*/ 81245 h 552"/>
              <a:gd name="T2" fmla="*/ 215533 w 601"/>
              <a:gd name="T3" fmla="*/ 81245 h 552"/>
              <a:gd name="T4" fmla="*/ 187514 w 601"/>
              <a:gd name="T5" fmla="*/ 109285 h 552"/>
              <a:gd name="T6" fmla="*/ 162368 w 601"/>
              <a:gd name="T7" fmla="*/ 81245 h 552"/>
              <a:gd name="T8" fmla="*/ 162368 w 601"/>
              <a:gd name="T9" fmla="*/ 81245 h 552"/>
              <a:gd name="T10" fmla="*/ 162368 w 601"/>
              <a:gd name="T11" fmla="*/ 81245 h 552"/>
              <a:gd name="T12" fmla="*/ 162368 w 601"/>
              <a:gd name="T13" fmla="*/ 81245 h 552"/>
              <a:gd name="T14" fmla="*/ 134349 w 601"/>
              <a:gd name="T15" fmla="*/ 109285 h 552"/>
              <a:gd name="T16" fmla="*/ 106330 w 601"/>
              <a:gd name="T17" fmla="*/ 81245 h 552"/>
              <a:gd name="T18" fmla="*/ 106330 w 601"/>
              <a:gd name="T19" fmla="*/ 81245 h 552"/>
              <a:gd name="T20" fmla="*/ 106330 w 601"/>
              <a:gd name="T21" fmla="*/ 81245 h 552"/>
              <a:gd name="T22" fmla="*/ 106330 w 601"/>
              <a:gd name="T23" fmla="*/ 81245 h 552"/>
              <a:gd name="T24" fmla="*/ 106330 w 601"/>
              <a:gd name="T25" fmla="*/ 81245 h 552"/>
              <a:gd name="T26" fmla="*/ 81184 w 601"/>
              <a:gd name="T27" fmla="*/ 109285 h 552"/>
              <a:gd name="T28" fmla="*/ 53165 w 601"/>
              <a:gd name="T29" fmla="*/ 81245 h 552"/>
              <a:gd name="T30" fmla="*/ 53165 w 601"/>
              <a:gd name="T31" fmla="*/ 81245 h 552"/>
              <a:gd name="T32" fmla="*/ 53165 w 601"/>
              <a:gd name="T33" fmla="*/ 81245 h 552"/>
              <a:gd name="T34" fmla="*/ 53165 w 601"/>
              <a:gd name="T35" fmla="*/ 81245 h 552"/>
              <a:gd name="T36" fmla="*/ 53165 w 601"/>
              <a:gd name="T37" fmla="*/ 81245 h 552"/>
              <a:gd name="T38" fmla="*/ 25145 w 601"/>
              <a:gd name="T39" fmla="*/ 109285 h 552"/>
              <a:gd name="T40" fmla="*/ 0 w 601"/>
              <a:gd name="T41" fmla="*/ 81245 h 552"/>
              <a:gd name="T42" fmla="*/ 0 w 601"/>
              <a:gd name="T43" fmla="*/ 81245 h 552"/>
              <a:gd name="T44" fmla="*/ 0 w 601"/>
              <a:gd name="T45" fmla="*/ 81245 h 552"/>
              <a:gd name="T46" fmla="*/ 0 w 601"/>
              <a:gd name="T47" fmla="*/ 81245 h 552"/>
              <a:gd name="T48" fmla="*/ 17602 w 601"/>
              <a:gd name="T49" fmla="*/ 30197 h 552"/>
              <a:gd name="T50" fmla="*/ 197931 w 601"/>
              <a:gd name="T51" fmla="*/ 30197 h 552"/>
              <a:gd name="T52" fmla="*/ 215533 w 601"/>
              <a:gd name="T53" fmla="*/ 81245 h 552"/>
              <a:gd name="T54" fmla="*/ 182484 w 601"/>
              <a:gd name="T55" fmla="*/ 20131 h 552"/>
              <a:gd name="T56" fmla="*/ 182484 w 601"/>
              <a:gd name="T57" fmla="*/ 20131 h 552"/>
              <a:gd name="T58" fmla="*/ 32689 w 601"/>
              <a:gd name="T59" fmla="*/ 20131 h 552"/>
              <a:gd name="T60" fmla="*/ 22631 w 601"/>
              <a:gd name="T61" fmla="*/ 10066 h 552"/>
              <a:gd name="T62" fmla="*/ 32689 w 601"/>
              <a:gd name="T63" fmla="*/ 0 h 552"/>
              <a:gd name="T64" fmla="*/ 182484 w 601"/>
              <a:gd name="T65" fmla="*/ 0 h 552"/>
              <a:gd name="T66" fmla="*/ 192902 w 601"/>
              <a:gd name="T67" fmla="*/ 10066 h 552"/>
              <a:gd name="T68" fmla="*/ 182484 w 601"/>
              <a:gd name="T69" fmla="*/ 20131 h 552"/>
              <a:gd name="T70" fmla="*/ 30175 w 601"/>
              <a:gd name="T71" fmla="*/ 119350 h 552"/>
              <a:gd name="T72" fmla="*/ 30175 w 601"/>
              <a:gd name="T73" fmla="*/ 119350 h 552"/>
              <a:gd name="T74" fmla="*/ 30175 w 601"/>
              <a:gd name="T75" fmla="*/ 119350 h 552"/>
              <a:gd name="T76" fmla="*/ 32689 w 601"/>
              <a:gd name="T77" fmla="*/ 119350 h 552"/>
              <a:gd name="T78" fmla="*/ 32689 w 601"/>
              <a:gd name="T79" fmla="*/ 119350 h 552"/>
              <a:gd name="T80" fmla="*/ 35204 w 601"/>
              <a:gd name="T81" fmla="*/ 119350 h 552"/>
              <a:gd name="T82" fmla="*/ 40592 w 601"/>
              <a:gd name="T83" fmla="*/ 116834 h 552"/>
              <a:gd name="T84" fmla="*/ 40592 w 601"/>
              <a:gd name="T85" fmla="*/ 116834 h 552"/>
              <a:gd name="T86" fmla="*/ 40592 w 601"/>
              <a:gd name="T87" fmla="*/ 116834 h 552"/>
              <a:gd name="T88" fmla="*/ 40592 w 601"/>
              <a:gd name="T89" fmla="*/ 167522 h 552"/>
              <a:gd name="T90" fmla="*/ 174941 w 601"/>
              <a:gd name="T91" fmla="*/ 167522 h 552"/>
              <a:gd name="T92" fmla="*/ 174941 w 601"/>
              <a:gd name="T93" fmla="*/ 116834 h 552"/>
              <a:gd name="T94" fmla="*/ 174941 w 601"/>
              <a:gd name="T95" fmla="*/ 116834 h 552"/>
              <a:gd name="T96" fmla="*/ 174941 w 601"/>
              <a:gd name="T97" fmla="*/ 116834 h 552"/>
              <a:gd name="T98" fmla="*/ 179970 w 601"/>
              <a:gd name="T99" fmla="*/ 119350 h 552"/>
              <a:gd name="T100" fmla="*/ 182484 w 601"/>
              <a:gd name="T101" fmla="*/ 119350 h 552"/>
              <a:gd name="T102" fmla="*/ 182484 w 601"/>
              <a:gd name="T103" fmla="*/ 119350 h 552"/>
              <a:gd name="T104" fmla="*/ 184999 w 601"/>
              <a:gd name="T105" fmla="*/ 119350 h 552"/>
              <a:gd name="T106" fmla="*/ 184999 w 601"/>
              <a:gd name="T107" fmla="*/ 119350 h 552"/>
              <a:gd name="T108" fmla="*/ 187514 w 601"/>
              <a:gd name="T109" fmla="*/ 119350 h 552"/>
              <a:gd name="T110" fmla="*/ 195416 w 601"/>
              <a:gd name="T111" fmla="*/ 119350 h 552"/>
              <a:gd name="T112" fmla="*/ 195416 w 601"/>
              <a:gd name="T113" fmla="*/ 188013 h 552"/>
              <a:gd name="T114" fmla="*/ 184999 w 601"/>
              <a:gd name="T115" fmla="*/ 198079 h 552"/>
              <a:gd name="T116" fmla="*/ 30175 w 601"/>
              <a:gd name="T117" fmla="*/ 198079 h 552"/>
              <a:gd name="T118" fmla="*/ 20116 w 601"/>
              <a:gd name="T119" fmla="*/ 188013 h 552"/>
              <a:gd name="T120" fmla="*/ 20116 w 601"/>
              <a:gd name="T121" fmla="*/ 119350 h 552"/>
              <a:gd name="T122" fmla="*/ 25145 w 601"/>
              <a:gd name="T123" fmla="*/ 119350 h 552"/>
              <a:gd name="T124" fmla="*/ 30175 w 601"/>
              <a:gd name="T125" fmla="*/ 119350 h 552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601" h="552">
                <a:moveTo>
                  <a:pt x="600" y="226"/>
                </a:moveTo>
                <a:lnTo>
                  <a:pt x="600" y="226"/>
                </a:lnTo>
                <a:cubicBezTo>
                  <a:pt x="600" y="268"/>
                  <a:pt x="565" y="304"/>
                  <a:pt x="522" y="304"/>
                </a:cubicBezTo>
                <a:cubicBezTo>
                  <a:pt x="480" y="304"/>
                  <a:pt x="452" y="268"/>
                  <a:pt x="452" y="226"/>
                </a:cubicBezTo>
                <a:cubicBezTo>
                  <a:pt x="452" y="268"/>
                  <a:pt x="417" y="304"/>
                  <a:pt x="374" y="304"/>
                </a:cubicBezTo>
                <a:cubicBezTo>
                  <a:pt x="332" y="304"/>
                  <a:pt x="296" y="268"/>
                  <a:pt x="296" y="226"/>
                </a:cubicBezTo>
                <a:cubicBezTo>
                  <a:pt x="296" y="268"/>
                  <a:pt x="268" y="304"/>
                  <a:pt x="226" y="304"/>
                </a:cubicBezTo>
                <a:cubicBezTo>
                  <a:pt x="183" y="304"/>
                  <a:pt x="148" y="268"/>
                  <a:pt x="148" y="226"/>
                </a:cubicBezTo>
                <a:cubicBezTo>
                  <a:pt x="148" y="268"/>
                  <a:pt x="113" y="304"/>
                  <a:pt x="70" y="304"/>
                </a:cubicBezTo>
                <a:cubicBezTo>
                  <a:pt x="28" y="304"/>
                  <a:pt x="0" y="268"/>
                  <a:pt x="0" y="226"/>
                </a:cubicBezTo>
                <a:cubicBezTo>
                  <a:pt x="49" y="84"/>
                  <a:pt x="49" y="84"/>
                  <a:pt x="49" y="84"/>
                </a:cubicBezTo>
                <a:cubicBezTo>
                  <a:pt x="551" y="84"/>
                  <a:pt x="551" y="84"/>
                  <a:pt x="551" y="84"/>
                </a:cubicBezTo>
                <a:cubicBezTo>
                  <a:pt x="600" y="226"/>
                  <a:pt x="600" y="226"/>
                  <a:pt x="600" y="226"/>
                </a:cubicBezTo>
                <a:close/>
                <a:moveTo>
                  <a:pt x="508" y="56"/>
                </a:moveTo>
                <a:lnTo>
                  <a:pt x="508" y="56"/>
                </a:lnTo>
                <a:cubicBezTo>
                  <a:pt x="91" y="56"/>
                  <a:pt x="91" y="56"/>
                  <a:pt x="91" y="56"/>
                </a:cubicBezTo>
                <a:cubicBezTo>
                  <a:pt x="77" y="56"/>
                  <a:pt x="63" y="49"/>
                  <a:pt x="63" y="28"/>
                </a:cubicBezTo>
                <a:cubicBezTo>
                  <a:pt x="63" y="14"/>
                  <a:pt x="77" y="0"/>
                  <a:pt x="91" y="0"/>
                </a:cubicBezTo>
                <a:cubicBezTo>
                  <a:pt x="508" y="0"/>
                  <a:pt x="508" y="0"/>
                  <a:pt x="508" y="0"/>
                </a:cubicBezTo>
                <a:cubicBezTo>
                  <a:pt x="522" y="0"/>
                  <a:pt x="537" y="14"/>
                  <a:pt x="537" y="28"/>
                </a:cubicBezTo>
                <a:cubicBezTo>
                  <a:pt x="537" y="49"/>
                  <a:pt x="522" y="56"/>
                  <a:pt x="508" y="56"/>
                </a:cubicBezTo>
                <a:close/>
                <a:moveTo>
                  <a:pt x="84" y="332"/>
                </a:moveTo>
                <a:lnTo>
                  <a:pt x="84" y="332"/>
                </a:lnTo>
                <a:cubicBezTo>
                  <a:pt x="84" y="332"/>
                  <a:pt x="84" y="332"/>
                  <a:pt x="91" y="332"/>
                </a:cubicBezTo>
                <a:cubicBezTo>
                  <a:pt x="91" y="332"/>
                  <a:pt x="91" y="332"/>
                  <a:pt x="98" y="332"/>
                </a:cubicBezTo>
                <a:cubicBezTo>
                  <a:pt x="98" y="325"/>
                  <a:pt x="106" y="325"/>
                  <a:pt x="113" y="325"/>
                </a:cubicBezTo>
                <a:cubicBezTo>
                  <a:pt x="113" y="466"/>
                  <a:pt x="113" y="466"/>
                  <a:pt x="113" y="466"/>
                </a:cubicBezTo>
                <a:cubicBezTo>
                  <a:pt x="487" y="466"/>
                  <a:pt x="487" y="466"/>
                  <a:pt x="487" y="466"/>
                </a:cubicBezTo>
                <a:cubicBezTo>
                  <a:pt x="487" y="325"/>
                  <a:pt x="487" y="325"/>
                  <a:pt x="487" y="325"/>
                </a:cubicBezTo>
                <a:cubicBezTo>
                  <a:pt x="494" y="325"/>
                  <a:pt x="494" y="325"/>
                  <a:pt x="501" y="332"/>
                </a:cubicBezTo>
                <a:cubicBezTo>
                  <a:pt x="501" y="332"/>
                  <a:pt x="501" y="332"/>
                  <a:pt x="508" y="332"/>
                </a:cubicBezTo>
                <a:lnTo>
                  <a:pt x="515" y="332"/>
                </a:lnTo>
                <a:lnTo>
                  <a:pt x="522" y="332"/>
                </a:lnTo>
                <a:cubicBezTo>
                  <a:pt x="530" y="332"/>
                  <a:pt x="537" y="332"/>
                  <a:pt x="544" y="332"/>
                </a:cubicBezTo>
                <a:cubicBezTo>
                  <a:pt x="544" y="523"/>
                  <a:pt x="544" y="523"/>
                  <a:pt x="544" y="523"/>
                </a:cubicBezTo>
                <a:cubicBezTo>
                  <a:pt x="544" y="537"/>
                  <a:pt x="530" y="551"/>
                  <a:pt x="515" y="551"/>
                </a:cubicBezTo>
                <a:cubicBezTo>
                  <a:pt x="84" y="551"/>
                  <a:pt x="84" y="551"/>
                  <a:pt x="84" y="551"/>
                </a:cubicBezTo>
                <a:cubicBezTo>
                  <a:pt x="63" y="551"/>
                  <a:pt x="56" y="537"/>
                  <a:pt x="56" y="523"/>
                </a:cubicBezTo>
                <a:cubicBezTo>
                  <a:pt x="56" y="332"/>
                  <a:pt x="56" y="332"/>
                  <a:pt x="56" y="332"/>
                </a:cubicBezTo>
                <a:cubicBezTo>
                  <a:pt x="63" y="332"/>
                  <a:pt x="63" y="332"/>
                  <a:pt x="70" y="332"/>
                </a:cubicBezTo>
                <a:cubicBezTo>
                  <a:pt x="77" y="332"/>
                  <a:pt x="77" y="332"/>
                  <a:pt x="84" y="33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1400">
              <a:latin typeface="Source Han Sans CN" panose="020B0500000000000000" pitchFamily="34" charset="-128"/>
              <a:ea typeface="Source Han Sans CN" panose="020B0500000000000000" pitchFamily="34" charset="-128"/>
            </a:endParaRPr>
          </a:p>
        </p:txBody>
      </p:sp>
      <p:sp>
        <p:nvSpPr>
          <p:cNvPr id="23" name="Freeform 120"/>
          <p:cNvSpPr>
            <a:spLocks noChangeArrowheads="1"/>
          </p:cNvSpPr>
          <p:nvPr/>
        </p:nvSpPr>
        <p:spPr bwMode="auto">
          <a:xfrm>
            <a:off x="2404883" y="3770415"/>
            <a:ext cx="373911" cy="297491"/>
          </a:xfrm>
          <a:custGeom>
            <a:avLst/>
            <a:gdLst>
              <a:gd name="T0" fmla="*/ 217118 w 602"/>
              <a:gd name="T1" fmla="*/ 38054 h 482"/>
              <a:gd name="T2" fmla="*/ 217118 w 602"/>
              <a:gd name="T3" fmla="*/ 38054 h 482"/>
              <a:gd name="T4" fmla="*/ 217118 w 602"/>
              <a:gd name="T5" fmla="*/ 38054 h 482"/>
              <a:gd name="T6" fmla="*/ 186411 w 602"/>
              <a:gd name="T7" fmla="*/ 104109 h 482"/>
              <a:gd name="T8" fmla="*/ 186411 w 602"/>
              <a:gd name="T9" fmla="*/ 104109 h 482"/>
              <a:gd name="T10" fmla="*/ 178824 w 602"/>
              <a:gd name="T11" fmla="*/ 111648 h 482"/>
              <a:gd name="T12" fmla="*/ 178824 w 602"/>
              <a:gd name="T13" fmla="*/ 111648 h 482"/>
              <a:gd name="T14" fmla="*/ 89231 w 602"/>
              <a:gd name="T15" fmla="*/ 116674 h 482"/>
              <a:gd name="T16" fmla="*/ 94289 w 602"/>
              <a:gd name="T17" fmla="*/ 132111 h 482"/>
              <a:gd name="T18" fmla="*/ 191468 w 602"/>
              <a:gd name="T19" fmla="*/ 132111 h 482"/>
              <a:gd name="T20" fmla="*/ 212060 w 602"/>
              <a:gd name="T21" fmla="*/ 152215 h 482"/>
              <a:gd name="T22" fmla="*/ 191468 w 602"/>
              <a:gd name="T23" fmla="*/ 172678 h 482"/>
              <a:gd name="T24" fmla="*/ 171238 w 602"/>
              <a:gd name="T25" fmla="*/ 152215 h 482"/>
              <a:gd name="T26" fmla="*/ 74058 w 602"/>
              <a:gd name="T27" fmla="*/ 152215 h 482"/>
              <a:gd name="T28" fmla="*/ 53467 w 602"/>
              <a:gd name="T29" fmla="*/ 172678 h 482"/>
              <a:gd name="T30" fmla="*/ 33236 w 602"/>
              <a:gd name="T31" fmla="*/ 152215 h 482"/>
              <a:gd name="T32" fmla="*/ 53467 w 602"/>
              <a:gd name="T33" fmla="*/ 132111 h 482"/>
              <a:gd name="T34" fmla="*/ 74058 w 602"/>
              <a:gd name="T35" fmla="*/ 132111 h 482"/>
              <a:gd name="T36" fmla="*/ 33236 w 602"/>
              <a:gd name="T37" fmla="*/ 20463 h 482"/>
              <a:gd name="T38" fmla="*/ 10115 w 602"/>
              <a:gd name="T39" fmla="*/ 20463 h 482"/>
              <a:gd name="T40" fmla="*/ 0 w 602"/>
              <a:gd name="T41" fmla="*/ 10052 h 482"/>
              <a:gd name="T42" fmla="*/ 10115 w 602"/>
              <a:gd name="T43" fmla="*/ 0 h 482"/>
              <a:gd name="T44" fmla="*/ 40822 w 602"/>
              <a:gd name="T45" fmla="*/ 0 h 482"/>
              <a:gd name="T46" fmla="*/ 50938 w 602"/>
              <a:gd name="T47" fmla="*/ 5026 h 482"/>
              <a:gd name="T48" fmla="*/ 50938 w 602"/>
              <a:gd name="T49" fmla="*/ 5026 h 482"/>
              <a:gd name="T50" fmla="*/ 56357 w 602"/>
              <a:gd name="T51" fmla="*/ 22976 h 482"/>
              <a:gd name="T52" fmla="*/ 206641 w 602"/>
              <a:gd name="T53" fmla="*/ 22976 h 482"/>
              <a:gd name="T54" fmla="*/ 217118 w 602"/>
              <a:gd name="T55" fmla="*/ 33028 h 482"/>
              <a:gd name="T56" fmla="*/ 217118 w 602"/>
              <a:gd name="T57" fmla="*/ 38054 h 482"/>
              <a:gd name="T58" fmla="*/ 63943 w 602"/>
              <a:gd name="T59" fmla="*/ 43080 h 482"/>
              <a:gd name="T60" fmla="*/ 63943 w 602"/>
              <a:gd name="T61" fmla="*/ 43080 h 482"/>
              <a:gd name="T62" fmla="*/ 81645 w 602"/>
              <a:gd name="T63" fmla="*/ 96570 h 482"/>
              <a:gd name="T64" fmla="*/ 171238 w 602"/>
              <a:gd name="T65" fmla="*/ 91544 h 482"/>
              <a:gd name="T66" fmla="*/ 191468 w 602"/>
              <a:gd name="T67" fmla="*/ 43080 h 482"/>
              <a:gd name="T68" fmla="*/ 63943 w 602"/>
              <a:gd name="T69" fmla="*/ 43080 h 482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0" t="0" r="r" b="b"/>
            <a:pathLst>
              <a:path w="602" h="482">
                <a:moveTo>
                  <a:pt x="601" y="106"/>
                </a:moveTo>
                <a:lnTo>
                  <a:pt x="601" y="106"/>
                </a:lnTo>
                <a:cubicBezTo>
                  <a:pt x="516" y="290"/>
                  <a:pt x="516" y="290"/>
                  <a:pt x="516" y="290"/>
                </a:cubicBezTo>
                <a:cubicBezTo>
                  <a:pt x="509" y="304"/>
                  <a:pt x="502" y="311"/>
                  <a:pt x="495" y="311"/>
                </a:cubicBezTo>
                <a:cubicBezTo>
                  <a:pt x="247" y="325"/>
                  <a:pt x="247" y="325"/>
                  <a:pt x="247" y="325"/>
                </a:cubicBezTo>
                <a:cubicBezTo>
                  <a:pt x="261" y="368"/>
                  <a:pt x="261" y="368"/>
                  <a:pt x="261" y="368"/>
                </a:cubicBezTo>
                <a:cubicBezTo>
                  <a:pt x="530" y="368"/>
                  <a:pt x="530" y="368"/>
                  <a:pt x="530" y="368"/>
                </a:cubicBezTo>
                <a:cubicBezTo>
                  <a:pt x="558" y="368"/>
                  <a:pt x="587" y="389"/>
                  <a:pt x="587" y="424"/>
                </a:cubicBezTo>
                <a:cubicBezTo>
                  <a:pt x="587" y="453"/>
                  <a:pt x="558" y="481"/>
                  <a:pt x="530" y="481"/>
                </a:cubicBezTo>
                <a:cubicBezTo>
                  <a:pt x="495" y="481"/>
                  <a:pt x="474" y="453"/>
                  <a:pt x="474" y="424"/>
                </a:cubicBezTo>
                <a:cubicBezTo>
                  <a:pt x="205" y="424"/>
                  <a:pt x="205" y="424"/>
                  <a:pt x="205" y="424"/>
                </a:cubicBezTo>
                <a:cubicBezTo>
                  <a:pt x="205" y="453"/>
                  <a:pt x="184" y="481"/>
                  <a:pt x="148" y="481"/>
                </a:cubicBezTo>
                <a:cubicBezTo>
                  <a:pt x="120" y="481"/>
                  <a:pt x="92" y="453"/>
                  <a:pt x="92" y="424"/>
                </a:cubicBezTo>
                <a:cubicBezTo>
                  <a:pt x="92" y="389"/>
                  <a:pt x="120" y="368"/>
                  <a:pt x="148" y="368"/>
                </a:cubicBezTo>
                <a:cubicBezTo>
                  <a:pt x="205" y="368"/>
                  <a:pt x="205" y="368"/>
                  <a:pt x="205" y="368"/>
                </a:cubicBezTo>
                <a:cubicBezTo>
                  <a:pt x="92" y="57"/>
                  <a:pt x="92" y="57"/>
                  <a:pt x="92" y="57"/>
                </a:cubicBezTo>
                <a:cubicBezTo>
                  <a:pt x="28" y="57"/>
                  <a:pt x="28" y="57"/>
                  <a:pt x="28" y="57"/>
                </a:cubicBezTo>
                <a:cubicBezTo>
                  <a:pt x="14" y="57"/>
                  <a:pt x="0" y="42"/>
                  <a:pt x="0" y="28"/>
                </a:cubicBezTo>
                <a:cubicBezTo>
                  <a:pt x="0" y="7"/>
                  <a:pt x="14" y="0"/>
                  <a:pt x="28" y="0"/>
                </a:cubicBezTo>
                <a:cubicBezTo>
                  <a:pt x="113" y="0"/>
                  <a:pt x="113" y="0"/>
                  <a:pt x="113" y="0"/>
                </a:cubicBezTo>
                <a:cubicBezTo>
                  <a:pt x="127" y="0"/>
                  <a:pt x="134" y="7"/>
                  <a:pt x="141" y="14"/>
                </a:cubicBezTo>
                <a:cubicBezTo>
                  <a:pt x="156" y="64"/>
                  <a:pt x="156" y="64"/>
                  <a:pt x="156" y="64"/>
                </a:cubicBezTo>
                <a:cubicBezTo>
                  <a:pt x="572" y="64"/>
                  <a:pt x="572" y="64"/>
                  <a:pt x="572" y="64"/>
                </a:cubicBezTo>
                <a:cubicBezTo>
                  <a:pt x="594" y="64"/>
                  <a:pt x="601" y="78"/>
                  <a:pt x="601" y="92"/>
                </a:cubicBezTo>
                <a:cubicBezTo>
                  <a:pt x="601" y="99"/>
                  <a:pt x="601" y="99"/>
                  <a:pt x="601" y="106"/>
                </a:cubicBezTo>
                <a:close/>
                <a:moveTo>
                  <a:pt x="177" y="120"/>
                </a:moveTo>
                <a:lnTo>
                  <a:pt x="177" y="120"/>
                </a:lnTo>
                <a:cubicBezTo>
                  <a:pt x="226" y="269"/>
                  <a:pt x="226" y="269"/>
                  <a:pt x="226" y="269"/>
                </a:cubicBezTo>
                <a:cubicBezTo>
                  <a:pt x="474" y="255"/>
                  <a:pt x="474" y="255"/>
                  <a:pt x="474" y="255"/>
                </a:cubicBezTo>
                <a:cubicBezTo>
                  <a:pt x="530" y="120"/>
                  <a:pt x="530" y="120"/>
                  <a:pt x="530" y="120"/>
                </a:cubicBezTo>
                <a:lnTo>
                  <a:pt x="177" y="12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1400">
              <a:latin typeface="Source Han Sans CN" panose="020B0500000000000000" pitchFamily="34" charset="-128"/>
              <a:ea typeface="Source Han Sans CN" panose="020B0500000000000000" pitchFamily="34" charset="-128"/>
            </a:endParaRPr>
          </a:p>
        </p:txBody>
      </p:sp>
      <p:sp>
        <p:nvSpPr>
          <p:cNvPr id="25" name="Rectangle 29"/>
          <p:cNvSpPr/>
          <p:nvPr/>
        </p:nvSpPr>
        <p:spPr>
          <a:xfrm>
            <a:off x="5954377" y="2899908"/>
            <a:ext cx="2009488" cy="8604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l">
              <a:lnSpc>
                <a:spcPts val="2000"/>
              </a:lnSpc>
              <a:defRPr/>
            </a:pP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FZHei-B01S" panose="02010601030101010101" pitchFamily="2" charset="-122"/>
              </a:rPr>
              <a:t>请在此处添加具体内容，文字尽量言简意赅，简单说明即可，不必过于繁琐</a:t>
            </a:r>
            <a:endParaRPr lang="zh-CN" altLang="en-US" sz="11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FZHei-B01S" panose="02010601030101010101" pitchFamily="2" charset="-122"/>
            </a:endParaRPr>
          </a:p>
        </p:txBody>
      </p:sp>
      <p:sp>
        <p:nvSpPr>
          <p:cNvPr id="26" name="Rectangle 30"/>
          <p:cNvSpPr/>
          <p:nvPr/>
        </p:nvSpPr>
        <p:spPr>
          <a:xfrm>
            <a:off x="5954377" y="2589679"/>
            <a:ext cx="1092141" cy="3371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600" b="1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Open Sans" pitchFamily="34" charset="0"/>
                <a:sym typeface="+mn-ea"/>
              </a:rPr>
              <a:t>添加标题</a:t>
            </a:r>
            <a:endParaRPr kumimoji="0" lang="zh-CN" altLang="en-US" sz="16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Open Sans" pitchFamily="34" charset="0"/>
              <a:sym typeface="+mn-ea"/>
            </a:endParaRPr>
          </a:p>
        </p:txBody>
      </p:sp>
      <p:sp>
        <p:nvSpPr>
          <p:cNvPr id="27" name="Rectangle 29"/>
          <p:cNvSpPr/>
          <p:nvPr/>
        </p:nvSpPr>
        <p:spPr>
          <a:xfrm>
            <a:off x="8478517" y="2899908"/>
            <a:ext cx="2009488" cy="817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l">
              <a:lnSpc>
                <a:spcPts val="2000"/>
              </a:lnSpc>
              <a:defRPr/>
            </a:pP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FZHei-B01S" panose="02010601030101010101" pitchFamily="2" charset="-122"/>
              </a:rPr>
              <a:t>请在此处添加具体内容，文字尽量言简意赅，简单说明即可，不必过于繁琐</a:t>
            </a:r>
            <a:endParaRPr lang="zh-CN" altLang="en-US" sz="11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FZHei-B01S" panose="02010601030101010101" pitchFamily="2" charset="-122"/>
            </a:endParaRPr>
          </a:p>
        </p:txBody>
      </p:sp>
      <p:sp>
        <p:nvSpPr>
          <p:cNvPr id="28" name="Rectangle 30"/>
          <p:cNvSpPr/>
          <p:nvPr/>
        </p:nvSpPr>
        <p:spPr>
          <a:xfrm>
            <a:off x="8478517" y="2589679"/>
            <a:ext cx="1092141" cy="3371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600" b="1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Open Sans" pitchFamily="34" charset="0"/>
                <a:sym typeface="+mn-ea"/>
              </a:rPr>
              <a:t>添加标题</a:t>
            </a:r>
            <a:endParaRPr kumimoji="0" lang="zh-CN" altLang="en-US" sz="16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Open Sans" pitchFamily="34" charset="0"/>
              <a:sym typeface="+mn-ea"/>
            </a:endParaRPr>
          </a:p>
        </p:txBody>
      </p:sp>
      <p:sp>
        <p:nvSpPr>
          <p:cNvPr id="29" name="Rectangle 29"/>
          <p:cNvSpPr/>
          <p:nvPr/>
        </p:nvSpPr>
        <p:spPr>
          <a:xfrm>
            <a:off x="5954377" y="4443485"/>
            <a:ext cx="2009488" cy="817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l">
              <a:lnSpc>
                <a:spcPts val="2000"/>
              </a:lnSpc>
              <a:defRPr/>
            </a:pP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FZHei-B01S" panose="02010601030101010101" pitchFamily="2" charset="-122"/>
              </a:rPr>
              <a:t>请在此处添加具体内容，文字尽量言简意赅，简单说明即可，不必过于繁琐</a:t>
            </a:r>
            <a:endParaRPr lang="zh-CN" altLang="en-US" sz="11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FZHei-B01S" panose="02010601030101010101" pitchFamily="2" charset="-122"/>
            </a:endParaRPr>
          </a:p>
        </p:txBody>
      </p:sp>
      <p:sp>
        <p:nvSpPr>
          <p:cNvPr id="30" name="Rectangle 30"/>
          <p:cNvSpPr/>
          <p:nvPr/>
        </p:nvSpPr>
        <p:spPr>
          <a:xfrm>
            <a:off x="5954377" y="4133256"/>
            <a:ext cx="1092141" cy="3371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600" b="1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Open Sans" pitchFamily="34" charset="0"/>
                <a:sym typeface="+mn-ea"/>
              </a:rPr>
              <a:t>添加标题</a:t>
            </a:r>
            <a:endParaRPr kumimoji="0" lang="zh-CN" altLang="en-US" sz="16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Open Sans" pitchFamily="34" charset="0"/>
              <a:sym typeface="+mn-ea"/>
            </a:endParaRPr>
          </a:p>
        </p:txBody>
      </p:sp>
      <p:sp>
        <p:nvSpPr>
          <p:cNvPr id="31" name="Rectangle 29"/>
          <p:cNvSpPr/>
          <p:nvPr/>
        </p:nvSpPr>
        <p:spPr>
          <a:xfrm>
            <a:off x="8478517" y="4443485"/>
            <a:ext cx="2009488" cy="817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l">
              <a:lnSpc>
                <a:spcPts val="2000"/>
              </a:lnSpc>
              <a:defRPr/>
            </a:pP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FZHei-B01S" panose="02010601030101010101" pitchFamily="2" charset="-122"/>
              </a:rPr>
              <a:t>请在此处添加具体内容，文字尽量言简意赅，简单说明即可，不必过于繁琐</a:t>
            </a:r>
            <a:endParaRPr lang="zh-CN" altLang="en-US" sz="11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FZHei-B01S" panose="02010601030101010101" pitchFamily="2" charset="-122"/>
            </a:endParaRPr>
          </a:p>
        </p:txBody>
      </p:sp>
      <p:sp>
        <p:nvSpPr>
          <p:cNvPr id="32" name="Rectangle 30"/>
          <p:cNvSpPr/>
          <p:nvPr/>
        </p:nvSpPr>
        <p:spPr>
          <a:xfrm>
            <a:off x="8478517" y="4133256"/>
            <a:ext cx="1092141" cy="3371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600" b="1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Open Sans" pitchFamily="34" charset="0"/>
                <a:sym typeface="+mn-ea"/>
              </a:rPr>
              <a:t>添加标题</a:t>
            </a:r>
            <a:endParaRPr kumimoji="0" lang="zh-CN" altLang="en-US" sz="16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Open Sans" pitchFamily="34" charset="0"/>
              <a:sym typeface="+mn-ea"/>
            </a:endParaRPr>
          </a:p>
        </p:txBody>
      </p:sp>
      <p:grpSp>
        <p:nvGrpSpPr>
          <p:cNvPr id="33" name="Group 32"/>
          <p:cNvGrpSpPr/>
          <p:nvPr/>
        </p:nvGrpSpPr>
        <p:grpSpPr>
          <a:xfrm>
            <a:off x="198765" y="305448"/>
            <a:ext cx="11693383" cy="558146"/>
            <a:chOff x="198765" y="305448"/>
            <a:chExt cx="11693383" cy="558146"/>
          </a:xfrm>
        </p:grpSpPr>
        <p:sp>
          <p:nvSpPr>
            <p:cNvPr id="34" name="任意多边形 86"/>
            <p:cNvSpPr/>
            <p:nvPr/>
          </p:nvSpPr>
          <p:spPr>
            <a:xfrm>
              <a:off x="4207560" y="305448"/>
              <a:ext cx="3677251" cy="558146"/>
            </a:xfrm>
            <a:custGeom>
              <a:avLst/>
              <a:gdLst>
                <a:gd name="connsiteX0" fmla="*/ 169920 w 8770052"/>
                <a:gd name="connsiteY0" fmla="*/ 0 h 3219464"/>
                <a:gd name="connsiteX1" fmla="*/ 8600132 w 8770052"/>
                <a:gd name="connsiteY1" fmla="*/ 0 h 3219464"/>
                <a:gd name="connsiteX2" fmla="*/ 8770052 w 8770052"/>
                <a:gd name="connsiteY2" fmla="*/ 169920 h 3219464"/>
                <a:gd name="connsiteX3" fmla="*/ 8770052 w 8770052"/>
                <a:gd name="connsiteY3" fmla="*/ 3219464 h 3219464"/>
                <a:gd name="connsiteX4" fmla="*/ 0 w 8770052"/>
                <a:gd name="connsiteY4" fmla="*/ 3219464 h 3219464"/>
                <a:gd name="connsiteX5" fmla="*/ 0 w 8770052"/>
                <a:gd name="connsiteY5" fmla="*/ 169920 h 3219464"/>
                <a:gd name="connsiteX6" fmla="*/ 169920 w 8770052"/>
                <a:gd name="connsiteY6" fmla="*/ 0 h 3219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770052" h="3219464">
                  <a:moveTo>
                    <a:pt x="169920" y="0"/>
                  </a:moveTo>
                  <a:lnTo>
                    <a:pt x="8600132" y="0"/>
                  </a:lnTo>
                  <a:cubicBezTo>
                    <a:pt x="8693976" y="0"/>
                    <a:pt x="8770052" y="76076"/>
                    <a:pt x="8770052" y="169920"/>
                  </a:cubicBezTo>
                  <a:lnTo>
                    <a:pt x="8770052" y="3219464"/>
                  </a:lnTo>
                  <a:lnTo>
                    <a:pt x="0" y="3219464"/>
                  </a:lnTo>
                  <a:lnTo>
                    <a:pt x="0" y="169920"/>
                  </a:lnTo>
                  <a:cubicBezTo>
                    <a:pt x="0" y="76076"/>
                    <a:pt x="76076" y="0"/>
                    <a:pt x="169920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3500000" scaled="1"/>
              <a:tileRect/>
            </a:gradFill>
            <a:ln>
              <a:noFill/>
            </a:ln>
            <a:effectLst>
              <a:outerShdw blurRad="3810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思源黑体" panose="020B0500000000000000" pitchFamily="34" charset="-122"/>
                <a:ea typeface="思源黑体" panose="020B0500000000000000" pitchFamily="34" charset="-122"/>
                <a:sym typeface="思源黑体" panose="020B0500000000000000" pitchFamily="34" charset="-122"/>
              </a:endParaRPr>
            </a:p>
          </p:txBody>
        </p:sp>
        <p:cxnSp>
          <p:nvCxnSpPr>
            <p:cNvPr id="35" name="直接连接符 75"/>
            <p:cNvCxnSpPr/>
            <p:nvPr/>
          </p:nvCxnSpPr>
          <p:spPr>
            <a:xfrm>
              <a:off x="198765" y="608350"/>
              <a:ext cx="3818570" cy="0"/>
            </a:xfrm>
            <a:prstGeom prst="line">
              <a:avLst/>
            </a:prstGeom>
            <a:ln w="31750"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直接连接符 75"/>
            <p:cNvCxnSpPr/>
            <p:nvPr/>
          </p:nvCxnSpPr>
          <p:spPr>
            <a:xfrm>
              <a:off x="8073578" y="608350"/>
              <a:ext cx="3818570" cy="0"/>
            </a:xfrm>
            <a:prstGeom prst="line">
              <a:avLst/>
            </a:prstGeom>
            <a:ln w="31750"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文本框 8"/>
            <p:cNvSpPr txBox="1"/>
            <p:nvPr/>
          </p:nvSpPr>
          <p:spPr>
            <a:xfrm>
              <a:off x="4820195" y="397562"/>
              <a:ext cx="24519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pc="600">
                  <a:solidFill>
                    <a:schemeClr val="bg1"/>
                  </a:solidFill>
                  <a:latin typeface="思源黑体" panose="020B0500000000000000" pitchFamily="34" charset="-122"/>
                  <a:ea typeface="思源黑体" panose="020B0500000000000000" pitchFamily="34" charset="-122"/>
                  <a:sym typeface="思源黑体" panose="020B0500000000000000" pitchFamily="34" charset="-122"/>
                </a:rPr>
                <a:t>输入您的标题</a:t>
              </a:r>
              <a:endParaRPr lang="zh-CN" altLang="en-US" spc="600">
                <a:solidFill>
                  <a:schemeClr val="bg1"/>
                </a:solidFill>
                <a:latin typeface="思源黑体" panose="020B0500000000000000" pitchFamily="34" charset="-122"/>
                <a:ea typeface="思源黑体" panose="020B0500000000000000" pitchFamily="34" charset="-122"/>
                <a:sym typeface="思源黑体" panose="020B0500000000000000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Прямая соединительная линия 5"/>
          <p:cNvCxnSpPr/>
          <p:nvPr/>
        </p:nvCxnSpPr>
        <p:spPr>
          <a:xfrm>
            <a:off x="6096001" y="863594"/>
            <a:ext cx="0" cy="580820"/>
          </a:xfrm>
          <a:prstGeom prst="line">
            <a:avLst/>
          </a:prstGeom>
          <a:ln w="635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Freeform: Shape 110"/>
          <p:cNvSpPr/>
          <p:nvPr/>
        </p:nvSpPr>
        <p:spPr>
          <a:xfrm>
            <a:off x="5379388" y="1574557"/>
            <a:ext cx="1439778" cy="1439778"/>
          </a:xfrm>
          <a:custGeom>
            <a:avLst/>
            <a:gdLst/>
            <a:ahLst/>
            <a:cxnLst/>
            <a:rect l="l" t="t" r="r" b="b"/>
            <a:pathLst>
              <a:path w="195927" h="195927">
                <a:moveTo>
                  <a:pt x="97964" y="28559"/>
                </a:moveTo>
                <a:cubicBezTo>
                  <a:pt x="85058" y="28707"/>
                  <a:pt x="73390" y="31870"/>
                  <a:pt x="62959" y="38047"/>
                </a:cubicBezTo>
                <a:cubicBezTo>
                  <a:pt x="52529" y="44225"/>
                  <a:pt x="44225" y="52528"/>
                  <a:pt x="38048" y="62958"/>
                </a:cubicBezTo>
                <a:cubicBezTo>
                  <a:pt x="31870" y="73388"/>
                  <a:pt x="28707" y="85057"/>
                  <a:pt x="28559" y="97963"/>
                </a:cubicBezTo>
                <a:cubicBezTo>
                  <a:pt x="28707" y="110869"/>
                  <a:pt x="31870" y="122537"/>
                  <a:pt x="38048" y="132968"/>
                </a:cubicBezTo>
                <a:cubicBezTo>
                  <a:pt x="44225" y="143398"/>
                  <a:pt x="52529" y="151702"/>
                  <a:pt x="62959" y="157879"/>
                </a:cubicBezTo>
                <a:cubicBezTo>
                  <a:pt x="73390" y="164057"/>
                  <a:pt x="85058" y="167220"/>
                  <a:pt x="97964" y="167368"/>
                </a:cubicBezTo>
                <a:cubicBezTo>
                  <a:pt x="110870" y="167220"/>
                  <a:pt x="122539" y="164057"/>
                  <a:pt x="132969" y="157879"/>
                </a:cubicBezTo>
                <a:cubicBezTo>
                  <a:pt x="143399" y="151702"/>
                  <a:pt x="151703" y="143398"/>
                  <a:pt x="157880" y="132968"/>
                </a:cubicBezTo>
                <a:cubicBezTo>
                  <a:pt x="164057" y="122537"/>
                  <a:pt x="167220" y="110869"/>
                  <a:pt x="167368" y="97963"/>
                </a:cubicBezTo>
                <a:cubicBezTo>
                  <a:pt x="167220" y="85057"/>
                  <a:pt x="164057" y="73388"/>
                  <a:pt x="157880" y="62958"/>
                </a:cubicBezTo>
                <a:cubicBezTo>
                  <a:pt x="151703" y="52528"/>
                  <a:pt x="143399" y="44225"/>
                  <a:pt x="132969" y="38047"/>
                </a:cubicBezTo>
                <a:cubicBezTo>
                  <a:pt x="122539" y="31870"/>
                  <a:pt x="110870" y="28707"/>
                  <a:pt x="97964" y="28559"/>
                </a:cubicBezTo>
                <a:close/>
                <a:moveTo>
                  <a:pt x="97964" y="0"/>
                </a:moveTo>
                <a:cubicBezTo>
                  <a:pt x="116204" y="207"/>
                  <a:pt x="132683" y="4666"/>
                  <a:pt x="147404" y="13377"/>
                </a:cubicBezTo>
                <a:cubicBezTo>
                  <a:pt x="162125" y="22087"/>
                  <a:pt x="173840" y="33802"/>
                  <a:pt x="182550" y="48523"/>
                </a:cubicBezTo>
                <a:cubicBezTo>
                  <a:pt x="191261" y="63243"/>
                  <a:pt x="195719" y="79723"/>
                  <a:pt x="195927" y="97963"/>
                </a:cubicBezTo>
                <a:cubicBezTo>
                  <a:pt x="195719" y="116202"/>
                  <a:pt x="191261" y="132682"/>
                  <a:pt x="182550" y="147403"/>
                </a:cubicBezTo>
                <a:cubicBezTo>
                  <a:pt x="173840" y="162124"/>
                  <a:pt x="162125" y="173839"/>
                  <a:pt x="147404" y="182550"/>
                </a:cubicBezTo>
                <a:cubicBezTo>
                  <a:pt x="132683" y="191260"/>
                  <a:pt x="116204" y="195719"/>
                  <a:pt x="97964" y="195927"/>
                </a:cubicBezTo>
                <a:cubicBezTo>
                  <a:pt x="79725" y="195719"/>
                  <a:pt x="63245" y="191260"/>
                  <a:pt x="48524" y="182550"/>
                </a:cubicBezTo>
                <a:cubicBezTo>
                  <a:pt x="33803" y="173839"/>
                  <a:pt x="22087" y="162124"/>
                  <a:pt x="13377" y="147403"/>
                </a:cubicBezTo>
                <a:cubicBezTo>
                  <a:pt x="4667" y="132682"/>
                  <a:pt x="208" y="116202"/>
                  <a:pt x="0" y="97963"/>
                </a:cubicBezTo>
                <a:cubicBezTo>
                  <a:pt x="208" y="79723"/>
                  <a:pt x="4667" y="63243"/>
                  <a:pt x="13377" y="48523"/>
                </a:cubicBezTo>
                <a:cubicBezTo>
                  <a:pt x="22087" y="33802"/>
                  <a:pt x="33803" y="22087"/>
                  <a:pt x="48524" y="13377"/>
                </a:cubicBezTo>
                <a:cubicBezTo>
                  <a:pt x="63245" y="4666"/>
                  <a:pt x="79725" y="207"/>
                  <a:pt x="97964" y="0"/>
                </a:cubicBezTo>
                <a:close/>
              </a:path>
            </a:pathLst>
          </a:custGeom>
          <a:solidFill>
            <a:srgbClr val="4D78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200"/>
          </a:p>
        </p:txBody>
      </p:sp>
      <p:cxnSp>
        <p:nvCxnSpPr>
          <p:cNvPr id="4" name="Прямая соединительная линия 14"/>
          <p:cNvCxnSpPr/>
          <p:nvPr/>
        </p:nvCxnSpPr>
        <p:spPr>
          <a:xfrm>
            <a:off x="6096001" y="3144477"/>
            <a:ext cx="0" cy="880801"/>
          </a:xfrm>
          <a:prstGeom prst="line">
            <a:avLst/>
          </a:prstGeom>
          <a:ln w="635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Прямая соединительная линия 21"/>
          <p:cNvCxnSpPr/>
          <p:nvPr/>
        </p:nvCxnSpPr>
        <p:spPr>
          <a:xfrm>
            <a:off x="6096001" y="5435819"/>
            <a:ext cx="0" cy="1422181"/>
          </a:xfrm>
          <a:prstGeom prst="line">
            <a:avLst/>
          </a:prstGeom>
          <a:ln w="635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25"/>
          <p:cNvSpPr txBox="1"/>
          <p:nvPr/>
        </p:nvSpPr>
        <p:spPr>
          <a:xfrm>
            <a:off x="5549171" y="2134690"/>
            <a:ext cx="1093659" cy="420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135" dirty="0">
                <a:solidFill>
                  <a:schemeClr val="tx1">
                    <a:lumMod val="65000"/>
                    <a:lumOff val="35000"/>
                  </a:schemeClr>
                </a:solidFill>
                <a:latin typeface="Source Han Sans CN" panose="020B0500000000000000" pitchFamily="34" charset="-128"/>
                <a:ea typeface="Source Han Sans CN" panose="020B0500000000000000" pitchFamily="34" charset="-128"/>
                <a:cs typeface="Open Sans Light" panose="020B0306030504020204" pitchFamily="34" charset="0"/>
              </a:rPr>
              <a:t>2020</a:t>
            </a:r>
            <a:endParaRPr lang="ru-RU" sz="2135" dirty="0">
              <a:solidFill>
                <a:schemeClr val="tx1">
                  <a:lumMod val="65000"/>
                  <a:lumOff val="35000"/>
                </a:schemeClr>
              </a:solidFill>
              <a:latin typeface="Source Han Sans CN" panose="020B0500000000000000" pitchFamily="34" charset="-128"/>
              <a:ea typeface="Source Han Sans CN" panose="020B0500000000000000" pitchFamily="34" charset="-128"/>
              <a:cs typeface="Open Sans Light" panose="020B0306030504020204" pitchFamily="34" charset="0"/>
            </a:endParaRPr>
          </a:p>
        </p:txBody>
      </p:sp>
      <p:sp>
        <p:nvSpPr>
          <p:cNvPr id="7" name="Полилиния 26"/>
          <p:cNvSpPr/>
          <p:nvPr/>
        </p:nvSpPr>
        <p:spPr>
          <a:xfrm>
            <a:off x="5249245" y="1444414"/>
            <a:ext cx="1700063" cy="1700063"/>
          </a:xfrm>
          <a:custGeom>
            <a:avLst/>
            <a:gdLst>
              <a:gd name="connsiteX0" fmla="*/ 1747692 w 3495368"/>
              <a:gd name="connsiteY0" fmla="*/ 83820 h 3495368"/>
              <a:gd name="connsiteX1" fmla="*/ 907978 w 3495368"/>
              <a:gd name="connsiteY1" fmla="*/ 311022 h 3495368"/>
              <a:gd name="connsiteX2" fmla="*/ 311022 w 3495368"/>
              <a:gd name="connsiteY2" fmla="*/ 907961 h 3495368"/>
              <a:gd name="connsiteX3" fmla="*/ 83820 w 3495368"/>
              <a:gd name="connsiteY3" fmla="*/ 1747676 h 3495368"/>
              <a:gd name="connsiteX4" fmla="*/ 311022 w 3495368"/>
              <a:gd name="connsiteY4" fmla="*/ 2587391 h 3495368"/>
              <a:gd name="connsiteX5" fmla="*/ 907978 w 3495368"/>
              <a:gd name="connsiteY5" fmla="*/ 3184346 h 3495368"/>
              <a:gd name="connsiteX6" fmla="*/ 1747692 w 3495368"/>
              <a:gd name="connsiteY6" fmla="*/ 3411548 h 3495368"/>
              <a:gd name="connsiteX7" fmla="*/ 2587408 w 3495368"/>
              <a:gd name="connsiteY7" fmla="*/ 3184346 h 3495368"/>
              <a:gd name="connsiteX8" fmla="*/ 3184346 w 3495368"/>
              <a:gd name="connsiteY8" fmla="*/ 2587391 h 3495368"/>
              <a:gd name="connsiteX9" fmla="*/ 3411548 w 3495368"/>
              <a:gd name="connsiteY9" fmla="*/ 1747676 h 3495368"/>
              <a:gd name="connsiteX10" fmla="*/ 3184346 w 3495368"/>
              <a:gd name="connsiteY10" fmla="*/ 907961 h 3495368"/>
              <a:gd name="connsiteX11" fmla="*/ 2587408 w 3495368"/>
              <a:gd name="connsiteY11" fmla="*/ 311022 h 3495368"/>
              <a:gd name="connsiteX12" fmla="*/ 1747692 w 3495368"/>
              <a:gd name="connsiteY12" fmla="*/ 83820 h 3495368"/>
              <a:gd name="connsiteX13" fmla="*/ 1747693 w 3495368"/>
              <a:gd name="connsiteY13" fmla="*/ 0 h 3495368"/>
              <a:gd name="connsiteX14" fmla="*/ 2629710 w 3495368"/>
              <a:gd name="connsiteY14" fmla="*/ 238648 h 3495368"/>
              <a:gd name="connsiteX15" fmla="*/ 3256720 w 3495368"/>
              <a:gd name="connsiteY15" fmla="*/ 865658 h 3495368"/>
              <a:gd name="connsiteX16" fmla="*/ 3495368 w 3495368"/>
              <a:gd name="connsiteY16" fmla="*/ 1747675 h 3495368"/>
              <a:gd name="connsiteX17" fmla="*/ 3256720 w 3495368"/>
              <a:gd name="connsiteY17" fmla="*/ 2629692 h 3495368"/>
              <a:gd name="connsiteX18" fmla="*/ 2629710 w 3495368"/>
              <a:gd name="connsiteY18" fmla="*/ 3256720 h 3495368"/>
              <a:gd name="connsiteX19" fmla="*/ 1747693 w 3495368"/>
              <a:gd name="connsiteY19" fmla="*/ 3495368 h 3495368"/>
              <a:gd name="connsiteX20" fmla="*/ 865676 w 3495368"/>
              <a:gd name="connsiteY20" fmla="*/ 3256720 h 3495368"/>
              <a:gd name="connsiteX21" fmla="*/ 238648 w 3495368"/>
              <a:gd name="connsiteY21" fmla="*/ 2629692 h 3495368"/>
              <a:gd name="connsiteX22" fmla="*/ 0 w 3495368"/>
              <a:gd name="connsiteY22" fmla="*/ 1747675 h 3495368"/>
              <a:gd name="connsiteX23" fmla="*/ 238648 w 3495368"/>
              <a:gd name="connsiteY23" fmla="*/ 865658 h 3495368"/>
              <a:gd name="connsiteX24" fmla="*/ 865676 w 3495368"/>
              <a:gd name="connsiteY24" fmla="*/ 238648 h 3495368"/>
              <a:gd name="connsiteX25" fmla="*/ 1747693 w 3495368"/>
              <a:gd name="connsiteY25" fmla="*/ 0 h 3495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3495368" h="3495368">
                <a:moveTo>
                  <a:pt x="1747692" y="83820"/>
                </a:moveTo>
                <a:cubicBezTo>
                  <a:pt x="1437912" y="87336"/>
                  <a:pt x="1158007" y="163070"/>
                  <a:pt x="907978" y="311022"/>
                </a:cubicBezTo>
                <a:cubicBezTo>
                  <a:pt x="657948" y="458957"/>
                  <a:pt x="458958" y="657931"/>
                  <a:pt x="311022" y="907961"/>
                </a:cubicBezTo>
                <a:cubicBezTo>
                  <a:pt x="163087" y="1157973"/>
                  <a:pt x="87353" y="1437878"/>
                  <a:pt x="83820" y="1747676"/>
                </a:cubicBezTo>
                <a:cubicBezTo>
                  <a:pt x="87353" y="2057457"/>
                  <a:pt x="163087" y="2337362"/>
                  <a:pt x="311022" y="2587391"/>
                </a:cubicBezTo>
                <a:cubicBezTo>
                  <a:pt x="458958" y="2837420"/>
                  <a:pt x="657948" y="3036394"/>
                  <a:pt x="907978" y="3184346"/>
                </a:cubicBezTo>
                <a:cubicBezTo>
                  <a:pt x="1158007" y="3332281"/>
                  <a:pt x="1437912" y="3408015"/>
                  <a:pt x="1747692" y="3411548"/>
                </a:cubicBezTo>
                <a:cubicBezTo>
                  <a:pt x="2057490" y="3408015"/>
                  <a:pt x="2337378" y="3332281"/>
                  <a:pt x="2587408" y="3184346"/>
                </a:cubicBezTo>
                <a:cubicBezTo>
                  <a:pt x="2837437" y="3036394"/>
                  <a:pt x="3036411" y="2837420"/>
                  <a:pt x="3184346" y="2587391"/>
                </a:cubicBezTo>
                <a:cubicBezTo>
                  <a:pt x="3332298" y="2337362"/>
                  <a:pt x="3408015" y="2057457"/>
                  <a:pt x="3411548" y="1747676"/>
                </a:cubicBezTo>
                <a:cubicBezTo>
                  <a:pt x="3408015" y="1437878"/>
                  <a:pt x="3332298" y="1157973"/>
                  <a:pt x="3184346" y="907961"/>
                </a:cubicBezTo>
                <a:cubicBezTo>
                  <a:pt x="3036411" y="657931"/>
                  <a:pt x="2837437" y="458957"/>
                  <a:pt x="2587408" y="311022"/>
                </a:cubicBezTo>
                <a:cubicBezTo>
                  <a:pt x="2337378" y="163070"/>
                  <a:pt x="2057490" y="87336"/>
                  <a:pt x="1747692" y="83820"/>
                </a:cubicBezTo>
                <a:close/>
                <a:moveTo>
                  <a:pt x="1747693" y="0"/>
                </a:moveTo>
                <a:cubicBezTo>
                  <a:pt x="2073097" y="3693"/>
                  <a:pt x="2367085" y="83242"/>
                  <a:pt x="2629710" y="238648"/>
                </a:cubicBezTo>
                <a:cubicBezTo>
                  <a:pt x="2892335" y="394036"/>
                  <a:pt x="3101332" y="603033"/>
                  <a:pt x="3256720" y="865658"/>
                </a:cubicBezTo>
                <a:cubicBezTo>
                  <a:pt x="3412126" y="1128265"/>
                  <a:pt x="3491657" y="1422271"/>
                  <a:pt x="3495368" y="1747675"/>
                </a:cubicBezTo>
                <a:cubicBezTo>
                  <a:pt x="3491657" y="2073062"/>
                  <a:pt x="3412126" y="2367068"/>
                  <a:pt x="3256720" y="2629692"/>
                </a:cubicBezTo>
                <a:cubicBezTo>
                  <a:pt x="3101332" y="2892317"/>
                  <a:pt x="2892335" y="3101315"/>
                  <a:pt x="2629710" y="3256720"/>
                </a:cubicBezTo>
                <a:cubicBezTo>
                  <a:pt x="2367085" y="3412108"/>
                  <a:pt x="2073097" y="3491657"/>
                  <a:pt x="1747693" y="3495368"/>
                </a:cubicBezTo>
                <a:cubicBezTo>
                  <a:pt x="1422306" y="3491657"/>
                  <a:pt x="1128301" y="3412108"/>
                  <a:pt x="865676" y="3256720"/>
                </a:cubicBezTo>
                <a:cubicBezTo>
                  <a:pt x="603051" y="3101315"/>
                  <a:pt x="394036" y="2892317"/>
                  <a:pt x="238648" y="2629692"/>
                </a:cubicBezTo>
                <a:cubicBezTo>
                  <a:pt x="83260" y="2367068"/>
                  <a:pt x="3711" y="2073062"/>
                  <a:pt x="0" y="1747675"/>
                </a:cubicBezTo>
                <a:cubicBezTo>
                  <a:pt x="3711" y="1422271"/>
                  <a:pt x="83260" y="1128265"/>
                  <a:pt x="238648" y="865658"/>
                </a:cubicBezTo>
                <a:cubicBezTo>
                  <a:pt x="394036" y="603033"/>
                  <a:pt x="603051" y="394036"/>
                  <a:pt x="865676" y="238648"/>
                </a:cubicBezTo>
                <a:cubicBezTo>
                  <a:pt x="1128301" y="83242"/>
                  <a:pt x="1422306" y="3693"/>
                  <a:pt x="1747693" y="0"/>
                </a:cubicBezTo>
                <a:close/>
              </a:path>
            </a:pathLst>
          </a:custGeom>
          <a:solidFill>
            <a:srgbClr val="4D78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tr-TR" sz="1200"/>
          </a:p>
        </p:txBody>
      </p:sp>
      <p:sp>
        <p:nvSpPr>
          <p:cNvPr id="8" name="Freeform: Shape 111"/>
          <p:cNvSpPr/>
          <p:nvPr/>
        </p:nvSpPr>
        <p:spPr>
          <a:xfrm>
            <a:off x="5994417" y="3923695"/>
            <a:ext cx="203167" cy="203167"/>
          </a:xfrm>
          <a:custGeom>
            <a:avLst/>
            <a:gdLst/>
            <a:ahLst/>
            <a:cxnLst/>
            <a:rect l="l" t="t" r="r" b="b"/>
            <a:pathLst>
              <a:path w="195927" h="195927">
                <a:moveTo>
                  <a:pt x="97964" y="0"/>
                </a:moveTo>
                <a:cubicBezTo>
                  <a:pt x="116200" y="208"/>
                  <a:pt x="132679" y="4667"/>
                  <a:pt x="147399" y="13379"/>
                </a:cubicBezTo>
                <a:cubicBezTo>
                  <a:pt x="162120" y="22090"/>
                  <a:pt x="173837" y="33807"/>
                  <a:pt x="182548" y="48528"/>
                </a:cubicBezTo>
                <a:cubicBezTo>
                  <a:pt x="191260" y="63248"/>
                  <a:pt x="195719" y="79727"/>
                  <a:pt x="195927" y="97963"/>
                </a:cubicBezTo>
                <a:cubicBezTo>
                  <a:pt x="195719" y="116199"/>
                  <a:pt x="191260" y="132677"/>
                  <a:pt x="182548" y="147398"/>
                </a:cubicBezTo>
                <a:cubicBezTo>
                  <a:pt x="173837" y="162119"/>
                  <a:pt x="162120" y="173836"/>
                  <a:pt x="147399" y="182547"/>
                </a:cubicBezTo>
                <a:cubicBezTo>
                  <a:pt x="132679" y="191259"/>
                  <a:pt x="116200" y="195719"/>
                  <a:pt x="97964" y="195927"/>
                </a:cubicBezTo>
                <a:cubicBezTo>
                  <a:pt x="79728" y="195719"/>
                  <a:pt x="63250" y="191259"/>
                  <a:pt x="48529" y="182547"/>
                </a:cubicBezTo>
                <a:cubicBezTo>
                  <a:pt x="33808" y="173836"/>
                  <a:pt x="22091" y="162119"/>
                  <a:pt x="13380" y="147398"/>
                </a:cubicBezTo>
                <a:cubicBezTo>
                  <a:pt x="4668" y="132677"/>
                  <a:pt x="208" y="116199"/>
                  <a:pt x="0" y="97963"/>
                </a:cubicBezTo>
                <a:cubicBezTo>
                  <a:pt x="208" y="79727"/>
                  <a:pt x="4668" y="63248"/>
                  <a:pt x="13380" y="48528"/>
                </a:cubicBezTo>
                <a:cubicBezTo>
                  <a:pt x="22091" y="33807"/>
                  <a:pt x="33808" y="22090"/>
                  <a:pt x="48529" y="13379"/>
                </a:cubicBezTo>
                <a:cubicBezTo>
                  <a:pt x="63250" y="4667"/>
                  <a:pt x="79728" y="208"/>
                  <a:pt x="97964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200">
              <a:latin typeface="+mj-lt"/>
            </a:endParaRPr>
          </a:p>
        </p:txBody>
      </p:sp>
      <p:sp>
        <p:nvSpPr>
          <p:cNvPr id="9" name="Freeform: Shape 111"/>
          <p:cNvSpPr/>
          <p:nvPr/>
        </p:nvSpPr>
        <p:spPr>
          <a:xfrm>
            <a:off x="5994417" y="5334235"/>
            <a:ext cx="203167" cy="203167"/>
          </a:xfrm>
          <a:custGeom>
            <a:avLst/>
            <a:gdLst/>
            <a:ahLst/>
            <a:cxnLst/>
            <a:rect l="l" t="t" r="r" b="b"/>
            <a:pathLst>
              <a:path w="195927" h="195927">
                <a:moveTo>
                  <a:pt x="97964" y="0"/>
                </a:moveTo>
                <a:cubicBezTo>
                  <a:pt x="116200" y="208"/>
                  <a:pt x="132679" y="4667"/>
                  <a:pt x="147399" y="13379"/>
                </a:cubicBezTo>
                <a:cubicBezTo>
                  <a:pt x="162120" y="22090"/>
                  <a:pt x="173837" y="33807"/>
                  <a:pt x="182548" y="48528"/>
                </a:cubicBezTo>
                <a:cubicBezTo>
                  <a:pt x="191260" y="63248"/>
                  <a:pt x="195719" y="79727"/>
                  <a:pt x="195927" y="97963"/>
                </a:cubicBezTo>
                <a:cubicBezTo>
                  <a:pt x="195719" y="116199"/>
                  <a:pt x="191260" y="132677"/>
                  <a:pt x="182548" y="147398"/>
                </a:cubicBezTo>
                <a:cubicBezTo>
                  <a:pt x="173837" y="162119"/>
                  <a:pt x="162120" y="173836"/>
                  <a:pt x="147399" y="182547"/>
                </a:cubicBezTo>
                <a:cubicBezTo>
                  <a:pt x="132679" y="191259"/>
                  <a:pt x="116200" y="195719"/>
                  <a:pt x="97964" y="195927"/>
                </a:cubicBezTo>
                <a:cubicBezTo>
                  <a:pt x="79728" y="195719"/>
                  <a:pt x="63250" y="191259"/>
                  <a:pt x="48529" y="182547"/>
                </a:cubicBezTo>
                <a:cubicBezTo>
                  <a:pt x="33808" y="173836"/>
                  <a:pt x="22091" y="162119"/>
                  <a:pt x="13380" y="147398"/>
                </a:cubicBezTo>
                <a:cubicBezTo>
                  <a:pt x="4668" y="132677"/>
                  <a:pt x="208" y="116199"/>
                  <a:pt x="0" y="97963"/>
                </a:cubicBezTo>
                <a:cubicBezTo>
                  <a:pt x="208" y="79727"/>
                  <a:pt x="4668" y="63248"/>
                  <a:pt x="13380" y="48528"/>
                </a:cubicBezTo>
                <a:cubicBezTo>
                  <a:pt x="22091" y="33807"/>
                  <a:pt x="33808" y="22090"/>
                  <a:pt x="48529" y="13379"/>
                </a:cubicBezTo>
                <a:cubicBezTo>
                  <a:pt x="63250" y="4667"/>
                  <a:pt x="79728" y="208"/>
                  <a:pt x="97964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200">
              <a:latin typeface="+mj-lt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3066109" y="4343199"/>
            <a:ext cx="6059782" cy="8102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单击此处添加文字阐述添加简短问题说明文字，单击此处添加文字阐述添加简短问题说明文字。单击此处添加文字阐述添加简短问题说明文字，单击此处添加文字阐述添加简短问题说明文字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198765" y="305448"/>
            <a:ext cx="11693383" cy="558146"/>
            <a:chOff x="198765" y="305448"/>
            <a:chExt cx="11693383" cy="558146"/>
          </a:xfrm>
        </p:grpSpPr>
        <p:sp>
          <p:nvSpPr>
            <p:cNvPr id="12" name="任意多边形 86"/>
            <p:cNvSpPr/>
            <p:nvPr/>
          </p:nvSpPr>
          <p:spPr>
            <a:xfrm>
              <a:off x="4207560" y="305448"/>
              <a:ext cx="3677251" cy="558146"/>
            </a:xfrm>
            <a:custGeom>
              <a:avLst/>
              <a:gdLst>
                <a:gd name="connsiteX0" fmla="*/ 169920 w 8770052"/>
                <a:gd name="connsiteY0" fmla="*/ 0 h 3219464"/>
                <a:gd name="connsiteX1" fmla="*/ 8600132 w 8770052"/>
                <a:gd name="connsiteY1" fmla="*/ 0 h 3219464"/>
                <a:gd name="connsiteX2" fmla="*/ 8770052 w 8770052"/>
                <a:gd name="connsiteY2" fmla="*/ 169920 h 3219464"/>
                <a:gd name="connsiteX3" fmla="*/ 8770052 w 8770052"/>
                <a:gd name="connsiteY3" fmla="*/ 3219464 h 3219464"/>
                <a:gd name="connsiteX4" fmla="*/ 0 w 8770052"/>
                <a:gd name="connsiteY4" fmla="*/ 3219464 h 3219464"/>
                <a:gd name="connsiteX5" fmla="*/ 0 w 8770052"/>
                <a:gd name="connsiteY5" fmla="*/ 169920 h 3219464"/>
                <a:gd name="connsiteX6" fmla="*/ 169920 w 8770052"/>
                <a:gd name="connsiteY6" fmla="*/ 0 h 3219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770052" h="3219464">
                  <a:moveTo>
                    <a:pt x="169920" y="0"/>
                  </a:moveTo>
                  <a:lnTo>
                    <a:pt x="8600132" y="0"/>
                  </a:lnTo>
                  <a:cubicBezTo>
                    <a:pt x="8693976" y="0"/>
                    <a:pt x="8770052" y="76076"/>
                    <a:pt x="8770052" y="169920"/>
                  </a:cubicBezTo>
                  <a:lnTo>
                    <a:pt x="8770052" y="3219464"/>
                  </a:lnTo>
                  <a:lnTo>
                    <a:pt x="0" y="3219464"/>
                  </a:lnTo>
                  <a:lnTo>
                    <a:pt x="0" y="169920"/>
                  </a:lnTo>
                  <a:cubicBezTo>
                    <a:pt x="0" y="76076"/>
                    <a:pt x="76076" y="0"/>
                    <a:pt x="169920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3500000" scaled="1"/>
              <a:tileRect/>
            </a:gradFill>
            <a:ln>
              <a:noFill/>
            </a:ln>
            <a:effectLst>
              <a:outerShdw blurRad="3810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思源黑体" panose="020B0500000000000000" pitchFamily="34" charset="-122"/>
                <a:ea typeface="思源黑体" panose="020B0500000000000000" pitchFamily="34" charset="-122"/>
                <a:sym typeface="思源黑体" panose="020B0500000000000000" pitchFamily="34" charset="-122"/>
              </a:endParaRPr>
            </a:p>
          </p:txBody>
        </p:sp>
        <p:cxnSp>
          <p:nvCxnSpPr>
            <p:cNvPr id="13" name="直接连接符 75"/>
            <p:cNvCxnSpPr/>
            <p:nvPr/>
          </p:nvCxnSpPr>
          <p:spPr>
            <a:xfrm>
              <a:off x="198765" y="608350"/>
              <a:ext cx="3818570" cy="0"/>
            </a:xfrm>
            <a:prstGeom prst="line">
              <a:avLst/>
            </a:prstGeom>
            <a:ln w="31750"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75"/>
            <p:cNvCxnSpPr/>
            <p:nvPr/>
          </p:nvCxnSpPr>
          <p:spPr>
            <a:xfrm>
              <a:off x="8073578" y="608350"/>
              <a:ext cx="3818570" cy="0"/>
            </a:xfrm>
            <a:prstGeom prst="line">
              <a:avLst/>
            </a:prstGeom>
            <a:ln w="31750"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文本框 8"/>
            <p:cNvSpPr txBox="1"/>
            <p:nvPr/>
          </p:nvSpPr>
          <p:spPr>
            <a:xfrm>
              <a:off x="4820195" y="397562"/>
              <a:ext cx="24519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pc="600">
                  <a:solidFill>
                    <a:schemeClr val="bg1"/>
                  </a:solidFill>
                  <a:latin typeface="思源黑体" panose="020B0500000000000000" pitchFamily="34" charset="-122"/>
                  <a:ea typeface="思源黑体" panose="020B0500000000000000" pitchFamily="34" charset="-122"/>
                  <a:sym typeface="思源黑体" panose="020B0500000000000000" pitchFamily="34" charset="-122"/>
                </a:rPr>
                <a:t>输入您的标题</a:t>
              </a:r>
              <a:endParaRPr lang="zh-CN" altLang="en-US" spc="600">
                <a:solidFill>
                  <a:schemeClr val="bg1"/>
                </a:solidFill>
                <a:latin typeface="思源黑体" panose="020B0500000000000000" pitchFamily="34" charset="-122"/>
                <a:ea typeface="思源黑体" panose="020B0500000000000000" pitchFamily="34" charset="-122"/>
                <a:sym typeface="思源黑体" panose="020B0500000000000000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198765" y="305448"/>
            <a:ext cx="11693383" cy="558146"/>
            <a:chOff x="198765" y="305448"/>
            <a:chExt cx="11693383" cy="558146"/>
          </a:xfrm>
        </p:grpSpPr>
        <p:sp>
          <p:nvSpPr>
            <p:cNvPr id="44" name="任意多边形 86"/>
            <p:cNvSpPr/>
            <p:nvPr/>
          </p:nvSpPr>
          <p:spPr>
            <a:xfrm>
              <a:off x="4207560" y="305448"/>
              <a:ext cx="3677251" cy="558146"/>
            </a:xfrm>
            <a:custGeom>
              <a:avLst/>
              <a:gdLst>
                <a:gd name="connsiteX0" fmla="*/ 169920 w 8770052"/>
                <a:gd name="connsiteY0" fmla="*/ 0 h 3219464"/>
                <a:gd name="connsiteX1" fmla="*/ 8600132 w 8770052"/>
                <a:gd name="connsiteY1" fmla="*/ 0 h 3219464"/>
                <a:gd name="connsiteX2" fmla="*/ 8770052 w 8770052"/>
                <a:gd name="connsiteY2" fmla="*/ 169920 h 3219464"/>
                <a:gd name="connsiteX3" fmla="*/ 8770052 w 8770052"/>
                <a:gd name="connsiteY3" fmla="*/ 3219464 h 3219464"/>
                <a:gd name="connsiteX4" fmla="*/ 0 w 8770052"/>
                <a:gd name="connsiteY4" fmla="*/ 3219464 h 3219464"/>
                <a:gd name="connsiteX5" fmla="*/ 0 w 8770052"/>
                <a:gd name="connsiteY5" fmla="*/ 169920 h 3219464"/>
                <a:gd name="connsiteX6" fmla="*/ 169920 w 8770052"/>
                <a:gd name="connsiteY6" fmla="*/ 0 h 3219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770052" h="3219464">
                  <a:moveTo>
                    <a:pt x="169920" y="0"/>
                  </a:moveTo>
                  <a:lnTo>
                    <a:pt x="8600132" y="0"/>
                  </a:lnTo>
                  <a:cubicBezTo>
                    <a:pt x="8693976" y="0"/>
                    <a:pt x="8770052" y="76076"/>
                    <a:pt x="8770052" y="169920"/>
                  </a:cubicBezTo>
                  <a:lnTo>
                    <a:pt x="8770052" y="3219464"/>
                  </a:lnTo>
                  <a:lnTo>
                    <a:pt x="0" y="3219464"/>
                  </a:lnTo>
                  <a:lnTo>
                    <a:pt x="0" y="169920"/>
                  </a:lnTo>
                  <a:cubicBezTo>
                    <a:pt x="0" y="76076"/>
                    <a:pt x="76076" y="0"/>
                    <a:pt x="169920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3500000" scaled="1"/>
              <a:tileRect/>
            </a:gradFill>
            <a:ln>
              <a:noFill/>
            </a:ln>
            <a:effectLst>
              <a:outerShdw blurRad="3810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思源黑体" panose="020B0500000000000000" pitchFamily="34" charset="-122"/>
                <a:ea typeface="思源黑体" panose="020B0500000000000000" pitchFamily="34" charset="-122"/>
                <a:sym typeface="思源黑体" panose="020B0500000000000000" pitchFamily="34" charset="-122"/>
              </a:endParaRPr>
            </a:p>
          </p:txBody>
        </p:sp>
        <p:cxnSp>
          <p:nvCxnSpPr>
            <p:cNvPr id="45" name="直接连接符 75"/>
            <p:cNvCxnSpPr/>
            <p:nvPr/>
          </p:nvCxnSpPr>
          <p:spPr>
            <a:xfrm>
              <a:off x="198765" y="608350"/>
              <a:ext cx="3818570" cy="0"/>
            </a:xfrm>
            <a:prstGeom prst="line">
              <a:avLst/>
            </a:prstGeom>
            <a:ln w="31750"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直接连接符 75"/>
            <p:cNvCxnSpPr/>
            <p:nvPr/>
          </p:nvCxnSpPr>
          <p:spPr>
            <a:xfrm>
              <a:off x="8073578" y="608350"/>
              <a:ext cx="3818570" cy="0"/>
            </a:xfrm>
            <a:prstGeom prst="line">
              <a:avLst/>
            </a:prstGeom>
            <a:ln w="31750"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文本框 8"/>
            <p:cNvSpPr txBox="1"/>
            <p:nvPr/>
          </p:nvSpPr>
          <p:spPr>
            <a:xfrm>
              <a:off x="4820195" y="397562"/>
              <a:ext cx="24519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pc="600">
                  <a:solidFill>
                    <a:schemeClr val="bg1"/>
                  </a:solidFill>
                  <a:latin typeface="思源黑体" panose="020B0500000000000000" pitchFamily="34" charset="-122"/>
                  <a:ea typeface="思源黑体" panose="020B0500000000000000" pitchFamily="34" charset="-122"/>
                  <a:sym typeface="思源黑体" panose="020B0500000000000000" pitchFamily="34" charset="-122"/>
                </a:rPr>
                <a:t>输入您的标题</a:t>
              </a:r>
              <a:endParaRPr lang="zh-CN" altLang="en-US" spc="600">
                <a:solidFill>
                  <a:schemeClr val="bg1"/>
                </a:solidFill>
                <a:latin typeface="思源黑体" panose="020B0500000000000000" pitchFamily="34" charset="-122"/>
                <a:ea typeface="思源黑体" panose="020B0500000000000000" pitchFamily="34" charset="-122"/>
                <a:sym typeface="思源黑体" panose="020B0500000000000000" pitchFamily="34" charset="-122"/>
              </a:endParaRPr>
            </a:p>
          </p:txBody>
        </p:sp>
      </p:grpSp>
      <p:grpSp>
        <p:nvGrpSpPr>
          <p:cNvPr id="48" name="Group 1"/>
          <p:cNvGrpSpPr/>
          <p:nvPr/>
        </p:nvGrpSpPr>
        <p:grpSpPr>
          <a:xfrm>
            <a:off x="1363013" y="1408289"/>
            <a:ext cx="9465973" cy="4007810"/>
            <a:chOff x="1363014" y="1325965"/>
            <a:chExt cx="9465973" cy="4007810"/>
          </a:xfrm>
        </p:grpSpPr>
        <p:sp>
          <p:nvSpPr>
            <p:cNvPr id="49" name="Rectangle 5"/>
            <p:cNvSpPr>
              <a:spLocks noChangeArrowheads="1"/>
            </p:cNvSpPr>
            <p:nvPr/>
          </p:nvSpPr>
          <p:spPr bwMode="auto">
            <a:xfrm>
              <a:off x="1363014" y="4198392"/>
              <a:ext cx="2286682" cy="1133980"/>
            </a:xfrm>
            <a:prstGeom prst="rect">
              <a:avLst/>
            </a:prstGeom>
            <a:solidFill>
              <a:schemeClr val="accent2"/>
            </a:solidFill>
            <a:ln w="11113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Source Han Sans CN" panose="020B0500000000000000" pitchFamily="34" charset="-128"/>
                <a:ea typeface="Source Han Sans CN" panose="020B0500000000000000" pitchFamily="34" charset="-128"/>
              </a:endParaRPr>
            </a:p>
          </p:txBody>
        </p:sp>
        <p:sp>
          <p:nvSpPr>
            <p:cNvPr id="50" name="Oval 10"/>
            <p:cNvSpPr>
              <a:spLocks noChangeArrowheads="1"/>
            </p:cNvSpPr>
            <p:nvPr/>
          </p:nvSpPr>
          <p:spPr bwMode="auto">
            <a:xfrm rot="5400000">
              <a:off x="1940904" y="3751853"/>
              <a:ext cx="914400" cy="914400"/>
            </a:xfrm>
            <a:prstGeom prst="rect">
              <a:avLst/>
            </a:prstGeom>
            <a:solidFill>
              <a:srgbClr val="FFFFFF"/>
            </a:solidFill>
            <a:ln w="127000">
              <a:solidFill>
                <a:schemeClr val="accent2"/>
              </a:solidFill>
            </a:ln>
          </p:spPr>
          <p:txBody>
            <a:bodyPr vert="horz" wrap="square" lIns="91440" tIns="45720" rIns="91440" bIns="45720" numCol="1" anchor="ctr" anchorCtr="0" compatLnSpc="1"/>
            <a:lstStyle/>
            <a:p>
              <a:pPr algn="ctr"/>
              <a:endParaRPr lang="en-US" sz="2400" dirty="0">
                <a:solidFill>
                  <a:schemeClr val="bg1"/>
                </a:solidFill>
                <a:latin typeface="Source Han Sans CN" panose="020B0500000000000000" pitchFamily="34" charset="-128"/>
                <a:ea typeface="Source Han Sans CN" panose="020B0500000000000000" pitchFamily="34" charset="-128"/>
              </a:endParaRPr>
            </a:p>
          </p:txBody>
        </p:sp>
        <p:sp>
          <p:nvSpPr>
            <p:cNvPr id="51" name="TextBox 4"/>
            <p:cNvSpPr txBox="1"/>
            <p:nvPr/>
          </p:nvSpPr>
          <p:spPr>
            <a:xfrm>
              <a:off x="1680174" y="4821201"/>
              <a:ext cx="141577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algn="ctr">
                <a:defRPr sz="1600">
                  <a:solidFill>
                    <a:srgbClr val="FFFFFF"/>
                  </a:solidFill>
                  <a:latin typeface="+mj-lt"/>
                </a:defRPr>
              </a:lvl1pPr>
            </a:lstStyle>
            <a:p>
              <a:r>
                <a:rPr lang="en-US" sz="1400" b="1" spc="300" dirty="0">
                  <a:latin typeface="Source Han Sans CN" panose="020B0500000000000000" pitchFamily="34" charset="-128"/>
                  <a:ea typeface="Source Han Sans CN" panose="020B0500000000000000" pitchFamily="34" charset="-128"/>
                  <a:cs typeface="Montserrat" pitchFamily="2" charset="0"/>
                </a:rPr>
                <a:t>STEP ONE</a:t>
              </a:r>
              <a:endParaRPr lang="en-US" sz="1400" b="1" spc="300" dirty="0">
                <a:latin typeface="Source Han Sans CN" panose="020B0500000000000000" pitchFamily="34" charset="-128"/>
                <a:ea typeface="Source Han Sans CN" panose="020B0500000000000000" pitchFamily="34" charset="-128"/>
                <a:cs typeface="Montserrat" pitchFamily="2" charset="0"/>
              </a:endParaRPr>
            </a:p>
          </p:txBody>
        </p:sp>
        <p:sp>
          <p:nvSpPr>
            <p:cNvPr id="52" name="Parallelogram 5"/>
            <p:cNvSpPr/>
            <p:nvPr/>
          </p:nvSpPr>
          <p:spPr>
            <a:xfrm rot="5400000">
              <a:off x="2464538" y="4148618"/>
              <a:ext cx="1739251" cy="631064"/>
            </a:xfrm>
            <a:prstGeom prst="parallelogram">
              <a:avLst>
                <a:gd name="adj" fmla="val 90052"/>
              </a:avLst>
            </a:prstGeom>
            <a:solidFill>
              <a:srgbClr val="224043"/>
            </a:solidFill>
            <a:ln w="11113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1"/>
                </a:solidFill>
                <a:latin typeface="Source Han Sans CN" panose="020B0500000000000000" pitchFamily="34" charset="-128"/>
                <a:ea typeface="Source Han Sans CN" panose="020B0500000000000000" pitchFamily="34" charset="-128"/>
              </a:endParaRPr>
            </a:p>
          </p:txBody>
        </p:sp>
        <p:sp>
          <p:nvSpPr>
            <p:cNvPr id="53" name="Rectangle 11"/>
            <p:cNvSpPr>
              <a:spLocks noChangeArrowheads="1"/>
            </p:cNvSpPr>
            <p:nvPr/>
          </p:nvSpPr>
          <p:spPr bwMode="auto">
            <a:xfrm>
              <a:off x="3018631" y="3594524"/>
              <a:ext cx="2286682" cy="1133980"/>
            </a:xfrm>
            <a:prstGeom prst="rect">
              <a:avLst/>
            </a:prstGeom>
            <a:solidFill>
              <a:srgbClr val="4D7889"/>
            </a:solidFill>
            <a:ln w="11113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Source Han Sans CN" panose="020B0500000000000000" pitchFamily="34" charset="-128"/>
                <a:ea typeface="Source Han Sans CN" panose="020B0500000000000000" pitchFamily="34" charset="-128"/>
              </a:endParaRPr>
            </a:p>
          </p:txBody>
        </p:sp>
        <p:sp>
          <p:nvSpPr>
            <p:cNvPr id="54" name="TextBox 7"/>
            <p:cNvSpPr txBox="1"/>
            <p:nvPr/>
          </p:nvSpPr>
          <p:spPr>
            <a:xfrm>
              <a:off x="3321238" y="4217021"/>
              <a:ext cx="144302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algn="ctr">
                <a:defRPr sz="1600">
                  <a:solidFill>
                    <a:srgbClr val="FFFFFF"/>
                  </a:solidFill>
                  <a:latin typeface="+mj-lt"/>
                </a:defRPr>
              </a:lvl1pPr>
            </a:lstStyle>
            <a:p>
              <a:r>
                <a:rPr lang="en-US" sz="1400" b="1" spc="300" dirty="0">
                  <a:latin typeface="Source Han Sans CN" panose="020B0500000000000000" pitchFamily="34" charset="-128"/>
                  <a:ea typeface="Source Han Sans CN" panose="020B0500000000000000" pitchFamily="34" charset="-128"/>
                  <a:cs typeface="Montserrat" pitchFamily="2" charset="0"/>
                </a:rPr>
                <a:t>STEP TWO</a:t>
              </a:r>
              <a:endParaRPr lang="en-US" sz="1400" b="1" spc="300" dirty="0">
                <a:latin typeface="Source Han Sans CN" panose="020B0500000000000000" pitchFamily="34" charset="-128"/>
                <a:ea typeface="Source Han Sans CN" panose="020B0500000000000000" pitchFamily="34" charset="-128"/>
                <a:cs typeface="Montserrat" pitchFamily="2" charset="0"/>
              </a:endParaRPr>
            </a:p>
          </p:txBody>
        </p:sp>
        <p:sp>
          <p:nvSpPr>
            <p:cNvPr id="55" name="Parallelogram 8"/>
            <p:cNvSpPr/>
            <p:nvPr/>
          </p:nvSpPr>
          <p:spPr>
            <a:xfrm rot="5400000">
              <a:off x="4118300" y="3544051"/>
              <a:ext cx="1739251" cy="631064"/>
            </a:xfrm>
            <a:prstGeom prst="parallelogram">
              <a:avLst>
                <a:gd name="adj" fmla="val 90052"/>
              </a:avLst>
            </a:prstGeom>
            <a:solidFill>
              <a:srgbClr val="224043"/>
            </a:solidFill>
            <a:ln w="11113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1"/>
                </a:solidFill>
                <a:latin typeface="Source Han Sans CN" panose="020B0500000000000000" pitchFamily="34" charset="-128"/>
                <a:ea typeface="Source Han Sans CN" panose="020B0500000000000000" pitchFamily="34" charset="-128"/>
              </a:endParaRPr>
            </a:p>
          </p:txBody>
        </p:sp>
        <p:sp>
          <p:nvSpPr>
            <p:cNvPr id="56" name="Rectangle 13"/>
            <p:cNvSpPr>
              <a:spLocks noChangeArrowheads="1"/>
            </p:cNvSpPr>
            <p:nvPr/>
          </p:nvSpPr>
          <p:spPr bwMode="auto">
            <a:xfrm>
              <a:off x="4672394" y="2989958"/>
              <a:ext cx="2288539" cy="1133980"/>
            </a:xfrm>
            <a:prstGeom prst="rect">
              <a:avLst/>
            </a:prstGeom>
            <a:solidFill>
              <a:srgbClr val="4D7889"/>
            </a:solidFill>
            <a:ln w="11113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Source Han Sans CN" panose="020B0500000000000000" pitchFamily="34" charset="-128"/>
                <a:ea typeface="Source Han Sans CN" panose="020B0500000000000000" pitchFamily="34" charset="-128"/>
              </a:endParaRPr>
            </a:p>
          </p:txBody>
        </p:sp>
        <p:sp>
          <p:nvSpPr>
            <p:cNvPr id="57" name="TextBox 10"/>
            <p:cNvSpPr txBox="1"/>
            <p:nvPr/>
          </p:nvSpPr>
          <p:spPr>
            <a:xfrm>
              <a:off x="4853298" y="3612140"/>
              <a:ext cx="168828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algn="ctr">
                <a:defRPr sz="1600">
                  <a:solidFill>
                    <a:srgbClr val="FFFFFF"/>
                  </a:solidFill>
                  <a:latin typeface="+mj-lt"/>
                </a:defRPr>
              </a:lvl1pPr>
            </a:lstStyle>
            <a:p>
              <a:r>
                <a:rPr lang="en-US" sz="1400" b="1" spc="300" dirty="0">
                  <a:latin typeface="Source Han Sans CN" panose="020B0500000000000000" pitchFamily="34" charset="-128"/>
                  <a:ea typeface="Source Han Sans CN" panose="020B0500000000000000" pitchFamily="34" charset="-128"/>
                  <a:cs typeface="Montserrat" pitchFamily="2" charset="0"/>
                </a:rPr>
                <a:t>STEP THREE</a:t>
              </a:r>
              <a:endParaRPr lang="en-US" sz="1400" b="1" spc="300" dirty="0">
                <a:latin typeface="Source Han Sans CN" panose="020B0500000000000000" pitchFamily="34" charset="-128"/>
                <a:ea typeface="Source Han Sans CN" panose="020B0500000000000000" pitchFamily="34" charset="-128"/>
                <a:cs typeface="Montserrat" pitchFamily="2" charset="0"/>
              </a:endParaRPr>
            </a:p>
          </p:txBody>
        </p:sp>
        <p:sp>
          <p:nvSpPr>
            <p:cNvPr id="58" name="Parallelogram 11"/>
            <p:cNvSpPr/>
            <p:nvPr/>
          </p:nvSpPr>
          <p:spPr>
            <a:xfrm rot="5400000">
              <a:off x="5773915" y="2938781"/>
              <a:ext cx="1739251" cy="631064"/>
            </a:xfrm>
            <a:prstGeom prst="parallelogram">
              <a:avLst>
                <a:gd name="adj" fmla="val 90052"/>
              </a:avLst>
            </a:prstGeom>
            <a:solidFill>
              <a:srgbClr val="224043"/>
            </a:solidFill>
            <a:ln w="11113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1"/>
                </a:solidFill>
                <a:latin typeface="Source Han Sans CN" panose="020B0500000000000000" pitchFamily="34" charset="-128"/>
                <a:ea typeface="Source Han Sans CN" panose="020B0500000000000000" pitchFamily="34" charset="-128"/>
              </a:endParaRPr>
            </a:p>
          </p:txBody>
        </p:sp>
        <p:sp>
          <p:nvSpPr>
            <p:cNvPr id="59" name="Rectangle 15"/>
            <p:cNvSpPr>
              <a:spLocks noChangeArrowheads="1"/>
            </p:cNvSpPr>
            <p:nvPr/>
          </p:nvSpPr>
          <p:spPr bwMode="auto">
            <a:xfrm>
              <a:off x="6328009" y="2384688"/>
              <a:ext cx="2286682" cy="1133980"/>
            </a:xfrm>
            <a:prstGeom prst="rect">
              <a:avLst/>
            </a:prstGeom>
            <a:solidFill>
              <a:srgbClr val="4D7889"/>
            </a:solidFill>
            <a:ln w="11113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Source Han Sans CN" panose="020B0500000000000000" pitchFamily="34" charset="-128"/>
                <a:ea typeface="Source Han Sans CN" panose="020B0500000000000000" pitchFamily="34" charset="-128"/>
              </a:endParaRPr>
            </a:p>
          </p:txBody>
        </p:sp>
        <p:sp>
          <p:nvSpPr>
            <p:cNvPr id="60" name="TextBox 13"/>
            <p:cNvSpPr txBox="1"/>
            <p:nvPr/>
          </p:nvSpPr>
          <p:spPr>
            <a:xfrm>
              <a:off x="6571559" y="3005027"/>
              <a:ext cx="156485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algn="ctr">
                <a:defRPr sz="1600">
                  <a:solidFill>
                    <a:srgbClr val="FFFFFF"/>
                  </a:solidFill>
                  <a:latin typeface="+mj-lt"/>
                </a:defRPr>
              </a:lvl1pPr>
            </a:lstStyle>
            <a:p>
              <a:r>
                <a:rPr lang="en-US" sz="1400" b="1" spc="300" dirty="0">
                  <a:latin typeface="Source Han Sans CN" panose="020B0500000000000000" pitchFamily="34" charset="-128"/>
                  <a:ea typeface="Source Han Sans CN" panose="020B0500000000000000" pitchFamily="34" charset="-128"/>
                  <a:cs typeface="Montserrat" pitchFamily="2" charset="0"/>
                </a:rPr>
                <a:t>STEP FOUR</a:t>
              </a:r>
              <a:endParaRPr lang="en-US" sz="1400" b="1" spc="300" dirty="0">
                <a:latin typeface="Source Han Sans CN" panose="020B0500000000000000" pitchFamily="34" charset="-128"/>
                <a:ea typeface="Source Han Sans CN" panose="020B0500000000000000" pitchFamily="34" charset="-128"/>
                <a:cs typeface="Montserrat" pitchFamily="2" charset="0"/>
              </a:endParaRPr>
            </a:p>
          </p:txBody>
        </p:sp>
        <p:sp>
          <p:nvSpPr>
            <p:cNvPr id="61" name="Parallelogram 14"/>
            <p:cNvSpPr/>
            <p:nvPr/>
          </p:nvSpPr>
          <p:spPr>
            <a:xfrm rot="5400000">
              <a:off x="7428157" y="2333511"/>
              <a:ext cx="1739251" cy="631064"/>
            </a:xfrm>
            <a:prstGeom prst="parallelogram">
              <a:avLst>
                <a:gd name="adj" fmla="val 90052"/>
              </a:avLst>
            </a:prstGeom>
            <a:solidFill>
              <a:schemeClr val="accent2">
                <a:lumMod val="75000"/>
              </a:schemeClr>
            </a:solidFill>
            <a:ln w="11113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1"/>
                </a:solidFill>
                <a:latin typeface="Source Han Sans CN" panose="020B0500000000000000" pitchFamily="34" charset="-128"/>
                <a:ea typeface="Source Han Sans CN" panose="020B0500000000000000" pitchFamily="34" charset="-128"/>
              </a:endParaRPr>
            </a:p>
          </p:txBody>
        </p:sp>
        <p:sp>
          <p:nvSpPr>
            <p:cNvPr id="62" name="Freeform 15"/>
            <p:cNvSpPr/>
            <p:nvPr/>
          </p:nvSpPr>
          <p:spPr bwMode="auto">
            <a:xfrm>
              <a:off x="7983627" y="1545327"/>
              <a:ext cx="2845360" cy="1602264"/>
            </a:xfrm>
            <a:custGeom>
              <a:avLst/>
              <a:gdLst>
                <a:gd name="T0" fmla="*/ 1533 w 1533"/>
                <a:gd name="T1" fmla="*/ 524 h 1047"/>
                <a:gd name="T2" fmla="*/ 1232 w 1533"/>
                <a:gd name="T3" fmla="*/ 0 h 1047"/>
                <a:gd name="T4" fmla="*/ 1232 w 1533"/>
                <a:gd name="T5" fmla="*/ 153 h 1047"/>
                <a:gd name="T6" fmla="*/ 0 w 1533"/>
                <a:gd name="T7" fmla="*/ 153 h 1047"/>
                <a:gd name="T8" fmla="*/ 0 w 1533"/>
                <a:gd name="T9" fmla="*/ 894 h 1047"/>
                <a:gd name="T10" fmla="*/ 1232 w 1533"/>
                <a:gd name="T11" fmla="*/ 894 h 1047"/>
                <a:gd name="T12" fmla="*/ 1232 w 1533"/>
                <a:gd name="T13" fmla="*/ 1047 h 1047"/>
                <a:gd name="T14" fmla="*/ 1533 w 1533"/>
                <a:gd name="T15" fmla="*/ 524 h 10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33" h="1047">
                  <a:moveTo>
                    <a:pt x="1533" y="524"/>
                  </a:moveTo>
                  <a:lnTo>
                    <a:pt x="1232" y="0"/>
                  </a:lnTo>
                  <a:lnTo>
                    <a:pt x="1232" y="153"/>
                  </a:lnTo>
                  <a:lnTo>
                    <a:pt x="0" y="153"/>
                  </a:lnTo>
                  <a:lnTo>
                    <a:pt x="0" y="894"/>
                  </a:lnTo>
                  <a:lnTo>
                    <a:pt x="1232" y="894"/>
                  </a:lnTo>
                  <a:lnTo>
                    <a:pt x="1232" y="1047"/>
                  </a:lnTo>
                  <a:lnTo>
                    <a:pt x="1533" y="524"/>
                  </a:lnTo>
                  <a:close/>
                </a:path>
              </a:pathLst>
            </a:custGeom>
            <a:solidFill>
              <a:schemeClr val="accent2"/>
            </a:solidFill>
            <a:ln w="11113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Source Han Sans CN" panose="020B0500000000000000" pitchFamily="34" charset="-128"/>
                <a:ea typeface="Source Han Sans CN" panose="020B0500000000000000" pitchFamily="34" charset="-128"/>
              </a:endParaRPr>
            </a:p>
          </p:txBody>
        </p:sp>
        <p:sp>
          <p:nvSpPr>
            <p:cNvPr id="63" name="TextBox 16"/>
            <p:cNvSpPr txBox="1"/>
            <p:nvPr/>
          </p:nvSpPr>
          <p:spPr>
            <a:xfrm>
              <a:off x="8525379" y="2399494"/>
              <a:ext cx="145103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algn="ctr">
                <a:defRPr sz="1600">
                  <a:solidFill>
                    <a:srgbClr val="FFFFFF"/>
                  </a:solidFill>
                  <a:latin typeface="+mj-lt"/>
                </a:defRPr>
              </a:lvl1pPr>
            </a:lstStyle>
            <a:p>
              <a:r>
                <a:rPr lang="en-US" sz="1400" b="1" spc="300" dirty="0">
                  <a:latin typeface="Source Han Sans CN" panose="020B0500000000000000" pitchFamily="34" charset="-128"/>
                  <a:ea typeface="Source Han Sans CN" panose="020B0500000000000000" pitchFamily="34" charset="-128"/>
                  <a:cs typeface="Montserrat" pitchFamily="2" charset="0"/>
                </a:rPr>
                <a:t>STEP FIVE</a:t>
              </a:r>
              <a:endParaRPr lang="en-US" sz="1400" b="1" spc="300" dirty="0">
                <a:latin typeface="Source Han Sans CN" panose="020B0500000000000000" pitchFamily="34" charset="-128"/>
                <a:ea typeface="Source Han Sans CN" panose="020B0500000000000000" pitchFamily="34" charset="-128"/>
                <a:cs typeface="Montserrat" pitchFamily="2" charset="0"/>
              </a:endParaRPr>
            </a:p>
          </p:txBody>
        </p:sp>
        <p:sp>
          <p:nvSpPr>
            <p:cNvPr id="64" name="Oval 10"/>
            <p:cNvSpPr>
              <a:spLocks noChangeArrowheads="1"/>
            </p:cNvSpPr>
            <p:nvPr/>
          </p:nvSpPr>
          <p:spPr bwMode="auto">
            <a:xfrm rot="5400000">
              <a:off x="3594666" y="3162224"/>
              <a:ext cx="914400" cy="914400"/>
            </a:xfrm>
            <a:prstGeom prst="rect">
              <a:avLst/>
            </a:prstGeom>
            <a:solidFill>
              <a:schemeClr val="bg1"/>
            </a:solidFill>
            <a:ln w="127000">
              <a:solidFill>
                <a:srgbClr val="4D7889"/>
              </a:solidFill>
            </a:ln>
          </p:spPr>
          <p:txBody>
            <a:bodyPr vert="horz" wrap="square" lIns="91440" tIns="45720" rIns="91440" bIns="45720" numCol="1" anchor="ctr" anchorCtr="0" compatLnSpc="1"/>
            <a:lstStyle/>
            <a:p>
              <a:pPr algn="ctr"/>
              <a:endParaRPr lang="en-US" sz="2400" dirty="0">
                <a:solidFill>
                  <a:schemeClr val="bg1"/>
                </a:solidFill>
                <a:latin typeface="Source Han Sans CN" panose="020B0500000000000000" pitchFamily="34" charset="-128"/>
                <a:ea typeface="Source Han Sans CN" panose="020B0500000000000000" pitchFamily="34" charset="-128"/>
              </a:endParaRPr>
            </a:p>
          </p:txBody>
        </p:sp>
        <p:sp>
          <p:nvSpPr>
            <p:cNvPr id="65" name="Oval 10"/>
            <p:cNvSpPr>
              <a:spLocks noChangeArrowheads="1"/>
            </p:cNvSpPr>
            <p:nvPr/>
          </p:nvSpPr>
          <p:spPr bwMode="auto">
            <a:xfrm rot="5400000">
              <a:off x="5253882" y="2559398"/>
              <a:ext cx="914400" cy="914400"/>
            </a:xfrm>
            <a:prstGeom prst="rect">
              <a:avLst/>
            </a:prstGeom>
            <a:solidFill>
              <a:srgbClr val="FFFFFF"/>
            </a:solidFill>
            <a:ln w="127000">
              <a:solidFill>
                <a:srgbClr val="4D7889"/>
              </a:solidFill>
            </a:ln>
          </p:spPr>
          <p:txBody>
            <a:bodyPr vert="horz" wrap="square" lIns="91440" tIns="45720" rIns="91440" bIns="45720" numCol="1" anchor="ctr" anchorCtr="0" compatLnSpc="1"/>
            <a:lstStyle/>
            <a:p>
              <a:pPr algn="ctr"/>
              <a:endParaRPr lang="en-US" sz="2400" dirty="0">
                <a:solidFill>
                  <a:schemeClr val="bg1"/>
                </a:solidFill>
                <a:latin typeface="Source Han Sans CN" panose="020B0500000000000000" pitchFamily="34" charset="-128"/>
                <a:ea typeface="Source Han Sans CN" panose="020B0500000000000000" pitchFamily="34" charset="-128"/>
              </a:endParaRPr>
            </a:p>
          </p:txBody>
        </p:sp>
        <p:sp>
          <p:nvSpPr>
            <p:cNvPr id="66" name="Oval 10"/>
            <p:cNvSpPr>
              <a:spLocks noChangeArrowheads="1"/>
            </p:cNvSpPr>
            <p:nvPr/>
          </p:nvSpPr>
          <p:spPr bwMode="auto">
            <a:xfrm rot="5400000">
              <a:off x="6909498" y="1945322"/>
              <a:ext cx="914400" cy="914400"/>
            </a:xfrm>
            <a:prstGeom prst="rect">
              <a:avLst/>
            </a:prstGeom>
            <a:solidFill>
              <a:srgbClr val="FFFFFF"/>
            </a:solidFill>
            <a:ln w="127000">
              <a:solidFill>
                <a:srgbClr val="4D7889"/>
              </a:solidFill>
            </a:ln>
          </p:spPr>
          <p:txBody>
            <a:bodyPr vert="horz" wrap="square" lIns="91440" tIns="45720" rIns="91440" bIns="45720" numCol="1" anchor="ctr" anchorCtr="0" compatLnSpc="1"/>
            <a:lstStyle/>
            <a:p>
              <a:pPr algn="ctr"/>
              <a:endParaRPr lang="en-US" sz="2400" dirty="0">
                <a:solidFill>
                  <a:schemeClr val="bg1"/>
                </a:solidFill>
                <a:latin typeface="Source Han Sans CN" panose="020B0500000000000000" pitchFamily="34" charset="-128"/>
                <a:ea typeface="Source Han Sans CN" panose="020B0500000000000000" pitchFamily="34" charset="-128"/>
              </a:endParaRPr>
            </a:p>
          </p:txBody>
        </p:sp>
        <p:sp>
          <p:nvSpPr>
            <p:cNvPr id="67" name="Oval 10"/>
            <p:cNvSpPr>
              <a:spLocks noChangeArrowheads="1"/>
            </p:cNvSpPr>
            <p:nvPr/>
          </p:nvSpPr>
          <p:spPr bwMode="auto">
            <a:xfrm rot="5400000">
              <a:off x="8800442" y="1325965"/>
              <a:ext cx="914400" cy="914400"/>
            </a:xfrm>
            <a:prstGeom prst="rect">
              <a:avLst/>
            </a:prstGeom>
            <a:solidFill>
              <a:srgbClr val="FFFFFF"/>
            </a:solidFill>
            <a:ln w="127000">
              <a:solidFill>
                <a:schemeClr val="accent2"/>
              </a:solidFill>
            </a:ln>
          </p:spPr>
          <p:txBody>
            <a:bodyPr vert="horz" wrap="square" lIns="91440" tIns="45720" rIns="91440" bIns="45720" numCol="1" anchor="ctr" anchorCtr="0" compatLnSpc="1"/>
            <a:lstStyle/>
            <a:p>
              <a:pPr algn="ctr"/>
              <a:endParaRPr lang="en-US" sz="2400" dirty="0">
                <a:solidFill>
                  <a:schemeClr val="bg1"/>
                </a:solidFill>
                <a:latin typeface="Source Han Sans CN" panose="020B0500000000000000" pitchFamily="34" charset="-128"/>
                <a:ea typeface="Source Han Sans CN" panose="020B0500000000000000" pitchFamily="34" charset="-128"/>
              </a:endParaRPr>
            </a:p>
          </p:txBody>
        </p:sp>
        <p:sp>
          <p:nvSpPr>
            <p:cNvPr id="68" name="TextBox 25"/>
            <p:cNvSpPr txBox="1"/>
            <p:nvPr/>
          </p:nvSpPr>
          <p:spPr>
            <a:xfrm>
              <a:off x="2162929" y="3981544"/>
              <a:ext cx="518091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200" b="1">
                  <a:solidFill>
                    <a:schemeClr val="accent2"/>
                  </a:solidFill>
                  <a:latin typeface="Source Han Sans CN" panose="020B0500000000000000" pitchFamily="34" charset="-128"/>
                  <a:ea typeface="Source Han Sans CN" panose="020B0500000000000000" pitchFamily="34" charset="-128"/>
                  <a:cs typeface="Montserrat" pitchFamily="2" charset="0"/>
                </a:rPr>
                <a:t>01</a:t>
              </a:r>
              <a:endParaRPr lang="en-US" sz="2200" b="1">
                <a:solidFill>
                  <a:schemeClr val="accent2"/>
                </a:solidFill>
                <a:latin typeface="Source Han Sans CN" panose="020B0500000000000000" pitchFamily="34" charset="-128"/>
                <a:ea typeface="Source Han Sans CN" panose="020B0500000000000000" pitchFamily="34" charset="-128"/>
                <a:cs typeface="Montserrat" pitchFamily="2" charset="0"/>
              </a:endParaRPr>
            </a:p>
          </p:txBody>
        </p:sp>
        <p:sp>
          <p:nvSpPr>
            <p:cNvPr id="69" name="TextBox 26"/>
            <p:cNvSpPr txBox="1"/>
            <p:nvPr/>
          </p:nvSpPr>
          <p:spPr>
            <a:xfrm>
              <a:off x="3805808" y="3393817"/>
              <a:ext cx="518091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200" b="1">
                  <a:solidFill>
                    <a:schemeClr val="tx1">
                      <a:lumMod val="50000"/>
                      <a:lumOff val="50000"/>
                    </a:schemeClr>
                  </a:solidFill>
                  <a:latin typeface="Source Han Sans CN" panose="020B0500000000000000" pitchFamily="34" charset="-128"/>
                  <a:ea typeface="Source Han Sans CN" panose="020B0500000000000000" pitchFamily="34" charset="-128"/>
                  <a:cs typeface="Montserrat" pitchFamily="2" charset="0"/>
                </a:rPr>
                <a:t>02</a:t>
              </a:r>
              <a:endParaRPr lang="en-US" sz="2200" b="1">
                <a:solidFill>
                  <a:schemeClr val="tx1">
                    <a:lumMod val="50000"/>
                    <a:lumOff val="50000"/>
                  </a:schemeClr>
                </a:solidFill>
                <a:latin typeface="Source Han Sans CN" panose="020B0500000000000000" pitchFamily="34" charset="-128"/>
                <a:ea typeface="Source Han Sans CN" panose="020B0500000000000000" pitchFamily="34" charset="-128"/>
                <a:cs typeface="Montserrat" pitchFamily="2" charset="0"/>
              </a:endParaRPr>
            </a:p>
          </p:txBody>
        </p:sp>
        <p:sp>
          <p:nvSpPr>
            <p:cNvPr id="70" name="TextBox 27"/>
            <p:cNvSpPr txBox="1"/>
            <p:nvPr/>
          </p:nvSpPr>
          <p:spPr>
            <a:xfrm>
              <a:off x="5458750" y="2789583"/>
              <a:ext cx="518091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200" b="1">
                  <a:solidFill>
                    <a:schemeClr val="accent3"/>
                  </a:solidFill>
                  <a:latin typeface="Source Han Sans CN" panose="020B0500000000000000" pitchFamily="34" charset="-128"/>
                  <a:ea typeface="Source Han Sans CN" panose="020B0500000000000000" pitchFamily="34" charset="-128"/>
                  <a:cs typeface="Montserrat" pitchFamily="2" charset="0"/>
                </a:rPr>
                <a:t>03</a:t>
              </a:r>
              <a:endParaRPr lang="en-US" sz="2200" b="1">
                <a:solidFill>
                  <a:schemeClr val="accent3"/>
                </a:solidFill>
                <a:latin typeface="Source Han Sans CN" panose="020B0500000000000000" pitchFamily="34" charset="-128"/>
                <a:ea typeface="Source Han Sans CN" panose="020B0500000000000000" pitchFamily="34" charset="-128"/>
                <a:cs typeface="Montserrat" pitchFamily="2" charset="0"/>
              </a:endParaRPr>
            </a:p>
          </p:txBody>
        </p:sp>
        <p:sp>
          <p:nvSpPr>
            <p:cNvPr id="71" name="TextBox 28"/>
            <p:cNvSpPr txBox="1"/>
            <p:nvPr/>
          </p:nvSpPr>
          <p:spPr>
            <a:xfrm>
              <a:off x="7112993" y="2173187"/>
              <a:ext cx="518091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200" b="1">
                  <a:solidFill>
                    <a:schemeClr val="accent1"/>
                  </a:solidFill>
                  <a:latin typeface="Source Han Sans CN" panose="020B0500000000000000" pitchFamily="34" charset="-128"/>
                  <a:ea typeface="Source Han Sans CN" panose="020B0500000000000000" pitchFamily="34" charset="-128"/>
                  <a:cs typeface="Montserrat" pitchFamily="2" charset="0"/>
                </a:rPr>
                <a:t>04</a:t>
              </a:r>
              <a:endParaRPr lang="en-US" sz="2200" b="1">
                <a:solidFill>
                  <a:schemeClr val="accent1"/>
                </a:solidFill>
                <a:latin typeface="Source Han Sans CN" panose="020B0500000000000000" pitchFamily="34" charset="-128"/>
                <a:ea typeface="Source Han Sans CN" panose="020B0500000000000000" pitchFamily="34" charset="-128"/>
                <a:cs typeface="Montserrat" pitchFamily="2" charset="0"/>
              </a:endParaRPr>
            </a:p>
          </p:txBody>
        </p:sp>
        <p:sp>
          <p:nvSpPr>
            <p:cNvPr id="72" name="TextBox 29"/>
            <p:cNvSpPr txBox="1"/>
            <p:nvPr/>
          </p:nvSpPr>
          <p:spPr>
            <a:xfrm>
              <a:off x="9009826" y="1561005"/>
              <a:ext cx="518091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200" b="1">
                  <a:solidFill>
                    <a:schemeClr val="accent2"/>
                  </a:solidFill>
                  <a:latin typeface="Source Han Sans CN" panose="020B0500000000000000" pitchFamily="34" charset="-128"/>
                  <a:ea typeface="Source Han Sans CN" panose="020B0500000000000000" pitchFamily="34" charset="-128"/>
                  <a:cs typeface="Montserrat" pitchFamily="2" charset="0"/>
                </a:rPr>
                <a:t>05</a:t>
              </a:r>
              <a:endParaRPr lang="en-US" sz="2200" b="1">
                <a:solidFill>
                  <a:schemeClr val="accent2"/>
                </a:solidFill>
                <a:latin typeface="Source Han Sans CN" panose="020B0500000000000000" pitchFamily="34" charset="-128"/>
                <a:ea typeface="Source Han Sans CN" panose="020B0500000000000000" pitchFamily="34" charset="-128"/>
                <a:cs typeface="Montserrat" pitchFamily="2" charset="0"/>
              </a:endParaRPr>
            </a:p>
          </p:txBody>
        </p:sp>
      </p:grpSp>
      <p:sp>
        <p:nvSpPr>
          <p:cNvPr id="73" name="矩形 72"/>
          <p:cNvSpPr/>
          <p:nvPr/>
        </p:nvSpPr>
        <p:spPr>
          <a:xfrm>
            <a:off x="3833110" y="4997310"/>
            <a:ext cx="1625639" cy="859155"/>
          </a:xfrm>
          <a:prstGeom prst="rect">
            <a:avLst/>
          </a:prstGeom>
        </p:spPr>
        <p:txBody>
          <a:bodyPr wrap="square" lIns="91433" tIns="45716" rIns="91433" bIns="45716">
            <a:spAutoFit/>
          </a:bodyPr>
          <a:lstStyle/>
          <a:p>
            <a:pPr lvl="0" algn="l">
              <a:lnSpc>
                <a:spcPts val="2000"/>
              </a:lnSpc>
              <a:defRPr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FZHei-B01S" panose="02010601030101010101" pitchFamily="2" charset="-122"/>
              </a:rPr>
              <a:t>请在此处添加具体内容，文字尽量言简意赅，简单说明即可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FZHei-B01S" panose="02010601030101010101" pitchFamily="2" charset="-122"/>
            </a:endParaRPr>
          </a:p>
        </p:txBody>
      </p:sp>
      <p:sp>
        <p:nvSpPr>
          <p:cNvPr id="74" name="矩形 73"/>
          <p:cNvSpPr/>
          <p:nvPr/>
        </p:nvSpPr>
        <p:spPr>
          <a:xfrm>
            <a:off x="5458749" y="4351567"/>
            <a:ext cx="1625639" cy="837594"/>
          </a:xfrm>
          <a:prstGeom prst="rect">
            <a:avLst/>
          </a:prstGeom>
        </p:spPr>
        <p:txBody>
          <a:bodyPr wrap="square" lIns="91433" tIns="45716" rIns="91433" bIns="45716">
            <a:spAutoFit/>
          </a:bodyPr>
          <a:lstStyle/>
          <a:p>
            <a:pPr lvl="0" algn="l">
              <a:lnSpc>
                <a:spcPts val="2000"/>
              </a:lnSpc>
              <a:defRPr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FZHei-B01S" panose="02010601030101010101" pitchFamily="2" charset="-122"/>
              </a:rPr>
              <a:t>请在此处添加具体内容，文字尽量言简意赅，简单说明即可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FZHei-B01S" panose="02010601030101010101" pitchFamily="2" charset="-122"/>
            </a:endParaRPr>
          </a:p>
        </p:txBody>
      </p:sp>
      <p:sp>
        <p:nvSpPr>
          <p:cNvPr id="75" name="矩形 74"/>
          <p:cNvSpPr/>
          <p:nvPr/>
        </p:nvSpPr>
        <p:spPr>
          <a:xfrm>
            <a:off x="7168947" y="3740151"/>
            <a:ext cx="1625639" cy="837594"/>
          </a:xfrm>
          <a:prstGeom prst="rect">
            <a:avLst/>
          </a:prstGeom>
        </p:spPr>
        <p:txBody>
          <a:bodyPr wrap="square" lIns="91433" tIns="45716" rIns="91433" bIns="45716">
            <a:spAutoFit/>
          </a:bodyPr>
          <a:lstStyle/>
          <a:p>
            <a:pPr lvl="0" algn="l">
              <a:lnSpc>
                <a:spcPts val="2000"/>
              </a:lnSpc>
              <a:defRPr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FZHei-B01S" panose="02010601030101010101" pitchFamily="2" charset="-122"/>
              </a:rPr>
              <a:t>请在此处添加具体内容，文字尽量言简意赅，简单说明即可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FZHei-B01S" panose="02010601030101010101" pitchFamily="2" charset="-122"/>
            </a:endParaRPr>
          </a:p>
        </p:txBody>
      </p:sp>
      <p:sp>
        <p:nvSpPr>
          <p:cNvPr id="76" name="矩形 75"/>
          <p:cNvSpPr/>
          <p:nvPr/>
        </p:nvSpPr>
        <p:spPr>
          <a:xfrm>
            <a:off x="8800441" y="3182195"/>
            <a:ext cx="1625639" cy="837594"/>
          </a:xfrm>
          <a:prstGeom prst="rect">
            <a:avLst/>
          </a:prstGeom>
        </p:spPr>
        <p:txBody>
          <a:bodyPr wrap="square" lIns="91433" tIns="45716" rIns="91433" bIns="45716">
            <a:spAutoFit/>
          </a:bodyPr>
          <a:lstStyle/>
          <a:p>
            <a:pPr lvl="0" algn="l">
              <a:lnSpc>
                <a:spcPts val="2000"/>
              </a:lnSpc>
              <a:defRPr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FZHei-B01S" panose="02010601030101010101" pitchFamily="2" charset="-122"/>
              </a:rPr>
              <a:t>请在此处添加具体内容，文字尽量言简意赅，简单说明即可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FZHei-B01S" panose="02010601030101010101" pitchFamily="2" charset="-122"/>
            </a:endParaRPr>
          </a:p>
        </p:txBody>
      </p:sp>
      <p:sp>
        <p:nvSpPr>
          <p:cNvPr id="77" name="Rectangle 5"/>
          <p:cNvSpPr/>
          <p:nvPr/>
        </p:nvSpPr>
        <p:spPr>
          <a:xfrm>
            <a:off x="1470488" y="1482396"/>
            <a:ext cx="762000" cy="127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TextBox 7"/>
          <p:cNvSpPr txBox="1"/>
          <p:nvPr/>
        </p:nvSpPr>
        <p:spPr>
          <a:xfrm>
            <a:off x="1358792" y="1867091"/>
            <a:ext cx="343408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添加页面标题内容</a:t>
            </a:r>
            <a:endParaRPr lang="zh-CN" altLang="en-US" sz="3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54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3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54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6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54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5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25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1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54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25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/>
      <p:bldP spid="74" grpId="0"/>
      <p:bldP spid="75" grpId="0"/>
      <p:bldP spid="7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62212" y="385978"/>
            <a:ext cx="11200261" cy="2644378"/>
          </a:xfrm>
          <a:prstGeom prst="rect">
            <a:avLst/>
          </a:prstGeom>
          <a:blipFill rotWithShape="1">
            <a:blip r:embed="rId1"/>
            <a:srcRect/>
            <a:stretch>
              <a:fillRect t="-90831" b="-90831"/>
            </a:stretch>
          </a:blipFill>
          <a:ln>
            <a:noFill/>
          </a:ln>
          <a:effectLst>
            <a:outerShdw blurRad="3810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思源黑体" panose="020B0500000000000000" pitchFamily="34" charset="-122"/>
              <a:ea typeface="思源黑体" panose="020B0500000000000000" pitchFamily="34" charset="-122"/>
              <a:sym typeface="思源黑体" panose="020B0500000000000000" pitchFamily="34" charset="-122"/>
            </a:endParaRPr>
          </a:p>
        </p:txBody>
      </p:sp>
      <p:sp>
        <p:nvSpPr>
          <p:cNvPr id="3" name="任意多边形 86"/>
          <p:cNvSpPr/>
          <p:nvPr/>
        </p:nvSpPr>
        <p:spPr>
          <a:xfrm>
            <a:off x="3082925" y="3174263"/>
            <a:ext cx="8770052" cy="2722418"/>
          </a:xfrm>
          <a:prstGeom prst="notchedRightArrow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13500000" scaled="1"/>
            <a:tileRect/>
          </a:gradFill>
          <a:ln>
            <a:noFill/>
          </a:ln>
          <a:effectLst>
            <a:outerShdw blurRad="3810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思源黑体" panose="020B0500000000000000" pitchFamily="34" charset="-122"/>
              <a:ea typeface="思源黑体" panose="020B0500000000000000" pitchFamily="34" charset="-122"/>
              <a:sym typeface="思源黑体" panose="020B0500000000000000" pitchFamily="34" charset="-122"/>
            </a:endParaRPr>
          </a:p>
        </p:txBody>
      </p:sp>
      <p:sp>
        <p:nvSpPr>
          <p:cNvPr id="5" name="文本框 68"/>
          <p:cNvSpPr txBox="1"/>
          <p:nvPr/>
        </p:nvSpPr>
        <p:spPr>
          <a:xfrm>
            <a:off x="4310192" y="3981849"/>
            <a:ext cx="6315300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600" spc="600" dirty="0">
                <a:solidFill>
                  <a:schemeClr val="bg1"/>
                </a:solidFill>
                <a:latin typeface="字魂35号-经典雅黑" panose="02000000000000000000" pitchFamily="2" charset="-122"/>
                <a:ea typeface="字魂35号-经典雅黑" panose="02000000000000000000" pitchFamily="2" charset="-122"/>
                <a:sym typeface="思源黑体" panose="020B0500000000000000" pitchFamily="34" charset="-122"/>
              </a:rPr>
              <a:t>感谢观看</a:t>
            </a:r>
            <a:endParaRPr lang="zh-CN" altLang="en-US" sz="6600" spc="600" dirty="0">
              <a:solidFill>
                <a:schemeClr val="bg1"/>
              </a:solidFill>
              <a:latin typeface="字魂35号-经典雅黑" panose="02000000000000000000" pitchFamily="2" charset="-122"/>
              <a:ea typeface="字魂35号-经典雅黑" panose="02000000000000000000" pitchFamily="2" charset="-122"/>
              <a:sym typeface="思源黑体" panose="020B0500000000000000" pitchFamily="34" charset="-122"/>
            </a:endParaRPr>
          </a:p>
        </p:txBody>
      </p:sp>
      <p:sp>
        <p:nvSpPr>
          <p:cNvPr id="6" name="文本框 69"/>
          <p:cNvSpPr txBox="1"/>
          <p:nvPr/>
        </p:nvSpPr>
        <p:spPr>
          <a:xfrm>
            <a:off x="744650" y="4074311"/>
            <a:ext cx="189026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6000" dirty="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3500000" scaled="1"/>
                </a:gradFill>
                <a:latin typeface="思源黑体" panose="020B0500000000000000" pitchFamily="34" charset="-122"/>
                <a:ea typeface="思源黑体" panose="020B0500000000000000" pitchFamily="34" charset="-122"/>
                <a:sym typeface="思源黑体" panose="020B0500000000000000" pitchFamily="34" charset="-122"/>
              </a:rPr>
              <a:t>2020</a:t>
            </a:r>
            <a:endParaRPr lang="zh-CN" altLang="en-US" sz="6000" dirty="0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13500000" scaled="1"/>
              </a:gradFill>
              <a:latin typeface="思源黑体" panose="020B0500000000000000" pitchFamily="34" charset="-122"/>
              <a:ea typeface="思源黑体" panose="020B0500000000000000" pitchFamily="34" charset="-122"/>
              <a:sym typeface="思源黑体" panose="020B0500000000000000" pitchFamily="34" charset="-122"/>
            </a:endParaRPr>
          </a:p>
        </p:txBody>
      </p:sp>
      <p:cxnSp>
        <p:nvCxnSpPr>
          <p:cNvPr id="7" name="直接连接符 75"/>
          <p:cNvCxnSpPr/>
          <p:nvPr/>
        </p:nvCxnSpPr>
        <p:spPr>
          <a:xfrm>
            <a:off x="2368242" y="5919067"/>
            <a:ext cx="6845917" cy="0"/>
          </a:xfrm>
          <a:prstGeom prst="line">
            <a:avLst/>
          </a:prstGeom>
          <a:ln w="31750">
            <a:solidFill>
              <a:schemeClr val="accent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矩形 8"/>
          <p:cNvSpPr/>
          <p:nvPr/>
        </p:nvSpPr>
        <p:spPr>
          <a:xfrm>
            <a:off x="2368616" y="6098266"/>
            <a:ext cx="722477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en-US" altLang="zh-CN" sz="2400" dirty="0">
                <a:solidFill>
                  <a:schemeClr val="bg1">
                    <a:lumMod val="75000"/>
                  </a:schemeClr>
                </a:solidFill>
                <a:latin typeface="思源黑体" panose="020B0500000000000000" pitchFamily="34" charset="-122"/>
                <a:ea typeface="思源黑体" panose="020B0500000000000000" pitchFamily="34" charset="-122"/>
                <a:sym typeface="思源黑体" panose="020B0500000000000000" pitchFamily="34" charset="-122"/>
              </a:rPr>
              <a:t>POWERPOINT TEMPLATE</a:t>
            </a:r>
            <a:endParaRPr lang="zh-CN" altLang="en-US" sz="2400" dirty="0">
              <a:solidFill>
                <a:schemeClr val="bg1">
                  <a:lumMod val="75000"/>
                </a:schemeClr>
              </a:solidFill>
              <a:latin typeface="思源黑体" panose="020B0500000000000000" pitchFamily="34" charset="-122"/>
              <a:ea typeface="思源黑体" panose="020B0500000000000000" pitchFamily="34" charset="-122"/>
              <a:sym typeface="思源黑体" panose="020B0500000000000000" pitchFamily="34" charset="-122"/>
            </a:endParaRPr>
          </a:p>
        </p:txBody>
      </p:sp>
      <p:pic>
        <p:nvPicPr>
          <p:cNvPr id="9" name="勇攀高峰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974833" y="1223409"/>
            <a:ext cx="609600" cy="609600"/>
          </a:xfrm>
          <a:prstGeom prst="rect">
            <a:avLst/>
          </a:prstGeom>
        </p:spPr>
      </p:pic>
      <p:pic>
        <p:nvPicPr>
          <p:cNvPr id="10" name="图片 9" descr="图片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20325" y="0"/>
            <a:ext cx="1971675" cy="4762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450"/>
                            </p:stCondLst>
                            <p:childTnLst>
                              <p:par>
                                <p:cTn id="1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95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25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5" grpId="0"/>
      <p:bldP spid="6" grpId="0"/>
      <p:bldP spid="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图片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675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PA" val="v5.1.2"/>
</p:tagLst>
</file>

<file path=ppt/tags/tag2.xml><?xml version="1.0" encoding="utf-8"?>
<p:tagLst xmlns:p="http://schemas.openxmlformats.org/presentationml/2006/main">
  <p:tag name="PA" val="v5.1.2"/>
</p:tagLst>
</file>

<file path=ppt/tags/tag3.xml><?xml version="1.0" encoding="utf-8"?>
<p:tagLst xmlns:p="http://schemas.openxmlformats.org/presentationml/2006/main">
  <p:tag name="PA" val="v5.1.2"/>
</p:tagLst>
</file>

<file path=ppt/tags/tag4.xml><?xml version="1.0" encoding="utf-8"?>
<p:tagLst xmlns:p="http://schemas.openxmlformats.org/presentationml/2006/main">
  <p:tag name="PA" val="v5.1.2"/>
</p:tagLst>
</file>

<file path=ppt/tags/tag5.xml><?xml version="1.0" encoding="utf-8"?>
<p:tagLst xmlns:p="http://schemas.openxmlformats.org/presentationml/2006/main">
  <p:tag name="PA" val="v5.1.2"/>
</p:tagLst>
</file>

<file path=ppt/tags/tag6.xml><?xml version="1.0" encoding="utf-8"?>
<p:tagLst xmlns:p="http://schemas.openxmlformats.org/presentationml/2006/main">
  <p:tag name="PA" val="v5.1.2"/>
</p:tagLst>
</file>

<file path=ppt/tags/tag7.xml><?xml version="1.0" encoding="utf-8"?>
<p:tagLst xmlns:p="http://schemas.openxmlformats.org/presentationml/2006/main">
  <p:tag name="PA" val="v5.1.2"/>
</p:tagLst>
</file>

<file path=ppt/tags/tag8.xml><?xml version="1.0" encoding="utf-8"?>
<p:tagLst xmlns:p="http://schemas.openxmlformats.org/presentationml/2006/main">
  <p:tag name="PA" val="v5.1.2"/>
</p:tagLst>
</file>

<file path=ppt/tags/tag9.xml><?xml version="1.0" encoding="utf-8"?>
<p:tagLst xmlns:p="http://schemas.openxmlformats.org/presentationml/2006/main">
  <p:tag name="PA" val="v5.1.2"/>
</p:tagLst>
</file>

<file path=ppt/tags/tag10.xml><?xml version="1.0" encoding="utf-8"?>
<p:tagLst xmlns:p="http://schemas.openxmlformats.org/presentationml/2006/main">
  <p:tag name="PA" val="v5.1.2"/>
</p:tagLst>
</file>

<file path=ppt/tags/tag11.xml><?xml version="1.0" encoding="utf-8"?>
<p:tagLst xmlns:p="http://schemas.openxmlformats.org/presentationml/2006/main">
  <p:tag name="PA" val="v5.1.2"/>
</p:tagLst>
</file>

<file path=ppt/tags/tag12.xml><?xml version="1.0" encoding="utf-8"?>
<p:tagLst xmlns:p="http://schemas.openxmlformats.org/presentationml/2006/main">
  <p:tag name="PA" val="v5.1.2"/>
</p:tagLst>
</file>

<file path=ppt/tags/tag13.xml><?xml version="1.0" encoding="utf-8"?>
<p:tagLst xmlns:p="http://schemas.openxmlformats.org/presentationml/2006/main">
  <p:tag name="PA" val="v5.1.2"/>
</p:tagLst>
</file>

<file path=ppt/tags/tag14.xml><?xml version="1.0" encoding="utf-8"?>
<p:tagLst xmlns:p="http://schemas.openxmlformats.org/presentationml/2006/main">
  <p:tag name="PA" val="v5.1.2"/>
</p:tagLst>
</file>

<file path=ppt/tags/tag15.xml><?xml version="1.0" encoding="utf-8"?>
<p:tagLst xmlns:p="http://schemas.openxmlformats.org/presentationml/2006/main">
  <p:tag name="PA" val="v5.1.2"/>
</p:tagLst>
</file>

<file path=ppt/tags/tag16.xml><?xml version="1.0" encoding="utf-8"?>
<p:tagLst xmlns:p="http://schemas.openxmlformats.org/presentationml/2006/main">
  <p:tag name="PA" val="v5.1.2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1_1"/>
  <p:tag name="KSO_WM_UNIT_ID" val="diagram20199025_3*m_h_i*1_1_1"/>
  <p:tag name="KSO_WM_TEMPLATE_CATEGORY" val="diagram"/>
  <p:tag name="KSO_WM_TEMPLATE_INDEX" val="20199025"/>
  <p:tag name="KSO_WM_UNIT_LAYERLEVEL" val="1_1_1"/>
  <p:tag name="KSO_WM_TAG_VERSION" val="1.0"/>
  <p:tag name="KSO_WM_BEAUTIFY_FLAG" val="#wm#"/>
  <p:tag name="KSO_WM_UNIT_FILL_FORE_SCHEMECOLOR_INDEX" val="5"/>
  <p:tag name="KSO_WM_UNIT_FILL_TYPE" val="1"/>
  <p:tag name="KSO_WM_UNIT_TEXT_FILL_FORE_SCHEMECOLOR_INDEX" val="14"/>
  <p:tag name="KSO_WM_UNIT_TEXT_FILL_TYPE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2_1"/>
  <p:tag name="KSO_WM_UNIT_ID" val="diagram20199025_3*m_h_i*1_2_1"/>
  <p:tag name="KSO_WM_TEMPLATE_CATEGORY" val="diagram"/>
  <p:tag name="KSO_WM_TEMPLATE_INDEX" val="20199025"/>
  <p:tag name="KSO_WM_UNIT_LAYERLEVEL" val="1_1_1"/>
  <p:tag name="KSO_WM_TAG_VERSION" val="1.0"/>
  <p:tag name="KSO_WM_BEAUTIFY_FLAG" val="#wm#"/>
  <p:tag name="KSO_WM_UNIT_FILL_FORE_SCHEMECOLOR_INDEX" val="5"/>
  <p:tag name="KSO_WM_UNIT_FILL_TYPE" val="1"/>
  <p:tag name="KSO_WM_UNIT_TEXT_FILL_FORE_SCHEMECOLOR_INDEX" val="14"/>
  <p:tag name="KSO_WM_UNIT_TEXT_FILL_TYPE" val="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3_1"/>
  <p:tag name="KSO_WM_UNIT_ID" val="diagram20199025_3*m_h_i*1_3_1"/>
  <p:tag name="KSO_WM_TEMPLATE_CATEGORY" val="diagram"/>
  <p:tag name="KSO_WM_TEMPLATE_INDEX" val="20199025"/>
  <p:tag name="KSO_WM_UNIT_LAYERLEVEL" val="1_1_1"/>
  <p:tag name="KSO_WM_TAG_VERSION" val="1.0"/>
  <p:tag name="KSO_WM_BEAUTIFY_FLAG" val="#wm#"/>
  <p:tag name="KSO_WM_UNIT_FILL_FORE_SCHEMECOLOR_INDEX" val="5"/>
  <p:tag name="KSO_WM_UNIT_FILL_TYPE" val="1"/>
  <p:tag name="KSO_WM_UNIT_TEXT_FILL_FORE_SCHEMECOLOR_INDEX" val="14"/>
  <p:tag name="KSO_WM_UNIT_TEXT_FILL_TYPE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4_1"/>
  <p:tag name="KSO_WM_UNIT_ID" val="diagram20199025_3*m_h_i*1_4_1"/>
  <p:tag name="KSO_WM_TEMPLATE_CATEGORY" val="diagram"/>
  <p:tag name="KSO_WM_TEMPLATE_INDEX" val="20199025"/>
  <p:tag name="KSO_WM_UNIT_LAYERLEVEL" val="1_1_1"/>
  <p:tag name="KSO_WM_TAG_VERSION" val="1.0"/>
  <p:tag name="KSO_WM_BEAUTIFY_FLAG" val="#wm#"/>
  <p:tag name="KSO_WM_UNIT_FILL_FORE_SCHEMECOLOR_INDEX" val="5"/>
  <p:tag name="KSO_WM_UNIT_FILL_TYPE" val="1"/>
  <p:tag name="KSO_WM_UNIT_TEXT_FILL_FORE_SCHEMECOLOR_INDEX" val="14"/>
  <p:tag name="KSO_WM_UNIT_TEXT_FILL_TYPE" val="1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1_2"/>
  <p:tag name="KSO_WM_UNIT_ID" val="diagram20199025_3*m_h_i*1_1_2"/>
  <p:tag name="KSO_WM_TEMPLATE_CATEGORY" val="diagram"/>
  <p:tag name="KSO_WM_TEMPLATE_INDEX" val="20199025"/>
  <p:tag name="KSO_WM_UNIT_LAYERLEVEL" val="1_1_1"/>
  <p:tag name="KSO_WM_TAG_VERSION" val="1.0"/>
  <p:tag name="KSO_WM_BEAUTIFY_FLAG" val="#wm#"/>
  <p:tag name="KSO_WM_UNIT_FILL_FORE_SCHEMECOLOR_INDEX" val="5"/>
  <p:tag name="KSO_WM_UNIT_FILL_TYPE" val="1"/>
  <p:tag name="KSO_WM_UNIT_TEXT_FILL_FORE_SCHEMECOLOR_INDEX" val="14"/>
  <p:tag name="KSO_WM_UNIT_TEXT_FILL_TYPE" val="1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1_3"/>
  <p:tag name="KSO_WM_UNIT_ID" val="diagram20199025_3*m_h_i*1_1_3"/>
  <p:tag name="KSO_WM_TEMPLATE_CATEGORY" val="diagram"/>
  <p:tag name="KSO_WM_TEMPLATE_INDEX" val="20199025"/>
  <p:tag name="KSO_WM_UNIT_LAYERLEVEL" val="1_1_1"/>
  <p:tag name="KSO_WM_TAG_VERSION" val="1.0"/>
  <p:tag name="KSO_WM_BEAUTIFY_FLAG" val="#wm#"/>
  <p:tag name="KSO_WM_UNIT_TEXT_FILL_FORE_SCHEMECOLOR_INDEX" val="14"/>
  <p:tag name="KSO_WM_UNIT_TEXT_FILL_TYPE" val="1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2_2"/>
  <p:tag name="KSO_WM_UNIT_ID" val="diagram20199025_3*m_h_i*1_2_2"/>
  <p:tag name="KSO_WM_TEMPLATE_CATEGORY" val="diagram"/>
  <p:tag name="KSO_WM_TEMPLATE_INDEX" val="20199025"/>
  <p:tag name="KSO_WM_UNIT_LAYERLEVEL" val="1_1_1"/>
  <p:tag name="KSO_WM_TAG_VERSION" val="1.0"/>
  <p:tag name="KSO_WM_BEAUTIFY_FLAG" val="#wm#"/>
  <p:tag name="KSO_WM_UNIT_FILL_FORE_SCHEMECOLOR_INDEX" val="5"/>
  <p:tag name="KSO_WM_UNIT_FILL_TYPE" val="1"/>
  <p:tag name="KSO_WM_UNIT_TEXT_FILL_FORE_SCHEMECOLOR_INDEX" val="14"/>
  <p:tag name="KSO_WM_UNIT_TEXT_FILL_TYPE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2_3"/>
  <p:tag name="KSO_WM_UNIT_ID" val="diagram20199025_3*m_h_i*1_2_3"/>
  <p:tag name="KSO_WM_TEMPLATE_CATEGORY" val="diagram"/>
  <p:tag name="KSO_WM_TEMPLATE_INDEX" val="20199025"/>
  <p:tag name="KSO_WM_UNIT_LAYERLEVEL" val="1_1_1"/>
  <p:tag name="KSO_WM_TAG_VERSION" val="1.0"/>
  <p:tag name="KSO_WM_BEAUTIFY_FLAG" val="#wm#"/>
  <p:tag name="KSO_WM_UNIT_TEXT_FILL_FORE_SCHEMECOLOR_INDEX" val="14"/>
  <p:tag name="KSO_WM_UNIT_TEXT_FILL_TYPE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3_2"/>
  <p:tag name="KSO_WM_UNIT_ID" val="diagram20199025_3*m_h_i*1_3_2"/>
  <p:tag name="KSO_WM_TEMPLATE_CATEGORY" val="diagram"/>
  <p:tag name="KSO_WM_TEMPLATE_INDEX" val="20199025"/>
  <p:tag name="KSO_WM_UNIT_LAYERLEVEL" val="1_1_1"/>
  <p:tag name="KSO_WM_TAG_VERSION" val="1.0"/>
  <p:tag name="KSO_WM_BEAUTIFY_FLAG" val="#wm#"/>
  <p:tag name="KSO_WM_UNIT_FILL_FORE_SCHEMECOLOR_INDEX" val="5"/>
  <p:tag name="KSO_WM_UNIT_FILL_TYPE" val="1"/>
  <p:tag name="KSO_WM_UNIT_TEXT_FILL_FORE_SCHEMECOLOR_INDEX" val="14"/>
  <p:tag name="KSO_WM_UNIT_TEXT_FILL_TYPE" val="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3_3"/>
  <p:tag name="KSO_WM_UNIT_ID" val="diagram20199025_3*m_h_i*1_3_3"/>
  <p:tag name="KSO_WM_TEMPLATE_CATEGORY" val="diagram"/>
  <p:tag name="KSO_WM_TEMPLATE_INDEX" val="20199025"/>
  <p:tag name="KSO_WM_UNIT_LAYERLEVEL" val="1_1_1"/>
  <p:tag name="KSO_WM_TAG_VERSION" val="1.0"/>
  <p:tag name="KSO_WM_BEAUTIFY_FLAG" val="#wm#"/>
  <p:tag name="KSO_WM_UNIT_TEXT_FILL_FORE_SCHEMECOLOR_INDEX" val="14"/>
  <p:tag name="KSO_WM_UNIT_TEXT_FILL_TYPE" val="1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4_2"/>
  <p:tag name="KSO_WM_UNIT_ID" val="diagram20199025_3*m_h_i*1_4_2"/>
  <p:tag name="KSO_WM_TEMPLATE_CATEGORY" val="diagram"/>
  <p:tag name="KSO_WM_TEMPLATE_INDEX" val="20199025"/>
  <p:tag name="KSO_WM_UNIT_LAYERLEVEL" val="1_1_1"/>
  <p:tag name="KSO_WM_TAG_VERSION" val="1.0"/>
  <p:tag name="KSO_WM_BEAUTIFY_FLAG" val="#wm#"/>
  <p:tag name="KSO_WM_UNIT_FILL_FORE_SCHEMECOLOR_INDEX" val="5"/>
  <p:tag name="KSO_WM_UNIT_FILL_TYPE" val="1"/>
  <p:tag name="KSO_WM_UNIT_TEXT_FILL_FORE_SCHEMECOLOR_INDEX" val="14"/>
  <p:tag name="KSO_WM_UNIT_TEXT_FILL_TYPE" val="1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4_3"/>
  <p:tag name="KSO_WM_UNIT_ID" val="diagram20199025_3*m_h_i*1_4_3"/>
  <p:tag name="KSO_WM_TEMPLATE_CATEGORY" val="diagram"/>
  <p:tag name="KSO_WM_TEMPLATE_INDEX" val="20199025"/>
  <p:tag name="KSO_WM_UNIT_LAYERLEVEL" val="1_1_1"/>
  <p:tag name="KSO_WM_TAG_VERSION" val="1.0"/>
  <p:tag name="KSO_WM_BEAUTIFY_FLAG" val="#wm#"/>
  <p:tag name="KSO_WM_UNIT_TEXT_FILL_FORE_SCHEMECOLOR_INDEX" val="14"/>
  <p:tag name="KSO_WM_UNIT_TEXT_FILL_TYPE" val="1"/>
</p:tagLst>
</file>

<file path=ppt/tags/tag29.xml><?xml version="1.0" encoding="utf-8"?>
<p:tagLst xmlns:p="http://schemas.openxmlformats.org/presentationml/2006/main">
  <p:tag name="ISPRING_SCORM_RATE_SLIDES" val="0"/>
  <p:tag name="ISPRING_SCORM_RATE_QUIZZES" val="0"/>
  <p:tag name="ISPRING_SCORM_PASSING_SCORE" val="0.000000"/>
  <p:tag name="ISPRING_ULTRA_SCORM_COURSE_ID" val="89D78E47-210F-4999-ADA7-EBE1A62EEB78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ONLINEFOLDERID" val="0"/>
  <p:tag name="ISPRINGONLINEFOLDERPATH" val="内容列表"/>
  <p:tag name="ISPRINGCLOUDFOLDERID" val="0"/>
  <p:tag name="ISPRINGCLOUDFOLDERPATH" val="资源库"/>
  <p:tag name="ISPRING_OUTPUT_FOLDER" val="C:\Users\codi\Desktop"/>
  <p:tag name="ISPRING_PRESENTATION_TITLE" val="演示文稿3"/>
  <p:tag name="ISPRING_FIRST_PUBLISH" val="1"/>
</p:tagLst>
</file>

<file path=ppt/theme/theme1.xml><?xml version="1.0" encoding="utf-8"?>
<a:theme xmlns:a="http://schemas.openxmlformats.org/drawingml/2006/main" name="Office 主题​​">
  <a:themeElements>
    <a:clrScheme name="Urban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Urban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2810</Words>
  <Application>WPS 演示</Application>
  <PresentationFormat>宽屏</PresentationFormat>
  <Paragraphs>326</Paragraphs>
  <Slides>22</Slides>
  <Notes>25</Notes>
  <HiddenSlides>0</HiddenSlides>
  <MMClips>1</MMClips>
  <ScaleCrop>false</ScaleCrop>
  <HeadingPairs>
    <vt:vector size="6" baseType="variant">
      <vt:variant>
        <vt:lpstr>已用的字体</vt:lpstr>
      </vt:variant>
      <vt:variant>
        <vt:i4>39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22</vt:i4>
      </vt:variant>
    </vt:vector>
  </HeadingPairs>
  <TitlesOfParts>
    <vt:vector size="63" baseType="lpstr">
      <vt:lpstr>Arial</vt:lpstr>
      <vt:lpstr>宋体</vt:lpstr>
      <vt:lpstr>Wingdings</vt:lpstr>
      <vt:lpstr>思源黑体</vt:lpstr>
      <vt:lpstr>字魂35号-经典雅黑</vt:lpstr>
      <vt:lpstr>黑体</vt:lpstr>
      <vt:lpstr>思源黑体 CN Normal</vt:lpstr>
      <vt:lpstr>Source Han Sans CN</vt:lpstr>
      <vt:lpstr>Lato</vt:lpstr>
      <vt:lpstr>FZHei-B01S</vt:lpstr>
      <vt:lpstr>Source Han Sans SC</vt:lpstr>
      <vt:lpstr>MS UI Gothic</vt:lpstr>
      <vt:lpstr>Open Sans</vt:lpstr>
      <vt:lpstr>Open Sans Extrabold</vt:lpstr>
      <vt:lpstr>微软雅黑</vt:lpstr>
      <vt:lpstr>Arial Unicode MS</vt:lpstr>
      <vt:lpstr>等线 Light</vt:lpstr>
      <vt:lpstr>等线</vt:lpstr>
      <vt:lpstr>Calibri</vt:lpstr>
      <vt:lpstr>Roboto</vt:lpstr>
      <vt:lpstr>Source Han Sans HC</vt:lpstr>
      <vt:lpstr>Gill Sans</vt:lpstr>
      <vt:lpstr>Source Sans Pro Light</vt:lpstr>
      <vt:lpstr>Segoe Print</vt:lpstr>
      <vt:lpstr>Open Sans Light</vt:lpstr>
      <vt:lpstr>思源黑体 Medium</vt:lpstr>
      <vt:lpstr>NumberOnly</vt:lpstr>
      <vt:lpstr>Calibri</vt:lpstr>
      <vt:lpstr>FZQingKeBenYueSongS-R-GB</vt:lpstr>
      <vt:lpstr>Segoe UI Light</vt:lpstr>
      <vt:lpstr>Raleway SemiBold</vt:lpstr>
      <vt:lpstr>Source Sans Pro Black</vt:lpstr>
      <vt:lpstr>Open Sans</vt:lpstr>
      <vt:lpstr>Clear Sans Light</vt:lpstr>
      <vt:lpstr>Kartika</vt:lpstr>
      <vt:lpstr>Clear Sans</vt:lpstr>
      <vt:lpstr>方正粗黑宋简体</vt:lpstr>
      <vt:lpstr>Lato</vt:lpstr>
      <vt:lpstr>Montserrat</vt:lpstr>
      <vt:lpstr>Office 主题​​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演示文稿3</dc:title>
  <dc:creator>Wavoy</dc:creator>
  <cp:lastModifiedBy>罗祉璇</cp:lastModifiedBy>
  <cp:revision>11</cp:revision>
  <dcterms:created xsi:type="dcterms:W3CDTF">2019-11-01T09:16:00Z</dcterms:created>
  <dcterms:modified xsi:type="dcterms:W3CDTF">2020-05-04T01:49:48Z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2052-11.1.0.9339</vt:lpwstr>
  </property>
</Properties>
</file>