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8" r:id="rId5"/>
    <p:sldId id="257" r:id="rId6"/>
    <p:sldId id="259" r:id="rId7"/>
    <p:sldId id="260" r:id="rId8"/>
    <p:sldId id="261" r:id="rId9"/>
    <p:sldId id="262" r:id="rId10"/>
    <p:sldId id="273" r:id="rId11"/>
    <p:sldId id="263" r:id="rId12"/>
    <p:sldId id="264" r:id="rId13"/>
    <p:sldId id="267" r:id="rId14"/>
    <p:sldId id="266" r:id="rId15"/>
    <p:sldId id="265" r:id="rId16"/>
    <p:sldId id="274" r:id="rId17"/>
    <p:sldId id="270" r:id="rId18"/>
    <p:sldId id="268" r:id="rId19"/>
    <p:sldId id="272" r:id="rId20"/>
    <p:sldId id="269" r:id="rId21"/>
    <p:sldId id="271" r:id="rId22"/>
    <p:sldId id="275"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B2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showGuides="1">
      <p:cViewPr varScale="1">
        <p:scale>
          <a:sx n="76" d="100"/>
          <a:sy n="76" d="100"/>
        </p:scale>
        <p:origin x="540" y="78"/>
      </p:cViewPr>
      <p:guideLst>
        <p:guide orient="horz" pos="2160"/>
        <p:guide pos="3840"/>
      </p:guideLst>
    </p:cSldViewPr>
  </p:slideViewPr>
  <p:notesTextViewPr>
    <p:cViewPr>
      <p:scale>
        <a:sx n="1" d="1"/>
        <a:sy n="1" d="1"/>
      </p:scale>
      <p:origin x="0" y="0"/>
    </p:cViewPr>
  </p:notesTextViewPr>
  <p:sorterViewPr>
    <p:cViewPr>
      <p:scale>
        <a:sx n="70" d="100"/>
        <a:sy n="70" d="100"/>
      </p:scale>
      <p:origin x="0" y="-918"/>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1</c:v>
                </c:pt>
              </c:strCache>
            </c:strRef>
          </c:tx>
          <c:spPr>
            <a:solidFill>
              <a:schemeClr val="accent6">
                <a:lumMod val="75000"/>
              </a:schemeClr>
            </a:solidFill>
            <a:ln>
              <a:noFill/>
            </a:ln>
            <a:effectLst/>
          </c:spPr>
          <c:invertIfNegative val="0"/>
          <c:dLbls>
            <c:delete val="1"/>
          </c:dLbls>
          <c:cat>
            <c:numRef>
              <c:f>Sheet1!$A$2:$A$4</c:f>
              <c:numCache>
                <c:formatCode>General</c:formatCode>
                <c:ptCount val="3"/>
                <c:pt idx="0">
                  <c:v>1</c:v>
                </c:pt>
                <c:pt idx="1">
                  <c:v>2</c:v>
                </c:pt>
                <c:pt idx="2">
                  <c:v>3</c:v>
                </c:pt>
              </c:numCache>
            </c:numRef>
          </c:cat>
          <c:val>
            <c:numRef>
              <c:f>Sheet1!$B$2:$B$4</c:f>
              <c:numCache>
                <c:formatCode>General</c:formatCode>
                <c:ptCount val="3"/>
                <c:pt idx="0">
                  <c:v>4</c:v>
                </c:pt>
                <c:pt idx="1">
                  <c:v>2.5</c:v>
                </c:pt>
                <c:pt idx="2">
                  <c:v>3.5</c:v>
                </c:pt>
              </c:numCache>
            </c:numRef>
          </c:val>
        </c:ser>
        <c:ser>
          <c:idx val="1"/>
          <c:order val="1"/>
          <c:tx>
            <c:strRef>
              <c:f>Sheet1!$C$1</c:f>
              <c:strCache>
                <c:ptCount val="1"/>
                <c:pt idx="0">
                  <c:v>2</c:v>
                </c:pt>
              </c:strCache>
            </c:strRef>
          </c:tx>
          <c:spPr>
            <a:solidFill>
              <a:srgbClr val="66B238"/>
            </a:solidFill>
            <a:ln>
              <a:noFill/>
            </a:ln>
            <a:effectLst/>
          </c:spPr>
          <c:invertIfNegative val="0"/>
          <c:dLbls>
            <c:delete val="1"/>
          </c:dLbls>
          <c:cat>
            <c:numRef>
              <c:f>Sheet1!$A$2:$A$4</c:f>
              <c:numCache>
                <c:formatCode>General</c:formatCode>
                <c:ptCount val="3"/>
                <c:pt idx="0">
                  <c:v>1</c:v>
                </c:pt>
                <c:pt idx="1">
                  <c:v>2</c:v>
                </c:pt>
                <c:pt idx="2">
                  <c:v>3</c:v>
                </c:pt>
              </c:numCache>
            </c:numRef>
          </c:cat>
          <c:val>
            <c:numRef>
              <c:f>Sheet1!$C$2:$C$4</c:f>
              <c:numCache>
                <c:formatCode>General</c:formatCode>
                <c:ptCount val="3"/>
                <c:pt idx="0">
                  <c:v>2.4</c:v>
                </c:pt>
                <c:pt idx="1">
                  <c:v>3</c:v>
                </c:pt>
                <c:pt idx="2">
                  <c:v>1.8</c:v>
                </c:pt>
              </c:numCache>
            </c:numRef>
          </c:val>
        </c:ser>
        <c:ser>
          <c:idx val="2"/>
          <c:order val="2"/>
          <c:tx>
            <c:strRef>
              <c:f>Sheet1!$D$1</c:f>
              <c:strCache>
                <c:ptCount val="1"/>
                <c:pt idx="0">
                  <c:v>3</c:v>
                </c:pt>
              </c:strCache>
            </c:strRef>
          </c:tx>
          <c:spPr>
            <a:solidFill>
              <a:srgbClr val="92D050"/>
            </a:solidFill>
            <a:ln>
              <a:noFill/>
            </a:ln>
            <a:effectLst/>
          </c:spPr>
          <c:invertIfNegative val="0"/>
          <c:dLbls>
            <c:delete val="1"/>
          </c:dLbls>
          <c:cat>
            <c:numRef>
              <c:f>Sheet1!$A$2:$A$4</c:f>
              <c:numCache>
                <c:formatCode>General</c:formatCode>
                <c:ptCount val="3"/>
                <c:pt idx="0">
                  <c:v>1</c:v>
                </c:pt>
                <c:pt idx="1">
                  <c:v>2</c:v>
                </c:pt>
                <c:pt idx="2">
                  <c:v>3</c:v>
                </c:pt>
              </c:numCache>
            </c:numRef>
          </c:cat>
          <c:val>
            <c:numRef>
              <c:f>Sheet1!$D$2:$D$4</c:f>
              <c:numCache>
                <c:formatCode>General</c:formatCode>
                <c:ptCount val="3"/>
                <c:pt idx="0">
                  <c:v>1</c:v>
                </c:pt>
                <c:pt idx="1">
                  <c:v>2</c:v>
                </c:pt>
                <c:pt idx="2">
                  <c:v>3</c:v>
                </c:pt>
              </c:numCache>
            </c:numRef>
          </c:val>
        </c:ser>
        <c:dLbls>
          <c:showLegendKey val="0"/>
          <c:showVal val="0"/>
          <c:showCatName val="0"/>
          <c:showSerName val="0"/>
          <c:showPercent val="0"/>
          <c:showBubbleSize val="0"/>
        </c:dLbls>
        <c:gapWidth val="182"/>
        <c:axId val="672995808"/>
        <c:axId val="672994688"/>
      </c:barChart>
      <c:catAx>
        <c:axId val="6729958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bg2">
                    <a:lumMod val="10000"/>
                  </a:schemeClr>
                </a:solidFill>
                <a:latin typeface="+mn-lt"/>
                <a:ea typeface="+mn-ea"/>
                <a:cs typeface="+mn-cs"/>
              </a:defRPr>
            </a:pPr>
          </a:p>
        </c:txPr>
        <c:crossAx val="672994688"/>
        <c:crosses val="autoZero"/>
        <c:auto val="1"/>
        <c:lblAlgn val="ctr"/>
        <c:lblOffset val="100"/>
        <c:noMultiLvlLbl val="0"/>
      </c:catAx>
      <c:valAx>
        <c:axId val="672994688"/>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bg2">
                    <a:lumMod val="10000"/>
                  </a:schemeClr>
                </a:solidFill>
                <a:latin typeface="+mn-lt"/>
                <a:ea typeface="+mn-ea"/>
                <a:cs typeface="+mn-cs"/>
              </a:defRPr>
            </a:pPr>
          </a:p>
        </c:txPr>
        <c:crossAx val="67299580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lang="zh-CN" altLang="en-US"/>
              <a:t>更多模板请关注：https://haosc.taobao.com</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image" Target="../media/image8.jpeg"/><Relationship Id="rId8" Type="http://schemas.openxmlformats.org/officeDocument/2006/relationships/image" Target="../media/image7.jpeg"/><Relationship Id="rId7" Type="http://schemas.openxmlformats.org/officeDocument/2006/relationships/image" Target="../media/image6.jpeg"/><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3" Type="http://schemas.openxmlformats.org/officeDocument/2006/relationships/image" Target="../media/image2.jpeg"/><Relationship Id="rId2" Type="http://schemas.openxmlformats.org/officeDocument/2006/relationships/image" Target="../media/image1.jpeg"/><Relationship Id="rId11" Type="http://schemas.openxmlformats.org/officeDocument/2006/relationships/image" Target="../media/image10.jpeg"/><Relationship Id="rId10" Type="http://schemas.openxmlformats.org/officeDocument/2006/relationships/image" Target="../media/image9.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image" Target="../media/image7.jpeg"/><Relationship Id="rId5" Type="http://schemas.openxmlformats.org/officeDocument/2006/relationships/image" Target="../media/image11.jpeg"/><Relationship Id="rId4" Type="http://schemas.openxmlformats.org/officeDocument/2006/relationships/image" Target="../media/image3.jpeg"/><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6" Type="http://schemas.openxmlformats.org/officeDocument/2006/relationships/image" Target="../media/image7.jpeg"/><Relationship Id="rId5" Type="http://schemas.openxmlformats.org/officeDocument/2006/relationships/image" Target="../media/image11.jpeg"/><Relationship Id="rId4" Type="http://schemas.openxmlformats.org/officeDocument/2006/relationships/image" Target="../media/image3.jpeg"/><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rgbClr val="66B238"/>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746759" y="1776361"/>
            <a:ext cx="9829800" cy="2387600"/>
          </a:xfrm>
        </p:spPr>
        <p:txBody>
          <a:bodyPr anchor="b">
            <a:normAutofit/>
          </a:bodyPr>
          <a:lstStyle>
            <a:lvl1pPr algn="l">
              <a:defRPr sz="6600" b="1">
                <a:solidFill>
                  <a:schemeClr val="bg1"/>
                </a:solidFill>
              </a:defRPr>
            </a:lvl1pPr>
          </a:lstStyle>
          <a:p>
            <a:r>
              <a:rPr lang="zh-CN" altLang="en-US" dirty="0" smtClean="0"/>
              <a:t>单击此处编辑母版标题样式</a:t>
            </a:r>
            <a:endParaRPr lang="zh-CN" altLang="en-US" dirty="0"/>
          </a:p>
        </p:txBody>
      </p:sp>
      <p:sp>
        <p:nvSpPr>
          <p:cNvPr id="3" name="副标题 2"/>
          <p:cNvSpPr>
            <a:spLocks noGrp="1"/>
          </p:cNvSpPr>
          <p:nvPr>
            <p:ph type="subTitle" idx="1"/>
          </p:nvPr>
        </p:nvSpPr>
        <p:spPr>
          <a:xfrm>
            <a:off x="746759" y="4295225"/>
            <a:ext cx="98298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smtClean="0"/>
              <a:t>单击此处编辑母版副标题样式</a:t>
            </a:r>
            <a:endParaRPr lang="zh-CN" altLang="en-US" dirty="0"/>
          </a:p>
        </p:txBody>
      </p:sp>
      <p:sp>
        <p:nvSpPr>
          <p:cNvPr id="4" name="日期占位符 3"/>
          <p:cNvSpPr>
            <a:spLocks noGrp="1"/>
          </p:cNvSpPr>
          <p:nvPr>
            <p:ph type="dt" sz="half" idx="10"/>
          </p:nvPr>
        </p:nvSpPr>
        <p:spPr/>
        <p:txBody>
          <a:bodyPr/>
          <a:lstStyle/>
          <a:p>
            <a:fld id="{F6F3CBB8-8B0D-4265-B034-EC9BCDDDFDF4}"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A8D2A4B-6B55-4738-B7E3-8F0F6C09A17B}" type="slidenum">
              <a:rPr lang="zh-CN" altLang="en-US" smtClean="0"/>
            </a:fld>
            <a:endParaRPr lang="zh-CN" altLang="en-US"/>
          </a:p>
        </p:txBody>
      </p:sp>
      <p:sp>
        <p:nvSpPr>
          <p:cNvPr id="8" name="六边形 7"/>
          <p:cNvSpPr>
            <a:spLocks noChangeAspect="1"/>
          </p:cNvSpPr>
          <p:nvPr userDrawn="1"/>
        </p:nvSpPr>
        <p:spPr>
          <a:xfrm rot="16200000">
            <a:off x="10745344" y="3058375"/>
            <a:ext cx="1530880" cy="1319724"/>
          </a:xfrm>
          <a:prstGeom prst="hexagon">
            <a:avLst/>
          </a:prstGeom>
          <a:blipFill dpi="0" rotWithShape="0">
            <a:blip r:embed="rId2"/>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a:spLocks noChangeAspect="1"/>
          </p:cNvSpPr>
          <p:nvPr userDrawn="1"/>
        </p:nvSpPr>
        <p:spPr>
          <a:xfrm rot="16200000">
            <a:off x="10692556" y="636044"/>
            <a:ext cx="1530880" cy="1319724"/>
          </a:xfrm>
          <a:prstGeom prst="hexagon">
            <a:avLst/>
          </a:prstGeom>
          <a:blipFill dpi="0" rotWithShape="0">
            <a:blip r:embed="rId3"/>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a:spLocks noChangeAspect="1"/>
          </p:cNvSpPr>
          <p:nvPr userDrawn="1"/>
        </p:nvSpPr>
        <p:spPr>
          <a:xfrm rot="16200000">
            <a:off x="9383213" y="636045"/>
            <a:ext cx="1530880" cy="1319724"/>
          </a:xfrm>
          <a:prstGeom prst="hexagon">
            <a:avLst/>
          </a:prstGeom>
          <a:blipFill dpi="0" rotWithShape="0">
            <a:blip r:embed="rId4"/>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六边形 10"/>
          <p:cNvSpPr>
            <a:spLocks noChangeAspect="1"/>
          </p:cNvSpPr>
          <p:nvPr userDrawn="1"/>
        </p:nvSpPr>
        <p:spPr>
          <a:xfrm rot="16200000">
            <a:off x="7403627" y="1847212"/>
            <a:ext cx="1530880" cy="1319724"/>
          </a:xfrm>
          <a:prstGeom prst="hexagon">
            <a:avLst/>
          </a:prstGeom>
          <a:blipFill dpi="0" rotWithShape="0">
            <a:blip r:embed="rId5"/>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六边形 11"/>
          <p:cNvSpPr>
            <a:spLocks noChangeAspect="1"/>
          </p:cNvSpPr>
          <p:nvPr userDrawn="1"/>
        </p:nvSpPr>
        <p:spPr>
          <a:xfrm rot="16200000">
            <a:off x="8723351" y="1847211"/>
            <a:ext cx="1530880" cy="1319724"/>
          </a:xfrm>
          <a:prstGeom prst="hexagon">
            <a:avLst/>
          </a:prstGeom>
          <a:blipFill dpi="0" rotWithShape="0">
            <a:blip r:embed="rId6"/>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a:spLocks noChangeAspect="1"/>
          </p:cNvSpPr>
          <p:nvPr userDrawn="1"/>
        </p:nvSpPr>
        <p:spPr>
          <a:xfrm rot="16200000">
            <a:off x="10043076" y="1847211"/>
            <a:ext cx="1530880" cy="1319724"/>
          </a:xfrm>
          <a:prstGeom prst="hexagon">
            <a:avLst/>
          </a:prstGeom>
          <a:blipFill dpi="0" rotWithShape="0">
            <a:blip r:embed="rId7"/>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六边形 13"/>
          <p:cNvSpPr>
            <a:spLocks noChangeAspect="1"/>
          </p:cNvSpPr>
          <p:nvPr userDrawn="1"/>
        </p:nvSpPr>
        <p:spPr>
          <a:xfrm rot="16200000">
            <a:off x="8733732" y="4269540"/>
            <a:ext cx="1530880" cy="1319724"/>
          </a:xfrm>
          <a:prstGeom prst="hexagon">
            <a:avLst/>
          </a:prstGeom>
          <a:blipFill dpi="0" rotWithShape="0">
            <a:blip r:embed="rId8"/>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六边形 14"/>
          <p:cNvSpPr>
            <a:spLocks noChangeAspect="1"/>
          </p:cNvSpPr>
          <p:nvPr userDrawn="1"/>
        </p:nvSpPr>
        <p:spPr>
          <a:xfrm rot="16200000">
            <a:off x="9388404" y="3058376"/>
            <a:ext cx="1530880" cy="1319724"/>
          </a:xfrm>
          <a:prstGeom prst="hexagon">
            <a:avLst/>
          </a:prstGeom>
          <a:blipFill dpi="0" rotWithShape="0">
            <a:blip r:embed="rId9"/>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a:spLocks noChangeAspect="1"/>
          </p:cNvSpPr>
          <p:nvPr userDrawn="1"/>
        </p:nvSpPr>
        <p:spPr>
          <a:xfrm rot="16200000">
            <a:off x="8073870" y="636044"/>
            <a:ext cx="1530880" cy="1319724"/>
          </a:xfrm>
          <a:prstGeom prst="hexagon">
            <a:avLst/>
          </a:prstGeom>
          <a:blipFill dpi="0" rotWithShape="0">
            <a:blip r:embed="rId10"/>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六边形 16"/>
          <p:cNvSpPr>
            <a:spLocks noChangeAspect="1"/>
          </p:cNvSpPr>
          <p:nvPr userDrawn="1"/>
        </p:nvSpPr>
        <p:spPr>
          <a:xfrm rot="16200000">
            <a:off x="8063489" y="3058375"/>
            <a:ext cx="1530880" cy="1319724"/>
          </a:xfrm>
          <a:prstGeom prst="hexagon">
            <a:avLst/>
          </a:prstGeom>
          <a:blipFill dpi="0" rotWithShape="0">
            <a:blip r:embed="rId11"/>
            <a:srcRect/>
            <a:stretch>
              <a:fillRect/>
            </a:stretch>
          </a:bli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8" name="矩形 7"/>
          <p:cNvSpPr/>
          <p:nvPr userDrawn="1"/>
        </p:nvSpPr>
        <p:spPr>
          <a:xfrm>
            <a:off x="-8965" y="1934257"/>
            <a:ext cx="12192000" cy="2760078"/>
          </a:xfrm>
          <a:prstGeom prst="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userDrawn="1"/>
        </p:nvSpPr>
        <p:spPr>
          <a:xfrm>
            <a:off x="5982567" y="1887779"/>
            <a:ext cx="6200468" cy="2826298"/>
          </a:xfrm>
          <a:custGeom>
            <a:avLst/>
            <a:gdLst>
              <a:gd name="connsiteX0" fmla="*/ 0 w 4658591"/>
              <a:gd name="connsiteY0" fmla="*/ 0 h 1260629"/>
              <a:gd name="connsiteX1" fmla="*/ 4658591 w 4658591"/>
              <a:gd name="connsiteY1" fmla="*/ 0 h 1260629"/>
              <a:gd name="connsiteX2" fmla="*/ 4658591 w 4658591"/>
              <a:gd name="connsiteY2" fmla="*/ 1260629 h 1260629"/>
              <a:gd name="connsiteX3" fmla="*/ 28101 w 4658591"/>
              <a:gd name="connsiteY3" fmla="*/ 1260629 h 1260629"/>
              <a:gd name="connsiteX4" fmla="*/ 332139 w 4658591"/>
              <a:gd name="connsiteY4" fmla="*/ 6595 h 1260629"/>
              <a:gd name="connsiteX5" fmla="*/ 0 w 4658591"/>
              <a:gd name="connsiteY5" fmla="*/ 6595 h 1260629"/>
              <a:gd name="connsiteX6" fmla="*/ 0 w 4658591"/>
              <a:gd name="connsiteY6" fmla="*/ 0 h 126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591" h="1260629">
                <a:moveTo>
                  <a:pt x="0" y="0"/>
                </a:moveTo>
                <a:lnTo>
                  <a:pt x="4658591" y="0"/>
                </a:lnTo>
                <a:lnTo>
                  <a:pt x="4658591" y="1260629"/>
                </a:lnTo>
                <a:lnTo>
                  <a:pt x="28101" y="1260629"/>
                </a:lnTo>
                <a:lnTo>
                  <a:pt x="332139" y="6595"/>
                </a:lnTo>
                <a:lnTo>
                  <a:pt x="0" y="6595"/>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userDrawn="1"/>
        </p:nvGrpSpPr>
        <p:grpSpPr>
          <a:xfrm>
            <a:off x="6096877" y="1760981"/>
            <a:ext cx="6086157" cy="2812183"/>
            <a:chOff x="6178230" y="1865477"/>
            <a:chExt cx="6004804" cy="2774593"/>
          </a:xfrm>
        </p:grpSpPr>
        <p:sp>
          <p:nvSpPr>
            <p:cNvPr id="10" name="平行四边形 9"/>
            <p:cNvSpPr/>
            <p:nvPr userDrawn="1"/>
          </p:nvSpPr>
          <p:spPr>
            <a:xfrm>
              <a:off x="8642362" y="1865477"/>
              <a:ext cx="1589055" cy="2760078"/>
            </a:xfrm>
            <a:prstGeom prst="parallelogram">
              <a:avLst/>
            </a:prstGeom>
            <a:blipFill>
              <a:blip r:embed="rId2"/>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平行四边形 10"/>
            <p:cNvSpPr/>
            <p:nvPr userDrawn="1"/>
          </p:nvSpPr>
          <p:spPr>
            <a:xfrm>
              <a:off x="7410296" y="1865477"/>
              <a:ext cx="1589055" cy="2760078"/>
            </a:xfrm>
            <a:prstGeom prst="parallelogram">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平行四边形 11"/>
            <p:cNvSpPr/>
            <p:nvPr userDrawn="1"/>
          </p:nvSpPr>
          <p:spPr>
            <a:xfrm>
              <a:off x="6178230" y="1865477"/>
              <a:ext cx="1589055" cy="2760078"/>
            </a:xfrm>
            <a:prstGeom prst="parallelogram">
              <a:avLst/>
            </a:prstGeom>
            <a:blipFill>
              <a:blip r:embed="rId4"/>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平行四边形 12"/>
            <p:cNvSpPr/>
            <p:nvPr userDrawn="1"/>
          </p:nvSpPr>
          <p:spPr>
            <a:xfrm>
              <a:off x="9874427" y="1865477"/>
              <a:ext cx="1589055" cy="2760078"/>
            </a:xfrm>
            <a:prstGeom prst="parallelogram">
              <a:avLst/>
            </a:prstGeom>
            <a:blipFill>
              <a:blip r:embed="rId5"/>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userDrawn="1"/>
          </p:nvSpPr>
          <p:spPr>
            <a:xfrm>
              <a:off x="11106492" y="1865477"/>
              <a:ext cx="1076542" cy="2774593"/>
            </a:xfrm>
            <a:custGeom>
              <a:avLst/>
              <a:gdLst>
                <a:gd name="connsiteX0" fmla="*/ 287045 w 807868"/>
                <a:gd name="connsiteY0" fmla="*/ 0 h 1260629"/>
                <a:gd name="connsiteX1" fmla="*/ 807868 w 807868"/>
                <a:gd name="connsiteY1" fmla="*/ 0 h 1260629"/>
                <a:gd name="connsiteX2" fmla="*/ 807868 w 807868"/>
                <a:gd name="connsiteY2" fmla="*/ 1260629 h 1260629"/>
                <a:gd name="connsiteX3" fmla="*/ 0 w 807868"/>
                <a:gd name="connsiteY3" fmla="*/ 1260629 h 1260629"/>
                <a:gd name="connsiteX4" fmla="*/ 287045 w 807868"/>
                <a:gd name="connsiteY4" fmla="*/ 0 h 1260629"/>
                <a:gd name="connsiteX0-1" fmla="*/ 303087 w 823910"/>
                <a:gd name="connsiteY0-2" fmla="*/ 0 h 1260629"/>
                <a:gd name="connsiteX1-3" fmla="*/ 823910 w 823910"/>
                <a:gd name="connsiteY1-4" fmla="*/ 0 h 1260629"/>
                <a:gd name="connsiteX2-5" fmla="*/ 823910 w 823910"/>
                <a:gd name="connsiteY2-6" fmla="*/ 1260629 h 1260629"/>
                <a:gd name="connsiteX3-7" fmla="*/ 0 w 823910"/>
                <a:gd name="connsiteY3-8" fmla="*/ 1252608 h 1260629"/>
                <a:gd name="connsiteX4-9" fmla="*/ 303087 w 823910"/>
                <a:gd name="connsiteY4-10" fmla="*/ 0 h 1260629"/>
                <a:gd name="connsiteX0-11" fmla="*/ 303087 w 823910"/>
                <a:gd name="connsiteY0-12" fmla="*/ 0 h 1260629"/>
                <a:gd name="connsiteX1-13" fmla="*/ 823910 w 823910"/>
                <a:gd name="connsiteY1-14" fmla="*/ 0 h 1260629"/>
                <a:gd name="connsiteX2-15" fmla="*/ 823910 w 823910"/>
                <a:gd name="connsiteY2-16" fmla="*/ 1260629 h 1260629"/>
                <a:gd name="connsiteX3-17" fmla="*/ 0 w 823910"/>
                <a:gd name="connsiteY3-18" fmla="*/ 1255946 h 1260629"/>
                <a:gd name="connsiteX4-19" fmla="*/ 303087 w 823910"/>
                <a:gd name="connsiteY4-20" fmla="*/ 0 h 1260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3910" h="1260629">
                  <a:moveTo>
                    <a:pt x="303087" y="0"/>
                  </a:moveTo>
                  <a:lnTo>
                    <a:pt x="823910" y="0"/>
                  </a:lnTo>
                  <a:lnTo>
                    <a:pt x="823910" y="1260629"/>
                  </a:lnTo>
                  <a:lnTo>
                    <a:pt x="0" y="1255946"/>
                  </a:lnTo>
                  <a:lnTo>
                    <a:pt x="303087" y="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userDrawn="1">
            <p:ph type="title"/>
          </p:nvPr>
        </p:nvSpPr>
        <p:spPr>
          <a:xfrm>
            <a:off x="831850" y="1051491"/>
            <a:ext cx="10515600" cy="2852737"/>
          </a:xfrm>
        </p:spPr>
        <p:txBody>
          <a:bodyPr anchor="b"/>
          <a:lstStyle>
            <a:lvl1pPr>
              <a:defRPr sz="6000" b="1">
                <a:solidFill>
                  <a:schemeClr val="bg1"/>
                </a:solidFill>
              </a:defRPr>
            </a:lvl1pPr>
          </a:lstStyle>
          <a:p>
            <a:r>
              <a:rPr lang="zh-CN" altLang="en-US" dirty="0" smtClean="0"/>
              <a:t>单击此处编辑母版标题样式</a:t>
            </a:r>
            <a:endParaRPr lang="zh-CN" altLang="en-US" dirty="0"/>
          </a:p>
        </p:txBody>
      </p:sp>
      <p:sp>
        <p:nvSpPr>
          <p:cNvPr id="3" name="文本占位符 2"/>
          <p:cNvSpPr>
            <a:spLocks noGrp="1"/>
          </p:cNvSpPr>
          <p:nvPr userDrawn="1">
            <p:ph type="body" idx="1"/>
          </p:nvPr>
        </p:nvSpPr>
        <p:spPr>
          <a:xfrm>
            <a:off x="831850" y="4773969"/>
            <a:ext cx="10515600" cy="1500187"/>
          </a:xfrm>
        </p:spPr>
        <p:txBody>
          <a:bodyPr/>
          <a:lstStyle>
            <a:lvl1pPr marL="0" indent="0">
              <a:buNone/>
              <a:defRPr sz="2400">
                <a:solidFill>
                  <a:srgbClr val="66B238"/>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userDrawn="1">
            <p:ph type="dt" sz="half" idx="10"/>
          </p:nvPr>
        </p:nvSpPr>
        <p:spPr/>
        <p:txBody>
          <a:bodyPr/>
          <a:lstStyle/>
          <a:p>
            <a:fld id="{F6F3CBB8-8B0D-4265-B034-EC9BCDDDFDF4}" type="datetimeFigureOut">
              <a:rPr lang="zh-CN" altLang="en-US" smtClean="0"/>
            </a:fld>
            <a:endParaRPr lang="zh-CN" altLang="en-US"/>
          </a:p>
        </p:txBody>
      </p:sp>
      <p:sp>
        <p:nvSpPr>
          <p:cNvPr id="5" name="页脚占位符 4"/>
          <p:cNvSpPr>
            <a:spLocks noGrp="1"/>
          </p:cNvSpPr>
          <p:nvPr userDrawn="1">
            <p:ph type="ftr" sz="quarter" idx="11"/>
          </p:nvPr>
        </p:nvSpPr>
        <p:spPr/>
        <p:txBody>
          <a:bodyPr/>
          <a:lstStyle/>
          <a:p>
            <a:endParaRPr lang="zh-CN" altLang="en-US"/>
          </a:p>
        </p:txBody>
      </p:sp>
      <p:sp>
        <p:nvSpPr>
          <p:cNvPr id="6" name="灯片编号占位符 5"/>
          <p:cNvSpPr>
            <a:spLocks noGrp="1"/>
          </p:cNvSpPr>
          <p:nvPr userDrawn="1">
            <p:ph type="sldNum" sz="quarter" idx="12"/>
          </p:nvPr>
        </p:nvSpPr>
        <p:spPr/>
        <p:txBody>
          <a:bodyPr/>
          <a:lstStyle/>
          <a:p>
            <a:fld id="{2A8D2A4B-6B55-4738-B7E3-8F0F6C09A17B}"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grpSp>
        <p:nvGrpSpPr>
          <p:cNvPr id="17" name="组合 16"/>
          <p:cNvGrpSpPr/>
          <p:nvPr userDrawn="1"/>
        </p:nvGrpSpPr>
        <p:grpSpPr>
          <a:xfrm>
            <a:off x="0" y="-5918"/>
            <a:ext cx="12192000" cy="1260629"/>
            <a:chOff x="0" y="-5918"/>
            <a:chExt cx="12192000" cy="1260629"/>
          </a:xfrm>
        </p:grpSpPr>
        <p:sp>
          <p:nvSpPr>
            <p:cNvPr id="6" name="矩形 5"/>
            <p:cNvSpPr/>
            <p:nvPr userDrawn="1"/>
          </p:nvSpPr>
          <p:spPr>
            <a:xfrm>
              <a:off x="0" y="0"/>
              <a:ext cx="12192000" cy="1254034"/>
            </a:xfrm>
            <a:prstGeom prst="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userDrawn="1"/>
          </p:nvSpPr>
          <p:spPr>
            <a:xfrm>
              <a:off x="7533409" y="-5918"/>
              <a:ext cx="4658591" cy="1260629"/>
            </a:xfrm>
            <a:custGeom>
              <a:avLst/>
              <a:gdLst>
                <a:gd name="connsiteX0" fmla="*/ 0 w 4658591"/>
                <a:gd name="connsiteY0" fmla="*/ 0 h 1260629"/>
                <a:gd name="connsiteX1" fmla="*/ 4658591 w 4658591"/>
                <a:gd name="connsiteY1" fmla="*/ 0 h 1260629"/>
                <a:gd name="connsiteX2" fmla="*/ 4658591 w 4658591"/>
                <a:gd name="connsiteY2" fmla="*/ 1260629 h 1260629"/>
                <a:gd name="connsiteX3" fmla="*/ 28101 w 4658591"/>
                <a:gd name="connsiteY3" fmla="*/ 1260629 h 1260629"/>
                <a:gd name="connsiteX4" fmla="*/ 332139 w 4658591"/>
                <a:gd name="connsiteY4" fmla="*/ 6595 h 1260629"/>
                <a:gd name="connsiteX5" fmla="*/ 0 w 4658591"/>
                <a:gd name="connsiteY5" fmla="*/ 6595 h 1260629"/>
                <a:gd name="connsiteX6" fmla="*/ 0 w 4658591"/>
                <a:gd name="connsiteY6" fmla="*/ 0 h 126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58591" h="1260629">
                  <a:moveTo>
                    <a:pt x="0" y="0"/>
                  </a:moveTo>
                  <a:lnTo>
                    <a:pt x="4658591" y="0"/>
                  </a:lnTo>
                  <a:lnTo>
                    <a:pt x="4658591" y="1260629"/>
                  </a:lnTo>
                  <a:lnTo>
                    <a:pt x="28101" y="1260629"/>
                  </a:lnTo>
                  <a:lnTo>
                    <a:pt x="332139" y="6595"/>
                  </a:lnTo>
                  <a:lnTo>
                    <a:pt x="0" y="6595"/>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平行四边形 6"/>
            <p:cNvSpPr/>
            <p:nvPr userDrawn="1"/>
          </p:nvSpPr>
          <p:spPr>
            <a:xfrm>
              <a:off x="9482217" y="-5918"/>
              <a:ext cx="1216152" cy="1254034"/>
            </a:xfrm>
            <a:prstGeom prst="parallelogram">
              <a:avLst/>
            </a:prstGeom>
            <a:blipFill>
              <a:blip r:embed="rId2"/>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平行四边形 7"/>
            <p:cNvSpPr/>
            <p:nvPr userDrawn="1"/>
          </p:nvSpPr>
          <p:spPr>
            <a:xfrm>
              <a:off x="8539280" y="-5918"/>
              <a:ext cx="1216152" cy="1254034"/>
            </a:xfrm>
            <a:prstGeom prst="parallelogram">
              <a:avLst/>
            </a:prstGeom>
            <a:blipFill>
              <a:blip r:embed="rId3"/>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平行四边形 8"/>
            <p:cNvSpPr/>
            <p:nvPr userDrawn="1"/>
          </p:nvSpPr>
          <p:spPr>
            <a:xfrm>
              <a:off x="7596343" y="-5918"/>
              <a:ext cx="1216152" cy="1254034"/>
            </a:xfrm>
            <a:prstGeom prst="parallelogram">
              <a:avLst/>
            </a:prstGeom>
            <a:blipFill>
              <a:blip r:embed="rId4"/>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平行四边形 9"/>
            <p:cNvSpPr/>
            <p:nvPr userDrawn="1"/>
          </p:nvSpPr>
          <p:spPr>
            <a:xfrm>
              <a:off x="10425154" y="-5918"/>
              <a:ext cx="1216152" cy="1254034"/>
            </a:xfrm>
            <a:prstGeom prst="parallelogram">
              <a:avLst/>
            </a:prstGeom>
            <a:blipFill>
              <a:blip r:embed="rId5"/>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userDrawn="1"/>
          </p:nvSpPr>
          <p:spPr>
            <a:xfrm>
              <a:off x="11368090" y="-5918"/>
              <a:ext cx="823910" cy="1260629"/>
            </a:xfrm>
            <a:custGeom>
              <a:avLst/>
              <a:gdLst>
                <a:gd name="connsiteX0" fmla="*/ 287045 w 807868"/>
                <a:gd name="connsiteY0" fmla="*/ 0 h 1260629"/>
                <a:gd name="connsiteX1" fmla="*/ 807868 w 807868"/>
                <a:gd name="connsiteY1" fmla="*/ 0 h 1260629"/>
                <a:gd name="connsiteX2" fmla="*/ 807868 w 807868"/>
                <a:gd name="connsiteY2" fmla="*/ 1260629 h 1260629"/>
                <a:gd name="connsiteX3" fmla="*/ 0 w 807868"/>
                <a:gd name="connsiteY3" fmla="*/ 1260629 h 1260629"/>
                <a:gd name="connsiteX4" fmla="*/ 287045 w 807868"/>
                <a:gd name="connsiteY4" fmla="*/ 0 h 1260629"/>
                <a:gd name="connsiteX0-1" fmla="*/ 303087 w 823910"/>
                <a:gd name="connsiteY0-2" fmla="*/ 0 h 1260629"/>
                <a:gd name="connsiteX1-3" fmla="*/ 823910 w 823910"/>
                <a:gd name="connsiteY1-4" fmla="*/ 0 h 1260629"/>
                <a:gd name="connsiteX2-5" fmla="*/ 823910 w 823910"/>
                <a:gd name="connsiteY2-6" fmla="*/ 1260629 h 1260629"/>
                <a:gd name="connsiteX3-7" fmla="*/ 0 w 823910"/>
                <a:gd name="connsiteY3-8" fmla="*/ 1252608 h 1260629"/>
                <a:gd name="connsiteX4-9" fmla="*/ 303087 w 823910"/>
                <a:gd name="connsiteY4-10" fmla="*/ 0 h 1260629"/>
                <a:gd name="connsiteX0-11" fmla="*/ 303087 w 823910"/>
                <a:gd name="connsiteY0-12" fmla="*/ 0 h 1260629"/>
                <a:gd name="connsiteX1-13" fmla="*/ 823910 w 823910"/>
                <a:gd name="connsiteY1-14" fmla="*/ 0 h 1260629"/>
                <a:gd name="connsiteX2-15" fmla="*/ 823910 w 823910"/>
                <a:gd name="connsiteY2-16" fmla="*/ 1260629 h 1260629"/>
                <a:gd name="connsiteX3-17" fmla="*/ 0 w 823910"/>
                <a:gd name="connsiteY3-18" fmla="*/ 1255946 h 1260629"/>
                <a:gd name="connsiteX4-19" fmla="*/ 303087 w 823910"/>
                <a:gd name="connsiteY4-20" fmla="*/ 0 h 126062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23910" h="1260629">
                  <a:moveTo>
                    <a:pt x="303087" y="0"/>
                  </a:moveTo>
                  <a:lnTo>
                    <a:pt x="823910" y="0"/>
                  </a:lnTo>
                  <a:lnTo>
                    <a:pt x="823910" y="1260629"/>
                  </a:lnTo>
                  <a:lnTo>
                    <a:pt x="0" y="1255946"/>
                  </a:lnTo>
                  <a:lnTo>
                    <a:pt x="303087" y="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标题 1"/>
          <p:cNvSpPr>
            <a:spLocks noGrp="1"/>
          </p:cNvSpPr>
          <p:nvPr>
            <p:ph type="title"/>
          </p:nvPr>
        </p:nvSpPr>
        <p:spPr>
          <a:xfrm>
            <a:off x="838200" y="-56905"/>
            <a:ext cx="10515600" cy="1325563"/>
          </a:xfrm>
        </p:spPr>
        <p:txBody>
          <a:bodyPr/>
          <a:lstStyle>
            <a:lvl1pPr>
              <a:defRPr b="1">
                <a:solidFill>
                  <a:schemeClr val="bg1"/>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F6F3CBB8-8B0D-4265-B034-EC9BCDDDFDF4}"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A8D2A4B-6B55-4738-B7E3-8F0F6C09A17B}" type="slidenum">
              <a:rPr lang="zh-CN" altLang="en-US" smtClean="0"/>
            </a:fld>
            <a:endParaRPr lang="zh-CN" altLang="en-US"/>
          </a:p>
        </p:txBody>
      </p:sp>
      <p:sp>
        <p:nvSpPr>
          <p:cNvPr id="18" name="矩形 17"/>
          <p:cNvSpPr/>
          <p:nvPr userDrawn="1"/>
        </p:nvSpPr>
        <p:spPr>
          <a:xfrm>
            <a:off x="0" y="1248116"/>
            <a:ext cx="12192000" cy="45719"/>
          </a:xfrm>
          <a:prstGeom prst="rect">
            <a:avLst/>
          </a:prstGeom>
          <a:solidFill>
            <a:srgbClr val="92D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6F3CBB8-8B0D-4265-B034-EC9BCDDDFDF4}"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A8D2A4B-6B55-4738-B7E3-8F0F6C09A17B}"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3CBB8-8B0D-4265-B034-EC9BCDDDFDF4}"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8D2A4B-6B55-4738-B7E3-8F0F6C09A1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2.jpeg"/><Relationship Id="rId1" Type="http://schemas.openxmlformats.org/officeDocument/2006/relationships/image" Target="../media/image17.jpeg"/></Relationships>
</file>

<file path=ppt/slides/_rels/slide6.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image" Target="../media/image18.jpe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3.xml"/><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11.jpe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chart" Target="../charts/chart1.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smtClean="0">
                <a:solidFill>
                  <a:schemeClr val="bg1"/>
                </a:solidFill>
              </a:rPr>
              <a:t>绿色农产品基地</a:t>
            </a:r>
            <a:endParaRPr lang="zh-CN" altLang="en-US" dirty="0">
              <a:solidFill>
                <a:schemeClr val="bg1"/>
              </a:solidFill>
            </a:endParaRPr>
          </a:p>
        </p:txBody>
      </p:sp>
      <p:sp>
        <p:nvSpPr>
          <p:cNvPr id="3" name="副标题 2"/>
          <p:cNvSpPr>
            <a:spLocks noGrp="1"/>
          </p:cNvSpPr>
          <p:nvPr>
            <p:ph type="subTitle" idx="1"/>
          </p:nvPr>
        </p:nvSpPr>
        <p:spPr/>
        <p:txBody>
          <a:bodyPr/>
          <a:lstStyle/>
          <a:p>
            <a:r>
              <a:rPr lang="zh-CN" altLang="en-US" dirty="0" smtClean="0"/>
              <a:t>纯天然</a:t>
            </a:r>
            <a:r>
              <a:rPr lang="zh-CN" altLang="en-US" dirty="0"/>
              <a:t> </a:t>
            </a:r>
            <a:r>
              <a:rPr lang="zh-CN" altLang="en-US" dirty="0" smtClean="0"/>
              <a:t>无公害 放心食粮之根源</a:t>
            </a:r>
            <a:endParaRPr lang="zh-CN" altLang="en-US" dirty="0"/>
          </a:p>
        </p:txBody>
      </p:sp>
      <p:sp>
        <p:nvSpPr>
          <p:cNvPr id="4" name="矩形 3"/>
          <p:cNvSpPr/>
          <p:nvPr/>
        </p:nvSpPr>
        <p:spPr>
          <a:xfrm>
            <a:off x="856498" y="1778591"/>
            <a:ext cx="2842054" cy="106386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a:srcRect t="11199" b="25695"/>
          <a:stretch>
            <a:fillRect/>
          </a:stretch>
        </p:blipFill>
        <p:spPr>
          <a:xfrm>
            <a:off x="762537" y="1724298"/>
            <a:ext cx="3029975" cy="1123406"/>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输入标题文字</a:t>
            </a:r>
            <a:endParaRPr lang="zh-CN" altLang="en-US" dirty="0"/>
          </a:p>
        </p:txBody>
      </p:sp>
      <p:sp>
        <p:nvSpPr>
          <p:cNvPr id="3" name="文本占位符 2"/>
          <p:cNvSpPr>
            <a:spLocks noGrp="1"/>
          </p:cNvSpPr>
          <p:nvPr>
            <p:ph type="body" idx="1"/>
          </p:nvPr>
        </p:nvSpPr>
        <p:spPr/>
        <p:txBody>
          <a:bodyPr>
            <a:normAutofit/>
          </a:bodyPr>
          <a:lstStyle/>
          <a:p>
            <a:r>
              <a:rPr lang="zh-CN" altLang="en-US" sz="1600" dirty="0" smtClean="0"/>
              <a:t>我们倡导绿色无公害</a:t>
            </a:r>
            <a:endParaRPr lang="zh-CN" altLang="en-US" sz="1600" dirty="0"/>
          </a:p>
        </p:txBody>
      </p:sp>
      <p:cxnSp>
        <p:nvCxnSpPr>
          <p:cNvPr id="5" name="直接连接符 4"/>
          <p:cNvCxnSpPr/>
          <p:nvPr/>
        </p:nvCxnSpPr>
        <p:spPr>
          <a:xfrm>
            <a:off x="2932771" y="4917688"/>
            <a:ext cx="9259229" cy="0"/>
          </a:xfrm>
          <a:prstGeom prst="line">
            <a:avLst/>
          </a:prstGeom>
          <a:ln>
            <a:solidFill>
              <a:srgbClr val="66B23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0" y="4917688"/>
            <a:ext cx="831850" cy="0"/>
          </a:xfrm>
          <a:prstGeom prst="line">
            <a:avLst/>
          </a:prstGeom>
          <a:ln>
            <a:solidFill>
              <a:srgbClr val="66B23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0"/>
            <a:ext cx="12214633" cy="34290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p:nvPr>
        </p:nvSpPr>
        <p:spPr>
          <a:xfrm>
            <a:off x="849516" y="1812926"/>
            <a:ext cx="10515600" cy="1325563"/>
          </a:xfrm>
        </p:spPr>
        <p:txBody>
          <a:bodyPr/>
          <a:lstStyle/>
          <a:p>
            <a:r>
              <a:rPr lang="zh-CN" altLang="en-US" dirty="0" smtClean="0"/>
              <a:t>输入标题文字</a:t>
            </a:r>
            <a:endParaRPr lang="zh-CN" altLang="en-US" dirty="0"/>
          </a:p>
        </p:txBody>
      </p:sp>
      <p:sp>
        <p:nvSpPr>
          <p:cNvPr id="6" name="矩形 5"/>
          <p:cNvSpPr/>
          <p:nvPr/>
        </p:nvSpPr>
        <p:spPr>
          <a:xfrm>
            <a:off x="849516" y="4031552"/>
            <a:ext cx="10502697" cy="1815882"/>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pretium ut lacinia in, elementum id enim. Lorem ipsum dolor sit amet, consectetur adipiscing elit. Donec rutrum congue leo eget malesuada. Vivamus magna justo, lacinia eget co elementum id enim. Vestibulum ac diam sit amet quam vehicula elementum sed sit amet dui. Quisque velit nisi, pretium ut lacinia in, elemen elementum id enimLorem ipsum dolor sit amet, consectetur adipiscing elit. Donec rutrum congue leo eget malesuada. Vivamus magna justo, lacinia eget co tum id </a:t>
            </a:r>
            <a:r>
              <a:rPr lang="zh-CN" altLang="en-US" sz="1400" dirty="0" smtClean="0">
                <a:solidFill>
                  <a:schemeClr val="bg2">
                    <a:lumMod val="10000"/>
                  </a:schemeClr>
                </a:solidFill>
              </a:rPr>
              <a:t>enimLorem </a:t>
            </a:r>
            <a:r>
              <a:rPr lang="zh-CN" altLang="en-US" sz="1400" dirty="0">
                <a:solidFill>
                  <a:schemeClr val="bg2">
                    <a:lumMod val="10000"/>
                  </a:schemeClr>
                </a:solidFill>
              </a:rPr>
              <a:t>ipsum dolor sit amet, consectetur adipiscing elit. Donec rutrum congue leo eget malesuada. Vivamus magna justo, lacinia eget co.</a:t>
            </a:r>
            <a:endParaRPr lang="zh-CN" altLang="en-US" sz="14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3" name="矩形 2"/>
          <p:cNvSpPr/>
          <p:nvPr/>
        </p:nvSpPr>
        <p:spPr>
          <a:xfrm>
            <a:off x="1010881" y="4349052"/>
            <a:ext cx="10170238" cy="1600438"/>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pretium ut lacinia in, elementum id enim. Lorem ipsum dolor sit amet, consectetur adipiscing elit. Donec rutrum congue leo eget malesuada. Vivamus magna justo, lacinia eget co elementum id enim. Vestibulum ac diam sit amet quam vehicula elementum sed sit amet dui. Quisque velit nisi, pretium ut lacinia in, elementum id enim. Lorem ipsum dolor sit amet, consectetur adipiscing elit. Donec rutrum congue leo eget malesuada. Vivamus magna justo, lacinia eget co.</a:t>
            </a:r>
            <a:endParaRPr lang="zh-CN" altLang="en-US" sz="1400" dirty="0">
              <a:solidFill>
                <a:schemeClr val="bg2">
                  <a:lumMod val="10000"/>
                </a:schemeClr>
              </a:solidFill>
            </a:endParaRPr>
          </a:p>
        </p:txBody>
      </p:sp>
      <p:sp>
        <p:nvSpPr>
          <p:cNvPr id="4" name="矩形 3"/>
          <p:cNvSpPr/>
          <p:nvPr/>
        </p:nvSpPr>
        <p:spPr>
          <a:xfrm>
            <a:off x="1422400" y="2133600"/>
            <a:ext cx="2598057" cy="2017486"/>
          </a:xfrm>
          <a:prstGeom prst="rect">
            <a:avLst/>
          </a:prstGeom>
          <a:blipFill>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4499428" y="2133600"/>
            <a:ext cx="2598057" cy="2017486"/>
          </a:xfrm>
          <a:prstGeom prst="rect">
            <a:avLst/>
          </a:prstGeom>
          <a:blipFill>
            <a:blip r:embed="rId2"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7576456" y="2133600"/>
            <a:ext cx="2598057" cy="2017486"/>
          </a:xfrm>
          <a:prstGeom prst="rect">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3" name="矩形 2"/>
          <p:cNvSpPr/>
          <p:nvPr/>
        </p:nvSpPr>
        <p:spPr>
          <a:xfrm>
            <a:off x="838199" y="2246811"/>
            <a:ext cx="3451755" cy="4112714"/>
          </a:xfrm>
          <a:prstGeom prst="rect">
            <a:avLst/>
          </a:prstGeom>
          <a:blipFill dpi="0" rotWithShape="1">
            <a:blip r:embed="rId1"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矩形 3"/>
          <p:cNvSpPr/>
          <p:nvPr/>
        </p:nvSpPr>
        <p:spPr>
          <a:xfrm>
            <a:off x="4370122" y="2246811"/>
            <a:ext cx="3451755" cy="411271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7902045" y="2246810"/>
            <a:ext cx="3451755" cy="411271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5"/>
          <p:cNvSpPr>
            <a:spLocks noChangeArrowheads="1"/>
          </p:cNvSpPr>
          <p:nvPr/>
        </p:nvSpPr>
        <p:spPr bwMode="auto">
          <a:xfrm>
            <a:off x="5125243" y="2995153"/>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2000" dirty="0" smtClean="0">
                <a:solidFill>
                  <a:prstClr val="white"/>
                </a:solidFill>
                <a:latin typeface="+mj-lt"/>
              </a:rPr>
              <a:t>ADD YOUR TEXT</a:t>
            </a:r>
            <a:endParaRPr lang="zh-CN" altLang="en-US" sz="2000" dirty="0" smtClean="0">
              <a:solidFill>
                <a:prstClr val="white"/>
              </a:solidFill>
              <a:latin typeface="+mj-lt"/>
            </a:endParaRPr>
          </a:p>
        </p:txBody>
      </p:sp>
      <p:sp>
        <p:nvSpPr>
          <p:cNvPr id="8" name="矩形 1"/>
          <p:cNvSpPr>
            <a:spLocks noChangeArrowheads="1"/>
          </p:cNvSpPr>
          <p:nvPr/>
        </p:nvSpPr>
        <p:spPr bwMode="auto">
          <a:xfrm>
            <a:off x="4762499" y="3356188"/>
            <a:ext cx="26670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600" dirty="0" smtClean="0">
                <a:solidFill>
                  <a:prstClr val="white"/>
                </a:solidFill>
              </a:rPr>
              <a:t>Vestibulum ante ipsum primis in faucibus orci luctus et ultrices posuere cubilia Curae; Donec velit neque, auctor sit amet aliquam vel, ullamcorper sit amet ligula. </a:t>
            </a:r>
            <a:endParaRPr lang="zh-CN" altLang="en-US" sz="1600" dirty="0" smtClean="0">
              <a:solidFill>
                <a:prstClr val="white"/>
              </a:solidFill>
            </a:endParaRPr>
          </a:p>
        </p:txBody>
      </p:sp>
      <p:sp>
        <p:nvSpPr>
          <p:cNvPr id="9" name="矩形 8"/>
          <p:cNvSpPr/>
          <p:nvPr/>
        </p:nvSpPr>
        <p:spPr>
          <a:xfrm>
            <a:off x="5088591" y="5127466"/>
            <a:ext cx="2014817" cy="3677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5138525" y="5102217"/>
            <a:ext cx="1914948" cy="369332"/>
          </a:xfrm>
          <a:prstGeom prst="rect">
            <a:avLst/>
          </a:prstGeom>
        </p:spPr>
        <p:txBody>
          <a:bodyPr wrap="none">
            <a:spAutoFit/>
          </a:bodyPr>
          <a:lstStyle/>
          <a:p>
            <a:r>
              <a:rPr lang="zh-CN" altLang="en-US" dirty="0">
                <a:solidFill>
                  <a:srgbClr val="66B238"/>
                </a:solidFill>
              </a:rPr>
              <a:t>ante ipsum primis </a:t>
            </a:r>
            <a:endParaRPr lang="zh-CN" altLang="en-US" dirty="0">
              <a:solidFill>
                <a:srgbClr val="66B238"/>
              </a:solidFill>
            </a:endParaRPr>
          </a:p>
        </p:txBody>
      </p:sp>
      <p:sp>
        <p:nvSpPr>
          <p:cNvPr id="15" name="矩形 14"/>
          <p:cNvSpPr/>
          <p:nvPr/>
        </p:nvSpPr>
        <p:spPr>
          <a:xfrm>
            <a:off x="839788" y="1464568"/>
            <a:ext cx="10514012" cy="523220"/>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vehiculaNulla quis lorem ut libero malesuada feugiat. Vestibulum ac diam sit amet quam vehiculaNulla quis lorem ut libero malesuada feugiat. Vestibulum ac diam sit </a:t>
            </a:r>
            <a:r>
              <a:rPr lang="zh-CN" altLang="en-US" sz="1400" dirty="0" smtClean="0">
                <a:solidFill>
                  <a:schemeClr val="bg2">
                    <a:lumMod val="10000"/>
                  </a:schemeClr>
                </a:solidFill>
              </a:rPr>
              <a:t>amet. </a:t>
            </a:r>
            <a:endParaRPr lang="zh-CN" altLang="en-US" sz="14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4" name="矩形 3"/>
          <p:cNvSpPr/>
          <p:nvPr/>
        </p:nvSpPr>
        <p:spPr>
          <a:xfrm>
            <a:off x="8569569" y="1547113"/>
            <a:ext cx="1512278" cy="2145655"/>
          </a:xfrm>
          <a:prstGeom prst="rect">
            <a:avLst/>
          </a:prstGeom>
          <a:blipFill>
            <a:blip r:embed="rId1"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矩形 5"/>
          <p:cNvSpPr/>
          <p:nvPr/>
        </p:nvSpPr>
        <p:spPr>
          <a:xfrm>
            <a:off x="8569569" y="3727936"/>
            <a:ext cx="1512278" cy="2472839"/>
          </a:xfrm>
          <a:prstGeom prst="rect">
            <a:avLst/>
          </a:prstGeom>
          <a:blipFill>
            <a:blip r:embed="rId2"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矩形 6"/>
          <p:cNvSpPr/>
          <p:nvPr/>
        </p:nvSpPr>
        <p:spPr>
          <a:xfrm>
            <a:off x="839788" y="3429000"/>
            <a:ext cx="7682890" cy="277177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矩形 7"/>
          <p:cNvSpPr/>
          <p:nvPr/>
        </p:nvSpPr>
        <p:spPr>
          <a:xfrm>
            <a:off x="10128738" y="2309446"/>
            <a:ext cx="1512278" cy="3891329"/>
          </a:xfrm>
          <a:prstGeom prst="rect">
            <a:avLst/>
          </a:prstGeom>
          <a:blipFill>
            <a:blip r:embed="rId4"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a:off x="957619" y="2232258"/>
            <a:ext cx="6224481" cy="954107"/>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vehiculaNulla quis lorem ut libero malesuada feugiat. Vestibulum ac diam sit amet quam vehiculaNulla quis lorem ut libero malesuada feugiat. Vestibulum ac diam sit amet quam vehicula</a:t>
            </a:r>
            <a:endParaRPr lang="zh-CN" altLang="en-US" sz="1400" dirty="0">
              <a:solidFill>
                <a:schemeClr val="bg2">
                  <a:lumMod val="10000"/>
                </a:schemeClr>
              </a:solidFill>
            </a:endParaRPr>
          </a:p>
        </p:txBody>
      </p:sp>
      <p:sp>
        <p:nvSpPr>
          <p:cNvPr id="10" name="矩形 9"/>
          <p:cNvSpPr/>
          <p:nvPr/>
        </p:nvSpPr>
        <p:spPr>
          <a:xfrm>
            <a:off x="957619" y="1533712"/>
            <a:ext cx="7248686" cy="646331"/>
          </a:xfrm>
          <a:prstGeom prst="rect">
            <a:avLst/>
          </a:prstGeom>
        </p:spPr>
        <p:txBody>
          <a:bodyPr wrap="square">
            <a:spAutoFit/>
          </a:bodyPr>
          <a:lstStyle/>
          <a:p>
            <a:r>
              <a:rPr lang="zh-CN" altLang="en-US" dirty="0">
                <a:solidFill>
                  <a:srgbClr val="66B238"/>
                </a:solidFill>
              </a:rPr>
              <a:t>malesuada </a:t>
            </a:r>
            <a:r>
              <a:rPr lang="zh-CN" altLang="en-US" dirty="0" smtClean="0">
                <a:solidFill>
                  <a:srgbClr val="66B238"/>
                </a:solidFill>
              </a:rPr>
              <a:t>feugiatVestibulum </a:t>
            </a:r>
            <a:r>
              <a:rPr lang="zh-CN" altLang="en-US" dirty="0">
                <a:solidFill>
                  <a:srgbClr val="66B238"/>
                </a:solidFill>
              </a:rPr>
              <a:t>ac diam sit amet quam vehiculaNulla quis lorem </a:t>
            </a:r>
            <a:r>
              <a:rPr lang="zh-CN" altLang="en-US" dirty="0" smtClean="0">
                <a:solidFill>
                  <a:srgbClr val="66B238"/>
                </a:solidFill>
              </a:rPr>
              <a:t>ut</a:t>
            </a:r>
            <a:endParaRPr lang="zh-CN" altLang="en-US" dirty="0">
              <a:solidFill>
                <a:srgbClr val="66B238"/>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6223496" y="1808164"/>
            <a:ext cx="2056062" cy="315458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525370" y="1808164"/>
            <a:ext cx="2056062" cy="315458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927722" y="1808164"/>
            <a:ext cx="2056062" cy="315458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627188" y="1808164"/>
            <a:ext cx="2056062" cy="315458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8" name="矩形 7"/>
          <p:cNvSpPr/>
          <p:nvPr/>
        </p:nvSpPr>
        <p:spPr>
          <a:xfrm>
            <a:off x="1627188" y="4894263"/>
            <a:ext cx="2057400" cy="130651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矩形 8"/>
          <p:cNvSpPr/>
          <p:nvPr/>
        </p:nvSpPr>
        <p:spPr>
          <a:xfrm>
            <a:off x="3927054" y="4894263"/>
            <a:ext cx="2057400" cy="130651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 name="矩形 9"/>
          <p:cNvSpPr/>
          <p:nvPr/>
        </p:nvSpPr>
        <p:spPr>
          <a:xfrm>
            <a:off x="6228258" y="4894263"/>
            <a:ext cx="2057400" cy="130651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矩形 10"/>
          <p:cNvSpPr/>
          <p:nvPr/>
        </p:nvSpPr>
        <p:spPr>
          <a:xfrm>
            <a:off x="8525370" y="4894263"/>
            <a:ext cx="2058292" cy="1306512"/>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矩形 17"/>
          <p:cNvSpPr>
            <a:spLocks noChangeArrowheads="1"/>
          </p:cNvSpPr>
          <p:nvPr/>
        </p:nvSpPr>
        <p:spPr bwMode="auto">
          <a:xfrm>
            <a:off x="1847887" y="4962743"/>
            <a:ext cx="161600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400" dirty="0" smtClean="0">
                <a:solidFill>
                  <a:prstClr val="white"/>
                </a:solidFill>
                <a:latin typeface="Calibri Light" panose="020F0302020204030204"/>
              </a:rPr>
              <a:t>Vestibulum ante ipsum primis in faucibus orci luctus et ultrices posuere cubilia Curae</a:t>
            </a:r>
            <a:endParaRPr lang="zh-CN" altLang="en-US" sz="1400" dirty="0" smtClean="0">
              <a:solidFill>
                <a:prstClr val="white"/>
              </a:solidFill>
              <a:latin typeface="Calibri Light" panose="020F0302020204030204"/>
            </a:endParaRPr>
          </a:p>
        </p:txBody>
      </p:sp>
      <p:sp>
        <p:nvSpPr>
          <p:cNvPr id="13" name="矩形 17"/>
          <p:cNvSpPr>
            <a:spLocks noChangeArrowheads="1"/>
          </p:cNvSpPr>
          <p:nvPr/>
        </p:nvSpPr>
        <p:spPr bwMode="auto">
          <a:xfrm>
            <a:off x="4147753" y="4962743"/>
            <a:ext cx="161600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400" dirty="0" smtClean="0">
                <a:solidFill>
                  <a:prstClr val="white"/>
                </a:solidFill>
                <a:latin typeface="Calibri Light" panose="020F0302020204030204"/>
              </a:rPr>
              <a:t>Vestibulum ante ipsum primis in faucibus orci luctus et ultrices posuere cubilia Curae</a:t>
            </a:r>
            <a:endParaRPr lang="zh-CN" altLang="en-US" sz="1400" dirty="0" smtClean="0">
              <a:solidFill>
                <a:prstClr val="white"/>
              </a:solidFill>
              <a:latin typeface="Calibri Light" panose="020F0302020204030204"/>
            </a:endParaRPr>
          </a:p>
        </p:txBody>
      </p:sp>
      <p:sp>
        <p:nvSpPr>
          <p:cNvPr id="14" name="矩形 13"/>
          <p:cNvSpPr>
            <a:spLocks noChangeArrowheads="1"/>
          </p:cNvSpPr>
          <p:nvPr/>
        </p:nvSpPr>
        <p:spPr bwMode="auto">
          <a:xfrm>
            <a:off x="6447357" y="4962743"/>
            <a:ext cx="161600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400" dirty="0" smtClean="0">
                <a:solidFill>
                  <a:prstClr val="white"/>
                </a:solidFill>
                <a:latin typeface="Calibri Light" panose="020F0302020204030204"/>
              </a:rPr>
              <a:t>Vestibulum ante ipsum primis in faucibus orci luctus et ultrices posuere cubilia Curae</a:t>
            </a:r>
            <a:endParaRPr lang="zh-CN" altLang="en-US" sz="1400" dirty="0" smtClean="0">
              <a:solidFill>
                <a:prstClr val="white"/>
              </a:solidFill>
              <a:latin typeface="Calibri Light" panose="020F0302020204030204"/>
            </a:endParaRPr>
          </a:p>
        </p:txBody>
      </p:sp>
      <p:sp>
        <p:nvSpPr>
          <p:cNvPr id="15" name="矩形 14"/>
          <p:cNvSpPr>
            <a:spLocks noChangeArrowheads="1"/>
          </p:cNvSpPr>
          <p:nvPr/>
        </p:nvSpPr>
        <p:spPr bwMode="auto">
          <a:xfrm>
            <a:off x="8746961" y="4962743"/>
            <a:ext cx="161600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1400" dirty="0" smtClean="0">
                <a:solidFill>
                  <a:prstClr val="white"/>
                </a:solidFill>
                <a:latin typeface="Calibri Light" panose="020F0302020204030204"/>
              </a:rPr>
              <a:t>Vestibulum ante ipsum primis in faucibus orci luctus et ultrices posuere cubilia Curae</a:t>
            </a:r>
            <a:endParaRPr lang="zh-CN" altLang="en-US" sz="1400" dirty="0" smtClean="0">
              <a:solidFill>
                <a:prstClr val="white"/>
              </a:solidFill>
              <a:latin typeface="Calibri Light" panose="020F0302020204030204"/>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输入标题文字</a:t>
            </a:r>
            <a:endParaRPr lang="zh-CN" altLang="en-US" dirty="0"/>
          </a:p>
        </p:txBody>
      </p:sp>
      <p:sp>
        <p:nvSpPr>
          <p:cNvPr id="3" name="文本占位符 2"/>
          <p:cNvSpPr>
            <a:spLocks noGrp="1"/>
          </p:cNvSpPr>
          <p:nvPr>
            <p:ph type="body" idx="1"/>
          </p:nvPr>
        </p:nvSpPr>
        <p:spPr/>
        <p:txBody>
          <a:bodyPr>
            <a:normAutofit/>
          </a:bodyPr>
          <a:lstStyle/>
          <a:p>
            <a:r>
              <a:rPr lang="zh-CN" altLang="en-US" sz="1600" dirty="0" smtClean="0"/>
              <a:t>我们倡导绿色无公害</a:t>
            </a:r>
            <a:endParaRPr lang="zh-CN" altLang="en-US" sz="1600" dirty="0"/>
          </a:p>
        </p:txBody>
      </p:sp>
      <p:cxnSp>
        <p:nvCxnSpPr>
          <p:cNvPr id="5" name="直接连接符 4"/>
          <p:cNvCxnSpPr/>
          <p:nvPr/>
        </p:nvCxnSpPr>
        <p:spPr>
          <a:xfrm>
            <a:off x="2932771" y="4917688"/>
            <a:ext cx="9259229" cy="0"/>
          </a:xfrm>
          <a:prstGeom prst="line">
            <a:avLst/>
          </a:prstGeom>
          <a:ln>
            <a:solidFill>
              <a:srgbClr val="66B23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0" y="4917688"/>
            <a:ext cx="831850" cy="0"/>
          </a:xfrm>
          <a:prstGeom prst="line">
            <a:avLst/>
          </a:prstGeom>
          <a:ln>
            <a:solidFill>
              <a:srgbClr val="66B23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2" name="矩形 1"/>
          <p:cNvSpPr/>
          <p:nvPr/>
        </p:nvSpPr>
        <p:spPr>
          <a:xfrm>
            <a:off x="839788" y="2133600"/>
            <a:ext cx="1955800" cy="558800"/>
          </a:xfrm>
          <a:prstGeom prst="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5"/>
          <p:cNvSpPr>
            <a:spLocks noChangeArrowheads="1"/>
          </p:cNvSpPr>
          <p:nvPr/>
        </p:nvSpPr>
        <p:spPr bwMode="auto">
          <a:xfrm>
            <a:off x="854076" y="2212945"/>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prstClr val="white"/>
                </a:solidFill>
                <a:latin typeface="+mj-lt"/>
              </a:rPr>
              <a:t>ADD YOUR TEXT</a:t>
            </a:r>
            <a:endParaRPr lang="zh-CN" altLang="en-US" sz="2000" dirty="0" smtClean="0">
              <a:solidFill>
                <a:prstClr val="white"/>
              </a:solidFill>
              <a:latin typeface="+mj-lt"/>
            </a:endParaRPr>
          </a:p>
        </p:txBody>
      </p:sp>
      <p:sp>
        <p:nvSpPr>
          <p:cNvPr id="6" name="矩形 5"/>
          <p:cNvSpPr/>
          <p:nvPr/>
        </p:nvSpPr>
        <p:spPr>
          <a:xfrm>
            <a:off x="777877" y="2824946"/>
            <a:ext cx="5051423" cy="1169551"/>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vehiculaNulla quis lorem ut libero malesuada feugiat. Vestibulum ac diam sit amet quam vehiculaNulla quis lorem ut libero malesuada feugiat. Vestibulum ac diam sit amet quam vehicula</a:t>
            </a:r>
            <a:endParaRPr lang="zh-CN" altLang="en-US" sz="1400" dirty="0">
              <a:solidFill>
                <a:schemeClr val="bg2">
                  <a:lumMod val="10000"/>
                </a:schemeClr>
              </a:solidFill>
            </a:endParaRPr>
          </a:p>
        </p:txBody>
      </p:sp>
      <p:sp>
        <p:nvSpPr>
          <p:cNvPr id="7" name="矩形 6"/>
          <p:cNvSpPr/>
          <p:nvPr/>
        </p:nvSpPr>
        <p:spPr>
          <a:xfrm>
            <a:off x="839788" y="4248688"/>
            <a:ext cx="1955800" cy="558800"/>
          </a:xfrm>
          <a:prstGeom prst="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5"/>
          <p:cNvSpPr>
            <a:spLocks noChangeArrowheads="1"/>
          </p:cNvSpPr>
          <p:nvPr/>
        </p:nvSpPr>
        <p:spPr bwMode="auto">
          <a:xfrm>
            <a:off x="854076" y="4328033"/>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prstClr val="white"/>
                </a:solidFill>
                <a:latin typeface="+mj-lt"/>
              </a:rPr>
              <a:t>ADD YOUR TEXT</a:t>
            </a:r>
            <a:endParaRPr lang="zh-CN" altLang="en-US" sz="2000" dirty="0" smtClean="0">
              <a:solidFill>
                <a:prstClr val="white"/>
              </a:solidFill>
              <a:latin typeface="+mj-lt"/>
            </a:endParaRPr>
          </a:p>
        </p:txBody>
      </p:sp>
      <p:sp>
        <p:nvSpPr>
          <p:cNvPr id="9" name="矩形 8"/>
          <p:cNvSpPr/>
          <p:nvPr/>
        </p:nvSpPr>
        <p:spPr>
          <a:xfrm>
            <a:off x="777877" y="4940034"/>
            <a:ext cx="5051423" cy="1169551"/>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vehiculaNulla quis lorem ut libero malesuada feugiat. Vestibulum ac diam sit amet quam vehiculaNulla quis lorem ut libero malesuada feugiat. Vestibulum ac diam sit amet quam vehicula</a:t>
            </a:r>
            <a:endParaRPr lang="zh-CN" altLang="en-US" sz="1400" dirty="0">
              <a:solidFill>
                <a:schemeClr val="bg2">
                  <a:lumMod val="10000"/>
                </a:schemeClr>
              </a:solidFill>
            </a:endParaRPr>
          </a:p>
        </p:txBody>
      </p:sp>
      <p:sp>
        <p:nvSpPr>
          <p:cNvPr id="10" name="矩形 9"/>
          <p:cNvSpPr/>
          <p:nvPr/>
        </p:nvSpPr>
        <p:spPr>
          <a:xfrm>
            <a:off x="6235700" y="2133600"/>
            <a:ext cx="1955800" cy="558800"/>
          </a:xfrm>
          <a:prstGeom prst="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5"/>
          <p:cNvSpPr>
            <a:spLocks noChangeArrowheads="1"/>
          </p:cNvSpPr>
          <p:nvPr/>
        </p:nvSpPr>
        <p:spPr bwMode="auto">
          <a:xfrm>
            <a:off x="6249988" y="2212945"/>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prstClr val="white"/>
                </a:solidFill>
                <a:latin typeface="+mj-lt"/>
              </a:rPr>
              <a:t>ADD YOUR TEXT</a:t>
            </a:r>
            <a:endParaRPr lang="zh-CN" altLang="en-US" sz="2000" dirty="0" smtClean="0">
              <a:solidFill>
                <a:prstClr val="white"/>
              </a:solidFill>
              <a:latin typeface="+mj-lt"/>
            </a:endParaRPr>
          </a:p>
        </p:txBody>
      </p:sp>
      <p:sp>
        <p:nvSpPr>
          <p:cNvPr id="12" name="矩形 11"/>
          <p:cNvSpPr/>
          <p:nvPr/>
        </p:nvSpPr>
        <p:spPr>
          <a:xfrm>
            <a:off x="6173789" y="2824946"/>
            <a:ext cx="4964111" cy="1169551"/>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vehiculaNulla quis lorem ut libero malesuada feugiat. Vestibulum ac diam sit amet quam vehiculaNulla quis lorem ut libero malesuada feugiat. Vestibulum ac diam sit amet quam vehicula</a:t>
            </a:r>
            <a:endParaRPr lang="zh-CN" altLang="en-US" sz="1400" dirty="0">
              <a:solidFill>
                <a:schemeClr val="bg2">
                  <a:lumMod val="10000"/>
                </a:schemeClr>
              </a:solidFill>
            </a:endParaRPr>
          </a:p>
        </p:txBody>
      </p:sp>
      <p:sp>
        <p:nvSpPr>
          <p:cNvPr id="13" name="矩形 12"/>
          <p:cNvSpPr/>
          <p:nvPr/>
        </p:nvSpPr>
        <p:spPr>
          <a:xfrm>
            <a:off x="6235700" y="4248688"/>
            <a:ext cx="1955800" cy="558800"/>
          </a:xfrm>
          <a:prstGeom prst="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5"/>
          <p:cNvSpPr>
            <a:spLocks noChangeArrowheads="1"/>
          </p:cNvSpPr>
          <p:nvPr/>
        </p:nvSpPr>
        <p:spPr bwMode="auto">
          <a:xfrm>
            <a:off x="6249988" y="4328033"/>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prstClr val="white"/>
                </a:solidFill>
                <a:latin typeface="+mj-lt"/>
              </a:rPr>
              <a:t>ADD YOUR TEXT</a:t>
            </a:r>
            <a:endParaRPr lang="zh-CN" altLang="en-US" sz="2000" dirty="0" smtClean="0">
              <a:solidFill>
                <a:prstClr val="white"/>
              </a:solidFill>
              <a:latin typeface="+mj-lt"/>
            </a:endParaRPr>
          </a:p>
        </p:txBody>
      </p:sp>
      <p:sp>
        <p:nvSpPr>
          <p:cNvPr id="15" name="矩形 14"/>
          <p:cNvSpPr/>
          <p:nvPr/>
        </p:nvSpPr>
        <p:spPr>
          <a:xfrm>
            <a:off x="6173789" y="4940034"/>
            <a:ext cx="4964111" cy="1169551"/>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vehiculaNulla quis lorem ut libero malesuada feugiat. Vestibulum ac diam sit amet quam vehiculaNulla quis lorem ut libero malesuada feugiat. Vestibulum ac diam sit amet quam vehicula</a:t>
            </a:r>
            <a:endParaRPr lang="zh-CN" altLang="en-US" sz="14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3" name="矩形 2"/>
          <p:cNvSpPr>
            <a:spLocks noChangeArrowheads="1"/>
          </p:cNvSpPr>
          <p:nvPr/>
        </p:nvSpPr>
        <p:spPr bwMode="auto">
          <a:xfrm>
            <a:off x="1345728" y="1897063"/>
            <a:ext cx="635601" cy="646331"/>
          </a:xfrm>
          <a:prstGeom prst="rect">
            <a:avLst/>
          </a:prstGeom>
          <a:solidFill>
            <a:srgbClr val="66B238"/>
          </a:solidFill>
          <a:ln>
            <a:noFill/>
          </a:ln>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en-US" altLang="zh-CN" sz="3600" dirty="0" smtClean="0">
                <a:solidFill>
                  <a:schemeClr val="bg1"/>
                </a:solidFill>
                <a:latin typeface="微软雅黑 Light"/>
                <a:ea typeface="微软雅黑 Light"/>
              </a:rPr>
              <a:t>1</a:t>
            </a:r>
            <a:endParaRPr lang="zh-CN" altLang="en-US" sz="3600" dirty="0" smtClean="0">
              <a:solidFill>
                <a:schemeClr val="bg1"/>
              </a:solidFill>
              <a:latin typeface="微软雅黑 Light"/>
              <a:ea typeface="微软雅黑 Light"/>
            </a:endParaRPr>
          </a:p>
        </p:txBody>
      </p:sp>
      <p:sp>
        <p:nvSpPr>
          <p:cNvPr id="4" name="矩形 5"/>
          <p:cNvSpPr>
            <a:spLocks noChangeArrowheads="1"/>
          </p:cNvSpPr>
          <p:nvPr/>
        </p:nvSpPr>
        <p:spPr bwMode="auto">
          <a:xfrm>
            <a:off x="1981329" y="2168525"/>
            <a:ext cx="1941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600" dirty="0" smtClean="0">
                <a:solidFill>
                  <a:schemeClr val="bg2">
                    <a:lumMod val="10000"/>
                  </a:schemeClr>
                </a:solidFill>
              </a:rPr>
              <a:t>ADD YOUR TEXT</a:t>
            </a:r>
            <a:endParaRPr lang="zh-CN" altLang="en-US" sz="1600" dirty="0" smtClean="0">
              <a:solidFill>
                <a:schemeClr val="bg2">
                  <a:lumMod val="10000"/>
                </a:schemeClr>
              </a:solidFill>
            </a:endParaRPr>
          </a:p>
        </p:txBody>
      </p:sp>
      <p:sp>
        <p:nvSpPr>
          <p:cNvPr id="6" name="矩形 1"/>
          <p:cNvSpPr>
            <a:spLocks noChangeArrowheads="1"/>
          </p:cNvSpPr>
          <p:nvPr/>
        </p:nvSpPr>
        <p:spPr bwMode="auto">
          <a:xfrm>
            <a:off x="1241554" y="2519363"/>
            <a:ext cx="26670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400" smtClean="0">
                <a:solidFill>
                  <a:schemeClr val="bg2">
                    <a:lumMod val="10000"/>
                  </a:schemeClr>
                </a:solidFill>
              </a:rPr>
              <a:t>Vestibulum ante ipsum primis in faucibus orci luctus et ultrices posuere cubilia Curae; Donec velit neque, auctor sit amet aliquam vel, ullamcorper sit amet ligula. </a:t>
            </a:r>
            <a:endParaRPr lang="zh-CN" altLang="en-US" sz="1400" smtClean="0">
              <a:solidFill>
                <a:schemeClr val="bg2">
                  <a:lumMod val="10000"/>
                </a:schemeClr>
              </a:solidFill>
            </a:endParaRPr>
          </a:p>
        </p:txBody>
      </p:sp>
      <p:sp>
        <p:nvSpPr>
          <p:cNvPr id="7" name="矩形 6"/>
          <p:cNvSpPr>
            <a:spLocks noChangeArrowheads="1"/>
          </p:cNvSpPr>
          <p:nvPr/>
        </p:nvSpPr>
        <p:spPr bwMode="auto">
          <a:xfrm>
            <a:off x="4885059" y="1897063"/>
            <a:ext cx="635601" cy="646331"/>
          </a:xfrm>
          <a:prstGeom prst="rect">
            <a:avLst/>
          </a:prstGeom>
          <a:solidFill>
            <a:srgbClr val="66B238"/>
          </a:solidFill>
          <a:ln>
            <a:noFill/>
          </a:ln>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en-US" altLang="zh-CN" sz="3600" dirty="0" smtClean="0">
                <a:solidFill>
                  <a:schemeClr val="bg1"/>
                </a:solidFill>
                <a:latin typeface="微软雅黑 Light"/>
                <a:ea typeface="微软雅黑 Light"/>
              </a:rPr>
              <a:t>2</a:t>
            </a:r>
            <a:endParaRPr lang="zh-CN" altLang="en-US" sz="3600" dirty="0" smtClean="0">
              <a:solidFill>
                <a:schemeClr val="bg1"/>
              </a:solidFill>
              <a:latin typeface="微软雅黑 Light"/>
              <a:ea typeface="微软雅黑 Light"/>
            </a:endParaRPr>
          </a:p>
        </p:txBody>
      </p:sp>
      <p:sp>
        <p:nvSpPr>
          <p:cNvPr id="8" name="矩形 5"/>
          <p:cNvSpPr>
            <a:spLocks noChangeArrowheads="1"/>
          </p:cNvSpPr>
          <p:nvPr/>
        </p:nvSpPr>
        <p:spPr bwMode="auto">
          <a:xfrm>
            <a:off x="5520660" y="2168525"/>
            <a:ext cx="1941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600" dirty="0" smtClean="0">
                <a:solidFill>
                  <a:schemeClr val="bg2">
                    <a:lumMod val="10000"/>
                  </a:schemeClr>
                </a:solidFill>
              </a:rPr>
              <a:t>ADD YOUR TEXT</a:t>
            </a:r>
            <a:endParaRPr lang="zh-CN" altLang="en-US" sz="1600" dirty="0" smtClean="0">
              <a:solidFill>
                <a:schemeClr val="bg2">
                  <a:lumMod val="10000"/>
                </a:schemeClr>
              </a:solidFill>
            </a:endParaRPr>
          </a:p>
        </p:txBody>
      </p:sp>
      <p:sp>
        <p:nvSpPr>
          <p:cNvPr id="9" name="矩形 1"/>
          <p:cNvSpPr>
            <a:spLocks noChangeArrowheads="1"/>
          </p:cNvSpPr>
          <p:nvPr/>
        </p:nvSpPr>
        <p:spPr bwMode="auto">
          <a:xfrm>
            <a:off x="4780885" y="2519363"/>
            <a:ext cx="26670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400" smtClean="0">
                <a:solidFill>
                  <a:schemeClr val="bg2">
                    <a:lumMod val="10000"/>
                  </a:schemeClr>
                </a:solidFill>
              </a:rPr>
              <a:t>Vestibulum ante ipsum primis in faucibus orci luctus et ultrices posuere cubilia Curae; Donec velit neque, auctor sit amet aliquam vel, ullamcorper sit amet ligula. </a:t>
            </a:r>
            <a:endParaRPr lang="zh-CN" altLang="en-US" sz="1400" smtClean="0">
              <a:solidFill>
                <a:schemeClr val="bg2">
                  <a:lumMod val="10000"/>
                </a:schemeClr>
              </a:solidFill>
            </a:endParaRPr>
          </a:p>
        </p:txBody>
      </p:sp>
      <p:sp>
        <p:nvSpPr>
          <p:cNvPr id="10" name="矩形 9"/>
          <p:cNvSpPr>
            <a:spLocks noChangeArrowheads="1"/>
          </p:cNvSpPr>
          <p:nvPr/>
        </p:nvSpPr>
        <p:spPr bwMode="auto">
          <a:xfrm>
            <a:off x="8424390" y="1897063"/>
            <a:ext cx="635601" cy="646331"/>
          </a:xfrm>
          <a:prstGeom prst="rect">
            <a:avLst/>
          </a:prstGeom>
          <a:solidFill>
            <a:srgbClr val="66B238"/>
          </a:solidFill>
          <a:ln>
            <a:noFill/>
          </a:ln>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en-US" altLang="zh-CN" sz="3600" dirty="0" smtClean="0">
                <a:solidFill>
                  <a:schemeClr val="bg1"/>
                </a:solidFill>
                <a:latin typeface="微软雅黑 Light"/>
                <a:ea typeface="微软雅黑 Light"/>
              </a:rPr>
              <a:t>3</a:t>
            </a:r>
            <a:endParaRPr lang="zh-CN" altLang="en-US" sz="3600" dirty="0" smtClean="0">
              <a:solidFill>
                <a:schemeClr val="bg1"/>
              </a:solidFill>
              <a:latin typeface="微软雅黑 Light"/>
              <a:ea typeface="微软雅黑 Light"/>
            </a:endParaRPr>
          </a:p>
        </p:txBody>
      </p:sp>
      <p:sp>
        <p:nvSpPr>
          <p:cNvPr id="11" name="矩形 5"/>
          <p:cNvSpPr>
            <a:spLocks noChangeArrowheads="1"/>
          </p:cNvSpPr>
          <p:nvPr/>
        </p:nvSpPr>
        <p:spPr bwMode="auto">
          <a:xfrm>
            <a:off x="9059991" y="2168525"/>
            <a:ext cx="1941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600" dirty="0" smtClean="0">
                <a:solidFill>
                  <a:schemeClr val="bg2">
                    <a:lumMod val="10000"/>
                  </a:schemeClr>
                </a:solidFill>
              </a:rPr>
              <a:t>ADD YOUR TEXT</a:t>
            </a:r>
            <a:endParaRPr lang="zh-CN" altLang="en-US" sz="1600" dirty="0" smtClean="0">
              <a:solidFill>
                <a:schemeClr val="bg2">
                  <a:lumMod val="10000"/>
                </a:schemeClr>
              </a:solidFill>
            </a:endParaRPr>
          </a:p>
        </p:txBody>
      </p:sp>
      <p:sp>
        <p:nvSpPr>
          <p:cNvPr id="12" name="矩形 1"/>
          <p:cNvSpPr>
            <a:spLocks noChangeArrowheads="1"/>
          </p:cNvSpPr>
          <p:nvPr/>
        </p:nvSpPr>
        <p:spPr bwMode="auto">
          <a:xfrm>
            <a:off x="8320216" y="2519363"/>
            <a:ext cx="26670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400" smtClean="0">
                <a:solidFill>
                  <a:schemeClr val="bg2">
                    <a:lumMod val="10000"/>
                  </a:schemeClr>
                </a:solidFill>
              </a:rPr>
              <a:t>Vestibulum ante ipsum primis in faucibus orci luctus et ultrices posuere cubilia Curae; Donec velit neque, auctor sit amet aliquam vel, ullamcorper sit amet ligula. </a:t>
            </a:r>
            <a:endParaRPr lang="zh-CN" altLang="en-US" sz="1400" smtClean="0">
              <a:solidFill>
                <a:schemeClr val="bg2">
                  <a:lumMod val="10000"/>
                </a:schemeClr>
              </a:solidFill>
            </a:endParaRPr>
          </a:p>
        </p:txBody>
      </p:sp>
      <p:sp>
        <p:nvSpPr>
          <p:cNvPr id="13" name="矩形 12"/>
          <p:cNvSpPr>
            <a:spLocks noChangeArrowheads="1"/>
          </p:cNvSpPr>
          <p:nvPr/>
        </p:nvSpPr>
        <p:spPr bwMode="auto">
          <a:xfrm>
            <a:off x="1345728" y="4173122"/>
            <a:ext cx="635601" cy="646331"/>
          </a:xfrm>
          <a:prstGeom prst="rect">
            <a:avLst/>
          </a:prstGeom>
          <a:solidFill>
            <a:srgbClr val="66B238"/>
          </a:solidFill>
          <a:ln>
            <a:noFill/>
          </a:ln>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en-US" altLang="zh-CN" sz="3600" dirty="0" smtClean="0">
                <a:solidFill>
                  <a:schemeClr val="bg1"/>
                </a:solidFill>
                <a:latin typeface="微软雅黑 Light"/>
                <a:ea typeface="微软雅黑 Light"/>
              </a:rPr>
              <a:t>4</a:t>
            </a:r>
            <a:endParaRPr lang="zh-CN" altLang="en-US" sz="3600" dirty="0" smtClean="0">
              <a:solidFill>
                <a:schemeClr val="bg1"/>
              </a:solidFill>
              <a:latin typeface="微软雅黑 Light"/>
              <a:ea typeface="微软雅黑 Light"/>
            </a:endParaRPr>
          </a:p>
        </p:txBody>
      </p:sp>
      <p:sp>
        <p:nvSpPr>
          <p:cNvPr id="14" name="矩形 5"/>
          <p:cNvSpPr>
            <a:spLocks noChangeArrowheads="1"/>
          </p:cNvSpPr>
          <p:nvPr/>
        </p:nvSpPr>
        <p:spPr bwMode="auto">
          <a:xfrm>
            <a:off x="1981329" y="4444584"/>
            <a:ext cx="1941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600" dirty="0" smtClean="0">
                <a:solidFill>
                  <a:schemeClr val="bg2">
                    <a:lumMod val="10000"/>
                  </a:schemeClr>
                </a:solidFill>
              </a:rPr>
              <a:t>ADD YOUR TEXT</a:t>
            </a:r>
            <a:endParaRPr lang="zh-CN" altLang="en-US" sz="1600" dirty="0" smtClean="0">
              <a:solidFill>
                <a:schemeClr val="bg2">
                  <a:lumMod val="10000"/>
                </a:schemeClr>
              </a:solidFill>
            </a:endParaRPr>
          </a:p>
        </p:txBody>
      </p:sp>
      <p:sp>
        <p:nvSpPr>
          <p:cNvPr id="15" name="矩形 1"/>
          <p:cNvSpPr>
            <a:spLocks noChangeArrowheads="1"/>
          </p:cNvSpPr>
          <p:nvPr/>
        </p:nvSpPr>
        <p:spPr bwMode="auto">
          <a:xfrm>
            <a:off x="1241554" y="4795422"/>
            <a:ext cx="26670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400" smtClean="0">
                <a:solidFill>
                  <a:schemeClr val="bg2">
                    <a:lumMod val="10000"/>
                  </a:schemeClr>
                </a:solidFill>
              </a:rPr>
              <a:t>Vestibulum ante ipsum primis in faucibus orci luctus et ultrices posuere cubilia Curae; Donec velit neque, auctor sit amet aliquam vel, ullamcorper sit amet ligula. </a:t>
            </a:r>
            <a:endParaRPr lang="zh-CN" altLang="en-US" sz="1400" smtClean="0">
              <a:solidFill>
                <a:schemeClr val="bg2">
                  <a:lumMod val="10000"/>
                </a:schemeClr>
              </a:solidFill>
            </a:endParaRPr>
          </a:p>
        </p:txBody>
      </p:sp>
      <p:sp>
        <p:nvSpPr>
          <p:cNvPr id="16" name="矩形 15"/>
          <p:cNvSpPr>
            <a:spLocks noChangeArrowheads="1"/>
          </p:cNvSpPr>
          <p:nvPr/>
        </p:nvSpPr>
        <p:spPr bwMode="auto">
          <a:xfrm>
            <a:off x="4885059" y="4173122"/>
            <a:ext cx="635601" cy="646331"/>
          </a:xfrm>
          <a:prstGeom prst="rect">
            <a:avLst/>
          </a:prstGeom>
          <a:solidFill>
            <a:srgbClr val="66B238"/>
          </a:solidFill>
          <a:ln>
            <a:noFill/>
          </a:ln>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en-US" altLang="zh-CN" sz="3600" dirty="0" smtClean="0">
                <a:solidFill>
                  <a:schemeClr val="bg1"/>
                </a:solidFill>
                <a:latin typeface="微软雅黑 Light"/>
                <a:ea typeface="微软雅黑 Light"/>
              </a:rPr>
              <a:t>5</a:t>
            </a:r>
            <a:endParaRPr lang="zh-CN" altLang="en-US" sz="3600" dirty="0" smtClean="0">
              <a:solidFill>
                <a:schemeClr val="bg1"/>
              </a:solidFill>
              <a:latin typeface="微软雅黑 Light"/>
              <a:ea typeface="微软雅黑 Light"/>
            </a:endParaRPr>
          </a:p>
        </p:txBody>
      </p:sp>
      <p:sp>
        <p:nvSpPr>
          <p:cNvPr id="17" name="矩形 5"/>
          <p:cNvSpPr>
            <a:spLocks noChangeArrowheads="1"/>
          </p:cNvSpPr>
          <p:nvPr/>
        </p:nvSpPr>
        <p:spPr bwMode="auto">
          <a:xfrm>
            <a:off x="5520660" y="4444584"/>
            <a:ext cx="1941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600" dirty="0" smtClean="0">
                <a:solidFill>
                  <a:schemeClr val="bg2">
                    <a:lumMod val="10000"/>
                  </a:schemeClr>
                </a:solidFill>
              </a:rPr>
              <a:t>ADD YOUR TEXT</a:t>
            </a:r>
            <a:endParaRPr lang="zh-CN" altLang="en-US" sz="1600" dirty="0" smtClean="0">
              <a:solidFill>
                <a:schemeClr val="bg2">
                  <a:lumMod val="10000"/>
                </a:schemeClr>
              </a:solidFill>
            </a:endParaRPr>
          </a:p>
        </p:txBody>
      </p:sp>
      <p:sp>
        <p:nvSpPr>
          <p:cNvPr id="18" name="矩形 1"/>
          <p:cNvSpPr>
            <a:spLocks noChangeArrowheads="1"/>
          </p:cNvSpPr>
          <p:nvPr/>
        </p:nvSpPr>
        <p:spPr bwMode="auto">
          <a:xfrm>
            <a:off x="4780885" y="4795422"/>
            <a:ext cx="26670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400" smtClean="0">
                <a:solidFill>
                  <a:schemeClr val="bg2">
                    <a:lumMod val="10000"/>
                  </a:schemeClr>
                </a:solidFill>
              </a:rPr>
              <a:t>Vestibulum ante ipsum primis in faucibus orci luctus et ultrices posuere cubilia Curae; Donec velit neque, auctor sit amet aliquam vel, ullamcorper sit amet ligula. </a:t>
            </a:r>
            <a:endParaRPr lang="zh-CN" altLang="en-US" sz="1400" smtClean="0">
              <a:solidFill>
                <a:schemeClr val="bg2">
                  <a:lumMod val="10000"/>
                </a:schemeClr>
              </a:solidFill>
            </a:endParaRPr>
          </a:p>
        </p:txBody>
      </p:sp>
      <p:sp>
        <p:nvSpPr>
          <p:cNvPr id="19" name="矩形 18"/>
          <p:cNvSpPr>
            <a:spLocks noChangeArrowheads="1"/>
          </p:cNvSpPr>
          <p:nvPr/>
        </p:nvSpPr>
        <p:spPr bwMode="auto">
          <a:xfrm>
            <a:off x="8424390" y="4173122"/>
            <a:ext cx="635601" cy="646331"/>
          </a:xfrm>
          <a:prstGeom prst="rect">
            <a:avLst/>
          </a:prstGeom>
          <a:solidFill>
            <a:srgbClr val="66B238"/>
          </a:solidFill>
          <a:ln>
            <a:noFill/>
          </a:ln>
        </p:spPr>
        <p:txBody>
          <a:bodyPr wrap="squar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en-US" altLang="zh-CN" sz="3600" dirty="0" smtClean="0">
                <a:solidFill>
                  <a:schemeClr val="bg1"/>
                </a:solidFill>
                <a:latin typeface="微软雅黑 Light"/>
                <a:ea typeface="微软雅黑 Light"/>
              </a:rPr>
              <a:t>6</a:t>
            </a:r>
            <a:endParaRPr lang="zh-CN" altLang="en-US" sz="3600" dirty="0" smtClean="0">
              <a:solidFill>
                <a:schemeClr val="bg1"/>
              </a:solidFill>
              <a:latin typeface="微软雅黑 Light"/>
              <a:ea typeface="微软雅黑 Light"/>
            </a:endParaRPr>
          </a:p>
        </p:txBody>
      </p:sp>
      <p:sp>
        <p:nvSpPr>
          <p:cNvPr id="20" name="矩形 5"/>
          <p:cNvSpPr>
            <a:spLocks noChangeArrowheads="1"/>
          </p:cNvSpPr>
          <p:nvPr/>
        </p:nvSpPr>
        <p:spPr bwMode="auto">
          <a:xfrm>
            <a:off x="9059991" y="4444584"/>
            <a:ext cx="1941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600" dirty="0" smtClean="0">
                <a:solidFill>
                  <a:schemeClr val="bg2">
                    <a:lumMod val="10000"/>
                  </a:schemeClr>
                </a:solidFill>
              </a:rPr>
              <a:t>ADD YOUR TEXT</a:t>
            </a:r>
            <a:endParaRPr lang="zh-CN" altLang="en-US" sz="1600" dirty="0" smtClean="0">
              <a:solidFill>
                <a:schemeClr val="bg2">
                  <a:lumMod val="10000"/>
                </a:schemeClr>
              </a:solidFill>
            </a:endParaRPr>
          </a:p>
        </p:txBody>
      </p:sp>
      <p:sp>
        <p:nvSpPr>
          <p:cNvPr id="21" name="矩形 1"/>
          <p:cNvSpPr>
            <a:spLocks noChangeArrowheads="1"/>
          </p:cNvSpPr>
          <p:nvPr/>
        </p:nvSpPr>
        <p:spPr bwMode="auto">
          <a:xfrm>
            <a:off x="8320216" y="4795422"/>
            <a:ext cx="2667000"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fontAlgn="base">
              <a:spcBef>
                <a:spcPct val="0"/>
              </a:spcBef>
              <a:spcAft>
                <a:spcPct val="0"/>
              </a:spcAft>
              <a:buFont typeface="Arial" panose="020B0604020202020204" pitchFamily="34" charset="0"/>
              <a:buNone/>
            </a:pPr>
            <a:r>
              <a:rPr lang="zh-CN" altLang="en-US" sz="1400" smtClean="0">
                <a:solidFill>
                  <a:schemeClr val="bg2">
                    <a:lumMod val="10000"/>
                  </a:schemeClr>
                </a:solidFill>
              </a:rPr>
              <a:t>Vestibulum ante ipsum primis in faucibus orci luctus et ultrices posuere cubilia Curae; Donec velit neque, auctor sit amet aliquam vel, ullamcorper sit amet ligula. </a:t>
            </a:r>
            <a:endParaRPr lang="zh-CN" altLang="en-US" sz="1400" smtClean="0">
              <a:solidFill>
                <a:schemeClr val="bg2">
                  <a:lumMod val="1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3" name="圆角矩形 2"/>
          <p:cNvSpPr>
            <a:spLocks noChangeAspect="1"/>
          </p:cNvSpPr>
          <p:nvPr/>
        </p:nvSpPr>
        <p:spPr>
          <a:xfrm>
            <a:off x="2028730" y="2280284"/>
            <a:ext cx="1260000" cy="1260000"/>
          </a:xfrm>
          <a:prstGeom prst="round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10000"/>
                </a:schemeClr>
              </a:solidFill>
            </a:endParaRPr>
          </a:p>
        </p:txBody>
      </p:sp>
      <p:sp>
        <p:nvSpPr>
          <p:cNvPr id="4" name="圆角矩形 3"/>
          <p:cNvSpPr>
            <a:spLocks noChangeAspect="1"/>
          </p:cNvSpPr>
          <p:nvPr/>
        </p:nvSpPr>
        <p:spPr>
          <a:xfrm>
            <a:off x="4296534" y="2280284"/>
            <a:ext cx="1260000" cy="1260000"/>
          </a:xfrm>
          <a:prstGeom prst="round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10000"/>
                </a:schemeClr>
              </a:solidFill>
            </a:endParaRPr>
          </a:p>
        </p:txBody>
      </p:sp>
      <p:sp>
        <p:nvSpPr>
          <p:cNvPr id="6" name="圆角矩形 5"/>
          <p:cNvSpPr>
            <a:spLocks noChangeAspect="1"/>
          </p:cNvSpPr>
          <p:nvPr/>
        </p:nvSpPr>
        <p:spPr>
          <a:xfrm>
            <a:off x="6564338" y="2280284"/>
            <a:ext cx="1260000" cy="1260000"/>
          </a:xfrm>
          <a:prstGeom prst="round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10000"/>
                </a:schemeClr>
              </a:solidFill>
            </a:endParaRPr>
          </a:p>
        </p:txBody>
      </p:sp>
      <p:sp>
        <p:nvSpPr>
          <p:cNvPr id="7" name="圆角矩形 6"/>
          <p:cNvSpPr>
            <a:spLocks noChangeAspect="1"/>
          </p:cNvSpPr>
          <p:nvPr/>
        </p:nvSpPr>
        <p:spPr>
          <a:xfrm>
            <a:off x="8832142" y="2280284"/>
            <a:ext cx="1260000" cy="1260000"/>
          </a:xfrm>
          <a:prstGeom prst="roundRect">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bg2">
                  <a:lumMod val="10000"/>
                </a:schemeClr>
              </a:solidFill>
            </a:endParaRPr>
          </a:p>
        </p:txBody>
      </p:sp>
      <p:grpSp>
        <p:nvGrpSpPr>
          <p:cNvPr id="8" name="组合 7"/>
          <p:cNvGrpSpPr/>
          <p:nvPr/>
        </p:nvGrpSpPr>
        <p:grpSpPr>
          <a:xfrm>
            <a:off x="8922142" y="2503854"/>
            <a:ext cx="1080000" cy="812859"/>
            <a:chOff x="8920555" y="4197070"/>
            <a:chExt cx="1080000" cy="812859"/>
          </a:xfrm>
        </p:grpSpPr>
        <p:sp>
          <p:nvSpPr>
            <p:cNvPr id="9" name="Freeform 5"/>
            <p:cNvSpPr/>
            <p:nvPr/>
          </p:nvSpPr>
          <p:spPr bwMode="auto">
            <a:xfrm>
              <a:off x="9447562" y="4700169"/>
              <a:ext cx="42618" cy="66526"/>
            </a:xfrm>
            <a:custGeom>
              <a:avLst/>
              <a:gdLst>
                <a:gd name="T0" fmla="*/ 15 w 17"/>
                <a:gd name="T1" fmla="*/ 6 h 27"/>
                <a:gd name="T2" fmla="*/ 10 w 17"/>
                <a:gd name="T3" fmla="*/ 3 h 27"/>
                <a:gd name="T4" fmla="*/ 0 w 17"/>
                <a:gd name="T5" fmla="*/ 0 h 27"/>
                <a:gd name="T6" fmla="*/ 0 w 17"/>
                <a:gd name="T7" fmla="*/ 27 h 27"/>
                <a:gd name="T8" fmla="*/ 15 w 17"/>
                <a:gd name="T9" fmla="*/ 19 h 27"/>
                <a:gd name="T10" fmla="*/ 15 w 17"/>
                <a:gd name="T11" fmla="*/ 19 h 27"/>
                <a:gd name="T12" fmla="*/ 17 w 17"/>
                <a:gd name="T13" fmla="*/ 10 h 27"/>
                <a:gd name="T14" fmla="*/ 15 w 17"/>
                <a:gd name="T15" fmla="*/ 6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27">
                  <a:moveTo>
                    <a:pt x="15" y="6"/>
                  </a:moveTo>
                  <a:cubicBezTo>
                    <a:pt x="13" y="5"/>
                    <a:pt x="12" y="4"/>
                    <a:pt x="10" y="3"/>
                  </a:cubicBezTo>
                  <a:cubicBezTo>
                    <a:pt x="7" y="2"/>
                    <a:pt x="4" y="1"/>
                    <a:pt x="0" y="0"/>
                  </a:cubicBezTo>
                  <a:cubicBezTo>
                    <a:pt x="0" y="27"/>
                    <a:pt x="0" y="27"/>
                    <a:pt x="0" y="27"/>
                  </a:cubicBezTo>
                  <a:cubicBezTo>
                    <a:pt x="6" y="26"/>
                    <a:pt x="12" y="24"/>
                    <a:pt x="15" y="19"/>
                  </a:cubicBezTo>
                  <a:cubicBezTo>
                    <a:pt x="15" y="19"/>
                    <a:pt x="15" y="19"/>
                    <a:pt x="15" y="19"/>
                  </a:cubicBezTo>
                  <a:cubicBezTo>
                    <a:pt x="17" y="16"/>
                    <a:pt x="17" y="13"/>
                    <a:pt x="17" y="10"/>
                  </a:cubicBezTo>
                  <a:cubicBezTo>
                    <a:pt x="16" y="9"/>
                    <a:pt x="16" y="7"/>
                    <a:pt x="15"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10" name="Freeform 6"/>
            <p:cNvSpPr/>
            <p:nvPr/>
          </p:nvSpPr>
          <p:spPr bwMode="auto">
            <a:xfrm>
              <a:off x="9484982" y="474694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11" name="Freeform 7"/>
            <p:cNvSpPr/>
            <p:nvPr/>
          </p:nvSpPr>
          <p:spPr bwMode="auto">
            <a:xfrm>
              <a:off x="9377918" y="4591026"/>
              <a:ext cx="32223" cy="62368"/>
            </a:xfrm>
            <a:custGeom>
              <a:avLst/>
              <a:gdLst>
                <a:gd name="T0" fmla="*/ 2 w 13"/>
                <a:gd name="T1" fmla="*/ 7 h 25"/>
                <a:gd name="T2" fmla="*/ 0 w 13"/>
                <a:gd name="T3" fmla="*/ 12 h 25"/>
                <a:gd name="T4" fmla="*/ 1 w 13"/>
                <a:gd name="T5" fmla="*/ 17 h 25"/>
                <a:gd name="T6" fmla="*/ 4 w 13"/>
                <a:gd name="T7" fmla="*/ 21 h 25"/>
                <a:gd name="T8" fmla="*/ 9 w 13"/>
                <a:gd name="T9" fmla="*/ 23 h 25"/>
                <a:gd name="T10" fmla="*/ 13 w 13"/>
                <a:gd name="T11" fmla="*/ 25 h 25"/>
                <a:gd name="T12" fmla="*/ 13 w 13"/>
                <a:gd name="T13" fmla="*/ 0 h 25"/>
                <a:gd name="T14" fmla="*/ 2 w 13"/>
                <a:gd name="T15" fmla="*/ 7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5">
                  <a:moveTo>
                    <a:pt x="2" y="7"/>
                  </a:moveTo>
                  <a:cubicBezTo>
                    <a:pt x="1" y="9"/>
                    <a:pt x="0" y="10"/>
                    <a:pt x="0" y="12"/>
                  </a:cubicBezTo>
                  <a:cubicBezTo>
                    <a:pt x="0" y="14"/>
                    <a:pt x="0" y="16"/>
                    <a:pt x="1" y="17"/>
                  </a:cubicBezTo>
                  <a:cubicBezTo>
                    <a:pt x="1" y="19"/>
                    <a:pt x="3" y="20"/>
                    <a:pt x="4" y="21"/>
                  </a:cubicBezTo>
                  <a:cubicBezTo>
                    <a:pt x="5" y="22"/>
                    <a:pt x="7" y="23"/>
                    <a:pt x="9" y="23"/>
                  </a:cubicBezTo>
                  <a:cubicBezTo>
                    <a:pt x="10" y="24"/>
                    <a:pt x="12" y="24"/>
                    <a:pt x="13" y="25"/>
                  </a:cubicBezTo>
                  <a:cubicBezTo>
                    <a:pt x="13" y="0"/>
                    <a:pt x="13" y="0"/>
                    <a:pt x="13" y="0"/>
                  </a:cubicBezTo>
                  <a:cubicBezTo>
                    <a:pt x="9" y="1"/>
                    <a:pt x="4" y="3"/>
                    <a:pt x="2" y="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12" name="Freeform 8"/>
            <p:cNvSpPr/>
            <p:nvPr/>
          </p:nvSpPr>
          <p:spPr bwMode="auto">
            <a:xfrm>
              <a:off x="9484982" y="4746945"/>
              <a:ext cx="2079"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13" name="Rectangle 9"/>
            <p:cNvSpPr>
              <a:spLocks noChangeArrowheads="1"/>
            </p:cNvSpPr>
            <p:nvPr/>
          </p:nvSpPr>
          <p:spPr bwMode="auto">
            <a:xfrm>
              <a:off x="9487061" y="4744866"/>
              <a:ext cx="1039" cy="103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14" name="Freeform 10"/>
            <p:cNvSpPr>
              <a:spLocks noEditPoints="1"/>
            </p:cNvSpPr>
            <p:nvPr/>
          </p:nvSpPr>
          <p:spPr bwMode="auto">
            <a:xfrm>
              <a:off x="8920555" y="4197070"/>
              <a:ext cx="1080000" cy="812859"/>
            </a:xfrm>
            <a:custGeom>
              <a:avLst/>
              <a:gdLst>
                <a:gd name="T0" fmla="*/ 222 w 434"/>
                <a:gd name="T1" fmla="*/ 75 h 328"/>
                <a:gd name="T2" fmla="*/ 251 w 434"/>
                <a:gd name="T3" fmla="*/ 10 h 328"/>
                <a:gd name="T4" fmla="*/ 198 w 434"/>
                <a:gd name="T5" fmla="*/ 21 h 328"/>
                <a:gd name="T6" fmla="*/ 147 w 434"/>
                <a:gd name="T7" fmla="*/ 13 h 328"/>
                <a:gd name="T8" fmla="*/ 179 w 434"/>
                <a:gd name="T9" fmla="*/ 76 h 328"/>
                <a:gd name="T10" fmla="*/ 182 w 434"/>
                <a:gd name="T11" fmla="*/ 309 h 328"/>
                <a:gd name="T12" fmla="*/ 222 w 434"/>
                <a:gd name="T13" fmla="*/ 75 h 328"/>
                <a:gd name="T14" fmla="*/ 243 w 434"/>
                <a:gd name="T15" fmla="*/ 219 h 328"/>
                <a:gd name="T16" fmla="*/ 233 w 434"/>
                <a:gd name="T17" fmla="*/ 237 h 328"/>
                <a:gd name="T18" fmla="*/ 212 w 434"/>
                <a:gd name="T19" fmla="*/ 245 h 328"/>
                <a:gd name="T20" fmla="*/ 212 w 434"/>
                <a:gd name="T21" fmla="*/ 252 h 328"/>
                <a:gd name="T22" fmla="*/ 210 w 434"/>
                <a:gd name="T23" fmla="*/ 258 h 328"/>
                <a:gd name="T24" fmla="*/ 202 w 434"/>
                <a:gd name="T25" fmla="*/ 259 h 328"/>
                <a:gd name="T26" fmla="*/ 197 w 434"/>
                <a:gd name="T27" fmla="*/ 252 h 328"/>
                <a:gd name="T28" fmla="*/ 197 w 434"/>
                <a:gd name="T29" fmla="*/ 244 h 328"/>
                <a:gd name="T30" fmla="*/ 194 w 434"/>
                <a:gd name="T31" fmla="*/ 243 h 328"/>
                <a:gd name="T32" fmla="*/ 176 w 434"/>
                <a:gd name="T33" fmla="*/ 232 h 328"/>
                <a:gd name="T34" fmla="*/ 170 w 434"/>
                <a:gd name="T35" fmla="*/ 223 h 328"/>
                <a:gd name="T36" fmla="*/ 169 w 434"/>
                <a:gd name="T37" fmla="*/ 220 h 328"/>
                <a:gd name="T38" fmla="*/ 168 w 434"/>
                <a:gd name="T39" fmla="*/ 217 h 328"/>
                <a:gd name="T40" fmla="*/ 169 w 434"/>
                <a:gd name="T41" fmla="*/ 213 h 328"/>
                <a:gd name="T42" fmla="*/ 176 w 434"/>
                <a:gd name="T43" fmla="*/ 209 h 328"/>
                <a:gd name="T44" fmla="*/ 183 w 434"/>
                <a:gd name="T45" fmla="*/ 214 h 328"/>
                <a:gd name="T46" fmla="*/ 184 w 434"/>
                <a:gd name="T47" fmla="*/ 217 h 328"/>
                <a:gd name="T48" fmla="*/ 185 w 434"/>
                <a:gd name="T49" fmla="*/ 219 h 328"/>
                <a:gd name="T50" fmla="*/ 188 w 434"/>
                <a:gd name="T51" fmla="*/ 223 h 328"/>
                <a:gd name="T52" fmla="*/ 197 w 434"/>
                <a:gd name="T53" fmla="*/ 229 h 328"/>
                <a:gd name="T54" fmla="*/ 197 w 434"/>
                <a:gd name="T55" fmla="*/ 199 h 328"/>
                <a:gd name="T56" fmla="*/ 178 w 434"/>
                <a:gd name="T57" fmla="*/ 191 h 328"/>
                <a:gd name="T58" fmla="*/ 171 w 434"/>
                <a:gd name="T59" fmla="*/ 183 h 328"/>
                <a:gd name="T60" fmla="*/ 169 w 434"/>
                <a:gd name="T61" fmla="*/ 172 h 328"/>
                <a:gd name="T62" fmla="*/ 171 w 434"/>
                <a:gd name="T63" fmla="*/ 162 h 328"/>
                <a:gd name="T64" fmla="*/ 177 w 434"/>
                <a:gd name="T65" fmla="*/ 153 h 328"/>
                <a:gd name="T66" fmla="*/ 197 w 434"/>
                <a:gd name="T67" fmla="*/ 144 h 328"/>
                <a:gd name="T68" fmla="*/ 197 w 434"/>
                <a:gd name="T69" fmla="*/ 144 h 328"/>
                <a:gd name="T70" fmla="*/ 197 w 434"/>
                <a:gd name="T71" fmla="*/ 136 h 328"/>
                <a:gd name="T72" fmla="*/ 200 w 434"/>
                <a:gd name="T73" fmla="*/ 131 h 328"/>
                <a:gd name="T74" fmla="*/ 208 w 434"/>
                <a:gd name="T75" fmla="*/ 129 h 328"/>
                <a:gd name="T76" fmla="*/ 212 w 434"/>
                <a:gd name="T77" fmla="*/ 136 h 328"/>
                <a:gd name="T78" fmla="*/ 212 w 434"/>
                <a:gd name="T79" fmla="*/ 144 h 328"/>
                <a:gd name="T80" fmla="*/ 212 w 434"/>
                <a:gd name="T81" fmla="*/ 144 h 328"/>
                <a:gd name="T82" fmla="*/ 215 w 434"/>
                <a:gd name="T83" fmla="*/ 145 h 328"/>
                <a:gd name="T84" fmla="*/ 235 w 434"/>
                <a:gd name="T85" fmla="*/ 154 h 328"/>
                <a:gd name="T86" fmla="*/ 240 w 434"/>
                <a:gd name="T87" fmla="*/ 163 h 328"/>
                <a:gd name="T88" fmla="*/ 242 w 434"/>
                <a:gd name="T89" fmla="*/ 165 h 328"/>
                <a:gd name="T90" fmla="*/ 242 w 434"/>
                <a:gd name="T91" fmla="*/ 168 h 328"/>
                <a:gd name="T92" fmla="*/ 242 w 434"/>
                <a:gd name="T93" fmla="*/ 172 h 328"/>
                <a:gd name="T94" fmla="*/ 235 w 434"/>
                <a:gd name="T95" fmla="*/ 177 h 328"/>
                <a:gd name="T96" fmla="*/ 228 w 434"/>
                <a:gd name="T97" fmla="*/ 172 h 328"/>
                <a:gd name="T98" fmla="*/ 227 w 434"/>
                <a:gd name="T99" fmla="*/ 169 h 328"/>
                <a:gd name="T100" fmla="*/ 226 w 434"/>
                <a:gd name="T101" fmla="*/ 167 h 328"/>
                <a:gd name="T102" fmla="*/ 222 w 434"/>
                <a:gd name="T103" fmla="*/ 163 h 328"/>
                <a:gd name="T104" fmla="*/ 212 w 434"/>
                <a:gd name="T105" fmla="*/ 159 h 328"/>
                <a:gd name="T106" fmla="*/ 212 w 434"/>
                <a:gd name="T107" fmla="*/ 187 h 328"/>
                <a:gd name="T108" fmla="*/ 225 w 434"/>
                <a:gd name="T109" fmla="*/ 191 h 328"/>
                <a:gd name="T110" fmla="*/ 240 w 434"/>
                <a:gd name="T111" fmla="*/ 203 h 328"/>
                <a:gd name="T112" fmla="*/ 240 w 434"/>
                <a:gd name="T113" fmla="*/ 203 h 328"/>
                <a:gd name="T114" fmla="*/ 240 w 434"/>
                <a:gd name="T115" fmla="*/ 203 h 328"/>
                <a:gd name="T116" fmla="*/ 243 w 434"/>
                <a:gd name="T117" fmla="*/ 21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34" h="328">
                  <a:moveTo>
                    <a:pt x="222" y="75"/>
                  </a:moveTo>
                  <a:cubicBezTo>
                    <a:pt x="245" y="55"/>
                    <a:pt x="260" y="12"/>
                    <a:pt x="251" y="10"/>
                  </a:cubicBezTo>
                  <a:cubicBezTo>
                    <a:pt x="238" y="8"/>
                    <a:pt x="211" y="19"/>
                    <a:pt x="198" y="21"/>
                  </a:cubicBezTo>
                  <a:cubicBezTo>
                    <a:pt x="179" y="23"/>
                    <a:pt x="159" y="0"/>
                    <a:pt x="147" y="13"/>
                  </a:cubicBezTo>
                  <a:cubicBezTo>
                    <a:pt x="138" y="23"/>
                    <a:pt x="154" y="60"/>
                    <a:pt x="179" y="76"/>
                  </a:cubicBezTo>
                  <a:cubicBezTo>
                    <a:pt x="105" y="113"/>
                    <a:pt x="0" y="296"/>
                    <a:pt x="182" y="309"/>
                  </a:cubicBezTo>
                  <a:cubicBezTo>
                    <a:pt x="434" y="328"/>
                    <a:pt x="308" y="110"/>
                    <a:pt x="222" y="75"/>
                  </a:cubicBezTo>
                  <a:close/>
                  <a:moveTo>
                    <a:pt x="243" y="219"/>
                  </a:moveTo>
                  <a:cubicBezTo>
                    <a:pt x="243" y="226"/>
                    <a:pt x="239" y="233"/>
                    <a:pt x="233" y="237"/>
                  </a:cubicBezTo>
                  <a:cubicBezTo>
                    <a:pt x="227" y="242"/>
                    <a:pt x="220" y="244"/>
                    <a:pt x="212" y="245"/>
                  </a:cubicBezTo>
                  <a:cubicBezTo>
                    <a:pt x="212" y="252"/>
                    <a:pt x="212" y="252"/>
                    <a:pt x="212" y="252"/>
                  </a:cubicBezTo>
                  <a:cubicBezTo>
                    <a:pt x="212" y="255"/>
                    <a:pt x="211" y="257"/>
                    <a:pt x="210" y="258"/>
                  </a:cubicBezTo>
                  <a:cubicBezTo>
                    <a:pt x="208" y="260"/>
                    <a:pt x="204" y="260"/>
                    <a:pt x="202" y="259"/>
                  </a:cubicBezTo>
                  <a:cubicBezTo>
                    <a:pt x="199" y="258"/>
                    <a:pt x="197" y="255"/>
                    <a:pt x="197" y="252"/>
                  </a:cubicBezTo>
                  <a:cubicBezTo>
                    <a:pt x="197" y="244"/>
                    <a:pt x="197" y="244"/>
                    <a:pt x="197" y="244"/>
                  </a:cubicBezTo>
                  <a:cubicBezTo>
                    <a:pt x="196" y="244"/>
                    <a:pt x="195" y="243"/>
                    <a:pt x="194" y="243"/>
                  </a:cubicBezTo>
                  <a:cubicBezTo>
                    <a:pt x="187" y="241"/>
                    <a:pt x="180" y="237"/>
                    <a:pt x="176" y="232"/>
                  </a:cubicBezTo>
                  <a:cubicBezTo>
                    <a:pt x="173" y="229"/>
                    <a:pt x="171" y="226"/>
                    <a:pt x="170" y="223"/>
                  </a:cubicBezTo>
                  <a:cubicBezTo>
                    <a:pt x="170" y="222"/>
                    <a:pt x="169" y="221"/>
                    <a:pt x="169" y="220"/>
                  </a:cubicBezTo>
                  <a:cubicBezTo>
                    <a:pt x="169" y="219"/>
                    <a:pt x="169" y="218"/>
                    <a:pt x="168" y="217"/>
                  </a:cubicBezTo>
                  <a:cubicBezTo>
                    <a:pt x="168" y="216"/>
                    <a:pt x="169" y="214"/>
                    <a:pt x="169" y="213"/>
                  </a:cubicBezTo>
                  <a:cubicBezTo>
                    <a:pt x="171" y="211"/>
                    <a:pt x="174" y="209"/>
                    <a:pt x="176" y="209"/>
                  </a:cubicBezTo>
                  <a:cubicBezTo>
                    <a:pt x="179" y="210"/>
                    <a:pt x="182" y="212"/>
                    <a:pt x="183" y="214"/>
                  </a:cubicBezTo>
                  <a:cubicBezTo>
                    <a:pt x="183" y="215"/>
                    <a:pt x="183" y="216"/>
                    <a:pt x="184" y="217"/>
                  </a:cubicBezTo>
                  <a:cubicBezTo>
                    <a:pt x="184" y="218"/>
                    <a:pt x="184" y="219"/>
                    <a:pt x="185" y="219"/>
                  </a:cubicBezTo>
                  <a:cubicBezTo>
                    <a:pt x="186" y="221"/>
                    <a:pt x="187" y="222"/>
                    <a:pt x="188" y="223"/>
                  </a:cubicBezTo>
                  <a:cubicBezTo>
                    <a:pt x="191" y="226"/>
                    <a:pt x="194" y="228"/>
                    <a:pt x="197" y="229"/>
                  </a:cubicBezTo>
                  <a:cubicBezTo>
                    <a:pt x="197" y="199"/>
                    <a:pt x="197" y="199"/>
                    <a:pt x="197" y="199"/>
                  </a:cubicBezTo>
                  <a:cubicBezTo>
                    <a:pt x="191" y="198"/>
                    <a:pt x="184" y="195"/>
                    <a:pt x="178" y="191"/>
                  </a:cubicBezTo>
                  <a:cubicBezTo>
                    <a:pt x="175" y="189"/>
                    <a:pt x="173" y="186"/>
                    <a:pt x="171" y="183"/>
                  </a:cubicBezTo>
                  <a:cubicBezTo>
                    <a:pt x="170" y="180"/>
                    <a:pt x="169" y="176"/>
                    <a:pt x="169" y="172"/>
                  </a:cubicBezTo>
                  <a:cubicBezTo>
                    <a:pt x="169" y="169"/>
                    <a:pt x="170" y="165"/>
                    <a:pt x="171" y="162"/>
                  </a:cubicBezTo>
                  <a:cubicBezTo>
                    <a:pt x="173" y="158"/>
                    <a:pt x="175" y="156"/>
                    <a:pt x="177" y="153"/>
                  </a:cubicBezTo>
                  <a:cubicBezTo>
                    <a:pt x="183" y="148"/>
                    <a:pt x="190" y="145"/>
                    <a:pt x="197" y="144"/>
                  </a:cubicBezTo>
                  <a:cubicBezTo>
                    <a:pt x="197" y="144"/>
                    <a:pt x="197" y="144"/>
                    <a:pt x="197" y="144"/>
                  </a:cubicBezTo>
                  <a:cubicBezTo>
                    <a:pt x="197" y="136"/>
                    <a:pt x="197" y="136"/>
                    <a:pt x="197" y="136"/>
                  </a:cubicBezTo>
                  <a:cubicBezTo>
                    <a:pt x="197" y="134"/>
                    <a:pt x="198" y="132"/>
                    <a:pt x="200" y="131"/>
                  </a:cubicBezTo>
                  <a:cubicBezTo>
                    <a:pt x="202" y="129"/>
                    <a:pt x="205" y="128"/>
                    <a:pt x="208" y="129"/>
                  </a:cubicBezTo>
                  <a:cubicBezTo>
                    <a:pt x="211" y="131"/>
                    <a:pt x="212" y="133"/>
                    <a:pt x="212" y="136"/>
                  </a:cubicBezTo>
                  <a:cubicBezTo>
                    <a:pt x="212" y="144"/>
                    <a:pt x="212" y="144"/>
                    <a:pt x="212" y="144"/>
                  </a:cubicBezTo>
                  <a:cubicBezTo>
                    <a:pt x="212" y="144"/>
                    <a:pt x="212" y="144"/>
                    <a:pt x="212" y="144"/>
                  </a:cubicBezTo>
                  <a:cubicBezTo>
                    <a:pt x="213" y="145"/>
                    <a:pt x="214" y="145"/>
                    <a:pt x="215" y="145"/>
                  </a:cubicBezTo>
                  <a:cubicBezTo>
                    <a:pt x="222" y="146"/>
                    <a:pt x="229" y="149"/>
                    <a:pt x="235" y="154"/>
                  </a:cubicBezTo>
                  <a:cubicBezTo>
                    <a:pt x="237" y="157"/>
                    <a:pt x="239" y="160"/>
                    <a:pt x="240" y="163"/>
                  </a:cubicBezTo>
                  <a:cubicBezTo>
                    <a:pt x="241" y="164"/>
                    <a:pt x="241" y="165"/>
                    <a:pt x="242" y="165"/>
                  </a:cubicBezTo>
                  <a:cubicBezTo>
                    <a:pt x="242" y="166"/>
                    <a:pt x="242" y="167"/>
                    <a:pt x="242" y="168"/>
                  </a:cubicBezTo>
                  <a:cubicBezTo>
                    <a:pt x="242" y="170"/>
                    <a:pt x="242" y="171"/>
                    <a:pt x="242" y="172"/>
                  </a:cubicBezTo>
                  <a:cubicBezTo>
                    <a:pt x="240" y="175"/>
                    <a:pt x="238" y="177"/>
                    <a:pt x="235" y="177"/>
                  </a:cubicBezTo>
                  <a:cubicBezTo>
                    <a:pt x="232" y="176"/>
                    <a:pt x="229" y="175"/>
                    <a:pt x="228" y="172"/>
                  </a:cubicBezTo>
                  <a:cubicBezTo>
                    <a:pt x="228" y="171"/>
                    <a:pt x="228" y="170"/>
                    <a:pt x="227" y="169"/>
                  </a:cubicBezTo>
                  <a:cubicBezTo>
                    <a:pt x="227" y="169"/>
                    <a:pt x="226" y="168"/>
                    <a:pt x="226" y="167"/>
                  </a:cubicBezTo>
                  <a:cubicBezTo>
                    <a:pt x="225" y="166"/>
                    <a:pt x="224" y="164"/>
                    <a:pt x="222" y="163"/>
                  </a:cubicBezTo>
                  <a:cubicBezTo>
                    <a:pt x="219" y="161"/>
                    <a:pt x="216" y="160"/>
                    <a:pt x="212" y="159"/>
                  </a:cubicBezTo>
                  <a:cubicBezTo>
                    <a:pt x="212" y="187"/>
                    <a:pt x="212" y="187"/>
                    <a:pt x="212" y="187"/>
                  </a:cubicBezTo>
                  <a:cubicBezTo>
                    <a:pt x="217" y="188"/>
                    <a:pt x="221" y="190"/>
                    <a:pt x="225" y="191"/>
                  </a:cubicBezTo>
                  <a:cubicBezTo>
                    <a:pt x="231" y="194"/>
                    <a:pt x="237" y="197"/>
                    <a:pt x="240" y="203"/>
                  </a:cubicBezTo>
                  <a:cubicBezTo>
                    <a:pt x="240" y="202"/>
                    <a:pt x="239" y="201"/>
                    <a:pt x="240" y="203"/>
                  </a:cubicBezTo>
                  <a:cubicBezTo>
                    <a:pt x="241" y="205"/>
                    <a:pt x="241" y="204"/>
                    <a:pt x="240" y="203"/>
                  </a:cubicBezTo>
                  <a:cubicBezTo>
                    <a:pt x="243" y="208"/>
                    <a:pt x="244" y="214"/>
                    <a:pt x="243" y="2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15" name="Freeform 11"/>
            <p:cNvSpPr/>
            <p:nvPr/>
          </p:nvSpPr>
          <p:spPr bwMode="auto">
            <a:xfrm>
              <a:off x="9484982" y="474694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grpSp>
      <p:grpSp>
        <p:nvGrpSpPr>
          <p:cNvPr id="16" name="Group 14"/>
          <p:cNvGrpSpPr>
            <a:grpSpLocks noChangeAspect="1"/>
          </p:cNvGrpSpPr>
          <p:nvPr/>
        </p:nvGrpSpPr>
        <p:grpSpPr bwMode="auto">
          <a:xfrm>
            <a:off x="2298730" y="2638198"/>
            <a:ext cx="720000" cy="544170"/>
            <a:chOff x="128" y="2367"/>
            <a:chExt cx="1036" cy="783"/>
          </a:xfrm>
          <a:solidFill>
            <a:schemeClr val="bg1"/>
          </a:solidFill>
        </p:grpSpPr>
        <p:sp>
          <p:nvSpPr>
            <p:cNvPr id="17" name="Freeform 15"/>
            <p:cNvSpPr/>
            <p:nvPr/>
          </p:nvSpPr>
          <p:spPr bwMode="auto">
            <a:xfrm>
              <a:off x="128" y="2367"/>
              <a:ext cx="1036" cy="424"/>
            </a:xfrm>
            <a:custGeom>
              <a:avLst/>
              <a:gdLst>
                <a:gd name="T0" fmla="*/ 6 w 128"/>
                <a:gd name="T1" fmla="*/ 46 h 52"/>
                <a:gd name="T2" fmla="*/ 59 w 128"/>
                <a:gd name="T3" fmla="*/ 44 h 52"/>
                <a:gd name="T4" fmla="*/ 91 w 128"/>
                <a:gd name="T5" fmla="*/ 6 h 52"/>
                <a:gd name="T6" fmla="*/ 122 w 128"/>
                <a:gd name="T7" fmla="*/ 52 h 52"/>
                <a:gd name="T8" fmla="*/ 128 w 128"/>
                <a:gd name="T9" fmla="*/ 52 h 52"/>
                <a:gd name="T10" fmla="*/ 92 w 128"/>
                <a:gd name="T11" fmla="*/ 0 h 52"/>
                <a:gd name="T12" fmla="*/ 55 w 128"/>
                <a:gd name="T13" fmla="*/ 7 h 52"/>
                <a:gd name="T14" fmla="*/ 55 w 128"/>
                <a:gd name="T15" fmla="*/ 0 h 52"/>
                <a:gd name="T16" fmla="*/ 51 w 128"/>
                <a:gd name="T17" fmla="*/ 0 h 52"/>
                <a:gd name="T18" fmla="*/ 42 w 128"/>
                <a:gd name="T19" fmla="*/ 2 h 52"/>
                <a:gd name="T20" fmla="*/ 42 w 128"/>
                <a:gd name="T21" fmla="*/ 9 h 52"/>
                <a:gd name="T22" fmla="*/ 30 w 128"/>
                <a:gd name="T23" fmla="*/ 11 h 52"/>
                <a:gd name="T24" fmla="*/ 0 w 128"/>
                <a:gd name="T25" fmla="*/ 39 h 52"/>
                <a:gd name="T26" fmla="*/ 0 w 128"/>
                <a:gd name="T27" fmla="*/ 46 h 52"/>
                <a:gd name="T28" fmla="*/ 6 w 128"/>
                <a:gd name="T29" fmla="*/ 4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8" h="52">
                  <a:moveTo>
                    <a:pt x="6" y="46"/>
                  </a:moveTo>
                  <a:cubicBezTo>
                    <a:pt x="59" y="44"/>
                    <a:pt x="59" y="44"/>
                    <a:pt x="59" y="44"/>
                  </a:cubicBezTo>
                  <a:cubicBezTo>
                    <a:pt x="91" y="6"/>
                    <a:pt x="91" y="6"/>
                    <a:pt x="91" y="6"/>
                  </a:cubicBezTo>
                  <a:cubicBezTo>
                    <a:pt x="122" y="52"/>
                    <a:pt x="122" y="52"/>
                    <a:pt x="122" y="52"/>
                  </a:cubicBezTo>
                  <a:cubicBezTo>
                    <a:pt x="128" y="52"/>
                    <a:pt x="128" y="52"/>
                    <a:pt x="128" y="52"/>
                  </a:cubicBezTo>
                  <a:cubicBezTo>
                    <a:pt x="92" y="0"/>
                    <a:pt x="92" y="0"/>
                    <a:pt x="92" y="0"/>
                  </a:cubicBezTo>
                  <a:cubicBezTo>
                    <a:pt x="55" y="7"/>
                    <a:pt x="55" y="7"/>
                    <a:pt x="55" y="7"/>
                  </a:cubicBezTo>
                  <a:cubicBezTo>
                    <a:pt x="55" y="0"/>
                    <a:pt x="55" y="0"/>
                    <a:pt x="55" y="0"/>
                  </a:cubicBezTo>
                  <a:cubicBezTo>
                    <a:pt x="51" y="0"/>
                    <a:pt x="51" y="0"/>
                    <a:pt x="51" y="0"/>
                  </a:cubicBezTo>
                  <a:cubicBezTo>
                    <a:pt x="42" y="2"/>
                    <a:pt x="42" y="2"/>
                    <a:pt x="42" y="2"/>
                  </a:cubicBezTo>
                  <a:cubicBezTo>
                    <a:pt x="42" y="9"/>
                    <a:pt x="42" y="9"/>
                    <a:pt x="42" y="9"/>
                  </a:cubicBezTo>
                  <a:cubicBezTo>
                    <a:pt x="30" y="11"/>
                    <a:pt x="30" y="11"/>
                    <a:pt x="30" y="11"/>
                  </a:cubicBezTo>
                  <a:cubicBezTo>
                    <a:pt x="0" y="39"/>
                    <a:pt x="0" y="39"/>
                    <a:pt x="0" y="39"/>
                  </a:cubicBezTo>
                  <a:cubicBezTo>
                    <a:pt x="0" y="46"/>
                    <a:pt x="0" y="46"/>
                    <a:pt x="0" y="46"/>
                  </a:cubicBezTo>
                  <a:cubicBezTo>
                    <a:pt x="0" y="46"/>
                    <a:pt x="3" y="46"/>
                    <a:pt x="6"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18" name="Freeform 16"/>
            <p:cNvSpPr>
              <a:spLocks noEditPoints="1"/>
            </p:cNvSpPr>
            <p:nvPr/>
          </p:nvSpPr>
          <p:spPr bwMode="auto">
            <a:xfrm>
              <a:off x="201" y="2440"/>
              <a:ext cx="898" cy="710"/>
            </a:xfrm>
            <a:custGeom>
              <a:avLst/>
              <a:gdLst>
                <a:gd name="T0" fmla="*/ 663 w 898"/>
                <a:gd name="T1" fmla="*/ 0 h 710"/>
                <a:gd name="T2" fmla="*/ 412 w 898"/>
                <a:gd name="T3" fmla="*/ 294 h 710"/>
                <a:gd name="T4" fmla="*/ 0 w 898"/>
                <a:gd name="T5" fmla="*/ 310 h 710"/>
                <a:gd name="T6" fmla="*/ 0 w 898"/>
                <a:gd name="T7" fmla="*/ 669 h 710"/>
                <a:gd name="T8" fmla="*/ 372 w 898"/>
                <a:gd name="T9" fmla="*/ 710 h 710"/>
                <a:gd name="T10" fmla="*/ 372 w 898"/>
                <a:gd name="T11" fmla="*/ 710 h 710"/>
                <a:gd name="T12" fmla="*/ 615 w 898"/>
                <a:gd name="T13" fmla="*/ 685 h 710"/>
                <a:gd name="T14" fmla="*/ 615 w 898"/>
                <a:gd name="T15" fmla="*/ 408 h 710"/>
                <a:gd name="T16" fmla="*/ 720 w 898"/>
                <a:gd name="T17" fmla="*/ 408 h 710"/>
                <a:gd name="T18" fmla="*/ 720 w 898"/>
                <a:gd name="T19" fmla="*/ 669 h 710"/>
                <a:gd name="T20" fmla="*/ 898 w 898"/>
                <a:gd name="T21" fmla="*/ 653 h 710"/>
                <a:gd name="T22" fmla="*/ 898 w 898"/>
                <a:gd name="T23" fmla="*/ 359 h 710"/>
                <a:gd name="T24" fmla="*/ 663 w 898"/>
                <a:gd name="T25" fmla="*/ 0 h 710"/>
                <a:gd name="T26" fmla="*/ 162 w 898"/>
                <a:gd name="T27" fmla="*/ 555 h 710"/>
                <a:gd name="T28" fmla="*/ 48 w 898"/>
                <a:gd name="T29" fmla="*/ 547 h 710"/>
                <a:gd name="T30" fmla="*/ 48 w 898"/>
                <a:gd name="T31" fmla="*/ 408 h 710"/>
                <a:gd name="T32" fmla="*/ 162 w 898"/>
                <a:gd name="T33" fmla="*/ 408 h 710"/>
                <a:gd name="T34" fmla="*/ 162 w 898"/>
                <a:gd name="T35" fmla="*/ 555 h 710"/>
                <a:gd name="T36" fmla="*/ 340 w 898"/>
                <a:gd name="T37" fmla="*/ 571 h 710"/>
                <a:gd name="T38" fmla="*/ 218 w 898"/>
                <a:gd name="T39" fmla="*/ 563 h 710"/>
                <a:gd name="T40" fmla="*/ 218 w 898"/>
                <a:gd name="T41" fmla="*/ 408 h 710"/>
                <a:gd name="T42" fmla="*/ 340 w 898"/>
                <a:gd name="T43" fmla="*/ 408 h 710"/>
                <a:gd name="T44" fmla="*/ 340 w 898"/>
                <a:gd name="T45" fmla="*/ 571 h 710"/>
                <a:gd name="T46" fmla="*/ 558 w 898"/>
                <a:gd name="T47" fmla="*/ 563 h 710"/>
                <a:gd name="T48" fmla="*/ 421 w 898"/>
                <a:gd name="T49" fmla="*/ 571 h 710"/>
                <a:gd name="T50" fmla="*/ 421 w 898"/>
                <a:gd name="T51" fmla="*/ 408 h 710"/>
                <a:gd name="T52" fmla="*/ 558 w 898"/>
                <a:gd name="T53" fmla="*/ 408 h 710"/>
                <a:gd name="T54" fmla="*/ 558 w 898"/>
                <a:gd name="T55" fmla="*/ 563 h 710"/>
                <a:gd name="T56" fmla="*/ 866 w 898"/>
                <a:gd name="T57" fmla="*/ 539 h 710"/>
                <a:gd name="T58" fmla="*/ 760 w 898"/>
                <a:gd name="T59" fmla="*/ 547 h 710"/>
                <a:gd name="T60" fmla="*/ 760 w 898"/>
                <a:gd name="T61" fmla="*/ 408 h 710"/>
                <a:gd name="T62" fmla="*/ 866 w 898"/>
                <a:gd name="T63" fmla="*/ 408 h 710"/>
                <a:gd name="T64" fmla="*/ 866 w 898"/>
                <a:gd name="T65" fmla="*/ 539 h 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98" h="710">
                  <a:moveTo>
                    <a:pt x="663" y="0"/>
                  </a:moveTo>
                  <a:lnTo>
                    <a:pt x="412" y="294"/>
                  </a:lnTo>
                  <a:lnTo>
                    <a:pt x="0" y="310"/>
                  </a:lnTo>
                  <a:lnTo>
                    <a:pt x="0" y="669"/>
                  </a:lnTo>
                  <a:lnTo>
                    <a:pt x="372" y="710"/>
                  </a:lnTo>
                  <a:lnTo>
                    <a:pt x="372" y="710"/>
                  </a:lnTo>
                  <a:lnTo>
                    <a:pt x="615" y="685"/>
                  </a:lnTo>
                  <a:lnTo>
                    <a:pt x="615" y="408"/>
                  </a:lnTo>
                  <a:lnTo>
                    <a:pt x="720" y="408"/>
                  </a:lnTo>
                  <a:lnTo>
                    <a:pt x="720" y="669"/>
                  </a:lnTo>
                  <a:lnTo>
                    <a:pt x="898" y="653"/>
                  </a:lnTo>
                  <a:lnTo>
                    <a:pt x="898" y="359"/>
                  </a:lnTo>
                  <a:lnTo>
                    <a:pt x="663" y="0"/>
                  </a:lnTo>
                  <a:close/>
                  <a:moveTo>
                    <a:pt x="162" y="555"/>
                  </a:moveTo>
                  <a:lnTo>
                    <a:pt x="48" y="547"/>
                  </a:lnTo>
                  <a:lnTo>
                    <a:pt x="48" y="408"/>
                  </a:lnTo>
                  <a:lnTo>
                    <a:pt x="162" y="408"/>
                  </a:lnTo>
                  <a:lnTo>
                    <a:pt x="162" y="555"/>
                  </a:lnTo>
                  <a:close/>
                  <a:moveTo>
                    <a:pt x="340" y="571"/>
                  </a:moveTo>
                  <a:lnTo>
                    <a:pt x="218" y="563"/>
                  </a:lnTo>
                  <a:lnTo>
                    <a:pt x="218" y="408"/>
                  </a:lnTo>
                  <a:lnTo>
                    <a:pt x="340" y="408"/>
                  </a:lnTo>
                  <a:lnTo>
                    <a:pt x="340" y="571"/>
                  </a:lnTo>
                  <a:close/>
                  <a:moveTo>
                    <a:pt x="558" y="563"/>
                  </a:moveTo>
                  <a:lnTo>
                    <a:pt x="421" y="571"/>
                  </a:lnTo>
                  <a:lnTo>
                    <a:pt x="421" y="408"/>
                  </a:lnTo>
                  <a:lnTo>
                    <a:pt x="558" y="408"/>
                  </a:lnTo>
                  <a:lnTo>
                    <a:pt x="558" y="563"/>
                  </a:lnTo>
                  <a:close/>
                  <a:moveTo>
                    <a:pt x="866" y="539"/>
                  </a:moveTo>
                  <a:lnTo>
                    <a:pt x="760" y="547"/>
                  </a:lnTo>
                  <a:lnTo>
                    <a:pt x="760" y="408"/>
                  </a:lnTo>
                  <a:lnTo>
                    <a:pt x="866" y="408"/>
                  </a:lnTo>
                  <a:lnTo>
                    <a:pt x="866" y="5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grpSp>
      <p:sp>
        <p:nvSpPr>
          <p:cNvPr id="19" name="Freeform 20"/>
          <p:cNvSpPr>
            <a:spLocks noChangeAspect="1" noEditPoints="1"/>
          </p:cNvSpPr>
          <p:nvPr/>
        </p:nvSpPr>
        <p:spPr bwMode="auto">
          <a:xfrm>
            <a:off x="4566534" y="2503854"/>
            <a:ext cx="720000" cy="686222"/>
          </a:xfrm>
          <a:custGeom>
            <a:avLst/>
            <a:gdLst>
              <a:gd name="T0" fmla="*/ 195 w 340"/>
              <a:gd name="T1" fmla="*/ 15 h 324"/>
              <a:gd name="T2" fmla="*/ 200 w 340"/>
              <a:gd name="T3" fmla="*/ 16 h 324"/>
              <a:gd name="T4" fmla="*/ 209 w 340"/>
              <a:gd name="T5" fmla="*/ 19 h 324"/>
              <a:gd name="T6" fmla="*/ 213 w 340"/>
              <a:gd name="T7" fmla="*/ 20 h 324"/>
              <a:gd name="T8" fmla="*/ 220 w 340"/>
              <a:gd name="T9" fmla="*/ 20 h 324"/>
              <a:gd name="T10" fmla="*/ 225 w 340"/>
              <a:gd name="T11" fmla="*/ 18 h 324"/>
              <a:gd name="T12" fmla="*/ 228 w 340"/>
              <a:gd name="T13" fmla="*/ 16 h 324"/>
              <a:gd name="T14" fmla="*/ 232 w 340"/>
              <a:gd name="T15" fmla="*/ 14 h 324"/>
              <a:gd name="T16" fmla="*/ 232 w 340"/>
              <a:gd name="T17" fmla="*/ 14 h 324"/>
              <a:gd name="T18" fmla="*/ 232 w 340"/>
              <a:gd name="T19" fmla="*/ 13 h 324"/>
              <a:gd name="T20" fmla="*/ 233 w 340"/>
              <a:gd name="T21" fmla="*/ 12 h 324"/>
              <a:gd name="T22" fmla="*/ 238 w 340"/>
              <a:gd name="T23" fmla="*/ 8 h 324"/>
              <a:gd name="T24" fmla="*/ 246 w 340"/>
              <a:gd name="T25" fmla="*/ 2 h 324"/>
              <a:gd name="T26" fmla="*/ 257 w 340"/>
              <a:gd name="T27" fmla="*/ 1 h 324"/>
              <a:gd name="T28" fmla="*/ 262 w 340"/>
              <a:gd name="T29" fmla="*/ 3 h 324"/>
              <a:gd name="T30" fmla="*/ 270 w 340"/>
              <a:gd name="T31" fmla="*/ 11 h 324"/>
              <a:gd name="T32" fmla="*/ 272 w 340"/>
              <a:gd name="T33" fmla="*/ 15 h 324"/>
              <a:gd name="T34" fmla="*/ 267 w 340"/>
              <a:gd name="T35" fmla="*/ 14 h 324"/>
              <a:gd name="T36" fmla="*/ 259 w 340"/>
              <a:gd name="T37" fmla="*/ 10 h 324"/>
              <a:gd name="T38" fmla="*/ 255 w 340"/>
              <a:gd name="T39" fmla="*/ 9 h 324"/>
              <a:gd name="T40" fmla="*/ 247 w 340"/>
              <a:gd name="T41" fmla="*/ 7 h 324"/>
              <a:gd name="T42" fmla="*/ 240 w 340"/>
              <a:gd name="T43" fmla="*/ 10 h 324"/>
              <a:gd name="T44" fmla="*/ 237 w 340"/>
              <a:gd name="T45" fmla="*/ 15 h 324"/>
              <a:gd name="T46" fmla="*/ 236 w 340"/>
              <a:gd name="T47" fmla="*/ 16 h 324"/>
              <a:gd name="T48" fmla="*/ 236 w 340"/>
              <a:gd name="T49" fmla="*/ 16 h 324"/>
              <a:gd name="T50" fmla="*/ 236 w 340"/>
              <a:gd name="T51" fmla="*/ 16 h 324"/>
              <a:gd name="T52" fmla="*/ 234 w 340"/>
              <a:gd name="T53" fmla="*/ 21 h 324"/>
              <a:gd name="T54" fmla="*/ 227 w 340"/>
              <a:gd name="T55" fmla="*/ 28 h 324"/>
              <a:gd name="T56" fmla="*/ 213 w 340"/>
              <a:gd name="T57" fmla="*/ 30 h 324"/>
              <a:gd name="T58" fmla="*/ 205 w 340"/>
              <a:gd name="T59" fmla="*/ 27 h 324"/>
              <a:gd name="T60" fmla="*/ 197 w 340"/>
              <a:gd name="T61" fmla="*/ 19 h 324"/>
              <a:gd name="T62" fmla="*/ 340 w 340"/>
              <a:gd name="T63" fmla="*/ 324 h 324"/>
              <a:gd name="T64" fmla="*/ 0 w 340"/>
              <a:gd name="T65" fmla="*/ 242 h 324"/>
              <a:gd name="T66" fmla="*/ 23 w 340"/>
              <a:gd name="T67" fmla="*/ 151 h 324"/>
              <a:gd name="T68" fmla="*/ 88 w 340"/>
              <a:gd name="T69" fmla="*/ 151 h 324"/>
              <a:gd name="T70" fmla="*/ 154 w 340"/>
              <a:gd name="T71" fmla="*/ 151 h 324"/>
              <a:gd name="T72" fmla="*/ 219 w 340"/>
              <a:gd name="T73" fmla="*/ 196 h 324"/>
              <a:gd name="T74" fmla="*/ 254 w 340"/>
              <a:gd name="T75" fmla="*/ 36 h 324"/>
              <a:gd name="T76" fmla="*/ 302 w 340"/>
              <a:gd name="T77" fmla="*/ 196 h 324"/>
              <a:gd name="T78" fmla="*/ 327 w 340"/>
              <a:gd name="T79" fmla="*/ 243 h 324"/>
              <a:gd name="T80" fmla="*/ 340 w 340"/>
              <a:gd name="T81" fmla="*/ 242 h 324"/>
              <a:gd name="T82" fmla="*/ 55 w 340"/>
              <a:gd name="T83" fmla="*/ 207 h 324"/>
              <a:gd name="T84" fmla="*/ 107 w 340"/>
              <a:gd name="T85" fmla="*/ 255 h 324"/>
              <a:gd name="T86" fmla="*/ 195 w 340"/>
              <a:gd name="T87" fmla="*/ 207 h 324"/>
              <a:gd name="T88" fmla="*/ 144 w 340"/>
              <a:gd name="T89" fmla="*/ 255 h 324"/>
              <a:gd name="T90" fmla="*/ 195 w 340"/>
              <a:gd name="T91" fmla="*/ 207 h 324"/>
              <a:gd name="T92" fmla="*/ 233 w 340"/>
              <a:gd name="T93" fmla="*/ 207 h 324"/>
              <a:gd name="T94" fmla="*/ 285 w 340"/>
              <a:gd name="T95" fmla="*/ 25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40" h="324">
                <a:moveTo>
                  <a:pt x="197" y="19"/>
                </a:moveTo>
                <a:cubicBezTo>
                  <a:pt x="196" y="17"/>
                  <a:pt x="195" y="15"/>
                  <a:pt x="195" y="15"/>
                </a:cubicBezTo>
                <a:cubicBezTo>
                  <a:pt x="196" y="15"/>
                  <a:pt x="196" y="15"/>
                  <a:pt x="196" y="15"/>
                </a:cubicBezTo>
                <a:cubicBezTo>
                  <a:pt x="196" y="15"/>
                  <a:pt x="198" y="15"/>
                  <a:pt x="200" y="16"/>
                </a:cubicBezTo>
                <a:cubicBezTo>
                  <a:pt x="201" y="17"/>
                  <a:pt x="202" y="17"/>
                  <a:pt x="204" y="18"/>
                </a:cubicBezTo>
                <a:cubicBezTo>
                  <a:pt x="205" y="18"/>
                  <a:pt x="207" y="19"/>
                  <a:pt x="209" y="19"/>
                </a:cubicBezTo>
                <a:cubicBezTo>
                  <a:pt x="210" y="20"/>
                  <a:pt x="211" y="20"/>
                  <a:pt x="212" y="20"/>
                </a:cubicBezTo>
                <a:cubicBezTo>
                  <a:pt x="212" y="20"/>
                  <a:pt x="213" y="20"/>
                  <a:pt x="213" y="20"/>
                </a:cubicBezTo>
                <a:cubicBezTo>
                  <a:pt x="214" y="20"/>
                  <a:pt x="214" y="20"/>
                  <a:pt x="214" y="21"/>
                </a:cubicBezTo>
                <a:cubicBezTo>
                  <a:pt x="216" y="21"/>
                  <a:pt x="218" y="21"/>
                  <a:pt x="220" y="20"/>
                </a:cubicBezTo>
                <a:cubicBezTo>
                  <a:pt x="221" y="20"/>
                  <a:pt x="222" y="20"/>
                  <a:pt x="223" y="20"/>
                </a:cubicBezTo>
                <a:cubicBezTo>
                  <a:pt x="224" y="19"/>
                  <a:pt x="225" y="19"/>
                  <a:pt x="225" y="18"/>
                </a:cubicBezTo>
                <a:cubicBezTo>
                  <a:pt x="226" y="18"/>
                  <a:pt x="226" y="18"/>
                  <a:pt x="227" y="17"/>
                </a:cubicBezTo>
                <a:cubicBezTo>
                  <a:pt x="227" y="17"/>
                  <a:pt x="228" y="17"/>
                  <a:pt x="228" y="16"/>
                </a:cubicBezTo>
                <a:cubicBezTo>
                  <a:pt x="232" y="13"/>
                  <a:pt x="232" y="13"/>
                  <a:pt x="232" y="13"/>
                </a:cubicBezTo>
                <a:cubicBezTo>
                  <a:pt x="232" y="13"/>
                  <a:pt x="231" y="14"/>
                  <a:pt x="232" y="14"/>
                </a:cubicBezTo>
                <a:cubicBezTo>
                  <a:pt x="232" y="14"/>
                  <a:pt x="232" y="14"/>
                  <a:pt x="232" y="14"/>
                </a:cubicBezTo>
                <a:cubicBezTo>
                  <a:pt x="232" y="14"/>
                  <a:pt x="232" y="14"/>
                  <a:pt x="232" y="14"/>
                </a:cubicBezTo>
                <a:cubicBezTo>
                  <a:pt x="232" y="13"/>
                  <a:pt x="232" y="13"/>
                  <a:pt x="232" y="13"/>
                </a:cubicBezTo>
                <a:cubicBezTo>
                  <a:pt x="232" y="13"/>
                  <a:pt x="232" y="13"/>
                  <a:pt x="232" y="13"/>
                </a:cubicBezTo>
                <a:cubicBezTo>
                  <a:pt x="232" y="13"/>
                  <a:pt x="232" y="13"/>
                  <a:pt x="232" y="13"/>
                </a:cubicBezTo>
                <a:cubicBezTo>
                  <a:pt x="233" y="12"/>
                  <a:pt x="233" y="12"/>
                  <a:pt x="233" y="12"/>
                </a:cubicBezTo>
                <a:cubicBezTo>
                  <a:pt x="235" y="11"/>
                  <a:pt x="235" y="11"/>
                  <a:pt x="235" y="11"/>
                </a:cubicBezTo>
                <a:cubicBezTo>
                  <a:pt x="236" y="9"/>
                  <a:pt x="237" y="9"/>
                  <a:pt x="238" y="8"/>
                </a:cubicBezTo>
                <a:cubicBezTo>
                  <a:pt x="239" y="7"/>
                  <a:pt x="241" y="6"/>
                  <a:pt x="242" y="5"/>
                </a:cubicBezTo>
                <a:cubicBezTo>
                  <a:pt x="243" y="4"/>
                  <a:pt x="244" y="3"/>
                  <a:pt x="246" y="2"/>
                </a:cubicBezTo>
                <a:cubicBezTo>
                  <a:pt x="248" y="1"/>
                  <a:pt x="252" y="0"/>
                  <a:pt x="255" y="0"/>
                </a:cubicBezTo>
                <a:cubicBezTo>
                  <a:pt x="255" y="1"/>
                  <a:pt x="256" y="1"/>
                  <a:pt x="257" y="1"/>
                </a:cubicBezTo>
                <a:cubicBezTo>
                  <a:pt x="257" y="1"/>
                  <a:pt x="258" y="1"/>
                  <a:pt x="259" y="1"/>
                </a:cubicBezTo>
                <a:cubicBezTo>
                  <a:pt x="260" y="2"/>
                  <a:pt x="261" y="2"/>
                  <a:pt x="262" y="3"/>
                </a:cubicBezTo>
                <a:cubicBezTo>
                  <a:pt x="264" y="4"/>
                  <a:pt x="266" y="6"/>
                  <a:pt x="267" y="7"/>
                </a:cubicBezTo>
                <a:cubicBezTo>
                  <a:pt x="268" y="8"/>
                  <a:pt x="269" y="10"/>
                  <a:pt x="270" y="11"/>
                </a:cubicBezTo>
                <a:cubicBezTo>
                  <a:pt x="271" y="12"/>
                  <a:pt x="271" y="13"/>
                  <a:pt x="272" y="14"/>
                </a:cubicBezTo>
                <a:cubicBezTo>
                  <a:pt x="272" y="14"/>
                  <a:pt x="272" y="15"/>
                  <a:pt x="272" y="15"/>
                </a:cubicBezTo>
                <a:cubicBezTo>
                  <a:pt x="271" y="15"/>
                  <a:pt x="271" y="15"/>
                  <a:pt x="271" y="15"/>
                </a:cubicBezTo>
                <a:cubicBezTo>
                  <a:pt x="271" y="15"/>
                  <a:pt x="270" y="15"/>
                  <a:pt x="267" y="14"/>
                </a:cubicBezTo>
                <a:cubicBezTo>
                  <a:pt x="266" y="13"/>
                  <a:pt x="265" y="13"/>
                  <a:pt x="263" y="12"/>
                </a:cubicBezTo>
                <a:cubicBezTo>
                  <a:pt x="262" y="12"/>
                  <a:pt x="260" y="11"/>
                  <a:pt x="259" y="10"/>
                </a:cubicBezTo>
                <a:cubicBezTo>
                  <a:pt x="258" y="10"/>
                  <a:pt x="257" y="10"/>
                  <a:pt x="256" y="9"/>
                </a:cubicBezTo>
                <a:cubicBezTo>
                  <a:pt x="255" y="9"/>
                  <a:pt x="255" y="9"/>
                  <a:pt x="255" y="9"/>
                </a:cubicBezTo>
                <a:cubicBezTo>
                  <a:pt x="254" y="9"/>
                  <a:pt x="254" y="9"/>
                  <a:pt x="253" y="9"/>
                </a:cubicBezTo>
                <a:cubicBezTo>
                  <a:pt x="251" y="8"/>
                  <a:pt x="249" y="7"/>
                  <a:pt x="247" y="7"/>
                </a:cubicBezTo>
                <a:cubicBezTo>
                  <a:pt x="246" y="7"/>
                  <a:pt x="245" y="7"/>
                  <a:pt x="243" y="8"/>
                </a:cubicBezTo>
                <a:cubicBezTo>
                  <a:pt x="242" y="8"/>
                  <a:pt x="241" y="9"/>
                  <a:pt x="240" y="10"/>
                </a:cubicBezTo>
                <a:cubicBezTo>
                  <a:pt x="239" y="11"/>
                  <a:pt x="238" y="12"/>
                  <a:pt x="238" y="13"/>
                </a:cubicBezTo>
                <a:cubicBezTo>
                  <a:pt x="237" y="15"/>
                  <a:pt x="237" y="15"/>
                  <a:pt x="237" y="15"/>
                </a:cubicBezTo>
                <a:cubicBezTo>
                  <a:pt x="236" y="16"/>
                  <a:pt x="236" y="16"/>
                  <a:pt x="236" y="16"/>
                </a:cubicBezTo>
                <a:cubicBezTo>
                  <a:pt x="236" y="16"/>
                  <a:pt x="236" y="16"/>
                  <a:pt x="236" y="16"/>
                </a:cubicBezTo>
                <a:cubicBezTo>
                  <a:pt x="236" y="16"/>
                  <a:pt x="236" y="16"/>
                  <a:pt x="236" y="16"/>
                </a:cubicBezTo>
                <a:cubicBezTo>
                  <a:pt x="236" y="16"/>
                  <a:pt x="236" y="16"/>
                  <a:pt x="236" y="16"/>
                </a:cubicBezTo>
                <a:cubicBezTo>
                  <a:pt x="236" y="16"/>
                  <a:pt x="236" y="16"/>
                  <a:pt x="236" y="16"/>
                </a:cubicBezTo>
                <a:cubicBezTo>
                  <a:pt x="236" y="16"/>
                  <a:pt x="236" y="16"/>
                  <a:pt x="236" y="16"/>
                </a:cubicBezTo>
                <a:cubicBezTo>
                  <a:pt x="236" y="16"/>
                  <a:pt x="236" y="17"/>
                  <a:pt x="236" y="17"/>
                </a:cubicBezTo>
                <a:cubicBezTo>
                  <a:pt x="234" y="21"/>
                  <a:pt x="234" y="21"/>
                  <a:pt x="234" y="21"/>
                </a:cubicBezTo>
                <a:cubicBezTo>
                  <a:pt x="233" y="22"/>
                  <a:pt x="232" y="23"/>
                  <a:pt x="231" y="25"/>
                </a:cubicBezTo>
                <a:cubicBezTo>
                  <a:pt x="230" y="26"/>
                  <a:pt x="228" y="27"/>
                  <a:pt x="227" y="28"/>
                </a:cubicBezTo>
                <a:cubicBezTo>
                  <a:pt x="226" y="29"/>
                  <a:pt x="224" y="29"/>
                  <a:pt x="222" y="30"/>
                </a:cubicBezTo>
                <a:cubicBezTo>
                  <a:pt x="219" y="31"/>
                  <a:pt x="216" y="31"/>
                  <a:pt x="213" y="30"/>
                </a:cubicBezTo>
                <a:cubicBezTo>
                  <a:pt x="211" y="30"/>
                  <a:pt x="210" y="30"/>
                  <a:pt x="209" y="29"/>
                </a:cubicBezTo>
                <a:cubicBezTo>
                  <a:pt x="207" y="28"/>
                  <a:pt x="206" y="28"/>
                  <a:pt x="205" y="27"/>
                </a:cubicBezTo>
                <a:cubicBezTo>
                  <a:pt x="203" y="26"/>
                  <a:pt x="202" y="24"/>
                  <a:pt x="200" y="23"/>
                </a:cubicBezTo>
                <a:cubicBezTo>
                  <a:pt x="199" y="22"/>
                  <a:pt x="198" y="20"/>
                  <a:pt x="197" y="19"/>
                </a:cubicBezTo>
                <a:close/>
                <a:moveTo>
                  <a:pt x="340" y="242"/>
                </a:moveTo>
                <a:cubicBezTo>
                  <a:pt x="340" y="324"/>
                  <a:pt x="340" y="324"/>
                  <a:pt x="340" y="324"/>
                </a:cubicBezTo>
                <a:cubicBezTo>
                  <a:pt x="0" y="324"/>
                  <a:pt x="0" y="324"/>
                  <a:pt x="0" y="324"/>
                </a:cubicBezTo>
                <a:cubicBezTo>
                  <a:pt x="0" y="242"/>
                  <a:pt x="0" y="242"/>
                  <a:pt x="0" y="242"/>
                </a:cubicBezTo>
                <a:cubicBezTo>
                  <a:pt x="23" y="242"/>
                  <a:pt x="23" y="242"/>
                  <a:pt x="23" y="242"/>
                </a:cubicBezTo>
                <a:cubicBezTo>
                  <a:pt x="23" y="151"/>
                  <a:pt x="23" y="151"/>
                  <a:pt x="23" y="151"/>
                </a:cubicBezTo>
                <a:cubicBezTo>
                  <a:pt x="88" y="106"/>
                  <a:pt x="88" y="106"/>
                  <a:pt x="88" y="106"/>
                </a:cubicBezTo>
                <a:cubicBezTo>
                  <a:pt x="88" y="151"/>
                  <a:pt x="88" y="151"/>
                  <a:pt x="88" y="151"/>
                </a:cubicBezTo>
                <a:cubicBezTo>
                  <a:pt x="154" y="106"/>
                  <a:pt x="154" y="106"/>
                  <a:pt x="154" y="106"/>
                </a:cubicBezTo>
                <a:cubicBezTo>
                  <a:pt x="154" y="151"/>
                  <a:pt x="154" y="151"/>
                  <a:pt x="154" y="151"/>
                </a:cubicBezTo>
                <a:cubicBezTo>
                  <a:pt x="219" y="106"/>
                  <a:pt x="219" y="106"/>
                  <a:pt x="219" y="106"/>
                </a:cubicBezTo>
                <a:cubicBezTo>
                  <a:pt x="219" y="196"/>
                  <a:pt x="219" y="196"/>
                  <a:pt x="219" y="196"/>
                </a:cubicBezTo>
                <a:cubicBezTo>
                  <a:pt x="242" y="196"/>
                  <a:pt x="242" y="196"/>
                  <a:pt x="242" y="196"/>
                </a:cubicBezTo>
                <a:cubicBezTo>
                  <a:pt x="254" y="36"/>
                  <a:pt x="254" y="36"/>
                  <a:pt x="254" y="36"/>
                </a:cubicBezTo>
                <a:cubicBezTo>
                  <a:pt x="291" y="36"/>
                  <a:pt x="291" y="36"/>
                  <a:pt x="291" y="36"/>
                </a:cubicBezTo>
                <a:cubicBezTo>
                  <a:pt x="302" y="196"/>
                  <a:pt x="302" y="196"/>
                  <a:pt x="302" y="196"/>
                </a:cubicBezTo>
                <a:cubicBezTo>
                  <a:pt x="327" y="196"/>
                  <a:pt x="327" y="196"/>
                  <a:pt x="327" y="196"/>
                </a:cubicBezTo>
                <a:cubicBezTo>
                  <a:pt x="327" y="243"/>
                  <a:pt x="327" y="243"/>
                  <a:pt x="327" y="243"/>
                </a:cubicBezTo>
                <a:cubicBezTo>
                  <a:pt x="340" y="243"/>
                  <a:pt x="340" y="243"/>
                  <a:pt x="340" y="243"/>
                </a:cubicBezTo>
                <a:lnTo>
                  <a:pt x="340" y="242"/>
                </a:lnTo>
                <a:close/>
                <a:moveTo>
                  <a:pt x="107" y="207"/>
                </a:moveTo>
                <a:cubicBezTo>
                  <a:pt x="55" y="207"/>
                  <a:pt x="55" y="207"/>
                  <a:pt x="55" y="207"/>
                </a:cubicBezTo>
                <a:cubicBezTo>
                  <a:pt x="55" y="255"/>
                  <a:pt x="55" y="255"/>
                  <a:pt x="55" y="255"/>
                </a:cubicBezTo>
                <a:cubicBezTo>
                  <a:pt x="107" y="255"/>
                  <a:pt x="107" y="255"/>
                  <a:pt x="107" y="255"/>
                </a:cubicBezTo>
                <a:lnTo>
                  <a:pt x="107" y="207"/>
                </a:lnTo>
                <a:close/>
                <a:moveTo>
                  <a:pt x="195" y="207"/>
                </a:moveTo>
                <a:cubicBezTo>
                  <a:pt x="144" y="207"/>
                  <a:pt x="144" y="207"/>
                  <a:pt x="144" y="207"/>
                </a:cubicBezTo>
                <a:cubicBezTo>
                  <a:pt x="144" y="255"/>
                  <a:pt x="144" y="255"/>
                  <a:pt x="144" y="255"/>
                </a:cubicBezTo>
                <a:cubicBezTo>
                  <a:pt x="195" y="255"/>
                  <a:pt x="195" y="255"/>
                  <a:pt x="195" y="255"/>
                </a:cubicBezTo>
                <a:lnTo>
                  <a:pt x="195" y="207"/>
                </a:lnTo>
                <a:close/>
                <a:moveTo>
                  <a:pt x="285" y="207"/>
                </a:moveTo>
                <a:cubicBezTo>
                  <a:pt x="233" y="207"/>
                  <a:pt x="233" y="207"/>
                  <a:pt x="233" y="207"/>
                </a:cubicBezTo>
                <a:cubicBezTo>
                  <a:pt x="233" y="255"/>
                  <a:pt x="233" y="255"/>
                  <a:pt x="233" y="255"/>
                </a:cubicBezTo>
                <a:cubicBezTo>
                  <a:pt x="285" y="255"/>
                  <a:pt x="285" y="255"/>
                  <a:pt x="285" y="255"/>
                </a:cubicBezTo>
                <a:lnTo>
                  <a:pt x="285" y="207"/>
                </a:lnTo>
                <a:close/>
              </a:path>
            </a:pathLst>
          </a:custGeom>
          <a:solidFill>
            <a:schemeClr val="bg1"/>
          </a:solidFill>
          <a:ln>
            <a:noFill/>
          </a:ln>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grpSp>
        <p:nvGrpSpPr>
          <p:cNvPr id="20" name="Group 23"/>
          <p:cNvGrpSpPr>
            <a:grpSpLocks noChangeAspect="1"/>
          </p:cNvGrpSpPr>
          <p:nvPr/>
        </p:nvGrpSpPr>
        <p:grpSpPr bwMode="auto">
          <a:xfrm>
            <a:off x="6834338" y="2544797"/>
            <a:ext cx="720000" cy="691807"/>
            <a:chOff x="3509" y="1839"/>
            <a:chExt cx="664" cy="638"/>
          </a:xfrm>
          <a:solidFill>
            <a:schemeClr val="bg1"/>
          </a:solidFill>
        </p:grpSpPr>
        <p:sp>
          <p:nvSpPr>
            <p:cNvPr id="21" name="Freeform 24"/>
            <p:cNvSpPr>
              <a:spLocks noEditPoints="1"/>
            </p:cNvSpPr>
            <p:nvPr/>
          </p:nvSpPr>
          <p:spPr bwMode="auto">
            <a:xfrm>
              <a:off x="3509" y="1958"/>
              <a:ext cx="654" cy="519"/>
            </a:xfrm>
            <a:custGeom>
              <a:avLst/>
              <a:gdLst>
                <a:gd name="T0" fmla="*/ 274 w 274"/>
                <a:gd name="T1" fmla="*/ 72 h 217"/>
                <a:gd name="T2" fmla="*/ 274 w 274"/>
                <a:gd name="T3" fmla="*/ 72 h 217"/>
                <a:gd name="T4" fmla="*/ 274 w 274"/>
                <a:gd name="T5" fmla="*/ 71 h 217"/>
                <a:gd name="T6" fmla="*/ 274 w 274"/>
                <a:gd name="T7" fmla="*/ 71 h 217"/>
                <a:gd name="T8" fmla="*/ 274 w 274"/>
                <a:gd name="T9" fmla="*/ 70 h 217"/>
                <a:gd name="T10" fmla="*/ 274 w 274"/>
                <a:gd name="T11" fmla="*/ 70 h 217"/>
                <a:gd name="T12" fmla="*/ 274 w 274"/>
                <a:gd name="T13" fmla="*/ 69 h 217"/>
                <a:gd name="T14" fmla="*/ 273 w 274"/>
                <a:gd name="T15" fmla="*/ 69 h 217"/>
                <a:gd name="T16" fmla="*/ 273 w 274"/>
                <a:gd name="T17" fmla="*/ 69 h 217"/>
                <a:gd name="T18" fmla="*/ 273 w 274"/>
                <a:gd name="T19" fmla="*/ 68 h 217"/>
                <a:gd name="T20" fmla="*/ 273 w 274"/>
                <a:gd name="T21" fmla="*/ 68 h 217"/>
                <a:gd name="T22" fmla="*/ 273 w 274"/>
                <a:gd name="T23" fmla="*/ 67 h 217"/>
                <a:gd name="T24" fmla="*/ 272 w 274"/>
                <a:gd name="T25" fmla="*/ 67 h 217"/>
                <a:gd name="T26" fmla="*/ 272 w 274"/>
                <a:gd name="T27" fmla="*/ 66 h 217"/>
                <a:gd name="T28" fmla="*/ 272 w 274"/>
                <a:gd name="T29" fmla="*/ 66 h 217"/>
                <a:gd name="T30" fmla="*/ 271 w 274"/>
                <a:gd name="T31" fmla="*/ 66 h 217"/>
                <a:gd name="T32" fmla="*/ 271 w 274"/>
                <a:gd name="T33" fmla="*/ 65 h 217"/>
                <a:gd name="T34" fmla="*/ 271 w 274"/>
                <a:gd name="T35" fmla="*/ 65 h 217"/>
                <a:gd name="T36" fmla="*/ 270 w 274"/>
                <a:gd name="T37" fmla="*/ 65 h 217"/>
                <a:gd name="T38" fmla="*/ 270 w 274"/>
                <a:gd name="T39" fmla="*/ 65 h 217"/>
                <a:gd name="T40" fmla="*/ 269 w 274"/>
                <a:gd name="T41" fmla="*/ 64 h 217"/>
                <a:gd name="T42" fmla="*/ 269 w 274"/>
                <a:gd name="T43" fmla="*/ 64 h 217"/>
                <a:gd name="T44" fmla="*/ 269 w 274"/>
                <a:gd name="T45" fmla="*/ 64 h 217"/>
                <a:gd name="T46" fmla="*/ 141 w 274"/>
                <a:gd name="T47" fmla="*/ 2 h 217"/>
                <a:gd name="T48" fmla="*/ 132 w 274"/>
                <a:gd name="T49" fmla="*/ 2 h 217"/>
                <a:gd name="T50" fmla="*/ 5 w 274"/>
                <a:gd name="T51" fmla="*/ 64 h 217"/>
                <a:gd name="T52" fmla="*/ 5 w 274"/>
                <a:gd name="T53" fmla="*/ 64 h 217"/>
                <a:gd name="T54" fmla="*/ 5 w 274"/>
                <a:gd name="T55" fmla="*/ 64 h 217"/>
                <a:gd name="T56" fmla="*/ 4 w 274"/>
                <a:gd name="T57" fmla="*/ 65 h 217"/>
                <a:gd name="T58" fmla="*/ 4 w 274"/>
                <a:gd name="T59" fmla="*/ 65 h 217"/>
                <a:gd name="T60" fmla="*/ 3 w 274"/>
                <a:gd name="T61" fmla="*/ 65 h 217"/>
                <a:gd name="T62" fmla="*/ 3 w 274"/>
                <a:gd name="T63" fmla="*/ 65 h 217"/>
                <a:gd name="T64" fmla="*/ 3 w 274"/>
                <a:gd name="T65" fmla="*/ 66 h 217"/>
                <a:gd name="T66" fmla="*/ 2 w 274"/>
                <a:gd name="T67" fmla="*/ 66 h 217"/>
                <a:gd name="T68" fmla="*/ 2 w 274"/>
                <a:gd name="T69" fmla="*/ 66 h 217"/>
                <a:gd name="T70" fmla="*/ 2 w 274"/>
                <a:gd name="T71" fmla="*/ 67 h 217"/>
                <a:gd name="T72" fmla="*/ 1 w 274"/>
                <a:gd name="T73" fmla="*/ 67 h 217"/>
                <a:gd name="T74" fmla="*/ 1 w 274"/>
                <a:gd name="T75" fmla="*/ 68 h 217"/>
                <a:gd name="T76" fmla="*/ 1 w 274"/>
                <a:gd name="T77" fmla="*/ 68 h 217"/>
                <a:gd name="T78" fmla="*/ 1 w 274"/>
                <a:gd name="T79" fmla="*/ 69 h 217"/>
                <a:gd name="T80" fmla="*/ 0 w 274"/>
                <a:gd name="T81" fmla="*/ 69 h 217"/>
                <a:gd name="T82" fmla="*/ 0 w 274"/>
                <a:gd name="T83" fmla="*/ 70 h 217"/>
                <a:gd name="T84" fmla="*/ 0 w 274"/>
                <a:gd name="T85" fmla="*/ 70 h 217"/>
                <a:gd name="T86" fmla="*/ 0 w 274"/>
                <a:gd name="T87" fmla="*/ 70 h 217"/>
                <a:gd name="T88" fmla="*/ 0 w 274"/>
                <a:gd name="T89" fmla="*/ 71 h 217"/>
                <a:gd name="T90" fmla="*/ 0 w 274"/>
                <a:gd name="T91" fmla="*/ 71 h 217"/>
                <a:gd name="T92" fmla="*/ 0 w 274"/>
                <a:gd name="T93" fmla="*/ 72 h 217"/>
                <a:gd name="T94" fmla="*/ 0 w 274"/>
                <a:gd name="T95" fmla="*/ 72 h 217"/>
                <a:gd name="T96" fmla="*/ 0 w 274"/>
                <a:gd name="T97" fmla="*/ 73 h 217"/>
                <a:gd name="T98" fmla="*/ 0 w 274"/>
                <a:gd name="T99" fmla="*/ 73 h 217"/>
                <a:gd name="T100" fmla="*/ 0 w 274"/>
                <a:gd name="T101" fmla="*/ 207 h 217"/>
                <a:gd name="T102" fmla="*/ 10 w 274"/>
                <a:gd name="T103" fmla="*/ 217 h 217"/>
                <a:gd name="T104" fmla="*/ 264 w 274"/>
                <a:gd name="T105" fmla="*/ 217 h 217"/>
                <a:gd name="T106" fmla="*/ 274 w 274"/>
                <a:gd name="T107" fmla="*/ 207 h 217"/>
                <a:gd name="T108" fmla="*/ 274 w 274"/>
                <a:gd name="T109" fmla="*/ 73 h 217"/>
                <a:gd name="T110" fmla="*/ 274 w 274"/>
                <a:gd name="T111" fmla="*/ 73 h 217"/>
                <a:gd name="T112" fmla="*/ 274 w 274"/>
                <a:gd name="T113" fmla="*/ 72 h 217"/>
                <a:gd name="T114" fmla="*/ 254 w 274"/>
                <a:gd name="T115" fmla="*/ 197 h 217"/>
                <a:gd name="T116" fmla="*/ 20 w 274"/>
                <a:gd name="T117" fmla="*/ 197 h 217"/>
                <a:gd name="T118" fmla="*/ 20 w 274"/>
                <a:gd name="T119" fmla="*/ 79 h 217"/>
                <a:gd name="T120" fmla="*/ 137 w 274"/>
                <a:gd name="T121" fmla="*/ 22 h 217"/>
                <a:gd name="T122" fmla="*/ 254 w 274"/>
                <a:gd name="T123" fmla="*/ 79 h 217"/>
                <a:gd name="T124" fmla="*/ 254 w 274"/>
                <a:gd name="T125" fmla="*/ 197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4" h="217">
                  <a:moveTo>
                    <a:pt x="274" y="72"/>
                  </a:moveTo>
                  <a:cubicBezTo>
                    <a:pt x="274" y="72"/>
                    <a:pt x="274" y="72"/>
                    <a:pt x="274" y="72"/>
                  </a:cubicBezTo>
                  <a:cubicBezTo>
                    <a:pt x="274" y="72"/>
                    <a:pt x="274" y="71"/>
                    <a:pt x="274" y="71"/>
                  </a:cubicBezTo>
                  <a:cubicBezTo>
                    <a:pt x="274" y="71"/>
                    <a:pt x="274" y="71"/>
                    <a:pt x="274" y="71"/>
                  </a:cubicBezTo>
                  <a:cubicBezTo>
                    <a:pt x="274" y="71"/>
                    <a:pt x="274" y="71"/>
                    <a:pt x="274" y="70"/>
                  </a:cubicBezTo>
                  <a:cubicBezTo>
                    <a:pt x="274" y="70"/>
                    <a:pt x="274" y="70"/>
                    <a:pt x="274" y="70"/>
                  </a:cubicBezTo>
                  <a:cubicBezTo>
                    <a:pt x="274" y="70"/>
                    <a:pt x="274" y="70"/>
                    <a:pt x="274" y="69"/>
                  </a:cubicBezTo>
                  <a:cubicBezTo>
                    <a:pt x="274" y="69"/>
                    <a:pt x="274" y="69"/>
                    <a:pt x="273" y="69"/>
                  </a:cubicBezTo>
                  <a:cubicBezTo>
                    <a:pt x="273" y="69"/>
                    <a:pt x="273" y="69"/>
                    <a:pt x="273" y="69"/>
                  </a:cubicBezTo>
                  <a:cubicBezTo>
                    <a:pt x="273" y="68"/>
                    <a:pt x="273" y="68"/>
                    <a:pt x="273" y="68"/>
                  </a:cubicBezTo>
                  <a:cubicBezTo>
                    <a:pt x="273" y="68"/>
                    <a:pt x="273" y="68"/>
                    <a:pt x="273" y="68"/>
                  </a:cubicBezTo>
                  <a:cubicBezTo>
                    <a:pt x="273" y="68"/>
                    <a:pt x="273" y="67"/>
                    <a:pt x="273" y="67"/>
                  </a:cubicBezTo>
                  <a:cubicBezTo>
                    <a:pt x="272" y="67"/>
                    <a:pt x="272" y="67"/>
                    <a:pt x="272" y="67"/>
                  </a:cubicBezTo>
                  <a:cubicBezTo>
                    <a:pt x="272" y="67"/>
                    <a:pt x="272" y="67"/>
                    <a:pt x="272" y="66"/>
                  </a:cubicBezTo>
                  <a:cubicBezTo>
                    <a:pt x="272" y="66"/>
                    <a:pt x="272" y="66"/>
                    <a:pt x="272" y="66"/>
                  </a:cubicBezTo>
                  <a:cubicBezTo>
                    <a:pt x="271" y="66"/>
                    <a:pt x="271" y="66"/>
                    <a:pt x="271" y="66"/>
                  </a:cubicBezTo>
                  <a:cubicBezTo>
                    <a:pt x="271" y="66"/>
                    <a:pt x="271" y="66"/>
                    <a:pt x="271" y="65"/>
                  </a:cubicBezTo>
                  <a:cubicBezTo>
                    <a:pt x="271" y="65"/>
                    <a:pt x="271" y="65"/>
                    <a:pt x="271" y="65"/>
                  </a:cubicBezTo>
                  <a:cubicBezTo>
                    <a:pt x="270" y="65"/>
                    <a:pt x="270" y="65"/>
                    <a:pt x="270" y="65"/>
                  </a:cubicBezTo>
                  <a:cubicBezTo>
                    <a:pt x="270" y="65"/>
                    <a:pt x="270" y="65"/>
                    <a:pt x="270" y="65"/>
                  </a:cubicBezTo>
                  <a:cubicBezTo>
                    <a:pt x="270" y="64"/>
                    <a:pt x="269" y="64"/>
                    <a:pt x="269" y="64"/>
                  </a:cubicBezTo>
                  <a:cubicBezTo>
                    <a:pt x="269" y="64"/>
                    <a:pt x="269" y="64"/>
                    <a:pt x="269" y="64"/>
                  </a:cubicBezTo>
                  <a:cubicBezTo>
                    <a:pt x="269" y="64"/>
                    <a:pt x="269" y="64"/>
                    <a:pt x="269" y="64"/>
                  </a:cubicBezTo>
                  <a:cubicBezTo>
                    <a:pt x="141" y="2"/>
                    <a:pt x="141" y="2"/>
                    <a:pt x="141" y="2"/>
                  </a:cubicBezTo>
                  <a:cubicBezTo>
                    <a:pt x="139" y="0"/>
                    <a:pt x="135" y="0"/>
                    <a:pt x="132" y="2"/>
                  </a:cubicBezTo>
                  <a:cubicBezTo>
                    <a:pt x="5" y="64"/>
                    <a:pt x="5" y="64"/>
                    <a:pt x="5" y="64"/>
                  </a:cubicBezTo>
                  <a:cubicBezTo>
                    <a:pt x="5" y="64"/>
                    <a:pt x="5" y="64"/>
                    <a:pt x="5" y="64"/>
                  </a:cubicBezTo>
                  <a:cubicBezTo>
                    <a:pt x="5" y="64"/>
                    <a:pt x="5" y="64"/>
                    <a:pt x="5" y="64"/>
                  </a:cubicBezTo>
                  <a:cubicBezTo>
                    <a:pt x="4" y="64"/>
                    <a:pt x="4" y="64"/>
                    <a:pt x="4" y="65"/>
                  </a:cubicBezTo>
                  <a:cubicBezTo>
                    <a:pt x="4" y="65"/>
                    <a:pt x="4" y="65"/>
                    <a:pt x="4" y="65"/>
                  </a:cubicBezTo>
                  <a:cubicBezTo>
                    <a:pt x="4" y="65"/>
                    <a:pt x="4" y="65"/>
                    <a:pt x="3" y="65"/>
                  </a:cubicBezTo>
                  <a:cubicBezTo>
                    <a:pt x="3" y="65"/>
                    <a:pt x="3" y="65"/>
                    <a:pt x="3" y="65"/>
                  </a:cubicBezTo>
                  <a:cubicBezTo>
                    <a:pt x="3" y="66"/>
                    <a:pt x="3" y="66"/>
                    <a:pt x="3" y="66"/>
                  </a:cubicBezTo>
                  <a:cubicBezTo>
                    <a:pt x="3" y="66"/>
                    <a:pt x="2" y="66"/>
                    <a:pt x="2" y="66"/>
                  </a:cubicBezTo>
                  <a:cubicBezTo>
                    <a:pt x="2" y="66"/>
                    <a:pt x="2" y="66"/>
                    <a:pt x="2" y="66"/>
                  </a:cubicBezTo>
                  <a:cubicBezTo>
                    <a:pt x="2" y="67"/>
                    <a:pt x="2" y="67"/>
                    <a:pt x="2" y="67"/>
                  </a:cubicBezTo>
                  <a:cubicBezTo>
                    <a:pt x="2" y="67"/>
                    <a:pt x="2" y="67"/>
                    <a:pt x="1" y="67"/>
                  </a:cubicBezTo>
                  <a:cubicBezTo>
                    <a:pt x="1" y="67"/>
                    <a:pt x="1" y="68"/>
                    <a:pt x="1" y="68"/>
                  </a:cubicBezTo>
                  <a:cubicBezTo>
                    <a:pt x="1" y="68"/>
                    <a:pt x="1" y="68"/>
                    <a:pt x="1" y="68"/>
                  </a:cubicBezTo>
                  <a:cubicBezTo>
                    <a:pt x="1" y="68"/>
                    <a:pt x="1" y="68"/>
                    <a:pt x="1" y="69"/>
                  </a:cubicBezTo>
                  <a:cubicBezTo>
                    <a:pt x="1" y="69"/>
                    <a:pt x="1" y="69"/>
                    <a:pt x="0" y="69"/>
                  </a:cubicBezTo>
                  <a:cubicBezTo>
                    <a:pt x="0" y="69"/>
                    <a:pt x="0" y="69"/>
                    <a:pt x="0" y="70"/>
                  </a:cubicBezTo>
                  <a:cubicBezTo>
                    <a:pt x="0" y="70"/>
                    <a:pt x="0" y="70"/>
                    <a:pt x="0" y="70"/>
                  </a:cubicBezTo>
                  <a:cubicBezTo>
                    <a:pt x="0" y="70"/>
                    <a:pt x="0" y="70"/>
                    <a:pt x="0" y="70"/>
                  </a:cubicBezTo>
                  <a:cubicBezTo>
                    <a:pt x="0" y="71"/>
                    <a:pt x="0" y="71"/>
                    <a:pt x="0" y="71"/>
                  </a:cubicBezTo>
                  <a:cubicBezTo>
                    <a:pt x="0" y="71"/>
                    <a:pt x="0" y="71"/>
                    <a:pt x="0" y="71"/>
                  </a:cubicBezTo>
                  <a:cubicBezTo>
                    <a:pt x="0" y="72"/>
                    <a:pt x="0" y="72"/>
                    <a:pt x="0" y="72"/>
                  </a:cubicBezTo>
                  <a:cubicBezTo>
                    <a:pt x="0" y="72"/>
                    <a:pt x="0" y="72"/>
                    <a:pt x="0" y="72"/>
                  </a:cubicBezTo>
                  <a:cubicBezTo>
                    <a:pt x="0" y="72"/>
                    <a:pt x="0" y="73"/>
                    <a:pt x="0" y="73"/>
                  </a:cubicBezTo>
                  <a:cubicBezTo>
                    <a:pt x="0" y="73"/>
                    <a:pt x="0" y="73"/>
                    <a:pt x="0" y="73"/>
                  </a:cubicBezTo>
                  <a:cubicBezTo>
                    <a:pt x="0" y="207"/>
                    <a:pt x="0" y="207"/>
                    <a:pt x="0" y="207"/>
                  </a:cubicBezTo>
                  <a:cubicBezTo>
                    <a:pt x="0" y="213"/>
                    <a:pt x="4" y="217"/>
                    <a:pt x="10" y="217"/>
                  </a:cubicBezTo>
                  <a:cubicBezTo>
                    <a:pt x="264" y="217"/>
                    <a:pt x="264" y="217"/>
                    <a:pt x="264" y="217"/>
                  </a:cubicBezTo>
                  <a:cubicBezTo>
                    <a:pt x="270" y="217"/>
                    <a:pt x="274" y="213"/>
                    <a:pt x="274" y="207"/>
                  </a:cubicBezTo>
                  <a:cubicBezTo>
                    <a:pt x="274" y="73"/>
                    <a:pt x="274" y="73"/>
                    <a:pt x="274" y="73"/>
                  </a:cubicBezTo>
                  <a:cubicBezTo>
                    <a:pt x="274" y="73"/>
                    <a:pt x="274" y="73"/>
                    <a:pt x="274" y="73"/>
                  </a:cubicBezTo>
                  <a:cubicBezTo>
                    <a:pt x="274" y="73"/>
                    <a:pt x="274" y="72"/>
                    <a:pt x="274" y="72"/>
                  </a:cubicBezTo>
                  <a:close/>
                  <a:moveTo>
                    <a:pt x="254" y="197"/>
                  </a:moveTo>
                  <a:cubicBezTo>
                    <a:pt x="20" y="197"/>
                    <a:pt x="20" y="197"/>
                    <a:pt x="20" y="197"/>
                  </a:cubicBezTo>
                  <a:cubicBezTo>
                    <a:pt x="20" y="79"/>
                    <a:pt x="20" y="79"/>
                    <a:pt x="20" y="79"/>
                  </a:cubicBezTo>
                  <a:cubicBezTo>
                    <a:pt x="137" y="22"/>
                    <a:pt x="137" y="22"/>
                    <a:pt x="137" y="22"/>
                  </a:cubicBezTo>
                  <a:cubicBezTo>
                    <a:pt x="254" y="79"/>
                    <a:pt x="254" y="79"/>
                    <a:pt x="254" y="79"/>
                  </a:cubicBezTo>
                  <a:lnTo>
                    <a:pt x="254" y="1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2" name="Freeform 25"/>
            <p:cNvSpPr>
              <a:spLocks noEditPoints="1"/>
            </p:cNvSpPr>
            <p:nvPr/>
          </p:nvSpPr>
          <p:spPr bwMode="auto">
            <a:xfrm>
              <a:off x="3595" y="2128"/>
              <a:ext cx="139" cy="284"/>
            </a:xfrm>
            <a:custGeom>
              <a:avLst/>
              <a:gdLst>
                <a:gd name="T0" fmla="*/ 53 w 58"/>
                <a:gd name="T1" fmla="*/ 47 h 119"/>
                <a:gd name="T2" fmla="*/ 33 w 58"/>
                <a:gd name="T3" fmla="*/ 55 h 119"/>
                <a:gd name="T4" fmla="*/ 33 w 58"/>
                <a:gd name="T5" fmla="*/ 34 h 119"/>
                <a:gd name="T6" fmla="*/ 57 w 58"/>
                <a:gd name="T7" fmla="*/ 5 h 119"/>
                <a:gd name="T8" fmla="*/ 53 w 58"/>
                <a:gd name="T9" fmla="*/ 1 h 119"/>
                <a:gd name="T10" fmla="*/ 24 w 58"/>
                <a:gd name="T11" fmla="*/ 30 h 119"/>
                <a:gd name="T12" fmla="*/ 24 w 58"/>
                <a:gd name="T13" fmla="*/ 30 h 119"/>
                <a:gd name="T14" fmla="*/ 24 w 58"/>
                <a:gd name="T15" fmla="*/ 30 h 119"/>
                <a:gd name="T16" fmla="*/ 24 w 58"/>
                <a:gd name="T17" fmla="*/ 32 h 119"/>
                <a:gd name="T18" fmla="*/ 5 w 58"/>
                <a:gd name="T19" fmla="*/ 24 h 119"/>
                <a:gd name="T20" fmla="*/ 1 w 58"/>
                <a:gd name="T21" fmla="*/ 25 h 119"/>
                <a:gd name="T22" fmla="*/ 0 w 58"/>
                <a:gd name="T23" fmla="*/ 29 h 119"/>
                <a:gd name="T24" fmla="*/ 24 w 58"/>
                <a:gd name="T25" fmla="*/ 57 h 119"/>
                <a:gd name="T26" fmla="*/ 24 w 58"/>
                <a:gd name="T27" fmla="*/ 77 h 119"/>
                <a:gd name="T28" fmla="*/ 5 w 58"/>
                <a:gd name="T29" fmla="*/ 69 h 119"/>
                <a:gd name="T30" fmla="*/ 1 w 58"/>
                <a:gd name="T31" fmla="*/ 71 h 119"/>
                <a:gd name="T32" fmla="*/ 0 w 58"/>
                <a:gd name="T33" fmla="*/ 74 h 119"/>
                <a:gd name="T34" fmla="*/ 24 w 58"/>
                <a:gd name="T35" fmla="*/ 102 h 119"/>
                <a:gd name="T36" fmla="*/ 24 w 58"/>
                <a:gd name="T37" fmla="*/ 115 h 119"/>
                <a:gd name="T38" fmla="*/ 29 w 58"/>
                <a:gd name="T39" fmla="*/ 119 h 119"/>
                <a:gd name="T40" fmla="*/ 33 w 58"/>
                <a:gd name="T41" fmla="*/ 115 h 119"/>
                <a:gd name="T42" fmla="*/ 33 w 58"/>
                <a:gd name="T43" fmla="*/ 79 h 119"/>
                <a:gd name="T44" fmla="*/ 57 w 58"/>
                <a:gd name="T45" fmla="*/ 51 h 119"/>
                <a:gd name="T46" fmla="*/ 53 w 58"/>
                <a:gd name="T47" fmla="*/ 47 h 119"/>
                <a:gd name="T48" fmla="*/ 48 w 58"/>
                <a:gd name="T49" fmla="*/ 10 h 119"/>
                <a:gd name="T50" fmla="*/ 34 w 58"/>
                <a:gd name="T51" fmla="*/ 25 h 119"/>
                <a:gd name="T52" fmla="*/ 48 w 58"/>
                <a:gd name="T53" fmla="*/ 10 h 119"/>
                <a:gd name="T54" fmla="*/ 10 w 58"/>
                <a:gd name="T55" fmla="*/ 33 h 119"/>
                <a:gd name="T56" fmla="*/ 24 w 58"/>
                <a:gd name="T57" fmla="*/ 48 h 119"/>
                <a:gd name="T58" fmla="*/ 10 w 58"/>
                <a:gd name="T59" fmla="*/ 33 h 119"/>
                <a:gd name="T60" fmla="*/ 10 w 58"/>
                <a:gd name="T61" fmla="*/ 79 h 119"/>
                <a:gd name="T62" fmla="*/ 24 w 58"/>
                <a:gd name="T63" fmla="*/ 93 h 119"/>
                <a:gd name="T64" fmla="*/ 10 w 58"/>
                <a:gd name="T65" fmla="*/ 79 h 119"/>
                <a:gd name="T66" fmla="*/ 34 w 58"/>
                <a:gd name="T67" fmla="*/ 70 h 119"/>
                <a:gd name="T68" fmla="*/ 48 w 58"/>
                <a:gd name="T69" fmla="*/ 55 h 119"/>
                <a:gd name="T70" fmla="*/ 34 w 58"/>
                <a:gd name="T71" fmla="*/ 7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8" h="119">
                  <a:moveTo>
                    <a:pt x="53" y="47"/>
                  </a:moveTo>
                  <a:cubicBezTo>
                    <a:pt x="44" y="46"/>
                    <a:pt x="37" y="50"/>
                    <a:pt x="33" y="55"/>
                  </a:cubicBezTo>
                  <a:cubicBezTo>
                    <a:pt x="33" y="34"/>
                    <a:pt x="33" y="34"/>
                    <a:pt x="33" y="34"/>
                  </a:cubicBezTo>
                  <a:cubicBezTo>
                    <a:pt x="58" y="30"/>
                    <a:pt x="57" y="6"/>
                    <a:pt x="57" y="5"/>
                  </a:cubicBezTo>
                  <a:cubicBezTo>
                    <a:pt x="57" y="3"/>
                    <a:pt x="55" y="2"/>
                    <a:pt x="53" y="1"/>
                  </a:cubicBezTo>
                  <a:cubicBezTo>
                    <a:pt x="32" y="0"/>
                    <a:pt x="25" y="20"/>
                    <a:pt x="24" y="30"/>
                  </a:cubicBezTo>
                  <a:cubicBezTo>
                    <a:pt x="24" y="30"/>
                    <a:pt x="24" y="30"/>
                    <a:pt x="24" y="30"/>
                  </a:cubicBezTo>
                  <a:cubicBezTo>
                    <a:pt x="24" y="30"/>
                    <a:pt x="24" y="30"/>
                    <a:pt x="24" y="30"/>
                  </a:cubicBezTo>
                  <a:cubicBezTo>
                    <a:pt x="24" y="32"/>
                    <a:pt x="24" y="32"/>
                    <a:pt x="24" y="32"/>
                  </a:cubicBezTo>
                  <a:cubicBezTo>
                    <a:pt x="20" y="28"/>
                    <a:pt x="14" y="25"/>
                    <a:pt x="5" y="24"/>
                  </a:cubicBezTo>
                  <a:cubicBezTo>
                    <a:pt x="3" y="24"/>
                    <a:pt x="2" y="24"/>
                    <a:pt x="1" y="25"/>
                  </a:cubicBezTo>
                  <a:cubicBezTo>
                    <a:pt x="0" y="26"/>
                    <a:pt x="0" y="27"/>
                    <a:pt x="0" y="29"/>
                  </a:cubicBezTo>
                  <a:cubicBezTo>
                    <a:pt x="1" y="38"/>
                    <a:pt x="7" y="55"/>
                    <a:pt x="24" y="57"/>
                  </a:cubicBezTo>
                  <a:cubicBezTo>
                    <a:pt x="24" y="77"/>
                    <a:pt x="24" y="77"/>
                    <a:pt x="24" y="77"/>
                  </a:cubicBezTo>
                  <a:cubicBezTo>
                    <a:pt x="20" y="73"/>
                    <a:pt x="14" y="70"/>
                    <a:pt x="5" y="69"/>
                  </a:cubicBezTo>
                  <a:cubicBezTo>
                    <a:pt x="3" y="69"/>
                    <a:pt x="2" y="70"/>
                    <a:pt x="1" y="71"/>
                  </a:cubicBezTo>
                  <a:cubicBezTo>
                    <a:pt x="0" y="71"/>
                    <a:pt x="0" y="73"/>
                    <a:pt x="0" y="74"/>
                  </a:cubicBezTo>
                  <a:cubicBezTo>
                    <a:pt x="1" y="83"/>
                    <a:pt x="7" y="100"/>
                    <a:pt x="24" y="102"/>
                  </a:cubicBezTo>
                  <a:cubicBezTo>
                    <a:pt x="24" y="115"/>
                    <a:pt x="24" y="115"/>
                    <a:pt x="24" y="115"/>
                  </a:cubicBezTo>
                  <a:cubicBezTo>
                    <a:pt x="24" y="117"/>
                    <a:pt x="26" y="119"/>
                    <a:pt x="29" y="119"/>
                  </a:cubicBezTo>
                  <a:cubicBezTo>
                    <a:pt x="31" y="119"/>
                    <a:pt x="33" y="117"/>
                    <a:pt x="33" y="115"/>
                  </a:cubicBezTo>
                  <a:cubicBezTo>
                    <a:pt x="33" y="79"/>
                    <a:pt x="33" y="79"/>
                    <a:pt x="33" y="79"/>
                  </a:cubicBezTo>
                  <a:cubicBezTo>
                    <a:pt x="58" y="75"/>
                    <a:pt x="57" y="51"/>
                    <a:pt x="57" y="51"/>
                  </a:cubicBezTo>
                  <a:cubicBezTo>
                    <a:pt x="57" y="49"/>
                    <a:pt x="55" y="47"/>
                    <a:pt x="53" y="47"/>
                  </a:cubicBezTo>
                  <a:close/>
                  <a:moveTo>
                    <a:pt x="48" y="10"/>
                  </a:moveTo>
                  <a:cubicBezTo>
                    <a:pt x="47" y="15"/>
                    <a:pt x="44" y="22"/>
                    <a:pt x="34" y="25"/>
                  </a:cubicBezTo>
                  <a:cubicBezTo>
                    <a:pt x="36" y="19"/>
                    <a:pt x="39" y="12"/>
                    <a:pt x="48" y="10"/>
                  </a:cubicBezTo>
                  <a:close/>
                  <a:moveTo>
                    <a:pt x="10" y="33"/>
                  </a:moveTo>
                  <a:cubicBezTo>
                    <a:pt x="20" y="36"/>
                    <a:pt x="23" y="43"/>
                    <a:pt x="24" y="48"/>
                  </a:cubicBezTo>
                  <a:cubicBezTo>
                    <a:pt x="15" y="47"/>
                    <a:pt x="11" y="39"/>
                    <a:pt x="10" y="33"/>
                  </a:cubicBezTo>
                  <a:close/>
                  <a:moveTo>
                    <a:pt x="10" y="79"/>
                  </a:moveTo>
                  <a:cubicBezTo>
                    <a:pt x="20" y="81"/>
                    <a:pt x="23" y="88"/>
                    <a:pt x="24" y="93"/>
                  </a:cubicBezTo>
                  <a:cubicBezTo>
                    <a:pt x="15" y="92"/>
                    <a:pt x="11" y="84"/>
                    <a:pt x="10" y="79"/>
                  </a:cubicBezTo>
                  <a:close/>
                  <a:moveTo>
                    <a:pt x="34" y="70"/>
                  </a:moveTo>
                  <a:cubicBezTo>
                    <a:pt x="36" y="65"/>
                    <a:pt x="39" y="57"/>
                    <a:pt x="48" y="55"/>
                  </a:cubicBezTo>
                  <a:cubicBezTo>
                    <a:pt x="47" y="60"/>
                    <a:pt x="44" y="67"/>
                    <a:pt x="34"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3" name="Freeform 26"/>
            <p:cNvSpPr>
              <a:spLocks noEditPoints="1"/>
            </p:cNvSpPr>
            <p:nvPr/>
          </p:nvSpPr>
          <p:spPr bwMode="auto">
            <a:xfrm>
              <a:off x="3758" y="2128"/>
              <a:ext cx="138" cy="284"/>
            </a:xfrm>
            <a:custGeom>
              <a:avLst/>
              <a:gdLst>
                <a:gd name="T0" fmla="*/ 24 w 58"/>
                <a:gd name="T1" fmla="*/ 30 h 119"/>
                <a:gd name="T2" fmla="*/ 24 w 58"/>
                <a:gd name="T3" fmla="*/ 30 h 119"/>
                <a:gd name="T4" fmla="*/ 24 w 58"/>
                <a:gd name="T5" fmla="*/ 32 h 119"/>
                <a:gd name="T6" fmla="*/ 5 w 58"/>
                <a:gd name="T7" fmla="*/ 24 h 119"/>
                <a:gd name="T8" fmla="*/ 1 w 58"/>
                <a:gd name="T9" fmla="*/ 25 h 119"/>
                <a:gd name="T10" fmla="*/ 0 w 58"/>
                <a:gd name="T11" fmla="*/ 29 h 119"/>
                <a:gd name="T12" fmla="*/ 24 w 58"/>
                <a:gd name="T13" fmla="*/ 57 h 119"/>
                <a:gd name="T14" fmla="*/ 24 w 58"/>
                <a:gd name="T15" fmla="*/ 77 h 119"/>
                <a:gd name="T16" fmla="*/ 5 w 58"/>
                <a:gd name="T17" fmla="*/ 69 h 119"/>
                <a:gd name="T18" fmla="*/ 1 w 58"/>
                <a:gd name="T19" fmla="*/ 71 h 119"/>
                <a:gd name="T20" fmla="*/ 0 w 58"/>
                <a:gd name="T21" fmla="*/ 74 h 119"/>
                <a:gd name="T22" fmla="*/ 24 w 58"/>
                <a:gd name="T23" fmla="*/ 102 h 119"/>
                <a:gd name="T24" fmla="*/ 24 w 58"/>
                <a:gd name="T25" fmla="*/ 115 h 119"/>
                <a:gd name="T26" fmla="*/ 29 w 58"/>
                <a:gd name="T27" fmla="*/ 119 h 119"/>
                <a:gd name="T28" fmla="*/ 33 w 58"/>
                <a:gd name="T29" fmla="*/ 115 h 119"/>
                <a:gd name="T30" fmla="*/ 33 w 58"/>
                <a:gd name="T31" fmla="*/ 79 h 119"/>
                <a:gd name="T32" fmla="*/ 57 w 58"/>
                <a:gd name="T33" fmla="*/ 51 h 119"/>
                <a:gd name="T34" fmla="*/ 53 w 58"/>
                <a:gd name="T35" fmla="*/ 47 h 119"/>
                <a:gd name="T36" fmla="*/ 33 w 58"/>
                <a:gd name="T37" fmla="*/ 55 h 119"/>
                <a:gd name="T38" fmla="*/ 33 w 58"/>
                <a:gd name="T39" fmla="*/ 34 h 119"/>
                <a:gd name="T40" fmla="*/ 57 w 58"/>
                <a:gd name="T41" fmla="*/ 5 h 119"/>
                <a:gd name="T42" fmla="*/ 53 w 58"/>
                <a:gd name="T43" fmla="*/ 1 h 119"/>
                <a:gd name="T44" fmla="*/ 24 w 58"/>
                <a:gd name="T45" fmla="*/ 30 h 119"/>
                <a:gd name="T46" fmla="*/ 24 w 58"/>
                <a:gd name="T47" fmla="*/ 30 h 119"/>
                <a:gd name="T48" fmla="*/ 10 w 58"/>
                <a:gd name="T49" fmla="*/ 33 h 119"/>
                <a:gd name="T50" fmla="*/ 24 w 58"/>
                <a:gd name="T51" fmla="*/ 48 h 119"/>
                <a:gd name="T52" fmla="*/ 10 w 58"/>
                <a:gd name="T53" fmla="*/ 33 h 119"/>
                <a:gd name="T54" fmla="*/ 10 w 58"/>
                <a:gd name="T55" fmla="*/ 79 h 119"/>
                <a:gd name="T56" fmla="*/ 24 w 58"/>
                <a:gd name="T57" fmla="*/ 93 h 119"/>
                <a:gd name="T58" fmla="*/ 10 w 58"/>
                <a:gd name="T59" fmla="*/ 79 h 119"/>
                <a:gd name="T60" fmla="*/ 48 w 58"/>
                <a:gd name="T61" fmla="*/ 55 h 119"/>
                <a:gd name="T62" fmla="*/ 34 w 58"/>
                <a:gd name="T63" fmla="*/ 70 h 119"/>
                <a:gd name="T64" fmla="*/ 48 w 58"/>
                <a:gd name="T65" fmla="*/ 55 h 119"/>
                <a:gd name="T66" fmla="*/ 48 w 58"/>
                <a:gd name="T67" fmla="*/ 10 h 119"/>
                <a:gd name="T68" fmla="*/ 34 w 58"/>
                <a:gd name="T69" fmla="*/ 25 h 119"/>
                <a:gd name="T70" fmla="*/ 48 w 58"/>
                <a:gd name="T71" fmla="*/ 1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8" h="119">
                  <a:moveTo>
                    <a:pt x="24" y="30"/>
                  </a:moveTo>
                  <a:cubicBezTo>
                    <a:pt x="24" y="30"/>
                    <a:pt x="24" y="30"/>
                    <a:pt x="24" y="30"/>
                  </a:cubicBezTo>
                  <a:cubicBezTo>
                    <a:pt x="24" y="32"/>
                    <a:pt x="24" y="32"/>
                    <a:pt x="24" y="32"/>
                  </a:cubicBezTo>
                  <a:cubicBezTo>
                    <a:pt x="20" y="28"/>
                    <a:pt x="14" y="25"/>
                    <a:pt x="5" y="24"/>
                  </a:cubicBezTo>
                  <a:cubicBezTo>
                    <a:pt x="3" y="24"/>
                    <a:pt x="2" y="24"/>
                    <a:pt x="1" y="25"/>
                  </a:cubicBezTo>
                  <a:cubicBezTo>
                    <a:pt x="0" y="26"/>
                    <a:pt x="0" y="27"/>
                    <a:pt x="0" y="29"/>
                  </a:cubicBezTo>
                  <a:cubicBezTo>
                    <a:pt x="1" y="38"/>
                    <a:pt x="7" y="55"/>
                    <a:pt x="24" y="57"/>
                  </a:cubicBezTo>
                  <a:cubicBezTo>
                    <a:pt x="24" y="77"/>
                    <a:pt x="24" y="77"/>
                    <a:pt x="24" y="77"/>
                  </a:cubicBezTo>
                  <a:cubicBezTo>
                    <a:pt x="20" y="73"/>
                    <a:pt x="14" y="70"/>
                    <a:pt x="5" y="69"/>
                  </a:cubicBezTo>
                  <a:cubicBezTo>
                    <a:pt x="3" y="69"/>
                    <a:pt x="2" y="70"/>
                    <a:pt x="1" y="71"/>
                  </a:cubicBezTo>
                  <a:cubicBezTo>
                    <a:pt x="0" y="71"/>
                    <a:pt x="0" y="73"/>
                    <a:pt x="0" y="74"/>
                  </a:cubicBezTo>
                  <a:cubicBezTo>
                    <a:pt x="1" y="83"/>
                    <a:pt x="7" y="100"/>
                    <a:pt x="24" y="102"/>
                  </a:cubicBezTo>
                  <a:cubicBezTo>
                    <a:pt x="24" y="115"/>
                    <a:pt x="24" y="115"/>
                    <a:pt x="24" y="115"/>
                  </a:cubicBezTo>
                  <a:cubicBezTo>
                    <a:pt x="24" y="117"/>
                    <a:pt x="26" y="119"/>
                    <a:pt x="29" y="119"/>
                  </a:cubicBezTo>
                  <a:cubicBezTo>
                    <a:pt x="31" y="119"/>
                    <a:pt x="33" y="117"/>
                    <a:pt x="33" y="115"/>
                  </a:cubicBezTo>
                  <a:cubicBezTo>
                    <a:pt x="33" y="79"/>
                    <a:pt x="33" y="79"/>
                    <a:pt x="33" y="79"/>
                  </a:cubicBezTo>
                  <a:cubicBezTo>
                    <a:pt x="58" y="75"/>
                    <a:pt x="57" y="51"/>
                    <a:pt x="57" y="51"/>
                  </a:cubicBezTo>
                  <a:cubicBezTo>
                    <a:pt x="57" y="49"/>
                    <a:pt x="55" y="47"/>
                    <a:pt x="53" y="47"/>
                  </a:cubicBezTo>
                  <a:cubicBezTo>
                    <a:pt x="44" y="46"/>
                    <a:pt x="37" y="50"/>
                    <a:pt x="33" y="55"/>
                  </a:cubicBezTo>
                  <a:cubicBezTo>
                    <a:pt x="33" y="34"/>
                    <a:pt x="33" y="34"/>
                    <a:pt x="33" y="34"/>
                  </a:cubicBezTo>
                  <a:cubicBezTo>
                    <a:pt x="58" y="30"/>
                    <a:pt x="57" y="6"/>
                    <a:pt x="57" y="5"/>
                  </a:cubicBezTo>
                  <a:cubicBezTo>
                    <a:pt x="57" y="3"/>
                    <a:pt x="55" y="2"/>
                    <a:pt x="53" y="1"/>
                  </a:cubicBezTo>
                  <a:cubicBezTo>
                    <a:pt x="32" y="0"/>
                    <a:pt x="25" y="20"/>
                    <a:pt x="24" y="30"/>
                  </a:cubicBezTo>
                  <a:cubicBezTo>
                    <a:pt x="24" y="30"/>
                    <a:pt x="24" y="30"/>
                    <a:pt x="24" y="30"/>
                  </a:cubicBezTo>
                  <a:close/>
                  <a:moveTo>
                    <a:pt x="10" y="33"/>
                  </a:moveTo>
                  <a:cubicBezTo>
                    <a:pt x="20" y="36"/>
                    <a:pt x="23" y="43"/>
                    <a:pt x="24" y="48"/>
                  </a:cubicBezTo>
                  <a:cubicBezTo>
                    <a:pt x="15" y="47"/>
                    <a:pt x="11" y="39"/>
                    <a:pt x="10" y="33"/>
                  </a:cubicBezTo>
                  <a:close/>
                  <a:moveTo>
                    <a:pt x="10" y="79"/>
                  </a:moveTo>
                  <a:cubicBezTo>
                    <a:pt x="20" y="81"/>
                    <a:pt x="23" y="88"/>
                    <a:pt x="24" y="93"/>
                  </a:cubicBezTo>
                  <a:cubicBezTo>
                    <a:pt x="15" y="92"/>
                    <a:pt x="11" y="84"/>
                    <a:pt x="10" y="79"/>
                  </a:cubicBezTo>
                  <a:close/>
                  <a:moveTo>
                    <a:pt x="48" y="55"/>
                  </a:moveTo>
                  <a:cubicBezTo>
                    <a:pt x="47" y="60"/>
                    <a:pt x="44" y="67"/>
                    <a:pt x="34" y="70"/>
                  </a:cubicBezTo>
                  <a:cubicBezTo>
                    <a:pt x="36" y="65"/>
                    <a:pt x="40" y="57"/>
                    <a:pt x="48" y="55"/>
                  </a:cubicBezTo>
                  <a:close/>
                  <a:moveTo>
                    <a:pt x="48" y="10"/>
                  </a:moveTo>
                  <a:cubicBezTo>
                    <a:pt x="47" y="15"/>
                    <a:pt x="44" y="22"/>
                    <a:pt x="34" y="25"/>
                  </a:cubicBezTo>
                  <a:cubicBezTo>
                    <a:pt x="36" y="19"/>
                    <a:pt x="40" y="12"/>
                    <a:pt x="48"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4" name="Freeform 27"/>
            <p:cNvSpPr>
              <a:spLocks noEditPoints="1"/>
            </p:cNvSpPr>
            <p:nvPr/>
          </p:nvSpPr>
          <p:spPr bwMode="auto">
            <a:xfrm>
              <a:off x="3920" y="2135"/>
              <a:ext cx="138" cy="284"/>
            </a:xfrm>
            <a:custGeom>
              <a:avLst/>
              <a:gdLst>
                <a:gd name="T0" fmla="*/ 5 w 58"/>
                <a:gd name="T1" fmla="*/ 69 h 119"/>
                <a:gd name="T2" fmla="*/ 2 w 58"/>
                <a:gd name="T3" fmla="*/ 70 h 119"/>
                <a:gd name="T4" fmla="*/ 0 w 58"/>
                <a:gd name="T5" fmla="*/ 74 h 119"/>
                <a:gd name="T6" fmla="*/ 25 w 58"/>
                <a:gd name="T7" fmla="*/ 102 h 119"/>
                <a:gd name="T8" fmla="*/ 25 w 58"/>
                <a:gd name="T9" fmla="*/ 115 h 119"/>
                <a:gd name="T10" fmla="*/ 29 w 58"/>
                <a:gd name="T11" fmla="*/ 119 h 119"/>
                <a:gd name="T12" fmla="*/ 33 w 58"/>
                <a:gd name="T13" fmla="*/ 115 h 119"/>
                <a:gd name="T14" fmla="*/ 33 w 58"/>
                <a:gd name="T15" fmla="*/ 79 h 119"/>
                <a:gd name="T16" fmla="*/ 57 w 58"/>
                <a:gd name="T17" fmla="*/ 51 h 119"/>
                <a:gd name="T18" fmla="*/ 53 w 58"/>
                <a:gd name="T19" fmla="*/ 47 h 119"/>
                <a:gd name="T20" fmla="*/ 33 w 58"/>
                <a:gd name="T21" fmla="*/ 55 h 119"/>
                <a:gd name="T22" fmla="*/ 33 w 58"/>
                <a:gd name="T23" fmla="*/ 34 h 119"/>
                <a:gd name="T24" fmla="*/ 57 w 58"/>
                <a:gd name="T25" fmla="*/ 5 h 119"/>
                <a:gd name="T26" fmla="*/ 53 w 58"/>
                <a:gd name="T27" fmla="*/ 1 h 119"/>
                <a:gd name="T28" fmla="*/ 25 w 58"/>
                <a:gd name="T29" fmla="*/ 29 h 119"/>
                <a:gd name="T30" fmla="*/ 25 w 58"/>
                <a:gd name="T31" fmla="*/ 30 h 119"/>
                <a:gd name="T32" fmla="*/ 25 w 58"/>
                <a:gd name="T33" fmla="*/ 30 h 119"/>
                <a:gd name="T34" fmla="*/ 25 w 58"/>
                <a:gd name="T35" fmla="*/ 32 h 119"/>
                <a:gd name="T36" fmla="*/ 5 w 58"/>
                <a:gd name="T37" fmla="*/ 24 h 119"/>
                <a:gd name="T38" fmla="*/ 2 w 58"/>
                <a:gd name="T39" fmla="*/ 25 h 119"/>
                <a:gd name="T40" fmla="*/ 0 w 58"/>
                <a:gd name="T41" fmla="*/ 28 h 119"/>
                <a:gd name="T42" fmla="*/ 25 w 58"/>
                <a:gd name="T43" fmla="*/ 56 h 119"/>
                <a:gd name="T44" fmla="*/ 25 w 58"/>
                <a:gd name="T45" fmla="*/ 77 h 119"/>
                <a:gd name="T46" fmla="*/ 5 w 58"/>
                <a:gd name="T47" fmla="*/ 69 h 119"/>
                <a:gd name="T48" fmla="*/ 10 w 58"/>
                <a:gd name="T49" fmla="*/ 78 h 119"/>
                <a:gd name="T50" fmla="*/ 24 w 58"/>
                <a:gd name="T51" fmla="*/ 93 h 119"/>
                <a:gd name="T52" fmla="*/ 10 w 58"/>
                <a:gd name="T53" fmla="*/ 78 h 119"/>
                <a:gd name="T54" fmla="*/ 49 w 58"/>
                <a:gd name="T55" fmla="*/ 55 h 119"/>
                <a:gd name="T56" fmla="*/ 34 w 58"/>
                <a:gd name="T57" fmla="*/ 70 h 119"/>
                <a:gd name="T58" fmla="*/ 49 w 58"/>
                <a:gd name="T59" fmla="*/ 55 h 119"/>
                <a:gd name="T60" fmla="*/ 49 w 58"/>
                <a:gd name="T61" fmla="*/ 10 h 119"/>
                <a:gd name="T62" fmla="*/ 34 w 58"/>
                <a:gd name="T63" fmla="*/ 25 h 119"/>
                <a:gd name="T64" fmla="*/ 49 w 58"/>
                <a:gd name="T65" fmla="*/ 10 h 119"/>
                <a:gd name="T66" fmla="*/ 10 w 58"/>
                <a:gd name="T67" fmla="*/ 33 h 119"/>
                <a:gd name="T68" fmla="*/ 24 w 58"/>
                <a:gd name="T69" fmla="*/ 48 h 119"/>
                <a:gd name="T70" fmla="*/ 10 w 58"/>
                <a:gd name="T71" fmla="*/ 3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8" h="119">
                  <a:moveTo>
                    <a:pt x="5" y="69"/>
                  </a:moveTo>
                  <a:cubicBezTo>
                    <a:pt x="4" y="69"/>
                    <a:pt x="2" y="69"/>
                    <a:pt x="2" y="70"/>
                  </a:cubicBezTo>
                  <a:cubicBezTo>
                    <a:pt x="1" y="71"/>
                    <a:pt x="0" y="72"/>
                    <a:pt x="0" y="74"/>
                  </a:cubicBezTo>
                  <a:cubicBezTo>
                    <a:pt x="1" y="83"/>
                    <a:pt x="7" y="100"/>
                    <a:pt x="25" y="102"/>
                  </a:cubicBezTo>
                  <a:cubicBezTo>
                    <a:pt x="25" y="115"/>
                    <a:pt x="25" y="115"/>
                    <a:pt x="25" y="115"/>
                  </a:cubicBezTo>
                  <a:cubicBezTo>
                    <a:pt x="25" y="117"/>
                    <a:pt x="27" y="119"/>
                    <a:pt x="29" y="119"/>
                  </a:cubicBezTo>
                  <a:cubicBezTo>
                    <a:pt x="31" y="119"/>
                    <a:pt x="33" y="117"/>
                    <a:pt x="33" y="115"/>
                  </a:cubicBezTo>
                  <a:cubicBezTo>
                    <a:pt x="33" y="79"/>
                    <a:pt x="33" y="79"/>
                    <a:pt x="33" y="79"/>
                  </a:cubicBezTo>
                  <a:cubicBezTo>
                    <a:pt x="58" y="75"/>
                    <a:pt x="57" y="51"/>
                    <a:pt x="57" y="51"/>
                  </a:cubicBezTo>
                  <a:cubicBezTo>
                    <a:pt x="57" y="48"/>
                    <a:pt x="56" y="47"/>
                    <a:pt x="53" y="47"/>
                  </a:cubicBezTo>
                  <a:cubicBezTo>
                    <a:pt x="44" y="46"/>
                    <a:pt x="38" y="50"/>
                    <a:pt x="33" y="55"/>
                  </a:cubicBezTo>
                  <a:cubicBezTo>
                    <a:pt x="33" y="34"/>
                    <a:pt x="33" y="34"/>
                    <a:pt x="33" y="34"/>
                  </a:cubicBezTo>
                  <a:cubicBezTo>
                    <a:pt x="58" y="30"/>
                    <a:pt x="57" y="6"/>
                    <a:pt x="57" y="5"/>
                  </a:cubicBezTo>
                  <a:cubicBezTo>
                    <a:pt x="57" y="3"/>
                    <a:pt x="56" y="1"/>
                    <a:pt x="53" y="1"/>
                  </a:cubicBezTo>
                  <a:cubicBezTo>
                    <a:pt x="33" y="0"/>
                    <a:pt x="26" y="19"/>
                    <a:pt x="25" y="29"/>
                  </a:cubicBezTo>
                  <a:cubicBezTo>
                    <a:pt x="25" y="29"/>
                    <a:pt x="25" y="30"/>
                    <a:pt x="25" y="30"/>
                  </a:cubicBezTo>
                  <a:cubicBezTo>
                    <a:pt x="25" y="30"/>
                    <a:pt x="25" y="30"/>
                    <a:pt x="25" y="30"/>
                  </a:cubicBezTo>
                  <a:cubicBezTo>
                    <a:pt x="25" y="32"/>
                    <a:pt x="25" y="32"/>
                    <a:pt x="25" y="32"/>
                  </a:cubicBezTo>
                  <a:cubicBezTo>
                    <a:pt x="20" y="28"/>
                    <a:pt x="14" y="25"/>
                    <a:pt x="5" y="24"/>
                  </a:cubicBezTo>
                  <a:cubicBezTo>
                    <a:pt x="4" y="24"/>
                    <a:pt x="2" y="24"/>
                    <a:pt x="2" y="25"/>
                  </a:cubicBezTo>
                  <a:cubicBezTo>
                    <a:pt x="1" y="26"/>
                    <a:pt x="0" y="27"/>
                    <a:pt x="0" y="28"/>
                  </a:cubicBezTo>
                  <a:cubicBezTo>
                    <a:pt x="1" y="38"/>
                    <a:pt x="7" y="55"/>
                    <a:pt x="25" y="56"/>
                  </a:cubicBezTo>
                  <a:cubicBezTo>
                    <a:pt x="25" y="77"/>
                    <a:pt x="25" y="77"/>
                    <a:pt x="25" y="77"/>
                  </a:cubicBezTo>
                  <a:cubicBezTo>
                    <a:pt x="20" y="73"/>
                    <a:pt x="14" y="70"/>
                    <a:pt x="5" y="69"/>
                  </a:cubicBezTo>
                  <a:close/>
                  <a:moveTo>
                    <a:pt x="10" y="78"/>
                  </a:moveTo>
                  <a:cubicBezTo>
                    <a:pt x="20" y="81"/>
                    <a:pt x="23" y="88"/>
                    <a:pt x="24" y="93"/>
                  </a:cubicBezTo>
                  <a:cubicBezTo>
                    <a:pt x="15" y="92"/>
                    <a:pt x="12" y="84"/>
                    <a:pt x="10" y="78"/>
                  </a:cubicBezTo>
                  <a:close/>
                  <a:moveTo>
                    <a:pt x="49" y="55"/>
                  </a:moveTo>
                  <a:cubicBezTo>
                    <a:pt x="48" y="60"/>
                    <a:pt x="44" y="67"/>
                    <a:pt x="34" y="70"/>
                  </a:cubicBezTo>
                  <a:cubicBezTo>
                    <a:pt x="36" y="64"/>
                    <a:pt x="40" y="57"/>
                    <a:pt x="49" y="55"/>
                  </a:cubicBezTo>
                  <a:close/>
                  <a:moveTo>
                    <a:pt x="49" y="10"/>
                  </a:moveTo>
                  <a:cubicBezTo>
                    <a:pt x="48" y="15"/>
                    <a:pt x="44" y="22"/>
                    <a:pt x="34" y="25"/>
                  </a:cubicBezTo>
                  <a:cubicBezTo>
                    <a:pt x="36" y="19"/>
                    <a:pt x="40" y="12"/>
                    <a:pt x="49" y="10"/>
                  </a:cubicBezTo>
                  <a:close/>
                  <a:moveTo>
                    <a:pt x="10" y="33"/>
                  </a:moveTo>
                  <a:cubicBezTo>
                    <a:pt x="20" y="36"/>
                    <a:pt x="23" y="43"/>
                    <a:pt x="24" y="48"/>
                  </a:cubicBezTo>
                  <a:cubicBezTo>
                    <a:pt x="15" y="46"/>
                    <a:pt x="12" y="39"/>
                    <a:pt x="1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5" name="Freeform 28"/>
            <p:cNvSpPr>
              <a:spLocks noEditPoints="1"/>
            </p:cNvSpPr>
            <p:nvPr/>
          </p:nvSpPr>
          <p:spPr bwMode="auto">
            <a:xfrm>
              <a:off x="4030" y="1884"/>
              <a:ext cx="98" cy="98"/>
            </a:xfrm>
            <a:custGeom>
              <a:avLst/>
              <a:gdLst>
                <a:gd name="T0" fmla="*/ 41 w 41"/>
                <a:gd name="T1" fmla="*/ 20 h 41"/>
                <a:gd name="T2" fmla="*/ 21 w 41"/>
                <a:gd name="T3" fmla="*/ 0 h 41"/>
                <a:gd name="T4" fmla="*/ 0 w 41"/>
                <a:gd name="T5" fmla="*/ 20 h 41"/>
                <a:gd name="T6" fmla="*/ 21 w 41"/>
                <a:gd name="T7" fmla="*/ 41 h 41"/>
                <a:gd name="T8" fmla="*/ 41 w 41"/>
                <a:gd name="T9" fmla="*/ 20 h 41"/>
                <a:gd name="T10" fmla="*/ 21 w 41"/>
                <a:gd name="T11" fmla="*/ 33 h 41"/>
                <a:gd name="T12" fmla="*/ 9 w 41"/>
                <a:gd name="T13" fmla="*/ 20 h 41"/>
                <a:gd name="T14" fmla="*/ 21 w 41"/>
                <a:gd name="T15" fmla="*/ 8 h 41"/>
                <a:gd name="T16" fmla="*/ 33 w 41"/>
                <a:gd name="T17" fmla="*/ 20 h 41"/>
                <a:gd name="T18" fmla="*/ 21 w 41"/>
                <a:gd name="T19"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41">
                  <a:moveTo>
                    <a:pt x="41" y="20"/>
                  </a:moveTo>
                  <a:cubicBezTo>
                    <a:pt x="41" y="9"/>
                    <a:pt x="32" y="0"/>
                    <a:pt x="21" y="0"/>
                  </a:cubicBezTo>
                  <a:cubicBezTo>
                    <a:pt x="9" y="0"/>
                    <a:pt x="0" y="9"/>
                    <a:pt x="0" y="20"/>
                  </a:cubicBezTo>
                  <a:cubicBezTo>
                    <a:pt x="0" y="32"/>
                    <a:pt x="9" y="41"/>
                    <a:pt x="21" y="41"/>
                  </a:cubicBezTo>
                  <a:cubicBezTo>
                    <a:pt x="32" y="41"/>
                    <a:pt x="41" y="32"/>
                    <a:pt x="41" y="20"/>
                  </a:cubicBezTo>
                  <a:close/>
                  <a:moveTo>
                    <a:pt x="21" y="33"/>
                  </a:moveTo>
                  <a:cubicBezTo>
                    <a:pt x="14" y="33"/>
                    <a:pt x="9" y="27"/>
                    <a:pt x="9" y="20"/>
                  </a:cubicBezTo>
                  <a:cubicBezTo>
                    <a:pt x="9" y="14"/>
                    <a:pt x="14" y="8"/>
                    <a:pt x="21" y="8"/>
                  </a:cubicBezTo>
                  <a:cubicBezTo>
                    <a:pt x="27" y="8"/>
                    <a:pt x="33" y="14"/>
                    <a:pt x="33" y="20"/>
                  </a:cubicBezTo>
                  <a:cubicBezTo>
                    <a:pt x="33" y="27"/>
                    <a:pt x="27"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6" name="Freeform 29"/>
            <p:cNvSpPr/>
            <p:nvPr/>
          </p:nvSpPr>
          <p:spPr bwMode="auto">
            <a:xfrm>
              <a:off x="4068" y="1839"/>
              <a:ext cx="21" cy="40"/>
            </a:xfrm>
            <a:custGeom>
              <a:avLst/>
              <a:gdLst>
                <a:gd name="T0" fmla="*/ 5 w 9"/>
                <a:gd name="T1" fmla="*/ 17 h 17"/>
                <a:gd name="T2" fmla="*/ 9 w 9"/>
                <a:gd name="T3" fmla="*/ 13 h 17"/>
                <a:gd name="T4" fmla="*/ 9 w 9"/>
                <a:gd name="T5" fmla="*/ 4 h 17"/>
                <a:gd name="T6" fmla="*/ 5 w 9"/>
                <a:gd name="T7" fmla="*/ 0 h 17"/>
                <a:gd name="T8" fmla="*/ 0 w 9"/>
                <a:gd name="T9" fmla="*/ 4 h 17"/>
                <a:gd name="T10" fmla="*/ 0 w 9"/>
                <a:gd name="T11" fmla="*/ 13 h 17"/>
                <a:gd name="T12" fmla="*/ 5 w 9"/>
                <a:gd name="T13" fmla="*/ 17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5" y="17"/>
                  </a:moveTo>
                  <a:cubicBezTo>
                    <a:pt x="7" y="17"/>
                    <a:pt x="9" y="15"/>
                    <a:pt x="9" y="13"/>
                  </a:cubicBezTo>
                  <a:cubicBezTo>
                    <a:pt x="9" y="4"/>
                    <a:pt x="9" y="4"/>
                    <a:pt x="9" y="4"/>
                  </a:cubicBezTo>
                  <a:cubicBezTo>
                    <a:pt x="9" y="2"/>
                    <a:pt x="7" y="0"/>
                    <a:pt x="5" y="0"/>
                  </a:cubicBezTo>
                  <a:cubicBezTo>
                    <a:pt x="2" y="0"/>
                    <a:pt x="0" y="2"/>
                    <a:pt x="0" y="4"/>
                  </a:cubicBezTo>
                  <a:cubicBezTo>
                    <a:pt x="0" y="13"/>
                    <a:pt x="0" y="13"/>
                    <a:pt x="0" y="13"/>
                  </a:cubicBezTo>
                  <a:cubicBezTo>
                    <a:pt x="0" y="15"/>
                    <a:pt x="2" y="17"/>
                    <a:pt x="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7" name="Freeform 30"/>
            <p:cNvSpPr/>
            <p:nvPr/>
          </p:nvSpPr>
          <p:spPr bwMode="auto">
            <a:xfrm>
              <a:off x="4068" y="1987"/>
              <a:ext cx="21" cy="40"/>
            </a:xfrm>
            <a:custGeom>
              <a:avLst/>
              <a:gdLst>
                <a:gd name="T0" fmla="*/ 0 w 9"/>
                <a:gd name="T1" fmla="*/ 4 h 17"/>
                <a:gd name="T2" fmla="*/ 0 w 9"/>
                <a:gd name="T3" fmla="*/ 12 h 17"/>
                <a:gd name="T4" fmla="*/ 5 w 9"/>
                <a:gd name="T5" fmla="*/ 17 h 17"/>
                <a:gd name="T6" fmla="*/ 9 w 9"/>
                <a:gd name="T7" fmla="*/ 12 h 17"/>
                <a:gd name="T8" fmla="*/ 9 w 9"/>
                <a:gd name="T9" fmla="*/ 4 h 17"/>
                <a:gd name="T10" fmla="*/ 5 w 9"/>
                <a:gd name="T11" fmla="*/ 0 h 17"/>
                <a:gd name="T12" fmla="*/ 0 w 9"/>
                <a:gd name="T13" fmla="*/ 4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0" y="4"/>
                  </a:moveTo>
                  <a:cubicBezTo>
                    <a:pt x="0" y="12"/>
                    <a:pt x="0" y="12"/>
                    <a:pt x="0" y="12"/>
                  </a:cubicBezTo>
                  <a:cubicBezTo>
                    <a:pt x="0" y="15"/>
                    <a:pt x="2" y="17"/>
                    <a:pt x="5" y="17"/>
                  </a:cubicBezTo>
                  <a:cubicBezTo>
                    <a:pt x="7" y="17"/>
                    <a:pt x="9" y="15"/>
                    <a:pt x="9" y="12"/>
                  </a:cubicBezTo>
                  <a:cubicBezTo>
                    <a:pt x="9" y="4"/>
                    <a:pt x="9" y="4"/>
                    <a:pt x="9" y="4"/>
                  </a:cubicBezTo>
                  <a:cubicBezTo>
                    <a:pt x="9" y="2"/>
                    <a:pt x="7" y="0"/>
                    <a:pt x="5" y="0"/>
                  </a:cubicBezTo>
                  <a:cubicBezTo>
                    <a:pt x="2" y="0"/>
                    <a:pt x="0" y="2"/>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8" name="Freeform 31"/>
            <p:cNvSpPr/>
            <p:nvPr/>
          </p:nvSpPr>
          <p:spPr bwMode="auto">
            <a:xfrm>
              <a:off x="4008" y="1863"/>
              <a:ext cx="38" cy="35"/>
            </a:xfrm>
            <a:custGeom>
              <a:avLst/>
              <a:gdLst>
                <a:gd name="T0" fmla="*/ 8 w 16"/>
                <a:gd name="T1" fmla="*/ 14 h 15"/>
                <a:gd name="T2" fmla="*/ 11 w 16"/>
                <a:gd name="T3" fmla="*/ 15 h 15"/>
                <a:gd name="T4" fmla="*/ 14 w 16"/>
                <a:gd name="T5" fmla="*/ 14 h 15"/>
                <a:gd name="T6" fmla="*/ 14 w 16"/>
                <a:gd name="T7" fmla="*/ 8 h 15"/>
                <a:gd name="T8" fmla="*/ 8 w 16"/>
                <a:gd name="T9" fmla="*/ 2 h 15"/>
                <a:gd name="T10" fmla="*/ 2 w 16"/>
                <a:gd name="T11" fmla="*/ 2 h 15"/>
                <a:gd name="T12" fmla="*/ 2 w 16"/>
                <a:gd name="T13" fmla="*/ 8 h 15"/>
                <a:gd name="T14" fmla="*/ 8 w 16"/>
                <a:gd name="T15" fmla="*/ 14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14"/>
                  </a:moveTo>
                  <a:cubicBezTo>
                    <a:pt x="9" y="14"/>
                    <a:pt x="10" y="15"/>
                    <a:pt x="11" y="15"/>
                  </a:cubicBezTo>
                  <a:cubicBezTo>
                    <a:pt x="12" y="15"/>
                    <a:pt x="13" y="14"/>
                    <a:pt x="14" y="14"/>
                  </a:cubicBezTo>
                  <a:cubicBezTo>
                    <a:pt x="16" y="12"/>
                    <a:pt x="16" y="9"/>
                    <a:pt x="14" y="8"/>
                  </a:cubicBezTo>
                  <a:cubicBezTo>
                    <a:pt x="8" y="2"/>
                    <a:pt x="8" y="2"/>
                    <a:pt x="8" y="2"/>
                  </a:cubicBezTo>
                  <a:cubicBezTo>
                    <a:pt x="6" y="0"/>
                    <a:pt x="4" y="0"/>
                    <a:pt x="2" y="2"/>
                  </a:cubicBezTo>
                  <a:cubicBezTo>
                    <a:pt x="0" y="3"/>
                    <a:pt x="0" y="6"/>
                    <a:pt x="2" y="8"/>
                  </a:cubicBez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29" name="Freeform 32"/>
            <p:cNvSpPr/>
            <p:nvPr/>
          </p:nvSpPr>
          <p:spPr bwMode="auto">
            <a:xfrm>
              <a:off x="4113" y="1965"/>
              <a:ext cx="36" cy="36"/>
            </a:xfrm>
            <a:custGeom>
              <a:avLst/>
              <a:gdLst>
                <a:gd name="T0" fmla="*/ 7 w 15"/>
                <a:gd name="T1" fmla="*/ 14 h 15"/>
                <a:gd name="T2" fmla="*/ 10 w 15"/>
                <a:gd name="T3" fmla="*/ 15 h 15"/>
                <a:gd name="T4" fmla="*/ 13 w 15"/>
                <a:gd name="T5" fmla="*/ 14 h 15"/>
                <a:gd name="T6" fmla="*/ 13 w 15"/>
                <a:gd name="T7" fmla="*/ 8 h 15"/>
                <a:gd name="T8" fmla="*/ 7 w 15"/>
                <a:gd name="T9" fmla="*/ 2 h 15"/>
                <a:gd name="T10" fmla="*/ 1 w 15"/>
                <a:gd name="T11" fmla="*/ 2 h 15"/>
                <a:gd name="T12" fmla="*/ 1 w 15"/>
                <a:gd name="T13" fmla="*/ 8 h 15"/>
                <a:gd name="T14" fmla="*/ 7 w 15"/>
                <a:gd name="T15" fmla="*/ 14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5">
                  <a:moveTo>
                    <a:pt x="7" y="14"/>
                  </a:moveTo>
                  <a:cubicBezTo>
                    <a:pt x="8" y="15"/>
                    <a:pt x="9" y="15"/>
                    <a:pt x="10" y="15"/>
                  </a:cubicBezTo>
                  <a:cubicBezTo>
                    <a:pt x="12" y="15"/>
                    <a:pt x="13" y="15"/>
                    <a:pt x="13" y="14"/>
                  </a:cubicBezTo>
                  <a:cubicBezTo>
                    <a:pt x="15" y="12"/>
                    <a:pt x="15" y="10"/>
                    <a:pt x="13" y="8"/>
                  </a:cubicBezTo>
                  <a:cubicBezTo>
                    <a:pt x="7" y="2"/>
                    <a:pt x="7" y="2"/>
                    <a:pt x="7" y="2"/>
                  </a:cubicBezTo>
                  <a:cubicBezTo>
                    <a:pt x="6" y="0"/>
                    <a:pt x="3" y="0"/>
                    <a:pt x="1" y="2"/>
                  </a:cubicBezTo>
                  <a:cubicBezTo>
                    <a:pt x="0" y="4"/>
                    <a:pt x="0" y="6"/>
                    <a:pt x="1" y="8"/>
                  </a:cubicBez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30" name="Freeform 33"/>
            <p:cNvSpPr/>
            <p:nvPr/>
          </p:nvSpPr>
          <p:spPr bwMode="auto">
            <a:xfrm>
              <a:off x="3984" y="1922"/>
              <a:ext cx="41" cy="22"/>
            </a:xfrm>
            <a:custGeom>
              <a:avLst/>
              <a:gdLst>
                <a:gd name="T0" fmla="*/ 5 w 17"/>
                <a:gd name="T1" fmla="*/ 9 h 9"/>
                <a:gd name="T2" fmla="*/ 13 w 17"/>
                <a:gd name="T3" fmla="*/ 9 h 9"/>
                <a:gd name="T4" fmla="*/ 17 w 17"/>
                <a:gd name="T5" fmla="*/ 4 h 9"/>
                <a:gd name="T6" fmla="*/ 13 w 17"/>
                <a:gd name="T7" fmla="*/ 0 h 9"/>
                <a:gd name="T8" fmla="*/ 5 w 17"/>
                <a:gd name="T9" fmla="*/ 0 h 9"/>
                <a:gd name="T10" fmla="*/ 0 w 17"/>
                <a:gd name="T11" fmla="*/ 4 h 9"/>
                <a:gd name="T12" fmla="*/ 5 w 17"/>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17" h="9">
                  <a:moveTo>
                    <a:pt x="5" y="9"/>
                  </a:moveTo>
                  <a:cubicBezTo>
                    <a:pt x="13" y="9"/>
                    <a:pt x="13" y="9"/>
                    <a:pt x="13" y="9"/>
                  </a:cubicBezTo>
                  <a:cubicBezTo>
                    <a:pt x="15" y="9"/>
                    <a:pt x="17" y="7"/>
                    <a:pt x="17" y="4"/>
                  </a:cubicBezTo>
                  <a:cubicBezTo>
                    <a:pt x="17" y="2"/>
                    <a:pt x="15" y="0"/>
                    <a:pt x="13" y="0"/>
                  </a:cubicBezTo>
                  <a:cubicBezTo>
                    <a:pt x="5" y="0"/>
                    <a:pt x="5" y="0"/>
                    <a:pt x="5" y="0"/>
                  </a:cubicBezTo>
                  <a:cubicBezTo>
                    <a:pt x="2" y="0"/>
                    <a:pt x="0" y="2"/>
                    <a:pt x="0" y="4"/>
                  </a:cubicBezTo>
                  <a:cubicBezTo>
                    <a:pt x="0" y="7"/>
                    <a:pt x="2" y="9"/>
                    <a:pt x="5"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31" name="Freeform 34"/>
            <p:cNvSpPr/>
            <p:nvPr/>
          </p:nvSpPr>
          <p:spPr bwMode="auto">
            <a:xfrm>
              <a:off x="4132" y="1922"/>
              <a:ext cx="41" cy="22"/>
            </a:xfrm>
            <a:custGeom>
              <a:avLst/>
              <a:gdLst>
                <a:gd name="T0" fmla="*/ 13 w 17"/>
                <a:gd name="T1" fmla="*/ 0 h 9"/>
                <a:gd name="T2" fmla="*/ 4 w 17"/>
                <a:gd name="T3" fmla="*/ 0 h 9"/>
                <a:gd name="T4" fmla="*/ 0 w 17"/>
                <a:gd name="T5" fmla="*/ 4 h 9"/>
                <a:gd name="T6" fmla="*/ 4 w 17"/>
                <a:gd name="T7" fmla="*/ 9 h 9"/>
                <a:gd name="T8" fmla="*/ 13 w 17"/>
                <a:gd name="T9" fmla="*/ 9 h 9"/>
                <a:gd name="T10" fmla="*/ 17 w 17"/>
                <a:gd name="T11" fmla="*/ 4 h 9"/>
                <a:gd name="T12" fmla="*/ 13 w 17"/>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7" h="9">
                  <a:moveTo>
                    <a:pt x="13" y="0"/>
                  </a:moveTo>
                  <a:cubicBezTo>
                    <a:pt x="4" y="0"/>
                    <a:pt x="4" y="0"/>
                    <a:pt x="4" y="0"/>
                  </a:cubicBezTo>
                  <a:cubicBezTo>
                    <a:pt x="2" y="0"/>
                    <a:pt x="0" y="2"/>
                    <a:pt x="0" y="4"/>
                  </a:cubicBezTo>
                  <a:cubicBezTo>
                    <a:pt x="0" y="7"/>
                    <a:pt x="2" y="9"/>
                    <a:pt x="4" y="9"/>
                  </a:cubicBezTo>
                  <a:cubicBezTo>
                    <a:pt x="13" y="9"/>
                    <a:pt x="13" y="9"/>
                    <a:pt x="13" y="9"/>
                  </a:cubicBezTo>
                  <a:cubicBezTo>
                    <a:pt x="15" y="9"/>
                    <a:pt x="17" y="7"/>
                    <a:pt x="17" y="4"/>
                  </a:cubicBezTo>
                  <a:cubicBezTo>
                    <a:pt x="17" y="2"/>
                    <a:pt x="15"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32" name="Freeform 35"/>
            <p:cNvSpPr/>
            <p:nvPr/>
          </p:nvSpPr>
          <p:spPr bwMode="auto">
            <a:xfrm>
              <a:off x="4008" y="1965"/>
              <a:ext cx="38" cy="36"/>
            </a:xfrm>
            <a:custGeom>
              <a:avLst/>
              <a:gdLst>
                <a:gd name="T0" fmla="*/ 8 w 16"/>
                <a:gd name="T1" fmla="*/ 2 h 15"/>
                <a:gd name="T2" fmla="*/ 2 w 16"/>
                <a:gd name="T3" fmla="*/ 8 h 15"/>
                <a:gd name="T4" fmla="*/ 2 w 16"/>
                <a:gd name="T5" fmla="*/ 14 h 15"/>
                <a:gd name="T6" fmla="*/ 5 w 16"/>
                <a:gd name="T7" fmla="*/ 15 h 15"/>
                <a:gd name="T8" fmla="*/ 8 w 16"/>
                <a:gd name="T9" fmla="*/ 14 h 15"/>
                <a:gd name="T10" fmla="*/ 14 w 16"/>
                <a:gd name="T11" fmla="*/ 8 h 15"/>
                <a:gd name="T12" fmla="*/ 14 w 16"/>
                <a:gd name="T13" fmla="*/ 2 h 15"/>
                <a:gd name="T14" fmla="*/ 8 w 16"/>
                <a:gd name="T15" fmla="*/ 2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5">
                  <a:moveTo>
                    <a:pt x="8" y="2"/>
                  </a:moveTo>
                  <a:cubicBezTo>
                    <a:pt x="2" y="8"/>
                    <a:pt x="2" y="8"/>
                    <a:pt x="2" y="8"/>
                  </a:cubicBezTo>
                  <a:cubicBezTo>
                    <a:pt x="0" y="10"/>
                    <a:pt x="0" y="12"/>
                    <a:pt x="2" y="14"/>
                  </a:cubicBezTo>
                  <a:cubicBezTo>
                    <a:pt x="3" y="15"/>
                    <a:pt x="4" y="15"/>
                    <a:pt x="5" y="15"/>
                  </a:cubicBezTo>
                  <a:cubicBezTo>
                    <a:pt x="6" y="15"/>
                    <a:pt x="7" y="15"/>
                    <a:pt x="8" y="14"/>
                  </a:cubicBezTo>
                  <a:cubicBezTo>
                    <a:pt x="14" y="8"/>
                    <a:pt x="14" y="8"/>
                    <a:pt x="14" y="8"/>
                  </a:cubicBezTo>
                  <a:cubicBezTo>
                    <a:pt x="16" y="6"/>
                    <a:pt x="16" y="4"/>
                    <a:pt x="14" y="2"/>
                  </a:cubicBezTo>
                  <a:cubicBezTo>
                    <a:pt x="12" y="0"/>
                    <a:pt x="10"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sp>
          <p:nvSpPr>
            <p:cNvPr id="33" name="Freeform 36"/>
            <p:cNvSpPr/>
            <p:nvPr/>
          </p:nvSpPr>
          <p:spPr bwMode="auto">
            <a:xfrm>
              <a:off x="4113" y="1863"/>
              <a:ext cx="36" cy="35"/>
            </a:xfrm>
            <a:custGeom>
              <a:avLst/>
              <a:gdLst>
                <a:gd name="T0" fmla="*/ 4 w 15"/>
                <a:gd name="T1" fmla="*/ 15 h 15"/>
                <a:gd name="T2" fmla="*/ 7 w 15"/>
                <a:gd name="T3" fmla="*/ 14 h 15"/>
                <a:gd name="T4" fmla="*/ 13 w 15"/>
                <a:gd name="T5" fmla="*/ 8 h 15"/>
                <a:gd name="T6" fmla="*/ 13 w 15"/>
                <a:gd name="T7" fmla="*/ 2 h 15"/>
                <a:gd name="T8" fmla="*/ 7 w 15"/>
                <a:gd name="T9" fmla="*/ 2 h 15"/>
                <a:gd name="T10" fmla="*/ 1 w 15"/>
                <a:gd name="T11" fmla="*/ 8 h 15"/>
                <a:gd name="T12" fmla="*/ 1 w 15"/>
                <a:gd name="T13" fmla="*/ 14 h 15"/>
                <a:gd name="T14" fmla="*/ 4 w 15"/>
                <a:gd name="T15" fmla="*/ 15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5">
                  <a:moveTo>
                    <a:pt x="4" y="15"/>
                  </a:moveTo>
                  <a:cubicBezTo>
                    <a:pt x="6" y="15"/>
                    <a:pt x="7" y="14"/>
                    <a:pt x="7" y="14"/>
                  </a:cubicBezTo>
                  <a:cubicBezTo>
                    <a:pt x="13" y="8"/>
                    <a:pt x="13" y="8"/>
                    <a:pt x="13" y="8"/>
                  </a:cubicBezTo>
                  <a:cubicBezTo>
                    <a:pt x="15" y="6"/>
                    <a:pt x="15" y="3"/>
                    <a:pt x="13" y="2"/>
                  </a:cubicBezTo>
                  <a:cubicBezTo>
                    <a:pt x="12" y="0"/>
                    <a:pt x="9" y="0"/>
                    <a:pt x="7" y="2"/>
                  </a:cubicBezTo>
                  <a:cubicBezTo>
                    <a:pt x="1" y="8"/>
                    <a:pt x="1" y="8"/>
                    <a:pt x="1" y="8"/>
                  </a:cubicBezTo>
                  <a:cubicBezTo>
                    <a:pt x="0" y="9"/>
                    <a:pt x="0" y="12"/>
                    <a:pt x="1" y="14"/>
                  </a:cubicBezTo>
                  <a:cubicBezTo>
                    <a:pt x="2" y="14"/>
                    <a:pt x="3" y="15"/>
                    <a:pt x="4"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2">
                    <a:lumMod val="10000"/>
                  </a:schemeClr>
                </a:solidFill>
              </a:endParaRPr>
            </a:p>
          </p:txBody>
        </p:sp>
      </p:grpSp>
      <p:sp>
        <p:nvSpPr>
          <p:cNvPr id="34" name="矩形 33"/>
          <p:cNvSpPr/>
          <p:nvPr/>
        </p:nvSpPr>
        <p:spPr>
          <a:xfrm>
            <a:off x="1820160" y="3679507"/>
            <a:ext cx="1677140" cy="954107"/>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35" name="矩形 34"/>
          <p:cNvSpPr/>
          <p:nvPr/>
        </p:nvSpPr>
        <p:spPr>
          <a:xfrm>
            <a:off x="4101862" y="3679507"/>
            <a:ext cx="1649344" cy="954107"/>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36" name="矩形 35"/>
          <p:cNvSpPr/>
          <p:nvPr/>
        </p:nvSpPr>
        <p:spPr>
          <a:xfrm>
            <a:off x="6316250" y="3679507"/>
            <a:ext cx="1725813" cy="954107"/>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37" name="矩形 36"/>
          <p:cNvSpPr/>
          <p:nvPr/>
        </p:nvSpPr>
        <p:spPr>
          <a:xfrm>
            <a:off x="8689845" y="3679507"/>
            <a:ext cx="1593447" cy="954107"/>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38" name="矩形 37"/>
          <p:cNvSpPr/>
          <p:nvPr/>
        </p:nvSpPr>
        <p:spPr>
          <a:xfrm>
            <a:off x="839788" y="5031224"/>
            <a:ext cx="10520622" cy="1169551"/>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posuere cubilia Curae; Donec velit neque, auctor sit amet aliquam vel, ullamcorper sit amet ligula. Nulla quis lorem ut libero malesuada feugiat. Vestibulum ac diam sit amet quam vehicula elementum sed sit amet dui. Quisque velit nisi, pretium ut lacinia in, elementum id enim. Vestibulum ac diam sit amet quam vehicula elementum sed sit amet dui. Quisque velit nisi, pretium ut lacinia in, elementum id enim. Lorem ipsum dolor sit amet, consectetur adipiscing elit. Donec rutrum congue leo eget malesuada. Vivamus magna justo, lacinia eget co.</a:t>
            </a:r>
            <a:endParaRPr lang="zh-CN" altLang="en-US" sz="14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3" name="L 形 2"/>
          <p:cNvSpPr>
            <a:spLocks noChangeAspect="1"/>
          </p:cNvSpPr>
          <p:nvPr/>
        </p:nvSpPr>
        <p:spPr>
          <a:xfrm rot="13500000">
            <a:off x="3291484" y="2997814"/>
            <a:ext cx="360000" cy="360000"/>
          </a:xfrm>
          <a:prstGeom prst="corner">
            <a:avLst>
              <a:gd name="adj1" fmla="val 31529"/>
              <a:gd name="adj2" fmla="val 3216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4" name="L 形 3"/>
          <p:cNvSpPr>
            <a:spLocks noChangeAspect="1"/>
          </p:cNvSpPr>
          <p:nvPr/>
        </p:nvSpPr>
        <p:spPr>
          <a:xfrm rot="13500000">
            <a:off x="5791256" y="2997813"/>
            <a:ext cx="360000" cy="360000"/>
          </a:xfrm>
          <a:prstGeom prst="corner">
            <a:avLst>
              <a:gd name="adj1" fmla="val 31529"/>
              <a:gd name="adj2" fmla="val 3216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6" name="L 形 5"/>
          <p:cNvSpPr>
            <a:spLocks noChangeAspect="1"/>
          </p:cNvSpPr>
          <p:nvPr/>
        </p:nvSpPr>
        <p:spPr>
          <a:xfrm rot="13500000">
            <a:off x="8280884" y="2997813"/>
            <a:ext cx="360000" cy="360000"/>
          </a:xfrm>
          <a:prstGeom prst="corner">
            <a:avLst>
              <a:gd name="adj1" fmla="val 31529"/>
              <a:gd name="adj2" fmla="val 3216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sp>
        <p:nvSpPr>
          <p:cNvPr id="7" name="椭圆 6"/>
          <p:cNvSpPr>
            <a:spLocks noChangeAspect="1"/>
          </p:cNvSpPr>
          <p:nvPr/>
        </p:nvSpPr>
        <p:spPr>
          <a:xfrm>
            <a:off x="1633950" y="2457814"/>
            <a:ext cx="1440000" cy="1440000"/>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grpSp>
        <p:nvGrpSpPr>
          <p:cNvPr id="8" name="Group 4"/>
          <p:cNvGrpSpPr>
            <a:grpSpLocks noChangeAspect="1"/>
          </p:cNvGrpSpPr>
          <p:nvPr/>
        </p:nvGrpSpPr>
        <p:grpSpPr bwMode="auto">
          <a:xfrm>
            <a:off x="1993950" y="2797358"/>
            <a:ext cx="720000" cy="760909"/>
            <a:chOff x="1834" y="425"/>
            <a:chExt cx="704" cy="744"/>
          </a:xfrm>
          <a:solidFill>
            <a:schemeClr val="bg1"/>
          </a:solidFill>
        </p:grpSpPr>
        <p:sp>
          <p:nvSpPr>
            <p:cNvPr id="9" name="Oval 5"/>
            <p:cNvSpPr>
              <a:spLocks noChangeArrowheads="1"/>
            </p:cNvSpPr>
            <p:nvPr/>
          </p:nvSpPr>
          <p:spPr bwMode="auto">
            <a:xfrm>
              <a:off x="1862" y="425"/>
              <a:ext cx="158" cy="1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sp>
          <p:nvSpPr>
            <p:cNvPr id="10" name="Oval 6"/>
            <p:cNvSpPr>
              <a:spLocks noChangeArrowheads="1"/>
            </p:cNvSpPr>
            <p:nvPr/>
          </p:nvSpPr>
          <p:spPr bwMode="auto">
            <a:xfrm>
              <a:off x="2352" y="425"/>
              <a:ext cx="157" cy="1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sp>
          <p:nvSpPr>
            <p:cNvPr id="11" name="Oval 7"/>
            <p:cNvSpPr>
              <a:spLocks noChangeArrowheads="1"/>
            </p:cNvSpPr>
            <p:nvPr/>
          </p:nvSpPr>
          <p:spPr bwMode="auto">
            <a:xfrm>
              <a:off x="2352" y="845"/>
              <a:ext cx="157" cy="1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sp>
          <p:nvSpPr>
            <p:cNvPr id="12" name="Oval 8"/>
            <p:cNvSpPr>
              <a:spLocks noChangeArrowheads="1"/>
            </p:cNvSpPr>
            <p:nvPr/>
          </p:nvSpPr>
          <p:spPr bwMode="auto">
            <a:xfrm>
              <a:off x="1862" y="845"/>
              <a:ext cx="158" cy="15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sp>
          <p:nvSpPr>
            <p:cNvPr id="13" name="Freeform 9"/>
            <p:cNvSpPr/>
            <p:nvPr/>
          </p:nvSpPr>
          <p:spPr bwMode="auto">
            <a:xfrm>
              <a:off x="1834" y="592"/>
              <a:ext cx="704" cy="577"/>
            </a:xfrm>
            <a:custGeom>
              <a:avLst/>
              <a:gdLst>
                <a:gd name="T0" fmla="*/ 295 w 295"/>
                <a:gd name="T1" fmla="*/ 42 h 242"/>
                <a:gd name="T2" fmla="*/ 250 w 295"/>
                <a:gd name="T3" fmla="*/ 0 h 242"/>
                <a:gd name="T4" fmla="*/ 206 w 295"/>
                <a:gd name="T5" fmla="*/ 42 h 242"/>
                <a:gd name="T6" fmla="*/ 206 w 295"/>
                <a:gd name="T7" fmla="*/ 58 h 242"/>
                <a:gd name="T8" fmla="*/ 180 w 295"/>
                <a:gd name="T9" fmla="*/ 86 h 242"/>
                <a:gd name="T10" fmla="*/ 116 w 295"/>
                <a:gd name="T11" fmla="*/ 86 h 242"/>
                <a:gd name="T12" fmla="*/ 89 w 295"/>
                <a:gd name="T13" fmla="*/ 57 h 242"/>
                <a:gd name="T14" fmla="*/ 89 w 295"/>
                <a:gd name="T15" fmla="*/ 42 h 242"/>
                <a:gd name="T16" fmla="*/ 44 w 295"/>
                <a:gd name="T17" fmla="*/ 0 h 242"/>
                <a:gd name="T18" fmla="*/ 0 w 295"/>
                <a:gd name="T19" fmla="*/ 42 h 242"/>
                <a:gd name="T20" fmla="*/ 0 w 295"/>
                <a:gd name="T21" fmla="*/ 66 h 242"/>
                <a:gd name="T22" fmla="*/ 80 w 295"/>
                <a:gd name="T23" fmla="*/ 66 h 242"/>
                <a:gd name="T24" fmla="*/ 101 w 295"/>
                <a:gd name="T25" fmla="*/ 90 h 242"/>
                <a:gd name="T26" fmla="*/ 101 w 295"/>
                <a:gd name="T27" fmla="*/ 141 h 242"/>
                <a:gd name="T28" fmla="*/ 76 w 295"/>
                <a:gd name="T29" fmla="*/ 188 h 242"/>
                <a:gd name="T30" fmla="*/ 45 w 295"/>
                <a:gd name="T31" fmla="*/ 175 h 242"/>
                <a:gd name="T32" fmla="*/ 0 w 295"/>
                <a:gd name="T33" fmla="*/ 218 h 242"/>
                <a:gd name="T34" fmla="*/ 0 w 295"/>
                <a:gd name="T35" fmla="*/ 242 h 242"/>
                <a:gd name="T36" fmla="*/ 89 w 295"/>
                <a:gd name="T37" fmla="*/ 242 h 242"/>
                <a:gd name="T38" fmla="*/ 89 w 295"/>
                <a:gd name="T39" fmla="*/ 218 h 242"/>
                <a:gd name="T40" fmla="*/ 84 w 295"/>
                <a:gd name="T41" fmla="*/ 199 h 242"/>
                <a:gd name="T42" fmla="*/ 115 w 295"/>
                <a:gd name="T43" fmla="*/ 144 h 242"/>
                <a:gd name="T44" fmla="*/ 180 w 295"/>
                <a:gd name="T45" fmla="*/ 144 h 242"/>
                <a:gd name="T46" fmla="*/ 211 w 295"/>
                <a:gd name="T47" fmla="*/ 198 h 242"/>
                <a:gd name="T48" fmla="*/ 206 w 295"/>
                <a:gd name="T49" fmla="*/ 218 h 242"/>
                <a:gd name="T50" fmla="*/ 206 w 295"/>
                <a:gd name="T51" fmla="*/ 242 h 242"/>
                <a:gd name="T52" fmla="*/ 295 w 295"/>
                <a:gd name="T53" fmla="*/ 242 h 242"/>
                <a:gd name="T54" fmla="*/ 295 w 295"/>
                <a:gd name="T55" fmla="*/ 218 h 242"/>
                <a:gd name="T56" fmla="*/ 250 w 295"/>
                <a:gd name="T57" fmla="*/ 175 h 242"/>
                <a:gd name="T58" fmla="*/ 219 w 295"/>
                <a:gd name="T59" fmla="*/ 187 h 242"/>
                <a:gd name="T60" fmla="*/ 191 w 295"/>
                <a:gd name="T61" fmla="*/ 136 h 242"/>
                <a:gd name="T62" fmla="*/ 191 w 295"/>
                <a:gd name="T63" fmla="*/ 92 h 242"/>
                <a:gd name="T64" fmla="*/ 216 w 295"/>
                <a:gd name="T65" fmla="*/ 66 h 242"/>
                <a:gd name="T66" fmla="*/ 295 w 295"/>
                <a:gd name="T67" fmla="*/ 66 h 242"/>
                <a:gd name="T68" fmla="*/ 295 w 295"/>
                <a:gd name="T69" fmla="*/ 42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5" h="242">
                  <a:moveTo>
                    <a:pt x="295" y="42"/>
                  </a:moveTo>
                  <a:cubicBezTo>
                    <a:pt x="295" y="19"/>
                    <a:pt x="275" y="0"/>
                    <a:pt x="250" y="0"/>
                  </a:cubicBezTo>
                  <a:cubicBezTo>
                    <a:pt x="226" y="0"/>
                    <a:pt x="206" y="19"/>
                    <a:pt x="206" y="42"/>
                  </a:cubicBezTo>
                  <a:cubicBezTo>
                    <a:pt x="206" y="58"/>
                    <a:pt x="206" y="58"/>
                    <a:pt x="206" y="58"/>
                  </a:cubicBezTo>
                  <a:cubicBezTo>
                    <a:pt x="180" y="86"/>
                    <a:pt x="180" y="86"/>
                    <a:pt x="180" y="86"/>
                  </a:cubicBezTo>
                  <a:cubicBezTo>
                    <a:pt x="116" y="86"/>
                    <a:pt x="116" y="86"/>
                    <a:pt x="116" y="86"/>
                  </a:cubicBezTo>
                  <a:cubicBezTo>
                    <a:pt x="89" y="57"/>
                    <a:pt x="89" y="57"/>
                    <a:pt x="89" y="57"/>
                  </a:cubicBezTo>
                  <a:cubicBezTo>
                    <a:pt x="89" y="42"/>
                    <a:pt x="89" y="42"/>
                    <a:pt x="89" y="42"/>
                  </a:cubicBezTo>
                  <a:cubicBezTo>
                    <a:pt x="89" y="19"/>
                    <a:pt x="69" y="0"/>
                    <a:pt x="44" y="0"/>
                  </a:cubicBezTo>
                  <a:cubicBezTo>
                    <a:pt x="20" y="0"/>
                    <a:pt x="0" y="19"/>
                    <a:pt x="0" y="42"/>
                  </a:cubicBezTo>
                  <a:cubicBezTo>
                    <a:pt x="0" y="66"/>
                    <a:pt x="0" y="66"/>
                    <a:pt x="0" y="66"/>
                  </a:cubicBezTo>
                  <a:cubicBezTo>
                    <a:pt x="80" y="66"/>
                    <a:pt x="80" y="66"/>
                    <a:pt x="80" y="66"/>
                  </a:cubicBezTo>
                  <a:cubicBezTo>
                    <a:pt x="101" y="90"/>
                    <a:pt x="101" y="90"/>
                    <a:pt x="101" y="90"/>
                  </a:cubicBezTo>
                  <a:cubicBezTo>
                    <a:pt x="101" y="141"/>
                    <a:pt x="101" y="141"/>
                    <a:pt x="101" y="141"/>
                  </a:cubicBezTo>
                  <a:cubicBezTo>
                    <a:pt x="76" y="188"/>
                    <a:pt x="76" y="188"/>
                    <a:pt x="76" y="188"/>
                  </a:cubicBezTo>
                  <a:cubicBezTo>
                    <a:pt x="68" y="180"/>
                    <a:pt x="57" y="175"/>
                    <a:pt x="45" y="175"/>
                  </a:cubicBezTo>
                  <a:cubicBezTo>
                    <a:pt x="20" y="175"/>
                    <a:pt x="0" y="194"/>
                    <a:pt x="0" y="218"/>
                  </a:cubicBezTo>
                  <a:cubicBezTo>
                    <a:pt x="0" y="242"/>
                    <a:pt x="0" y="242"/>
                    <a:pt x="0" y="242"/>
                  </a:cubicBezTo>
                  <a:cubicBezTo>
                    <a:pt x="89" y="242"/>
                    <a:pt x="89" y="242"/>
                    <a:pt x="89" y="242"/>
                  </a:cubicBezTo>
                  <a:cubicBezTo>
                    <a:pt x="89" y="218"/>
                    <a:pt x="89" y="218"/>
                    <a:pt x="89" y="218"/>
                  </a:cubicBezTo>
                  <a:cubicBezTo>
                    <a:pt x="89" y="211"/>
                    <a:pt x="87" y="205"/>
                    <a:pt x="84" y="199"/>
                  </a:cubicBezTo>
                  <a:cubicBezTo>
                    <a:pt x="115" y="144"/>
                    <a:pt x="115" y="144"/>
                    <a:pt x="115" y="144"/>
                  </a:cubicBezTo>
                  <a:cubicBezTo>
                    <a:pt x="180" y="144"/>
                    <a:pt x="180" y="144"/>
                    <a:pt x="180" y="144"/>
                  </a:cubicBezTo>
                  <a:cubicBezTo>
                    <a:pt x="211" y="198"/>
                    <a:pt x="211" y="198"/>
                    <a:pt x="211" y="198"/>
                  </a:cubicBezTo>
                  <a:cubicBezTo>
                    <a:pt x="208" y="204"/>
                    <a:pt x="206" y="211"/>
                    <a:pt x="206" y="218"/>
                  </a:cubicBezTo>
                  <a:cubicBezTo>
                    <a:pt x="206" y="242"/>
                    <a:pt x="206" y="242"/>
                    <a:pt x="206" y="242"/>
                  </a:cubicBezTo>
                  <a:cubicBezTo>
                    <a:pt x="295" y="242"/>
                    <a:pt x="295" y="242"/>
                    <a:pt x="295" y="242"/>
                  </a:cubicBezTo>
                  <a:cubicBezTo>
                    <a:pt x="295" y="218"/>
                    <a:pt x="295" y="218"/>
                    <a:pt x="295" y="218"/>
                  </a:cubicBezTo>
                  <a:cubicBezTo>
                    <a:pt x="295" y="194"/>
                    <a:pt x="275" y="175"/>
                    <a:pt x="250" y="175"/>
                  </a:cubicBezTo>
                  <a:cubicBezTo>
                    <a:pt x="238" y="175"/>
                    <a:pt x="228" y="180"/>
                    <a:pt x="219" y="187"/>
                  </a:cubicBezTo>
                  <a:cubicBezTo>
                    <a:pt x="191" y="136"/>
                    <a:pt x="191" y="136"/>
                    <a:pt x="191" y="136"/>
                  </a:cubicBezTo>
                  <a:cubicBezTo>
                    <a:pt x="191" y="92"/>
                    <a:pt x="191" y="92"/>
                    <a:pt x="191" y="92"/>
                  </a:cubicBezTo>
                  <a:cubicBezTo>
                    <a:pt x="216" y="66"/>
                    <a:pt x="216" y="66"/>
                    <a:pt x="216" y="66"/>
                  </a:cubicBezTo>
                  <a:cubicBezTo>
                    <a:pt x="295" y="66"/>
                    <a:pt x="295" y="66"/>
                    <a:pt x="295" y="66"/>
                  </a:cubicBezTo>
                  <a:cubicBezTo>
                    <a:pt x="295" y="42"/>
                    <a:pt x="295" y="42"/>
                    <a:pt x="295"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grpSp>
      <p:sp>
        <p:nvSpPr>
          <p:cNvPr id="14" name="椭圆 13"/>
          <p:cNvSpPr>
            <a:spLocks noChangeAspect="1"/>
          </p:cNvSpPr>
          <p:nvPr/>
        </p:nvSpPr>
        <p:spPr>
          <a:xfrm>
            <a:off x="4128650" y="2457814"/>
            <a:ext cx="1440000" cy="1440000"/>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grpSp>
        <p:nvGrpSpPr>
          <p:cNvPr id="15" name="Group 12"/>
          <p:cNvGrpSpPr>
            <a:grpSpLocks noChangeAspect="1"/>
          </p:cNvGrpSpPr>
          <p:nvPr/>
        </p:nvGrpSpPr>
        <p:grpSpPr bwMode="auto">
          <a:xfrm>
            <a:off x="4488650" y="2861037"/>
            <a:ext cx="720000" cy="633551"/>
            <a:chOff x="3551" y="1900"/>
            <a:chExt cx="583" cy="513"/>
          </a:xfrm>
          <a:solidFill>
            <a:schemeClr val="bg1"/>
          </a:solidFill>
        </p:grpSpPr>
        <p:sp>
          <p:nvSpPr>
            <p:cNvPr id="16" name="Freeform 13"/>
            <p:cNvSpPr>
              <a:spLocks noEditPoints="1"/>
            </p:cNvSpPr>
            <p:nvPr/>
          </p:nvSpPr>
          <p:spPr bwMode="auto">
            <a:xfrm>
              <a:off x="3551" y="1900"/>
              <a:ext cx="583" cy="513"/>
            </a:xfrm>
            <a:custGeom>
              <a:avLst/>
              <a:gdLst>
                <a:gd name="T0" fmla="*/ 28 w 244"/>
                <a:gd name="T1" fmla="*/ 107 h 214"/>
                <a:gd name="T2" fmla="*/ 38 w 244"/>
                <a:gd name="T3" fmla="*/ 99 h 214"/>
                <a:gd name="T4" fmla="*/ 38 w 244"/>
                <a:gd name="T5" fmla="*/ 198 h 214"/>
                <a:gd name="T6" fmla="*/ 54 w 244"/>
                <a:gd name="T7" fmla="*/ 214 h 214"/>
                <a:gd name="T8" fmla="*/ 190 w 244"/>
                <a:gd name="T9" fmla="*/ 214 h 214"/>
                <a:gd name="T10" fmla="*/ 206 w 244"/>
                <a:gd name="T11" fmla="*/ 198 h 214"/>
                <a:gd name="T12" fmla="*/ 206 w 244"/>
                <a:gd name="T13" fmla="*/ 98 h 214"/>
                <a:gd name="T14" fmla="*/ 217 w 244"/>
                <a:gd name="T15" fmla="*/ 107 h 214"/>
                <a:gd name="T16" fmla="*/ 226 w 244"/>
                <a:gd name="T17" fmla="*/ 110 h 214"/>
                <a:gd name="T18" fmla="*/ 239 w 244"/>
                <a:gd name="T19" fmla="*/ 103 h 214"/>
                <a:gd name="T20" fmla="*/ 236 w 244"/>
                <a:gd name="T21" fmla="*/ 81 h 214"/>
                <a:gd name="T22" fmla="*/ 131 w 244"/>
                <a:gd name="T23" fmla="*/ 4 h 214"/>
                <a:gd name="T24" fmla="*/ 112 w 244"/>
                <a:gd name="T25" fmla="*/ 4 h 214"/>
                <a:gd name="T26" fmla="*/ 9 w 244"/>
                <a:gd name="T27" fmla="*/ 81 h 214"/>
                <a:gd name="T28" fmla="*/ 5 w 244"/>
                <a:gd name="T29" fmla="*/ 103 h 214"/>
                <a:gd name="T30" fmla="*/ 28 w 244"/>
                <a:gd name="T31" fmla="*/ 107 h 214"/>
                <a:gd name="T32" fmla="*/ 122 w 244"/>
                <a:gd name="T33" fmla="*/ 37 h 214"/>
                <a:gd name="T34" fmla="*/ 174 w 244"/>
                <a:gd name="T35" fmla="*/ 75 h 214"/>
                <a:gd name="T36" fmla="*/ 174 w 244"/>
                <a:gd name="T37" fmla="*/ 78 h 214"/>
                <a:gd name="T38" fmla="*/ 174 w 244"/>
                <a:gd name="T39" fmla="*/ 182 h 214"/>
                <a:gd name="T40" fmla="*/ 70 w 244"/>
                <a:gd name="T41" fmla="*/ 182 h 214"/>
                <a:gd name="T42" fmla="*/ 70 w 244"/>
                <a:gd name="T43" fmla="*/ 78 h 214"/>
                <a:gd name="T44" fmla="*/ 69 w 244"/>
                <a:gd name="T45" fmla="*/ 76 h 214"/>
                <a:gd name="T46" fmla="*/ 122 w 244"/>
                <a:gd name="T47" fmla="*/ 37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44" h="214">
                  <a:moveTo>
                    <a:pt x="28" y="107"/>
                  </a:moveTo>
                  <a:cubicBezTo>
                    <a:pt x="38" y="99"/>
                    <a:pt x="38" y="99"/>
                    <a:pt x="38" y="99"/>
                  </a:cubicBezTo>
                  <a:cubicBezTo>
                    <a:pt x="38" y="198"/>
                    <a:pt x="38" y="198"/>
                    <a:pt x="38" y="198"/>
                  </a:cubicBezTo>
                  <a:cubicBezTo>
                    <a:pt x="38" y="207"/>
                    <a:pt x="45" y="214"/>
                    <a:pt x="54" y="214"/>
                  </a:cubicBezTo>
                  <a:cubicBezTo>
                    <a:pt x="190" y="214"/>
                    <a:pt x="190" y="214"/>
                    <a:pt x="190" y="214"/>
                  </a:cubicBezTo>
                  <a:cubicBezTo>
                    <a:pt x="199" y="214"/>
                    <a:pt x="206" y="207"/>
                    <a:pt x="206" y="198"/>
                  </a:cubicBezTo>
                  <a:cubicBezTo>
                    <a:pt x="206" y="98"/>
                    <a:pt x="206" y="98"/>
                    <a:pt x="206" y="98"/>
                  </a:cubicBezTo>
                  <a:cubicBezTo>
                    <a:pt x="217" y="107"/>
                    <a:pt x="217" y="107"/>
                    <a:pt x="217" y="107"/>
                  </a:cubicBezTo>
                  <a:cubicBezTo>
                    <a:pt x="220" y="109"/>
                    <a:pt x="223" y="110"/>
                    <a:pt x="226" y="110"/>
                  </a:cubicBezTo>
                  <a:cubicBezTo>
                    <a:pt x="231" y="110"/>
                    <a:pt x="236" y="108"/>
                    <a:pt x="239" y="103"/>
                  </a:cubicBezTo>
                  <a:cubicBezTo>
                    <a:pt x="244" y="96"/>
                    <a:pt x="243" y="86"/>
                    <a:pt x="236" y="81"/>
                  </a:cubicBezTo>
                  <a:cubicBezTo>
                    <a:pt x="131" y="4"/>
                    <a:pt x="131" y="4"/>
                    <a:pt x="131" y="4"/>
                  </a:cubicBezTo>
                  <a:cubicBezTo>
                    <a:pt x="125" y="0"/>
                    <a:pt x="118" y="0"/>
                    <a:pt x="112" y="4"/>
                  </a:cubicBezTo>
                  <a:cubicBezTo>
                    <a:pt x="9" y="81"/>
                    <a:pt x="9" y="81"/>
                    <a:pt x="9" y="81"/>
                  </a:cubicBezTo>
                  <a:cubicBezTo>
                    <a:pt x="2" y="86"/>
                    <a:pt x="0" y="96"/>
                    <a:pt x="5" y="103"/>
                  </a:cubicBezTo>
                  <a:cubicBezTo>
                    <a:pt x="11" y="110"/>
                    <a:pt x="21" y="112"/>
                    <a:pt x="28" y="107"/>
                  </a:cubicBezTo>
                  <a:close/>
                  <a:moveTo>
                    <a:pt x="122" y="37"/>
                  </a:moveTo>
                  <a:cubicBezTo>
                    <a:pt x="174" y="75"/>
                    <a:pt x="174" y="75"/>
                    <a:pt x="174" y="75"/>
                  </a:cubicBezTo>
                  <a:cubicBezTo>
                    <a:pt x="174" y="76"/>
                    <a:pt x="174" y="77"/>
                    <a:pt x="174" y="78"/>
                  </a:cubicBezTo>
                  <a:cubicBezTo>
                    <a:pt x="174" y="182"/>
                    <a:pt x="174" y="182"/>
                    <a:pt x="174" y="182"/>
                  </a:cubicBezTo>
                  <a:cubicBezTo>
                    <a:pt x="70" y="182"/>
                    <a:pt x="70" y="182"/>
                    <a:pt x="70" y="182"/>
                  </a:cubicBezTo>
                  <a:cubicBezTo>
                    <a:pt x="70" y="78"/>
                    <a:pt x="70" y="78"/>
                    <a:pt x="70" y="78"/>
                  </a:cubicBezTo>
                  <a:cubicBezTo>
                    <a:pt x="70" y="77"/>
                    <a:pt x="70" y="76"/>
                    <a:pt x="69" y="76"/>
                  </a:cubicBezTo>
                  <a:lnTo>
                    <a:pt x="122"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sp>
          <p:nvSpPr>
            <p:cNvPr id="17" name="Freeform 14"/>
            <p:cNvSpPr>
              <a:spLocks noEditPoints="1"/>
            </p:cNvSpPr>
            <p:nvPr/>
          </p:nvSpPr>
          <p:spPr bwMode="auto">
            <a:xfrm>
              <a:off x="3773" y="2054"/>
              <a:ext cx="141" cy="253"/>
            </a:xfrm>
            <a:custGeom>
              <a:avLst/>
              <a:gdLst>
                <a:gd name="T0" fmla="*/ 22 w 59"/>
                <a:gd name="T1" fmla="*/ 80 h 106"/>
                <a:gd name="T2" fmla="*/ 18 w 59"/>
                <a:gd name="T3" fmla="*/ 77 h 106"/>
                <a:gd name="T4" fmla="*/ 17 w 59"/>
                <a:gd name="T5" fmla="*/ 72 h 106"/>
                <a:gd name="T6" fmla="*/ 8 w 59"/>
                <a:gd name="T7" fmla="*/ 67 h 106"/>
                <a:gd name="T8" fmla="*/ 1 w 59"/>
                <a:gd name="T9" fmla="*/ 77 h 106"/>
                <a:gd name="T10" fmla="*/ 10 w 59"/>
                <a:gd name="T11" fmla="*/ 90 h 106"/>
                <a:gd name="T12" fmla="*/ 18 w 59"/>
                <a:gd name="T13" fmla="*/ 93 h 106"/>
                <a:gd name="T14" fmla="*/ 27 w 59"/>
                <a:gd name="T15" fmla="*/ 100 h 106"/>
                <a:gd name="T16" fmla="*/ 30 w 59"/>
                <a:gd name="T17" fmla="*/ 106 h 106"/>
                <a:gd name="T18" fmla="*/ 33 w 59"/>
                <a:gd name="T19" fmla="*/ 100 h 106"/>
                <a:gd name="T20" fmla="*/ 41 w 59"/>
                <a:gd name="T21" fmla="*/ 93 h 106"/>
                <a:gd name="T22" fmla="*/ 48 w 59"/>
                <a:gd name="T23" fmla="*/ 90 h 106"/>
                <a:gd name="T24" fmla="*/ 59 w 59"/>
                <a:gd name="T25" fmla="*/ 68 h 106"/>
                <a:gd name="T26" fmla="*/ 51 w 59"/>
                <a:gd name="T27" fmla="*/ 51 h 106"/>
                <a:gd name="T28" fmla="*/ 42 w 59"/>
                <a:gd name="T29" fmla="*/ 46 h 106"/>
                <a:gd name="T30" fmla="*/ 33 w 59"/>
                <a:gd name="T31" fmla="*/ 33 h 106"/>
                <a:gd name="T32" fmla="*/ 33 w 59"/>
                <a:gd name="T33" fmla="*/ 30 h 106"/>
                <a:gd name="T34" fmla="*/ 37 w 59"/>
                <a:gd name="T35" fmla="*/ 22 h 106"/>
                <a:gd name="T36" fmla="*/ 41 w 59"/>
                <a:gd name="T37" fmla="*/ 25 h 106"/>
                <a:gd name="T38" fmla="*/ 42 w 59"/>
                <a:gd name="T39" fmla="*/ 29 h 106"/>
                <a:gd name="T40" fmla="*/ 50 w 59"/>
                <a:gd name="T41" fmla="*/ 32 h 106"/>
                <a:gd name="T42" fmla="*/ 56 w 59"/>
                <a:gd name="T43" fmla="*/ 23 h 106"/>
                <a:gd name="T44" fmla="*/ 48 w 59"/>
                <a:gd name="T45" fmla="*/ 12 h 106"/>
                <a:gd name="T46" fmla="*/ 40 w 59"/>
                <a:gd name="T47" fmla="*/ 9 h 106"/>
                <a:gd name="T48" fmla="*/ 33 w 59"/>
                <a:gd name="T49" fmla="*/ 4 h 106"/>
                <a:gd name="T50" fmla="*/ 30 w 59"/>
                <a:gd name="T51" fmla="*/ 0 h 106"/>
                <a:gd name="T52" fmla="*/ 27 w 59"/>
                <a:gd name="T53" fmla="*/ 4 h 106"/>
                <a:gd name="T54" fmla="*/ 22 w 59"/>
                <a:gd name="T55" fmla="*/ 8 h 106"/>
                <a:gd name="T56" fmla="*/ 18 w 59"/>
                <a:gd name="T57" fmla="*/ 9 h 106"/>
                <a:gd name="T58" fmla="*/ 9 w 59"/>
                <a:gd name="T59" fmla="*/ 15 h 106"/>
                <a:gd name="T60" fmla="*/ 4 w 59"/>
                <a:gd name="T61" fmla="*/ 22 h 106"/>
                <a:gd name="T62" fmla="*/ 2 w 59"/>
                <a:gd name="T63" fmla="*/ 32 h 106"/>
                <a:gd name="T64" fmla="*/ 3 w 59"/>
                <a:gd name="T65" fmla="*/ 40 h 106"/>
                <a:gd name="T66" fmla="*/ 14 w 59"/>
                <a:gd name="T67" fmla="*/ 52 h 106"/>
                <a:gd name="T68" fmla="*/ 22 w 59"/>
                <a:gd name="T69" fmla="*/ 55 h 106"/>
                <a:gd name="T70" fmla="*/ 25 w 59"/>
                <a:gd name="T71" fmla="*/ 56 h 106"/>
                <a:gd name="T72" fmla="*/ 27 w 59"/>
                <a:gd name="T73" fmla="*/ 67 h 106"/>
                <a:gd name="T74" fmla="*/ 27 w 59"/>
                <a:gd name="T75" fmla="*/ 72 h 106"/>
                <a:gd name="T76" fmla="*/ 22 w 59"/>
                <a:gd name="T77" fmla="*/ 80 h 106"/>
                <a:gd name="T78" fmla="*/ 33 w 59"/>
                <a:gd name="T79" fmla="*/ 69 h 106"/>
                <a:gd name="T80" fmla="*/ 36 w 59"/>
                <a:gd name="T81" fmla="*/ 60 h 106"/>
                <a:gd name="T82" fmla="*/ 40 w 59"/>
                <a:gd name="T83" fmla="*/ 62 h 106"/>
                <a:gd name="T84" fmla="*/ 43 w 59"/>
                <a:gd name="T85" fmla="*/ 70 h 106"/>
                <a:gd name="T86" fmla="*/ 39 w 59"/>
                <a:gd name="T87" fmla="*/ 79 h 106"/>
                <a:gd name="T88" fmla="*/ 36 w 59"/>
                <a:gd name="T89" fmla="*/ 81 h 106"/>
                <a:gd name="T90" fmla="*/ 33 w 59"/>
                <a:gd name="T91" fmla="*/ 72 h 106"/>
                <a:gd name="T92" fmla="*/ 33 w 59"/>
                <a:gd name="T93" fmla="*/ 69 h 106"/>
                <a:gd name="T94" fmla="*/ 24 w 59"/>
                <a:gd name="T95" fmla="*/ 40 h 106"/>
                <a:gd name="T96" fmla="*/ 21 w 59"/>
                <a:gd name="T97" fmla="*/ 38 h 106"/>
                <a:gd name="T98" fmla="*/ 17 w 59"/>
                <a:gd name="T99" fmla="*/ 30 h 106"/>
                <a:gd name="T100" fmla="*/ 20 w 59"/>
                <a:gd name="T101" fmla="*/ 23 h 106"/>
                <a:gd name="T102" fmla="*/ 23 w 59"/>
                <a:gd name="T103" fmla="*/ 21 h 106"/>
                <a:gd name="T104" fmla="*/ 27 w 59"/>
                <a:gd name="T105" fmla="*/ 30 h 106"/>
                <a:gd name="T106" fmla="*/ 27 w 59"/>
                <a:gd name="T107" fmla="*/ 31 h 106"/>
                <a:gd name="T108" fmla="*/ 24 w 59"/>
                <a:gd name="T109" fmla="*/ 4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9" h="106">
                  <a:moveTo>
                    <a:pt x="22" y="80"/>
                  </a:moveTo>
                  <a:cubicBezTo>
                    <a:pt x="20" y="79"/>
                    <a:pt x="19" y="78"/>
                    <a:pt x="18" y="77"/>
                  </a:cubicBezTo>
                  <a:cubicBezTo>
                    <a:pt x="18" y="76"/>
                    <a:pt x="17" y="74"/>
                    <a:pt x="17" y="72"/>
                  </a:cubicBezTo>
                  <a:cubicBezTo>
                    <a:pt x="16" y="69"/>
                    <a:pt x="12" y="67"/>
                    <a:pt x="8" y="67"/>
                  </a:cubicBezTo>
                  <a:cubicBezTo>
                    <a:pt x="4" y="67"/>
                    <a:pt x="0" y="71"/>
                    <a:pt x="1" y="77"/>
                  </a:cubicBezTo>
                  <a:cubicBezTo>
                    <a:pt x="3" y="82"/>
                    <a:pt x="5" y="87"/>
                    <a:pt x="10" y="90"/>
                  </a:cubicBezTo>
                  <a:cubicBezTo>
                    <a:pt x="12" y="91"/>
                    <a:pt x="15" y="92"/>
                    <a:pt x="18" y="93"/>
                  </a:cubicBezTo>
                  <a:cubicBezTo>
                    <a:pt x="23" y="94"/>
                    <a:pt x="27" y="97"/>
                    <a:pt x="27" y="100"/>
                  </a:cubicBezTo>
                  <a:cubicBezTo>
                    <a:pt x="27" y="104"/>
                    <a:pt x="28" y="106"/>
                    <a:pt x="30" y="106"/>
                  </a:cubicBezTo>
                  <a:cubicBezTo>
                    <a:pt x="31" y="106"/>
                    <a:pt x="33" y="104"/>
                    <a:pt x="33" y="100"/>
                  </a:cubicBezTo>
                  <a:cubicBezTo>
                    <a:pt x="33" y="97"/>
                    <a:pt x="36" y="94"/>
                    <a:pt x="41" y="93"/>
                  </a:cubicBezTo>
                  <a:cubicBezTo>
                    <a:pt x="44" y="92"/>
                    <a:pt x="46" y="91"/>
                    <a:pt x="48" y="90"/>
                  </a:cubicBezTo>
                  <a:cubicBezTo>
                    <a:pt x="56" y="85"/>
                    <a:pt x="59" y="78"/>
                    <a:pt x="59" y="68"/>
                  </a:cubicBezTo>
                  <a:cubicBezTo>
                    <a:pt x="59" y="61"/>
                    <a:pt x="57" y="55"/>
                    <a:pt x="51" y="51"/>
                  </a:cubicBezTo>
                  <a:cubicBezTo>
                    <a:pt x="49" y="50"/>
                    <a:pt x="46" y="48"/>
                    <a:pt x="42" y="46"/>
                  </a:cubicBezTo>
                  <a:cubicBezTo>
                    <a:pt x="37" y="44"/>
                    <a:pt x="33" y="38"/>
                    <a:pt x="33" y="33"/>
                  </a:cubicBezTo>
                  <a:cubicBezTo>
                    <a:pt x="33" y="30"/>
                    <a:pt x="33" y="30"/>
                    <a:pt x="33" y="30"/>
                  </a:cubicBezTo>
                  <a:cubicBezTo>
                    <a:pt x="33" y="25"/>
                    <a:pt x="35" y="20"/>
                    <a:pt x="37" y="22"/>
                  </a:cubicBezTo>
                  <a:cubicBezTo>
                    <a:pt x="39" y="22"/>
                    <a:pt x="40" y="23"/>
                    <a:pt x="41" y="25"/>
                  </a:cubicBezTo>
                  <a:cubicBezTo>
                    <a:pt x="41" y="26"/>
                    <a:pt x="42" y="27"/>
                    <a:pt x="42" y="29"/>
                  </a:cubicBezTo>
                  <a:cubicBezTo>
                    <a:pt x="42" y="31"/>
                    <a:pt x="46" y="32"/>
                    <a:pt x="50" y="32"/>
                  </a:cubicBezTo>
                  <a:cubicBezTo>
                    <a:pt x="54" y="32"/>
                    <a:pt x="58" y="28"/>
                    <a:pt x="56" y="23"/>
                  </a:cubicBezTo>
                  <a:cubicBezTo>
                    <a:pt x="54" y="18"/>
                    <a:pt x="52" y="15"/>
                    <a:pt x="48" y="12"/>
                  </a:cubicBezTo>
                  <a:cubicBezTo>
                    <a:pt x="46" y="11"/>
                    <a:pt x="43" y="10"/>
                    <a:pt x="40" y="9"/>
                  </a:cubicBezTo>
                  <a:cubicBezTo>
                    <a:pt x="36" y="8"/>
                    <a:pt x="33" y="6"/>
                    <a:pt x="33" y="4"/>
                  </a:cubicBezTo>
                  <a:cubicBezTo>
                    <a:pt x="33" y="1"/>
                    <a:pt x="31" y="0"/>
                    <a:pt x="30" y="0"/>
                  </a:cubicBezTo>
                  <a:cubicBezTo>
                    <a:pt x="28" y="0"/>
                    <a:pt x="27" y="1"/>
                    <a:pt x="27" y="4"/>
                  </a:cubicBezTo>
                  <a:cubicBezTo>
                    <a:pt x="27" y="6"/>
                    <a:pt x="25" y="8"/>
                    <a:pt x="22" y="8"/>
                  </a:cubicBezTo>
                  <a:cubicBezTo>
                    <a:pt x="21" y="8"/>
                    <a:pt x="19" y="8"/>
                    <a:pt x="18" y="9"/>
                  </a:cubicBezTo>
                  <a:cubicBezTo>
                    <a:pt x="15" y="10"/>
                    <a:pt x="12" y="12"/>
                    <a:pt x="9" y="15"/>
                  </a:cubicBezTo>
                  <a:cubicBezTo>
                    <a:pt x="7" y="17"/>
                    <a:pt x="5" y="19"/>
                    <a:pt x="4" y="22"/>
                  </a:cubicBezTo>
                  <a:cubicBezTo>
                    <a:pt x="3" y="25"/>
                    <a:pt x="2" y="29"/>
                    <a:pt x="2" y="32"/>
                  </a:cubicBezTo>
                  <a:cubicBezTo>
                    <a:pt x="2" y="35"/>
                    <a:pt x="2" y="37"/>
                    <a:pt x="3" y="40"/>
                  </a:cubicBezTo>
                  <a:cubicBezTo>
                    <a:pt x="4" y="44"/>
                    <a:pt x="9" y="50"/>
                    <a:pt x="14" y="52"/>
                  </a:cubicBezTo>
                  <a:cubicBezTo>
                    <a:pt x="16" y="53"/>
                    <a:pt x="19" y="54"/>
                    <a:pt x="22" y="55"/>
                  </a:cubicBezTo>
                  <a:cubicBezTo>
                    <a:pt x="25" y="56"/>
                    <a:pt x="25" y="56"/>
                    <a:pt x="25" y="56"/>
                  </a:cubicBezTo>
                  <a:cubicBezTo>
                    <a:pt x="26" y="56"/>
                    <a:pt x="27" y="61"/>
                    <a:pt x="27" y="67"/>
                  </a:cubicBezTo>
                  <a:cubicBezTo>
                    <a:pt x="27" y="72"/>
                    <a:pt x="27" y="72"/>
                    <a:pt x="27" y="72"/>
                  </a:cubicBezTo>
                  <a:cubicBezTo>
                    <a:pt x="27" y="77"/>
                    <a:pt x="25" y="81"/>
                    <a:pt x="22" y="80"/>
                  </a:cubicBezTo>
                  <a:close/>
                  <a:moveTo>
                    <a:pt x="33" y="69"/>
                  </a:moveTo>
                  <a:cubicBezTo>
                    <a:pt x="33" y="63"/>
                    <a:pt x="34" y="59"/>
                    <a:pt x="36" y="60"/>
                  </a:cubicBezTo>
                  <a:cubicBezTo>
                    <a:pt x="38" y="61"/>
                    <a:pt x="39" y="62"/>
                    <a:pt x="40" y="62"/>
                  </a:cubicBezTo>
                  <a:cubicBezTo>
                    <a:pt x="42" y="64"/>
                    <a:pt x="43" y="67"/>
                    <a:pt x="43" y="70"/>
                  </a:cubicBezTo>
                  <a:cubicBezTo>
                    <a:pt x="43" y="75"/>
                    <a:pt x="42" y="78"/>
                    <a:pt x="39" y="79"/>
                  </a:cubicBezTo>
                  <a:cubicBezTo>
                    <a:pt x="39" y="80"/>
                    <a:pt x="37" y="80"/>
                    <a:pt x="36" y="81"/>
                  </a:cubicBezTo>
                  <a:cubicBezTo>
                    <a:pt x="34" y="81"/>
                    <a:pt x="33" y="77"/>
                    <a:pt x="33" y="72"/>
                  </a:cubicBezTo>
                  <a:cubicBezTo>
                    <a:pt x="33" y="69"/>
                    <a:pt x="33" y="69"/>
                    <a:pt x="33" y="69"/>
                  </a:cubicBezTo>
                  <a:close/>
                  <a:moveTo>
                    <a:pt x="24" y="40"/>
                  </a:moveTo>
                  <a:cubicBezTo>
                    <a:pt x="23" y="39"/>
                    <a:pt x="22" y="39"/>
                    <a:pt x="21" y="38"/>
                  </a:cubicBezTo>
                  <a:cubicBezTo>
                    <a:pt x="18" y="36"/>
                    <a:pt x="17" y="34"/>
                    <a:pt x="17" y="30"/>
                  </a:cubicBezTo>
                  <a:cubicBezTo>
                    <a:pt x="17" y="27"/>
                    <a:pt x="18" y="25"/>
                    <a:pt x="20" y="23"/>
                  </a:cubicBezTo>
                  <a:cubicBezTo>
                    <a:pt x="20" y="22"/>
                    <a:pt x="22" y="22"/>
                    <a:pt x="23" y="21"/>
                  </a:cubicBezTo>
                  <a:cubicBezTo>
                    <a:pt x="25" y="20"/>
                    <a:pt x="27" y="25"/>
                    <a:pt x="27" y="30"/>
                  </a:cubicBezTo>
                  <a:cubicBezTo>
                    <a:pt x="27" y="31"/>
                    <a:pt x="27" y="31"/>
                    <a:pt x="27" y="31"/>
                  </a:cubicBezTo>
                  <a:cubicBezTo>
                    <a:pt x="27" y="36"/>
                    <a:pt x="26" y="41"/>
                    <a:pt x="24"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grpSp>
      <p:sp>
        <p:nvSpPr>
          <p:cNvPr id="18" name="椭圆 17"/>
          <p:cNvSpPr>
            <a:spLocks noChangeAspect="1"/>
          </p:cNvSpPr>
          <p:nvPr/>
        </p:nvSpPr>
        <p:spPr>
          <a:xfrm>
            <a:off x="6623350" y="2457814"/>
            <a:ext cx="1440000" cy="1440000"/>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grpSp>
        <p:nvGrpSpPr>
          <p:cNvPr id="19" name="Group 17"/>
          <p:cNvGrpSpPr>
            <a:grpSpLocks noChangeAspect="1"/>
          </p:cNvGrpSpPr>
          <p:nvPr/>
        </p:nvGrpSpPr>
        <p:grpSpPr bwMode="auto">
          <a:xfrm>
            <a:off x="6983350" y="2799156"/>
            <a:ext cx="720000" cy="757311"/>
            <a:chOff x="4364" y="740"/>
            <a:chExt cx="1428" cy="1502"/>
          </a:xfrm>
          <a:solidFill>
            <a:schemeClr val="bg1"/>
          </a:solidFill>
        </p:grpSpPr>
        <p:sp>
          <p:nvSpPr>
            <p:cNvPr id="20" name="Freeform 18"/>
            <p:cNvSpPr>
              <a:spLocks noEditPoints="1"/>
            </p:cNvSpPr>
            <p:nvPr/>
          </p:nvSpPr>
          <p:spPr bwMode="auto">
            <a:xfrm>
              <a:off x="4752" y="1385"/>
              <a:ext cx="653" cy="857"/>
            </a:xfrm>
            <a:custGeom>
              <a:avLst/>
              <a:gdLst>
                <a:gd name="T0" fmla="*/ 666 w 782"/>
                <a:gd name="T1" fmla="*/ 613 h 1027"/>
                <a:gd name="T2" fmla="*/ 781 w 782"/>
                <a:gd name="T3" fmla="*/ 360 h 1027"/>
                <a:gd name="T4" fmla="*/ 777 w 782"/>
                <a:gd name="T5" fmla="*/ 329 h 1027"/>
                <a:gd name="T6" fmla="*/ 571 w 782"/>
                <a:gd name="T7" fmla="*/ 68 h 1027"/>
                <a:gd name="T8" fmla="*/ 489 w 782"/>
                <a:gd name="T9" fmla="*/ 30 h 1027"/>
                <a:gd name="T10" fmla="*/ 453 w 782"/>
                <a:gd name="T11" fmla="*/ 0 h 1027"/>
                <a:gd name="T12" fmla="*/ 398 w 782"/>
                <a:gd name="T13" fmla="*/ 54 h 1027"/>
                <a:gd name="T14" fmla="*/ 452 w 782"/>
                <a:gd name="T15" fmla="*/ 413 h 1027"/>
                <a:gd name="T16" fmla="*/ 451 w 782"/>
                <a:gd name="T17" fmla="*/ 416 h 1027"/>
                <a:gd name="T18" fmla="*/ 395 w 782"/>
                <a:gd name="T19" fmla="*/ 492 h 1027"/>
                <a:gd name="T20" fmla="*/ 392 w 782"/>
                <a:gd name="T21" fmla="*/ 494 h 1027"/>
                <a:gd name="T22" fmla="*/ 388 w 782"/>
                <a:gd name="T23" fmla="*/ 492 h 1027"/>
                <a:gd name="T24" fmla="*/ 332 w 782"/>
                <a:gd name="T25" fmla="*/ 416 h 1027"/>
                <a:gd name="T26" fmla="*/ 331 w 782"/>
                <a:gd name="T27" fmla="*/ 413 h 1027"/>
                <a:gd name="T28" fmla="*/ 385 w 782"/>
                <a:gd name="T29" fmla="*/ 54 h 1027"/>
                <a:gd name="T30" fmla="*/ 331 w 782"/>
                <a:gd name="T31" fmla="*/ 0 h 1027"/>
                <a:gd name="T32" fmla="*/ 295 w 782"/>
                <a:gd name="T33" fmla="*/ 30 h 1027"/>
                <a:gd name="T34" fmla="*/ 211 w 782"/>
                <a:gd name="T35" fmla="*/ 68 h 1027"/>
                <a:gd name="T36" fmla="*/ 5 w 782"/>
                <a:gd name="T37" fmla="*/ 330 h 1027"/>
                <a:gd name="T38" fmla="*/ 1 w 782"/>
                <a:gd name="T39" fmla="*/ 361 h 1027"/>
                <a:gd name="T40" fmla="*/ 116 w 782"/>
                <a:gd name="T41" fmla="*/ 613 h 1027"/>
                <a:gd name="T42" fmla="*/ 169 w 782"/>
                <a:gd name="T43" fmla="*/ 642 h 1027"/>
                <a:gd name="T44" fmla="*/ 201 w 782"/>
                <a:gd name="T45" fmla="*/ 634 h 1027"/>
                <a:gd name="T46" fmla="*/ 224 w 782"/>
                <a:gd name="T47" fmla="*/ 676 h 1027"/>
                <a:gd name="T48" fmla="*/ 224 w 782"/>
                <a:gd name="T49" fmla="*/ 1027 h 1027"/>
                <a:gd name="T50" fmla="*/ 376 w 782"/>
                <a:gd name="T51" fmla="*/ 1027 h 1027"/>
                <a:gd name="T52" fmla="*/ 376 w 782"/>
                <a:gd name="T53" fmla="*/ 756 h 1027"/>
                <a:gd name="T54" fmla="*/ 392 w 782"/>
                <a:gd name="T55" fmla="*/ 757 h 1027"/>
                <a:gd name="T56" fmla="*/ 408 w 782"/>
                <a:gd name="T57" fmla="*/ 756 h 1027"/>
                <a:gd name="T58" fmla="*/ 408 w 782"/>
                <a:gd name="T59" fmla="*/ 1027 h 1027"/>
                <a:gd name="T60" fmla="*/ 559 w 782"/>
                <a:gd name="T61" fmla="*/ 1027 h 1027"/>
                <a:gd name="T62" fmla="*/ 559 w 782"/>
                <a:gd name="T63" fmla="*/ 676 h 1027"/>
                <a:gd name="T64" fmla="*/ 582 w 782"/>
                <a:gd name="T65" fmla="*/ 634 h 1027"/>
                <a:gd name="T66" fmla="*/ 613 w 782"/>
                <a:gd name="T67" fmla="*/ 642 h 1027"/>
                <a:gd name="T68" fmla="*/ 666 w 782"/>
                <a:gd name="T69" fmla="*/ 613 h 1027"/>
                <a:gd name="T70" fmla="*/ 129 w 782"/>
                <a:gd name="T71" fmla="*/ 359 h 1027"/>
                <a:gd name="T72" fmla="*/ 193 w 782"/>
                <a:gd name="T73" fmla="*/ 254 h 1027"/>
                <a:gd name="T74" fmla="*/ 193 w 782"/>
                <a:gd name="T75" fmla="*/ 497 h 1027"/>
                <a:gd name="T76" fmla="*/ 129 w 782"/>
                <a:gd name="T77" fmla="*/ 359 h 1027"/>
                <a:gd name="T78" fmla="*/ 591 w 782"/>
                <a:gd name="T79" fmla="*/ 494 h 1027"/>
                <a:gd name="T80" fmla="*/ 591 w 782"/>
                <a:gd name="T81" fmla="*/ 256 h 1027"/>
                <a:gd name="T82" fmla="*/ 653 w 782"/>
                <a:gd name="T83" fmla="*/ 359 h 1027"/>
                <a:gd name="T84" fmla="*/ 591 w 782"/>
                <a:gd name="T85" fmla="*/ 494 h 10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1027">
                  <a:moveTo>
                    <a:pt x="666" y="613"/>
                  </a:moveTo>
                  <a:cubicBezTo>
                    <a:pt x="683" y="586"/>
                    <a:pt x="770" y="446"/>
                    <a:pt x="781" y="360"/>
                  </a:cubicBezTo>
                  <a:cubicBezTo>
                    <a:pt x="782" y="350"/>
                    <a:pt x="781" y="339"/>
                    <a:pt x="777" y="329"/>
                  </a:cubicBezTo>
                  <a:cubicBezTo>
                    <a:pt x="765" y="298"/>
                    <a:pt x="676" y="119"/>
                    <a:pt x="571" y="68"/>
                  </a:cubicBezTo>
                  <a:cubicBezTo>
                    <a:pt x="571" y="68"/>
                    <a:pt x="489" y="30"/>
                    <a:pt x="489" y="30"/>
                  </a:cubicBezTo>
                  <a:cubicBezTo>
                    <a:pt x="453" y="0"/>
                    <a:pt x="453" y="0"/>
                    <a:pt x="453" y="0"/>
                  </a:cubicBezTo>
                  <a:cubicBezTo>
                    <a:pt x="398" y="54"/>
                    <a:pt x="398" y="54"/>
                    <a:pt x="398" y="54"/>
                  </a:cubicBezTo>
                  <a:cubicBezTo>
                    <a:pt x="452" y="413"/>
                    <a:pt x="452" y="413"/>
                    <a:pt x="452" y="413"/>
                  </a:cubicBezTo>
                  <a:cubicBezTo>
                    <a:pt x="452" y="414"/>
                    <a:pt x="452" y="415"/>
                    <a:pt x="451" y="416"/>
                  </a:cubicBezTo>
                  <a:cubicBezTo>
                    <a:pt x="395" y="492"/>
                    <a:pt x="395" y="492"/>
                    <a:pt x="395" y="492"/>
                  </a:cubicBezTo>
                  <a:cubicBezTo>
                    <a:pt x="395" y="494"/>
                    <a:pt x="393" y="494"/>
                    <a:pt x="392" y="494"/>
                  </a:cubicBezTo>
                  <a:cubicBezTo>
                    <a:pt x="390" y="494"/>
                    <a:pt x="389" y="494"/>
                    <a:pt x="388" y="492"/>
                  </a:cubicBezTo>
                  <a:cubicBezTo>
                    <a:pt x="332" y="416"/>
                    <a:pt x="332" y="416"/>
                    <a:pt x="332" y="416"/>
                  </a:cubicBezTo>
                  <a:cubicBezTo>
                    <a:pt x="332" y="415"/>
                    <a:pt x="331" y="414"/>
                    <a:pt x="331" y="413"/>
                  </a:cubicBezTo>
                  <a:cubicBezTo>
                    <a:pt x="385" y="54"/>
                    <a:pt x="385" y="54"/>
                    <a:pt x="385" y="54"/>
                  </a:cubicBezTo>
                  <a:cubicBezTo>
                    <a:pt x="331" y="0"/>
                    <a:pt x="331" y="0"/>
                    <a:pt x="331" y="0"/>
                  </a:cubicBezTo>
                  <a:cubicBezTo>
                    <a:pt x="295" y="30"/>
                    <a:pt x="295" y="30"/>
                    <a:pt x="295" y="30"/>
                  </a:cubicBezTo>
                  <a:cubicBezTo>
                    <a:pt x="295" y="30"/>
                    <a:pt x="213" y="67"/>
                    <a:pt x="211" y="68"/>
                  </a:cubicBezTo>
                  <a:cubicBezTo>
                    <a:pt x="106" y="119"/>
                    <a:pt x="17" y="299"/>
                    <a:pt x="5" y="330"/>
                  </a:cubicBezTo>
                  <a:cubicBezTo>
                    <a:pt x="1" y="339"/>
                    <a:pt x="0" y="350"/>
                    <a:pt x="1" y="361"/>
                  </a:cubicBezTo>
                  <a:cubicBezTo>
                    <a:pt x="12" y="446"/>
                    <a:pt x="99" y="586"/>
                    <a:pt x="116" y="613"/>
                  </a:cubicBezTo>
                  <a:cubicBezTo>
                    <a:pt x="128" y="632"/>
                    <a:pt x="148" y="642"/>
                    <a:pt x="169" y="642"/>
                  </a:cubicBezTo>
                  <a:cubicBezTo>
                    <a:pt x="180" y="642"/>
                    <a:pt x="191" y="640"/>
                    <a:pt x="201" y="634"/>
                  </a:cubicBezTo>
                  <a:cubicBezTo>
                    <a:pt x="207" y="649"/>
                    <a:pt x="215" y="663"/>
                    <a:pt x="224" y="676"/>
                  </a:cubicBezTo>
                  <a:cubicBezTo>
                    <a:pt x="224" y="1027"/>
                    <a:pt x="224" y="1027"/>
                    <a:pt x="224" y="1027"/>
                  </a:cubicBezTo>
                  <a:cubicBezTo>
                    <a:pt x="376" y="1027"/>
                    <a:pt x="376" y="1027"/>
                    <a:pt x="376" y="1027"/>
                  </a:cubicBezTo>
                  <a:cubicBezTo>
                    <a:pt x="376" y="756"/>
                    <a:pt x="376" y="756"/>
                    <a:pt x="376" y="756"/>
                  </a:cubicBezTo>
                  <a:cubicBezTo>
                    <a:pt x="381" y="757"/>
                    <a:pt x="386" y="757"/>
                    <a:pt x="392" y="757"/>
                  </a:cubicBezTo>
                  <a:cubicBezTo>
                    <a:pt x="397" y="757"/>
                    <a:pt x="402" y="757"/>
                    <a:pt x="408" y="756"/>
                  </a:cubicBezTo>
                  <a:cubicBezTo>
                    <a:pt x="408" y="1027"/>
                    <a:pt x="408" y="1027"/>
                    <a:pt x="408" y="1027"/>
                  </a:cubicBezTo>
                  <a:cubicBezTo>
                    <a:pt x="559" y="1027"/>
                    <a:pt x="559" y="1027"/>
                    <a:pt x="559" y="1027"/>
                  </a:cubicBezTo>
                  <a:cubicBezTo>
                    <a:pt x="559" y="676"/>
                    <a:pt x="559" y="676"/>
                    <a:pt x="559" y="676"/>
                  </a:cubicBezTo>
                  <a:cubicBezTo>
                    <a:pt x="569" y="663"/>
                    <a:pt x="577" y="649"/>
                    <a:pt x="582" y="634"/>
                  </a:cubicBezTo>
                  <a:cubicBezTo>
                    <a:pt x="592" y="640"/>
                    <a:pt x="602" y="642"/>
                    <a:pt x="613" y="642"/>
                  </a:cubicBezTo>
                  <a:cubicBezTo>
                    <a:pt x="634" y="642"/>
                    <a:pt x="654" y="632"/>
                    <a:pt x="666" y="613"/>
                  </a:cubicBezTo>
                  <a:close/>
                  <a:moveTo>
                    <a:pt x="129" y="359"/>
                  </a:moveTo>
                  <a:cubicBezTo>
                    <a:pt x="142" y="332"/>
                    <a:pt x="166" y="290"/>
                    <a:pt x="193" y="254"/>
                  </a:cubicBezTo>
                  <a:cubicBezTo>
                    <a:pt x="193" y="497"/>
                    <a:pt x="193" y="497"/>
                    <a:pt x="193" y="497"/>
                  </a:cubicBezTo>
                  <a:cubicBezTo>
                    <a:pt x="166" y="449"/>
                    <a:pt x="139" y="394"/>
                    <a:pt x="129" y="359"/>
                  </a:cubicBezTo>
                  <a:close/>
                  <a:moveTo>
                    <a:pt x="591" y="494"/>
                  </a:moveTo>
                  <a:cubicBezTo>
                    <a:pt x="591" y="256"/>
                    <a:pt x="591" y="256"/>
                    <a:pt x="591" y="256"/>
                  </a:cubicBezTo>
                  <a:cubicBezTo>
                    <a:pt x="617" y="292"/>
                    <a:pt x="640" y="332"/>
                    <a:pt x="653" y="359"/>
                  </a:cubicBezTo>
                  <a:cubicBezTo>
                    <a:pt x="644" y="393"/>
                    <a:pt x="617" y="447"/>
                    <a:pt x="591" y="4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sp>
          <p:nvSpPr>
            <p:cNvPr id="21" name="Freeform 19"/>
            <p:cNvSpPr/>
            <p:nvPr/>
          </p:nvSpPr>
          <p:spPr bwMode="auto">
            <a:xfrm>
              <a:off x="4943" y="1059"/>
              <a:ext cx="272" cy="323"/>
            </a:xfrm>
            <a:custGeom>
              <a:avLst/>
              <a:gdLst>
                <a:gd name="T0" fmla="*/ 325 w 326"/>
                <a:gd name="T1" fmla="*/ 159 h 388"/>
                <a:gd name="T2" fmla="*/ 163 w 326"/>
                <a:gd name="T3" fmla="*/ 0 h 388"/>
                <a:gd name="T4" fmla="*/ 1 w 326"/>
                <a:gd name="T5" fmla="*/ 159 h 388"/>
                <a:gd name="T6" fmla="*/ 163 w 326"/>
                <a:gd name="T7" fmla="*/ 388 h 388"/>
                <a:gd name="T8" fmla="*/ 325 w 326"/>
                <a:gd name="T9" fmla="*/ 159 h 388"/>
              </a:gdLst>
              <a:ahLst/>
              <a:cxnLst>
                <a:cxn ang="0">
                  <a:pos x="T0" y="T1"/>
                </a:cxn>
                <a:cxn ang="0">
                  <a:pos x="T2" y="T3"/>
                </a:cxn>
                <a:cxn ang="0">
                  <a:pos x="T4" y="T5"/>
                </a:cxn>
                <a:cxn ang="0">
                  <a:pos x="T6" y="T7"/>
                </a:cxn>
                <a:cxn ang="0">
                  <a:pos x="T8" y="T9"/>
                </a:cxn>
              </a:cxnLst>
              <a:rect l="0" t="0" r="r" b="b"/>
              <a:pathLst>
                <a:path w="326" h="388">
                  <a:moveTo>
                    <a:pt x="325" y="159"/>
                  </a:moveTo>
                  <a:cubicBezTo>
                    <a:pt x="326" y="59"/>
                    <a:pt x="278" y="0"/>
                    <a:pt x="163" y="0"/>
                  </a:cubicBezTo>
                  <a:cubicBezTo>
                    <a:pt x="47" y="0"/>
                    <a:pt x="0" y="59"/>
                    <a:pt x="1" y="159"/>
                  </a:cubicBezTo>
                  <a:cubicBezTo>
                    <a:pt x="2" y="302"/>
                    <a:pt x="71" y="388"/>
                    <a:pt x="163" y="388"/>
                  </a:cubicBezTo>
                  <a:cubicBezTo>
                    <a:pt x="255" y="388"/>
                    <a:pt x="323" y="302"/>
                    <a:pt x="325"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sp>
          <p:nvSpPr>
            <p:cNvPr id="22" name="Freeform 20"/>
            <p:cNvSpPr>
              <a:spLocks noEditPoints="1"/>
            </p:cNvSpPr>
            <p:nvPr/>
          </p:nvSpPr>
          <p:spPr bwMode="auto">
            <a:xfrm>
              <a:off x="4364" y="740"/>
              <a:ext cx="1428" cy="1403"/>
            </a:xfrm>
            <a:custGeom>
              <a:avLst/>
              <a:gdLst>
                <a:gd name="T0" fmla="*/ 855 w 1710"/>
                <a:gd name="T1" fmla="*/ 0 h 1681"/>
                <a:gd name="T2" fmla="*/ 273 w 1710"/>
                <a:gd name="T3" fmla="*/ 215 h 1681"/>
                <a:gd name="T4" fmla="*/ 153 w 1710"/>
                <a:gd name="T5" fmla="*/ 366 h 1681"/>
                <a:gd name="T6" fmla="*/ 0 w 1710"/>
                <a:gd name="T7" fmla="*/ 855 h 1681"/>
                <a:gd name="T8" fmla="*/ 632 w 1710"/>
                <a:gd name="T9" fmla="*/ 1681 h 1681"/>
                <a:gd name="T10" fmla="*/ 620 w 1710"/>
                <a:gd name="T11" fmla="*/ 1531 h 1681"/>
                <a:gd name="T12" fmla="*/ 274 w 1710"/>
                <a:gd name="T13" fmla="*/ 1135 h 1681"/>
                <a:gd name="T14" fmla="*/ 410 w 1710"/>
                <a:gd name="T15" fmla="*/ 1124 h 1681"/>
                <a:gd name="T16" fmla="*/ 429 w 1710"/>
                <a:gd name="T17" fmla="*/ 1039 h 1681"/>
                <a:gd name="T18" fmla="*/ 139 w 1710"/>
                <a:gd name="T19" fmla="*/ 855 h 1681"/>
                <a:gd name="T20" fmla="*/ 491 w 1710"/>
                <a:gd name="T21" fmla="*/ 656 h 1681"/>
                <a:gd name="T22" fmla="*/ 483 w 1710"/>
                <a:gd name="T23" fmla="*/ 942 h 1681"/>
                <a:gd name="T24" fmla="*/ 633 w 1710"/>
                <a:gd name="T25" fmla="*/ 632 h 1681"/>
                <a:gd name="T26" fmla="*/ 855 w 1710"/>
                <a:gd name="T27" fmla="*/ 139 h 1681"/>
                <a:gd name="T28" fmla="*/ 1077 w 1710"/>
                <a:gd name="T29" fmla="*/ 632 h 1681"/>
                <a:gd name="T30" fmla="*/ 1069 w 1710"/>
                <a:gd name="T31" fmla="*/ 779 h 1681"/>
                <a:gd name="T32" fmla="*/ 1289 w 1710"/>
                <a:gd name="T33" fmla="*/ 855 h 1681"/>
                <a:gd name="T34" fmla="*/ 1219 w 1710"/>
                <a:gd name="T35" fmla="*/ 656 h 1681"/>
                <a:gd name="T36" fmla="*/ 1281 w 1710"/>
                <a:gd name="T37" fmla="*/ 1039 h 1681"/>
                <a:gd name="T38" fmla="*/ 1300 w 1710"/>
                <a:gd name="T39" fmla="*/ 1124 h 1681"/>
                <a:gd name="T40" fmla="*/ 1436 w 1710"/>
                <a:gd name="T41" fmla="*/ 1135 h 1681"/>
                <a:gd name="T42" fmla="*/ 1090 w 1710"/>
                <a:gd name="T43" fmla="*/ 1531 h 1681"/>
                <a:gd name="T44" fmla="*/ 1079 w 1710"/>
                <a:gd name="T45" fmla="*/ 1680 h 1681"/>
                <a:gd name="T46" fmla="*/ 1710 w 1710"/>
                <a:gd name="T47" fmla="*/ 855 h 1681"/>
                <a:gd name="T48" fmla="*/ 1460 w 1710"/>
                <a:gd name="T49" fmla="*/ 250 h 1681"/>
                <a:gd name="T50" fmla="*/ 511 w 1710"/>
                <a:gd name="T51" fmla="*/ 511 h 1681"/>
                <a:gd name="T52" fmla="*/ 178 w 1710"/>
                <a:gd name="T53" fmla="*/ 619 h 1681"/>
                <a:gd name="T54" fmla="*/ 273 w 1710"/>
                <a:gd name="T55" fmla="*/ 460 h 1681"/>
                <a:gd name="T56" fmla="*/ 392 w 1710"/>
                <a:gd name="T57" fmla="*/ 309 h 1681"/>
                <a:gd name="T58" fmla="*/ 575 w 1710"/>
                <a:gd name="T59" fmla="*/ 274 h 1681"/>
                <a:gd name="T60" fmla="*/ 1199 w 1710"/>
                <a:gd name="T61" fmla="*/ 511 h 1681"/>
                <a:gd name="T62" fmla="*/ 1090 w 1710"/>
                <a:gd name="T63" fmla="*/ 178 h 1681"/>
                <a:gd name="T64" fmla="*/ 1436 w 1710"/>
                <a:gd name="T65" fmla="*/ 575 h 16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710" h="1681">
                  <a:moveTo>
                    <a:pt x="1460" y="250"/>
                  </a:moveTo>
                  <a:cubicBezTo>
                    <a:pt x="1298" y="89"/>
                    <a:pt x="1083" y="0"/>
                    <a:pt x="855" y="0"/>
                  </a:cubicBezTo>
                  <a:cubicBezTo>
                    <a:pt x="644" y="0"/>
                    <a:pt x="444" y="76"/>
                    <a:pt x="287" y="216"/>
                  </a:cubicBezTo>
                  <a:cubicBezTo>
                    <a:pt x="283" y="215"/>
                    <a:pt x="278" y="215"/>
                    <a:pt x="273" y="215"/>
                  </a:cubicBezTo>
                  <a:cubicBezTo>
                    <a:pt x="205" y="215"/>
                    <a:pt x="150" y="270"/>
                    <a:pt x="150" y="338"/>
                  </a:cubicBezTo>
                  <a:cubicBezTo>
                    <a:pt x="150" y="347"/>
                    <a:pt x="151" y="357"/>
                    <a:pt x="153" y="366"/>
                  </a:cubicBezTo>
                  <a:cubicBezTo>
                    <a:pt x="54" y="508"/>
                    <a:pt x="0" y="677"/>
                    <a:pt x="0" y="855"/>
                  </a:cubicBezTo>
                  <a:cubicBezTo>
                    <a:pt x="0" y="855"/>
                    <a:pt x="0" y="855"/>
                    <a:pt x="0" y="855"/>
                  </a:cubicBezTo>
                  <a:cubicBezTo>
                    <a:pt x="0" y="1083"/>
                    <a:pt x="89" y="1298"/>
                    <a:pt x="250" y="1459"/>
                  </a:cubicBezTo>
                  <a:cubicBezTo>
                    <a:pt x="358" y="1567"/>
                    <a:pt x="489" y="1642"/>
                    <a:pt x="632" y="1681"/>
                  </a:cubicBezTo>
                  <a:cubicBezTo>
                    <a:pt x="632" y="1536"/>
                    <a:pt x="632" y="1536"/>
                    <a:pt x="632" y="1536"/>
                  </a:cubicBezTo>
                  <a:cubicBezTo>
                    <a:pt x="620" y="1531"/>
                    <a:pt x="620" y="1531"/>
                    <a:pt x="620" y="1531"/>
                  </a:cubicBezTo>
                  <a:cubicBezTo>
                    <a:pt x="414" y="1460"/>
                    <a:pt x="250" y="1296"/>
                    <a:pt x="178" y="1090"/>
                  </a:cubicBezTo>
                  <a:cubicBezTo>
                    <a:pt x="207" y="1106"/>
                    <a:pt x="239" y="1121"/>
                    <a:pt x="274" y="1135"/>
                  </a:cubicBezTo>
                  <a:cubicBezTo>
                    <a:pt x="320" y="1153"/>
                    <a:pt x="370" y="1168"/>
                    <a:pt x="423" y="1181"/>
                  </a:cubicBezTo>
                  <a:cubicBezTo>
                    <a:pt x="417" y="1161"/>
                    <a:pt x="412" y="1142"/>
                    <a:pt x="410" y="1124"/>
                  </a:cubicBezTo>
                  <a:cubicBezTo>
                    <a:pt x="407" y="1104"/>
                    <a:pt x="409" y="1084"/>
                    <a:pt x="416" y="1066"/>
                  </a:cubicBezTo>
                  <a:cubicBezTo>
                    <a:pt x="417" y="1065"/>
                    <a:pt x="421" y="1055"/>
                    <a:pt x="429" y="1039"/>
                  </a:cubicBezTo>
                  <a:cubicBezTo>
                    <a:pt x="245" y="990"/>
                    <a:pt x="139" y="914"/>
                    <a:pt x="139" y="855"/>
                  </a:cubicBezTo>
                  <a:cubicBezTo>
                    <a:pt x="139" y="855"/>
                    <a:pt x="139" y="855"/>
                    <a:pt x="139" y="855"/>
                  </a:cubicBezTo>
                  <a:cubicBezTo>
                    <a:pt x="139" y="806"/>
                    <a:pt x="210" y="749"/>
                    <a:pt x="325" y="704"/>
                  </a:cubicBezTo>
                  <a:cubicBezTo>
                    <a:pt x="374" y="685"/>
                    <a:pt x="430" y="669"/>
                    <a:pt x="491" y="656"/>
                  </a:cubicBezTo>
                  <a:cubicBezTo>
                    <a:pt x="484" y="720"/>
                    <a:pt x="481" y="787"/>
                    <a:pt x="481" y="855"/>
                  </a:cubicBezTo>
                  <a:cubicBezTo>
                    <a:pt x="481" y="884"/>
                    <a:pt x="482" y="914"/>
                    <a:pt x="483" y="942"/>
                  </a:cubicBezTo>
                  <a:cubicBezTo>
                    <a:pt x="518" y="888"/>
                    <a:pt x="565" y="828"/>
                    <a:pt x="621" y="791"/>
                  </a:cubicBezTo>
                  <a:cubicBezTo>
                    <a:pt x="623" y="735"/>
                    <a:pt x="627" y="682"/>
                    <a:pt x="633" y="632"/>
                  </a:cubicBezTo>
                  <a:cubicBezTo>
                    <a:pt x="633" y="632"/>
                    <a:pt x="625" y="435"/>
                    <a:pt x="688" y="371"/>
                  </a:cubicBezTo>
                  <a:cubicBezTo>
                    <a:pt x="737" y="223"/>
                    <a:pt x="802" y="139"/>
                    <a:pt x="855" y="139"/>
                  </a:cubicBezTo>
                  <a:cubicBezTo>
                    <a:pt x="907" y="139"/>
                    <a:pt x="973" y="222"/>
                    <a:pt x="1021" y="369"/>
                  </a:cubicBezTo>
                  <a:cubicBezTo>
                    <a:pt x="1095" y="478"/>
                    <a:pt x="1077" y="632"/>
                    <a:pt x="1077" y="632"/>
                  </a:cubicBezTo>
                  <a:cubicBezTo>
                    <a:pt x="1082" y="673"/>
                    <a:pt x="1086" y="716"/>
                    <a:pt x="1088" y="760"/>
                  </a:cubicBezTo>
                  <a:cubicBezTo>
                    <a:pt x="1081" y="766"/>
                    <a:pt x="1075" y="772"/>
                    <a:pt x="1069" y="779"/>
                  </a:cubicBezTo>
                  <a:cubicBezTo>
                    <a:pt x="1138" y="817"/>
                    <a:pt x="1196" y="892"/>
                    <a:pt x="1236" y="956"/>
                  </a:cubicBezTo>
                  <a:cubicBezTo>
                    <a:pt x="1268" y="934"/>
                    <a:pt x="1289" y="897"/>
                    <a:pt x="1289" y="855"/>
                  </a:cubicBezTo>
                  <a:cubicBezTo>
                    <a:pt x="1289" y="809"/>
                    <a:pt x="1263" y="769"/>
                    <a:pt x="1226" y="748"/>
                  </a:cubicBezTo>
                  <a:cubicBezTo>
                    <a:pt x="1225" y="717"/>
                    <a:pt x="1222" y="686"/>
                    <a:pt x="1219" y="656"/>
                  </a:cubicBezTo>
                  <a:cubicBezTo>
                    <a:pt x="1441" y="704"/>
                    <a:pt x="1571" y="789"/>
                    <a:pt x="1571" y="855"/>
                  </a:cubicBezTo>
                  <a:cubicBezTo>
                    <a:pt x="1571" y="914"/>
                    <a:pt x="1465" y="990"/>
                    <a:pt x="1281" y="1039"/>
                  </a:cubicBezTo>
                  <a:cubicBezTo>
                    <a:pt x="1289" y="1055"/>
                    <a:pt x="1293" y="1065"/>
                    <a:pt x="1294" y="1065"/>
                  </a:cubicBezTo>
                  <a:cubicBezTo>
                    <a:pt x="1301" y="1084"/>
                    <a:pt x="1303" y="1104"/>
                    <a:pt x="1300" y="1124"/>
                  </a:cubicBezTo>
                  <a:cubicBezTo>
                    <a:pt x="1298" y="1142"/>
                    <a:pt x="1293" y="1161"/>
                    <a:pt x="1287" y="1181"/>
                  </a:cubicBezTo>
                  <a:cubicBezTo>
                    <a:pt x="1340" y="1168"/>
                    <a:pt x="1390" y="1153"/>
                    <a:pt x="1436" y="1135"/>
                  </a:cubicBezTo>
                  <a:cubicBezTo>
                    <a:pt x="1471" y="1121"/>
                    <a:pt x="1503" y="1106"/>
                    <a:pt x="1532" y="1090"/>
                  </a:cubicBezTo>
                  <a:cubicBezTo>
                    <a:pt x="1460" y="1296"/>
                    <a:pt x="1296" y="1460"/>
                    <a:pt x="1090" y="1531"/>
                  </a:cubicBezTo>
                  <a:cubicBezTo>
                    <a:pt x="1079" y="1535"/>
                    <a:pt x="1079" y="1535"/>
                    <a:pt x="1079" y="1535"/>
                  </a:cubicBezTo>
                  <a:cubicBezTo>
                    <a:pt x="1079" y="1680"/>
                    <a:pt x="1079" y="1680"/>
                    <a:pt x="1079" y="1680"/>
                  </a:cubicBezTo>
                  <a:cubicBezTo>
                    <a:pt x="1222" y="1642"/>
                    <a:pt x="1352" y="1567"/>
                    <a:pt x="1460" y="1459"/>
                  </a:cubicBezTo>
                  <a:cubicBezTo>
                    <a:pt x="1621" y="1298"/>
                    <a:pt x="1710" y="1083"/>
                    <a:pt x="1710" y="855"/>
                  </a:cubicBezTo>
                  <a:cubicBezTo>
                    <a:pt x="1710" y="855"/>
                    <a:pt x="1710" y="855"/>
                    <a:pt x="1710" y="855"/>
                  </a:cubicBezTo>
                  <a:cubicBezTo>
                    <a:pt x="1710" y="627"/>
                    <a:pt x="1621" y="412"/>
                    <a:pt x="1460" y="250"/>
                  </a:cubicBezTo>
                  <a:close/>
                  <a:moveTo>
                    <a:pt x="575" y="274"/>
                  </a:moveTo>
                  <a:cubicBezTo>
                    <a:pt x="548" y="344"/>
                    <a:pt x="526" y="424"/>
                    <a:pt x="511" y="511"/>
                  </a:cubicBezTo>
                  <a:cubicBezTo>
                    <a:pt x="424" y="526"/>
                    <a:pt x="344" y="548"/>
                    <a:pt x="274" y="575"/>
                  </a:cubicBezTo>
                  <a:cubicBezTo>
                    <a:pt x="239" y="589"/>
                    <a:pt x="207" y="604"/>
                    <a:pt x="178" y="619"/>
                  </a:cubicBezTo>
                  <a:cubicBezTo>
                    <a:pt x="198" y="563"/>
                    <a:pt x="225" y="509"/>
                    <a:pt x="258" y="459"/>
                  </a:cubicBezTo>
                  <a:cubicBezTo>
                    <a:pt x="263" y="460"/>
                    <a:pt x="268" y="460"/>
                    <a:pt x="273" y="460"/>
                  </a:cubicBezTo>
                  <a:cubicBezTo>
                    <a:pt x="341" y="460"/>
                    <a:pt x="396" y="405"/>
                    <a:pt x="396" y="338"/>
                  </a:cubicBezTo>
                  <a:cubicBezTo>
                    <a:pt x="396" y="328"/>
                    <a:pt x="394" y="318"/>
                    <a:pt x="392" y="309"/>
                  </a:cubicBezTo>
                  <a:cubicBezTo>
                    <a:pt x="459" y="252"/>
                    <a:pt x="536" y="208"/>
                    <a:pt x="620" y="178"/>
                  </a:cubicBezTo>
                  <a:cubicBezTo>
                    <a:pt x="604" y="207"/>
                    <a:pt x="589" y="239"/>
                    <a:pt x="575" y="274"/>
                  </a:cubicBezTo>
                  <a:close/>
                  <a:moveTo>
                    <a:pt x="1436" y="575"/>
                  </a:moveTo>
                  <a:cubicBezTo>
                    <a:pt x="1366" y="548"/>
                    <a:pt x="1286" y="526"/>
                    <a:pt x="1199" y="511"/>
                  </a:cubicBezTo>
                  <a:cubicBezTo>
                    <a:pt x="1184" y="424"/>
                    <a:pt x="1162" y="344"/>
                    <a:pt x="1135" y="274"/>
                  </a:cubicBezTo>
                  <a:cubicBezTo>
                    <a:pt x="1121" y="239"/>
                    <a:pt x="1106" y="207"/>
                    <a:pt x="1090" y="178"/>
                  </a:cubicBezTo>
                  <a:cubicBezTo>
                    <a:pt x="1296" y="250"/>
                    <a:pt x="1460" y="414"/>
                    <a:pt x="1532" y="619"/>
                  </a:cubicBezTo>
                  <a:cubicBezTo>
                    <a:pt x="1503" y="604"/>
                    <a:pt x="1471" y="589"/>
                    <a:pt x="1436" y="5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2">
                    <a:lumMod val="10000"/>
                  </a:schemeClr>
                </a:solidFill>
              </a:endParaRPr>
            </a:p>
          </p:txBody>
        </p:sp>
      </p:grpSp>
      <p:sp>
        <p:nvSpPr>
          <p:cNvPr id="23" name="椭圆 22"/>
          <p:cNvSpPr>
            <a:spLocks noChangeAspect="1"/>
          </p:cNvSpPr>
          <p:nvPr/>
        </p:nvSpPr>
        <p:spPr>
          <a:xfrm>
            <a:off x="9118051" y="2457814"/>
            <a:ext cx="1440000" cy="1440000"/>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2">
                  <a:lumMod val="10000"/>
                </a:schemeClr>
              </a:solidFill>
            </a:endParaRPr>
          </a:p>
        </p:txBody>
      </p:sp>
      <p:grpSp>
        <p:nvGrpSpPr>
          <p:cNvPr id="24" name="组合 23"/>
          <p:cNvGrpSpPr>
            <a:grpSpLocks noChangeAspect="1"/>
          </p:cNvGrpSpPr>
          <p:nvPr/>
        </p:nvGrpSpPr>
        <p:grpSpPr>
          <a:xfrm>
            <a:off x="9478051" y="2971266"/>
            <a:ext cx="720000" cy="595199"/>
            <a:chOff x="1245988" y="1882775"/>
            <a:chExt cx="4373320" cy="3615274"/>
          </a:xfrm>
          <a:solidFill>
            <a:schemeClr val="bg1"/>
          </a:solidFill>
        </p:grpSpPr>
        <p:sp>
          <p:nvSpPr>
            <p:cNvPr id="25" name="内蒙古"/>
            <p:cNvSpPr/>
            <p:nvPr/>
          </p:nvSpPr>
          <p:spPr bwMode="auto">
            <a:xfrm>
              <a:off x="3082297" y="1923064"/>
              <a:ext cx="1916849" cy="1635736"/>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26" name="甘肃"/>
            <p:cNvSpPr/>
            <p:nvPr/>
          </p:nvSpPr>
          <p:spPr bwMode="auto">
            <a:xfrm>
              <a:off x="2714499" y="3029671"/>
              <a:ext cx="1224206" cy="1036772"/>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27" name="宁夏"/>
            <p:cNvSpPr/>
            <p:nvPr/>
          </p:nvSpPr>
          <p:spPr bwMode="auto">
            <a:xfrm>
              <a:off x="3584329" y="3389587"/>
              <a:ext cx="246989" cy="408263"/>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28" name="新疆"/>
            <p:cNvSpPr/>
            <p:nvPr/>
          </p:nvSpPr>
          <p:spPr bwMode="auto">
            <a:xfrm>
              <a:off x="1245988" y="2315211"/>
              <a:ext cx="1750400" cy="1324167"/>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29" name="青海"/>
            <p:cNvSpPr/>
            <p:nvPr/>
          </p:nvSpPr>
          <p:spPr bwMode="auto">
            <a:xfrm>
              <a:off x="2381600" y="3354669"/>
              <a:ext cx="1089973" cy="781608"/>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0" name="四川"/>
            <p:cNvSpPr/>
            <p:nvPr/>
          </p:nvSpPr>
          <p:spPr bwMode="auto">
            <a:xfrm>
              <a:off x="3007126" y="3902601"/>
              <a:ext cx="942316" cy="827269"/>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1" name="西藏"/>
            <p:cNvSpPr/>
            <p:nvPr/>
          </p:nvSpPr>
          <p:spPr bwMode="auto">
            <a:xfrm>
              <a:off x="1441968" y="3566858"/>
              <a:ext cx="1685968" cy="1026029"/>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2" name="云南"/>
            <p:cNvSpPr/>
            <p:nvPr/>
          </p:nvSpPr>
          <p:spPr bwMode="auto">
            <a:xfrm>
              <a:off x="2977595" y="4420987"/>
              <a:ext cx="762444" cy="795038"/>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3" name="贵州"/>
            <p:cNvSpPr/>
            <p:nvPr/>
          </p:nvSpPr>
          <p:spPr bwMode="auto">
            <a:xfrm>
              <a:off x="3525267" y="4410243"/>
              <a:ext cx="515455" cy="445866"/>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4" name="广西"/>
            <p:cNvSpPr/>
            <p:nvPr/>
          </p:nvSpPr>
          <p:spPr bwMode="auto">
            <a:xfrm>
              <a:off x="3608492" y="4684208"/>
              <a:ext cx="673850" cy="513014"/>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5" name="重庆"/>
            <p:cNvSpPr/>
            <p:nvPr/>
          </p:nvSpPr>
          <p:spPr bwMode="auto">
            <a:xfrm>
              <a:off x="3702456" y="4120162"/>
              <a:ext cx="381222" cy="386775"/>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6" name="陕西"/>
            <p:cNvSpPr/>
            <p:nvPr/>
          </p:nvSpPr>
          <p:spPr bwMode="auto">
            <a:xfrm>
              <a:off x="3702456" y="3368099"/>
              <a:ext cx="434915" cy="776236"/>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7" name="山西"/>
            <p:cNvSpPr/>
            <p:nvPr/>
          </p:nvSpPr>
          <p:spPr bwMode="auto">
            <a:xfrm>
              <a:off x="4078309" y="3223058"/>
              <a:ext cx="289944" cy="636567"/>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8" name="湖南"/>
            <p:cNvSpPr/>
            <p:nvPr/>
          </p:nvSpPr>
          <p:spPr bwMode="auto">
            <a:xfrm>
              <a:off x="4003139" y="4308177"/>
              <a:ext cx="461762" cy="537187"/>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39" name="湖北"/>
            <p:cNvSpPr/>
            <p:nvPr/>
          </p:nvSpPr>
          <p:spPr bwMode="auto">
            <a:xfrm>
              <a:off x="3949446" y="3999295"/>
              <a:ext cx="655058" cy="410949"/>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0" name="广东"/>
            <p:cNvSpPr/>
            <p:nvPr/>
          </p:nvSpPr>
          <p:spPr bwMode="auto">
            <a:xfrm>
              <a:off x="4094418" y="4754043"/>
              <a:ext cx="681905" cy="539874"/>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1" name="江西"/>
            <p:cNvSpPr/>
            <p:nvPr/>
          </p:nvSpPr>
          <p:spPr bwMode="auto">
            <a:xfrm>
              <a:off x="4416579" y="4286690"/>
              <a:ext cx="408069" cy="555989"/>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2" name="福建"/>
            <p:cNvSpPr/>
            <p:nvPr/>
          </p:nvSpPr>
          <p:spPr bwMode="auto">
            <a:xfrm>
              <a:off x="4628667" y="4434416"/>
              <a:ext cx="378538" cy="461981"/>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3" name="浙江"/>
            <p:cNvSpPr/>
            <p:nvPr/>
          </p:nvSpPr>
          <p:spPr bwMode="auto">
            <a:xfrm>
              <a:off x="4797800" y="4141649"/>
              <a:ext cx="324844" cy="376031"/>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4" name="安徽"/>
            <p:cNvSpPr/>
            <p:nvPr/>
          </p:nvSpPr>
          <p:spPr bwMode="auto">
            <a:xfrm>
              <a:off x="4481010" y="3816650"/>
              <a:ext cx="410754" cy="502271"/>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5" name="天津"/>
            <p:cNvSpPr/>
            <p:nvPr/>
          </p:nvSpPr>
          <p:spPr bwMode="auto">
            <a:xfrm>
              <a:off x="4561549" y="3236488"/>
              <a:ext cx="107386" cy="155784"/>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6" name="北京"/>
            <p:cNvSpPr/>
            <p:nvPr/>
          </p:nvSpPr>
          <p:spPr bwMode="auto">
            <a:xfrm>
              <a:off x="4454163" y="3166654"/>
              <a:ext cx="142287" cy="153099"/>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7" name="辽宁"/>
            <p:cNvSpPr/>
            <p:nvPr/>
          </p:nvSpPr>
          <p:spPr bwMode="auto">
            <a:xfrm>
              <a:off x="4695783" y="2863142"/>
              <a:ext cx="504716" cy="480783"/>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8" name="吉林"/>
            <p:cNvSpPr/>
            <p:nvPr/>
          </p:nvSpPr>
          <p:spPr bwMode="auto">
            <a:xfrm>
              <a:off x="4808538" y="2573061"/>
              <a:ext cx="719489" cy="488841"/>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49" name="黑龙江"/>
            <p:cNvSpPr/>
            <p:nvPr/>
          </p:nvSpPr>
          <p:spPr bwMode="auto">
            <a:xfrm>
              <a:off x="4655513" y="1882775"/>
              <a:ext cx="963795" cy="875616"/>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50" name="山东"/>
            <p:cNvSpPr/>
            <p:nvPr/>
          </p:nvSpPr>
          <p:spPr bwMode="auto">
            <a:xfrm>
              <a:off x="4464902" y="3454049"/>
              <a:ext cx="582573" cy="365288"/>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51" name="上海"/>
            <p:cNvSpPr/>
            <p:nvPr/>
          </p:nvSpPr>
          <p:spPr bwMode="auto">
            <a:xfrm>
              <a:off x="5009890" y="4061071"/>
              <a:ext cx="91278" cy="8057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52" name="江苏"/>
            <p:cNvSpPr/>
            <p:nvPr/>
          </p:nvSpPr>
          <p:spPr bwMode="auto">
            <a:xfrm>
              <a:off x="4583027" y="3752188"/>
              <a:ext cx="507402" cy="39214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53" name="河北"/>
            <p:cNvSpPr/>
            <p:nvPr/>
          </p:nvSpPr>
          <p:spPr bwMode="auto">
            <a:xfrm>
              <a:off x="4317246" y="3002813"/>
              <a:ext cx="472500" cy="674170"/>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54" name="河南"/>
            <p:cNvSpPr/>
            <p:nvPr/>
          </p:nvSpPr>
          <p:spPr bwMode="auto">
            <a:xfrm>
              <a:off x="4102473" y="3650125"/>
              <a:ext cx="496663" cy="491527"/>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55" name="台湾"/>
            <p:cNvSpPr/>
            <p:nvPr/>
          </p:nvSpPr>
          <p:spPr bwMode="auto">
            <a:xfrm>
              <a:off x="5036736" y="4700326"/>
              <a:ext cx="142287" cy="343800"/>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chemeClr val="bg2">
                    <a:lumMod val="10000"/>
                  </a:schemeClr>
                </a:solidFill>
              </a:endParaRPr>
            </a:p>
          </p:txBody>
        </p:sp>
        <p:sp>
          <p:nvSpPr>
            <p:cNvPr id="56" name="海南"/>
            <p:cNvSpPr/>
            <p:nvPr/>
          </p:nvSpPr>
          <p:spPr bwMode="auto">
            <a:xfrm>
              <a:off x="3989712" y="5310033"/>
              <a:ext cx="214773" cy="188016"/>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p:spPr>
          <p:txBody>
            <a:bodyPr/>
            <a:lstStyle/>
            <a:p>
              <a:endParaRPr lang="zh-CN" altLang="en-US">
                <a:solidFill>
                  <a:schemeClr val="bg2">
                    <a:lumMod val="10000"/>
                  </a:schemeClr>
                </a:solidFill>
              </a:endParaRPr>
            </a:p>
          </p:txBody>
        </p:sp>
      </p:grpSp>
      <p:sp>
        <p:nvSpPr>
          <p:cNvPr id="57" name="矩形 56"/>
          <p:cNvSpPr/>
          <p:nvPr/>
        </p:nvSpPr>
        <p:spPr>
          <a:xfrm>
            <a:off x="1409742" y="4295608"/>
            <a:ext cx="1810270" cy="369332"/>
          </a:xfrm>
          <a:prstGeom prst="rect">
            <a:avLst/>
          </a:prstGeom>
          <a:noFill/>
        </p:spPr>
        <p:txBody>
          <a:bodyPr wrap="square">
            <a:spAutoFit/>
          </a:bodyPr>
          <a:lstStyle/>
          <a:p>
            <a:r>
              <a:rPr lang="zh-CN" altLang="en-US" dirty="0" smtClean="0">
                <a:solidFill>
                  <a:schemeClr val="bg2">
                    <a:lumMod val="10000"/>
                  </a:schemeClr>
                </a:solidFill>
              </a:rPr>
              <a:t>ADD YOUR TEXT</a:t>
            </a:r>
            <a:endParaRPr lang="zh-CN" altLang="en-US" dirty="0">
              <a:solidFill>
                <a:schemeClr val="bg2">
                  <a:lumMod val="10000"/>
                </a:schemeClr>
              </a:solidFill>
            </a:endParaRPr>
          </a:p>
        </p:txBody>
      </p:sp>
      <p:sp>
        <p:nvSpPr>
          <p:cNvPr id="58" name="矩形 57"/>
          <p:cNvSpPr/>
          <p:nvPr/>
        </p:nvSpPr>
        <p:spPr>
          <a:xfrm>
            <a:off x="1157965" y="4664940"/>
            <a:ext cx="2313823" cy="738664"/>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59" name="矩形 58"/>
          <p:cNvSpPr/>
          <p:nvPr/>
        </p:nvSpPr>
        <p:spPr>
          <a:xfrm>
            <a:off x="3975342" y="4295608"/>
            <a:ext cx="1810270" cy="369332"/>
          </a:xfrm>
          <a:prstGeom prst="rect">
            <a:avLst/>
          </a:prstGeom>
          <a:noFill/>
        </p:spPr>
        <p:txBody>
          <a:bodyPr wrap="square">
            <a:spAutoFit/>
          </a:bodyPr>
          <a:lstStyle/>
          <a:p>
            <a:r>
              <a:rPr lang="zh-CN" altLang="en-US" dirty="0" smtClean="0">
                <a:solidFill>
                  <a:schemeClr val="bg2">
                    <a:lumMod val="10000"/>
                  </a:schemeClr>
                </a:solidFill>
              </a:rPr>
              <a:t>ADD YOUR TEXT</a:t>
            </a:r>
            <a:endParaRPr lang="zh-CN" altLang="en-US" dirty="0">
              <a:solidFill>
                <a:schemeClr val="bg2">
                  <a:lumMod val="10000"/>
                </a:schemeClr>
              </a:solidFill>
            </a:endParaRPr>
          </a:p>
        </p:txBody>
      </p:sp>
      <p:sp>
        <p:nvSpPr>
          <p:cNvPr id="60" name="矩形 59"/>
          <p:cNvSpPr/>
          <p:nvPr/>
        </p:nvSpPr>
        <p:spPr>
          <a:xfrm>
            <a:off x="3723565" y="4664940"/>
            <a:ext cx="2313823" cy="738664"/>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61" name="矩形 60"/>
          <p:cNvSpPr/>
          <p:nvPr/>
        </p:nvSpPr>
        <p:spPr>
          <a:xfrm>
            <a:off x="6540942" y="4295608"/>
            <a:ext cx="1810270" cy="369332"/>
          </a:xfrm>
          <a:prstGeom prst="rect">
            <a:avLst/>
          </a:prstGeom>
          <a:noFill/>
        </p:spPr>
        <p:txBody>
          <a:bodyPr wrap="square">
            <a:spAutoFit/>
          </a:bodyPr>
          <a:lstStyle/>
          <a:p>
            <a:r>
              <a:rPr lang="zh-CN" altLang="en-US" dirty="0" smtClean="0">
                <a:solidFill>
                  <a:schemeClr val="bg2">
                    <a:lumMod val="10000"/>
                  </a:schemeClr>
                </a:solidFill>
              </a:rPr>
              <a:t>ADD YOUR TEXT</a:t>
            </a:r>
            <a:endParaRPr lang="zh-CN" altLang="en-US" dirty="0">
              <a:solidFill>
                <a:schemeClr val="bg2">
                  <a:lumMod val="10000"/>
                </a:schemeClr>
              </a:solidFill>
            </a:endParaRPr>
          </a:p>
        </p:txBody>
      </p:sp>
      <p:sp>
        <p:nvSpPr>
          <p:cNvPr id="62" name="矩形 61"/>
          <p:cNvSpPr/>
          <p:nvPr/>
        </p:nvSpPr>
        <p:spPr>
          <a:xfrm>
            <a:off x="6289165" y="4664940"/>
            <a:ext cx="2313823" cy="738664"/>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63" name="矩形 62"/>
          <p:cNvSpPr/>
          <p:nvPr/>
        </p:nvSpPr>
        <p:spPr>
          <a:xfrm>
            <a:off x="9106542" y="4295608"/>
            <a:ext cx="1810270" cy="369332"/>
          </a:xfrm>
          <a:prstGeom prst="rect">
            <a:avLst/>
          </a:prstGeom>
          <a:noFill/>
        </p:spPr>
        <p:txBody>
          <a:bodyPr wrap="square">
            <a:spAutoFit/>
          </a:bodyPr>
          <a:lstStyle/>
          <a:p>
            <a:r>
              <a:rPr lang="zh-CN" altLang="en-US" dirty="0" smtClean="0">
                <a:solidFill>
                  <a:schemeClr val="bg2">
                    <a:lumMod val="10000"/>
                  </a:schemeClr>
                </a:solidFill>
              </a:rPr>
              <a:t>ADD YOUR TEXT</a:t>
            </a:r>
            <a:endParaRPr lang="zh-CN" altLang="en-US" dirty="0">
              <a:solidFill>
                <a:schemeClr val="bg2">
                  <a:lumMod val="10000"/>
                </a:schemeClr>
              </a:solidFill>
            </a:endParaRPr>
          </a:p>
        </p:txBody>
      </p:sp>
      <p:sp>
        <p:nvSpPr>
          <p:cNvPr id="64" name="矩形 63"/>
          <p:cNvSpPr/>
          <p:nvPr/>
        </p:nvSpPr>
        <p:spPr>
          <a:xfrm>
            <a:off x="8854765" y="4664940"/>
            <a:ext cx="2313823" cy="738664"/>
          </a:xfrm>
          <a:prstGeom prst="rect">
            <a:avLst/>
          </a:prstGeom>
        </p:spPr>
        <p:txBody>
          <a:bodyPr wrap="square">
            <a:spAutoFit/>
          </a:bodyPr>
          <a:lstStyle/>
          <a:p>
            <a:pPr algn="ct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3" name="椭圆 2"/>
          <p:cNvSpPr/>
          <p:nvPr/>
        </p:nvSpPr>
        <p:spPr>
          <a:xfrm>
            <a:off x="2815316" y="2768377"/>
            <a:ext cx="1173707" cy="1173707"/>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TEXT HERE</a:t>
            </a:r>
            <a:endParaRPr lang="zh-CN" altLang="en-US" dirty="0"/>
          </a:p>
        </p:txBody>
      </p:sp>
      <p:sp>
        <p:nvSpPr>
          <p:cNvPr id="4" name="椭圆 3"/>
          <p:cNvSpPr/>
          <p:nvPr/>
        </p:nvSpPr>
        <p:spPr>
          <a:xfrm>
            <a:off x="1473831" y="3204475"/>
            <a:ext cx="864235" cy="864235"/>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a:t>TEXT HERE</a:t>
            </a:r>
            <a:endParaRPr lang="zh-CN" altLang="en-US" sz="1400" dirty="0"/>
          </a:p>
        </p:txBody>
      </p:sp>
      <p:sp>
        <p:nvSpPr>
          <p:cNvPr id="6" name="椭圆 5"/>
          <p:cNvSpPr/>
          <p:nvPr/>
        </p:nvSpPr>
        <p:spPr>
          <a:xfrm>
            <a:off x="4466272" y="3204475"/>
            <a:ext cx="864235" cy="864235"/>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TEXT HERE</a:t>
            </a:r>
            <a:endParaRPr lang="zh-CN" altLang="en-US" sz="1400" dirty="0"/>
          </a:p>
        </p:txBody>
      </p:sp>
      <p:sp>
        <p:nvSpPr>
          <p:cNvPr id="7" name="椭圆 6"/>
          <p:cNvSpPr/>
          <p:nvPr/>
        </p:nvSpPr>
        <p:spPr>
          <a:xfrm rot="10800000" flipV="1">
            <a:off x="3718162" y="4500240"/>
            <a:ext cx="864235" cy="864235"/>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t>TEXT HERE</a:t>
            </a:r>
            <a:endParaRPr lang="zh-CN" altLang="en-US" sz="1400" dirty="0"/>
          </a:p>
        </p:txBody>
      </p:sp>
      <p:sp>
        <p:nvSpPr>
          <p:cNvPr id="8" name="椭圆 7"/>
          <p:cNvSpPr/>
          <p:nvPr/>
        </p:nvSpPr>
        <p:spPr>
          <a:xfrm>
            <a:off x="2221941" y="4500240"/>
            <a:ext cx="864235" cy="864235"/>
          </a:xfrm>
          <a:prstGeom prst="ellipse">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a:t>TEXT HERE</a:t>
            </a:r>
            <a:endParaRPr lang="zh-CN" altLang="en-US" sz="1400" dirty="0"/>
          </a:p>
        </p:txBody>
      </p:sp>
      <p:cxnSp>
        <p:nvCxnSpPr>
          <p:cNvPr id="9" name="直接箭头连接符 8"/>
          <p:cNvCxnSpPr/>
          <p:nvPr/>
        </p:nvCxnSpPr>
        <p:spPr>
          <a:xfrm>
            <a:off x="3559996" y="3959143"/>
            <a:ext cx="362459" cy="522826"/>
          </a:xfrm>
          <a:prstGeom prst="straightConnector1">
            <a:avLst/>
          </a:prstGeom>
          <a:ln w="28575">
            <a:solidFill>
              <a:srgbClr val="66B238"/>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0" name="直接箭头连接符 9"/>
          <p:cNvCxnSpPr/>
          <p:nvPr/>
        </p:nvCxnSpPr>
        <p:spPr>
          <a:xfrm>
            <a:off x="4023076" y="3449585"/>
            <a:ext cx="380899" cy="108256"/>
          </a:xfrm>
          <a:prstGeom prst="straightConnector1">
            <a:avLst/>
          </a:prstGeom>
          <a:ln w="28575">
            <a:solidFill>
              <a:srgbClr val="66B238"/>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H="1">
            <a:off x="2881883" y="3959143"/>
            <a:ext cx="333805" cy="522826"/>
          </a:xfrm>
          <a:prstGeom prst="straightConnector1">
            <a:avLst/>
          </a:prstGeom>
          <a:ln w="28575">
            <a:solidFill>
              <a:srgbClr val="66B238"/>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H="1">
            <a:off x="2403268" y="3449585"/>
            <a:ext cx="380899" cy="108256"/>
          </a:xfrm>
          <a:prstGeom prst="straightConnector1">
            <a:avLst/>
          </a:prstGeom>
          <a:ln w="28575">
            <a:solidFill>
              <a:srgbClr val="66B238"/>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13" name="矩形 5"/>
          <p:cNvSpPr>
            <a:spLocks noChangeArrowheads="1"/>
          </p:cNvSpPr>
          <p:nvPr/>
        </p:nvSpPr>
        <p:spPr bwMode="auto">
          <a:xfrm>
            <a:off x="7239000" y="2084198"/>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schemeClr val="bg2">
                    <a:lumMod val="10000"/>
                  </a:schemeClr>
                </a:solidFill>
                <a:latin typeface="+mj-lt"/>
              </a:rPr>
              <a:t>ADD YOUR TEXT</a:t>
            </a:r>
            <a:endParaRPr lang="zh-CN" altLang="en-US" sz="2000" dirty="0" smtClean="0">
              <a:solidFill>
                <a:schemeClr val="bg2">
                  <a:lumMod val="10000"/>
                </a:schemeClr>
              </a:solidFill>
              <a:latin typeface="+mj-lt"/>
            </a:endParaRPr>
          </a:p>
        </p:txBody>
      </p:sp>
      <p:sp>
        <p:nvSpPr>
          <p:cNvPr id="14" name="矩形 13"/>
          <p:cNvSpPr/>
          <p:nvPr/>
        </p:nvSpPr>
        <p:spPr>
          <a:xfrm>
            <a:off x="7278689" y="2460655"/>
            <a:ext cx="3833811" cy="523220"/>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a:t>
            </a:r>
            <a:r>
              <a:rPr lang="zh-CN" altLang="en-US" sz="1400" dirty="0" smtClean="0">
                <a:solidFill>
                  <a:schemeClr val="bg2">
                    <a:lumMod val="10000"/>
                  </a:schemeClr>
                </a:solidFill>
              </a:rPr>
              <a:t>vehicul</a:t>
            </a:r>
            <a:r>
              <a:rPr lang="en-US" altLang="zh-CN" sz="1400" dirty="0" smtClean="0">
                <a:solidFill>
                  <a:schemeClr val="bg2">
                    <a:lumMod val="10000"/>
                  </a:schemeClr>
                </a:solidFill>
              </a:rPr>
              <a:t>.</a:t>
            </a:r>
            <a:endParaRPr lang="zh-CN" altLang="en-US" sz="1400" dirty="0">
              <a:solidFill>
                <a:schemeClr val="bg2">
                  <a:lumMod val="10000"/>
                </a:schemeClr>
              </a:solidFill>
            </a:endParaRPr>
          </a:p>
        </p:txBody>
      </p:sp>
      <p:sp>
        <p:nvSpPr>
          <p:cNvPr id="17" name="矩形 5"/>
          <p:cNvSpPr>
            <a:spLocks noChangeArrowheads="1"/>
          </p:cNvSpPr>
          <p:nvPr/>
        </p:nvSpPr>
        <p:spPr bwMode="auto">
          <a:xfrm>
            <a:off x="7239000" y="3052138"/>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schemeClr val="bg2">
                    <a:lumMod val="10000"/>
                  </a:schemeClr>
                </a:solidFill>
                <a:latin typeface="+mj-lt"/>
              </a:rPr>
              <a:t>ADD YOUR TEXT</a:t>
            </a:r>
            <a:endParaRPr lang="zh-CN" altLang="en-US" sz="2000" dirty="0" smtClean="0">
              <a:solidFill>
                <a:schemeClr val="bg2">
                  <a:lumMod val="10000"/>
                </a:schemeClr>
              </a:solidFill>
              <a:latin typeface="+mj-lt"/>
            </a:endParaRPr>
          </a:p>
        </p:txBody>
      </p:sp>
      <p:sp>
        <p:nvSpPr>
          <p:cNvPr id="18" name="矩形 17"/>
          <p:cNvSpPr/>
          <p:nvPr/>
        </p:nvSpPr>
        <p:spPr>
          <a:xfrm>
            <a:off x="7278689" y="3428595"/>
            <a:ext cx="3833811" cy="523220"/>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a:t>
            </a:r>
            <a:r>
              <a:rPr lang="zh-CN" altLang="en-US" sz="1400" dirty="0" smtClean="0">
                <a:solidFill>
                  <a:schemeClr val="bg2">
                    <a:lumMod val="10000"/>
                  </a:schemeClr>
                </a:solidFill>
              </a:rPr>
              <a:t>vehicul</a:t>
            </a:r>
            <a:r>
              <a:rPr lang="en-US" altLang="zh-CN" sz="1400" dirty="0" smtClean="0">
                <a:solidFill>
                  <a:schemeClr val="bg2">
                    <a:lumMod val="10000"/>
                  </a:schemeClr>
                </a:solidFill>
              </a:rPr>
              <a:t>.</a:t>
            </a:r>
            <a:endParaRPr lang="zh-CN" altLang="en-US" sz="1400" dirty="0">
              <a:solidFill>
                <a:schemeClr val="bg2">
                  <a:lumMod val="10000"/>
                </a:schemeClr>
              </a:solidFill>
            </a:endParaRPr>
          </a:p>
        </p:txBody>
      </p:sp>
      <p:sp>
        <p:nvSpPr>
          <p:cNvPr id="19" name="矩形 5"/>
          <p:cNvSpPr>
            <a:spLocks noChangeArrowheads="1"/>
          </p:cNvSpPr>
          <p:nvPr/>
        </p:nvSpPr>
        <p:spPr bwMode="auto">
          <a:xfrm>
            <a:off x="7239000" y="4020078"/>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schemeClr val="bg2">
                    <a:lumMod val="10000"/>
                  </a:schemeClr>
                </a:solidFill>
                <a:latin typeface="+mj-lt"/>
              </a:rPr>
              <a:t>ADD YOUR TEXT</a:t>
            </a:r>
            <a:endParaRPr lang="zh-CN" altLang="en-US" sz="2000" dirty="0" smtClean="0">
              <a:solidFill>
                <a:schemeClr val="bg2">
                  <a:lumMod val="10000"/>
                </a:schemeClr>
              </a:solidFill>
              <a:latin typeface="+mj-lt"/>
            </a:endParaRPr>
          </a:p>
        </p:txBody>
      </p:sp>
      <p:sp>
        <p:nvSpPr>
          <p:cNvPr id="20" name="矩形 19"/>
          <p:cNvSpPr/>
          <p:nvPr/>
        </p:nvSpPr>
        <p:spPr>
          <a:xfrm>
            <a:off x="7278689" y="4396535"/>
            <a:ext cx="3833811" cy="523220"/>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a:t>
            </a:r>
            <a:r>
              <a:rPr lang="zh-CN" altLang="en-US" sz="1400" dirty="0" smtClean="0">
                <a:solidFill>
                  <a:schemeClr val="bg2">
                    <a:lumMod val="10000"/>
                  </a:schemeClr>
                </a:solidFill>
              </a:rPr>
              <a:t>vehicul</a:t>
            </a:r>
            <a:r>
              <a:rPr lang="en-US" altLang="zh-CN" sz="1400" dirty="0" smtClean="0">
                <a:solidFill>
                  <a:schemeClr val="bg2">
                    <a:lumMod val="10000"/>
                  </a:schemeClr>
                </a:solidFill>
              </a:rPr>
              <a:t>.</a:t>
            </a:r>
            <a:endParaRPr lang="zh-CN" altLang="en-US" sz="1400" dirty="0">
              <a:solidFill>
                <a:schemeClr val="bg2">
                  <a:lumMod val="10000"/>
                </a:schemeClr>
              </a:solidFill>
            </a:endParaRPr>
          </a:p>
        </p:txBody>
      </p:sp>
      <p:sp>
        <p:nvSpPr>
          <p:cNvPr id="21" name="矩形 5"/>
          <p:cNvSpPr>
            <a:spLocks noChangeArrowheads="1"/>
          </p:cNvSpPr>
          <p:nvPr/>
        </p:nvSpPr>
        <p:spPr bwMode="auto">
          <a:xfrm>
            <a:off x="7239000" y="4988018"/>
            <a:ext cx="19415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微软雅黑" panose="020B0503020204020204" pitchFamily="34" charset="-122"/>
              </a:defRPr>
            </a:lvl9pPr>
          </a:lstStyle>
          <a:p>
            <a:pPr algn="ctr" fontAlgn="base">
              <a:spcBef>
                <a:spcPct val="0"/>
              </a:spcBef>
              <a:spcAft>
                <a:spcPct val="0"/>
              </a:spcAft>
              <a:buFont typeface="Arial" panose="020B0604020202020204" pitchFamily="34" charset="0"/>
              <a:buNone/>
            </a:pPr>
            <a:r>
              <a:rPr lang="zh-CN" altLang="en-US" sz="2000" dirty="0" smtClean="0">
                <a:solidFill>
                  <a:schemeClr val="bg2">
                    <a:lumMod val="10000"/>
                  </a:schemeClr>
                </a:solidFill>
                <a:latin typeface="+mj-lt"/>
              </a:rPr>
              <a:t>ADD YOUR TEXT</a:t>
            </a:r>
            <a:endParaRPr lang="zh-CN" altLang="en-US" sz="2000" dirty="0" smtClean="0">
              <a:solidFill>
                <a:schemeClr val="bg2">
                  <a:lumMod val="10000"/>
                </a:schemeClr>
              </a:solidFill>
              <a:latin typeface="+mj-lt"/>
            </a:endParaRPr>
          </a:p>
        </p:txBody>
      </p:sp>
      <p:sp>
        <p:nvSpPr>
          <p:cNvPr id="22" name="矩形 21"/>
          <p:cNvSpPr/>
          <p:nvPr/>
        </p:nvSpPr>
        <p:spPr>
          <a:xfrm>
            <a:off x="7278689" y="5364475"/>
            <a:ext cx="3833811" cy="523220"/>
          </a:xfrm>
          <a:prstGeom prst="rect">
            <a:avLst/>
          </a:prstGeom>
        </p:spPr>
        <p:txBody>
          <a:bodyPr wrap="square">
            <a:spAutoFit/>
          </a:bodyPr>
          <a:lstStyle/>
          <a:p>
            <a:r>
              <a:rPr lang="zh-CN" altLang="en-US" sz="1400" dirty="0">
                <a:solidFill>
                  <a:schemeClr val="bg2">
                    <a:lumMod val="10000"/>
                  </a:schemeClr>
                </a:solidFill>
              </a:rPr>
              <a:t>Nulla quis lorem ut libero malesuada feugiat. Vestibulum ac diam sit amet quam </a:t>
            </a:r>
            <a:r>
              <a:rPr lang="zh-CN" altLang="en-US" sz="1400" dirty="0" smtClean="0">
                <a:solidFill>
                  <a:schemeClr val="bg2">
                    <a:lumMod val="10000"/>
                  </a:schemeClr>
                </a:solidFill>
              </a:rPr>
              <a:t>vehicul</a:t>
            </a:r>
            <a:r>
              <a:rPr lang="en-US" altLang="zh-CN" sz="1400" dirty="0" smtClean="0">
                <a:solidFill>
                  <a:schemeClr val="bg2">
                    <a:lumMod val="10000"/>
                  </a:schemeClr>
                </a:solidFill>
              </a:rPr>
              <a:t>.</a:t>
            </a:r>
            <a:endParaRPr lang="zh-CN" altLang="en-US" sz="14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输入标题文字</a:t>
            </a:r>
            <a:endParaRPr lang="zh-CN" altLang="en-US" dirty="0"/>
          </a:p>
        </p:txBody>
      </p:sp>
      <p:sp>
        <p:nvSpPr>
          <p:cNvPr id="3" name="文本占位符 2"/>
          <p:cNvSpPr>
            <a:spLocks noGrp="1"/>
          </p:cNvSpPr>
          <p:nvPr>
            <p:ph type="body" idx="1"/>
          </p:nvPr>
        </p:nvSpPr>
        <p:spPr/>
        <p:txBody>
          <a:bodyPr>
            <a:normAutofit/>
          </a:bodyPr>
          <a:lstStyle/>
          <a:p>
            <a:r>
              <a:rPr lang="zh-CN" altLang="en-US" sz="1600" dirty="0" smtClean="0"/>
              <a:t>我们倡导绿色无公害</a:t>
            </a:r>
            <a:endParaRPr lang="zh-CN" altLang="en-US" sz="1600" dirty="0"/>
          </a:p>
        </p:txBody>
      </p:sp>
      <p:cxnSp>
        <p:nvCxnSpPr>
          <p:cNvPr id="5" name="直接连接符 4"/>
          <p:cNvCxnSpPr/>
          <p:nvPr/>
        </p:nvCxnSpPr>
        <p:spPr>
          <a:xfrm>
            <a:off x="2932771" y="4917688"/>
            <a:ext cx="9259229" cy="0"/>
          </a:xfrm>
          <a:prstGeom prst="line">
            <a:avLst/>
          </a:prstGeom>
          <a:ln>
            <a:solidFill>
              <a:srgbClr val="66B238"/>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0" y="4917688"/>
            <a:ext cx="831850" cy="0"/>
          </a:xfrm>
          <a:prstGeom prst="line">
            <a:avLst/>
          </a:prstGeom>
          <a:ln>
            <a:solidFill>
              <a:srgbClr val="66B238"/>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sp>
        <p:nvSpPr>
          <p:cNvPr id="3" name="任意多边形 2"/>
          <p:cNvSpPr/>
          <p:nvPr/>
        </p:nvSpPr>
        <p:spPr>
          <a:xfrm>
            <a:off x="4861634" y="4759489"/>
            <a:ext cx="2525613" cy="665487"/>
          </a:xfrm>
          <a:custGeom>
            <a:avLst/>
            <a:gdLst>
              <a:gd name="connsiteX0" fmla="*/ 0 w 2525613"/>
              <a:gd name="connsiteY0" fmla="*/ 0 h 665487"/>
              <a:gd name="connsiteX1" fmla="*/ 2525613 w 2525613"/>
              <a:gd name="connsiteY1" fmla="*/ 0 h 665487"/>
              <a:gd name="connsiteX2" fmla="*/ 2525613 w 2525613"/>
              <a:gd name="connsiteY2" fmla="*/ 665487 h 665487"/>
              <a:gd name="connsiteX3" fmla="*/ 0 w 2525613"/>
              <a:gd name="connsiteY3" fmla="*/ 665487 h 665487"/>
              <a:gd name="connsiteX4" fmla="*/ 0 w 2525613"/>
              <a:gd name="connsiteY4" fmla="*/ 0 h 665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613" h="665487">
                <a:moveTo>
                  <a:pt x="0" y="0"/>
                </a:moveTo>
                <a:lnTo>
                  <a:pt x="2525613" y="0"/>
                </a:lnTo>
                <a:lnTo>
                  <a:pt x="2525613" y="665487"/>
                </a:lnTo>
                <a:lnTo>
                  <a:pt x="0" y="6654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4300" tIns="114300" rIns="114300" bIns="114300" numCol="1" spcCol="1270" anchor="ctr" anchorCtr="0">
            <a:noAutofit/>
          </a:bodyPr>
          <a:lstStyle/>
          <a:p>
            <a:pPr algn="ctr" defTabSz="1333500">
              <a:lnSpc>
                <a:spcPct val="90000"/>
              </a:lnSpc>
              <a:spcBef>
                <a:spcPct val="0"/>
              </a:spcBef>
              <a:spcAft>
                <a:spcPct val="35000"/>
              </a:spcAft>
            </a:pPr>
            <a:r>
              <a:rPr lang="en-US" altLang="zh-CN" sz="2000" dirty="0" smtClean="0">
                <a:solidFill>
                  <a:schemeClr val="bg2">
                    <a:lumMod val="10000"/>
                  </a:schemeClr>
                </a:solidFill>
              </a:rPr>
              <a:t>TEXT HERE</a:t>
            </a:r>
            <a:endParaRPr lang="zh-CN" altLang="en-US" sz="2000" dirty="0">
              <a:solidFill>
                <a:schemeClr val="bg2">
                  <a:lumMod val="10000"/>
                </a:schemeClr>
              </a:solidFill>
            </a:endParaRPr>
          </a:p>
        </p:txBody>
      </p:sp>
      <p:sp>
        <p:nvSpPr>
          <p:cNvPr id="4" name="任意多边形 3"/>
          <p:cNvSpPr/>
          <p:nvPr/>
        </p:nvSpPr>
        <p:spPr>
          <a:xfrm>
            <a:off x="7934850" y="4759489"/>
            <a:ext cx="2525613" cy="665487"/>
          </a:xfrm>
          <a:custGeom>
            <a:avLst/>
            <a:gdLst>
              <a:gd name="connsiteX0" fmla="*/ 0 w 2525613"/>
              <a:gd name="connsiteY0" fmla="*/ 0 h 665487"/>
              <a:gd name="connsiteX1" fmla="*/ 2525613 w 2525613"/>
              <a:gd name="connsiteY1" fmla="*/ 0 h 665487"/>
              <a:gd name="connsiteX2" fmla="*/ 2525613 w 2525613"/>
              <a:gd name="connsiteY2" fmla="*/ 665487 h 665487"/>
              <a:gd name="connsiteX3" fmla="*/ 0 w 2525613"/>
              <a:gd name="connsiteY3" fmla="*/ 665487 h 665487"/>
              <a:gd name="connsiteX4" fmla="*/ 0 w 2525613"/>
              <a:gd name="connsiteY4" fmla="*/ 0 h 665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613" h="665487">
                <a:moveTo>
                  <a:pt x="0" y="0"/>
                </a:moveTo>
                <a:lnTo>
                  <a:pt x="2525613" y="0"/>
                </a:lnTo>
                <a:lnTo>
                  <a:pt x="2525613" y="665487"/>
                </a:lnTo>
                <a:lnTo>
                  <a:pt x="0" y="6654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4300" tIns="114300" rIns="114300" bIns="114300" numCol="1" spcCol="1270" anchor="ctr" anchorCtr="0">
            <a:noAutofit/>
          </a:bodyPr>
          <a:lstStyle/>
          <a:p>
            <a:pPr algn="ctr" defTabSz="1333500">
              <a:lnSpc>
                <a:spcPct val="90000"/>
              </a:lnSpc>
              <a:spcBef>
                <a:spcPct val="0"/>
              </a:spcBef>
              <a:spcAft>
                <a:spcPct val="35000"/>
              </a:spcAft>
            </a:pPr>
            <a:r>
              <a:rPr lang="en-US" altLang="zh-CN" sz="2000" dirty="0" smtClean="0">
                <a:solidFill>
                  <a:schemeClr val="bg2">
                    <a:lumMod val="10000"/>
                  </a:schemeClr>
                </a:solidFill>
              </a:rPr>
              <a:t>TEXT HERE</a:t>
            </a:r>
            <a:endParaRPr lang="zh-CN" altLang="en-US" sz="2000" dirty="0">
              <a:solidFill>
                <a:schemeClr val="bg2">
                  <a:lumMod val="10000"/>
                </a:schemeClr>
              </a:solidFill>
            </a:endParaRPr>
          </a:p>
        </p:txBody>
      </p:sp>
      <p:sp>
        <p:nvSpPr>
          <p:cNvPr id="6" name="任意多边形 5"/>
          <p:cNvSpPr/>
          <p:nvPr/>
        </p:nvSpPr>
        <p:spPr>
          <a:xfrm>
            <a:off x="4780480" y="2824499"/>
            <a:ext cx="1524065" cy="1524065"/>
          </a:xfrm>
          <a:custGeom>
            <a:avLst/>
            <a:gdLst>
              <a:gd name="connsiteX0" fmla="*/ 0 w 1524065"/>
              <a:gd name="connsiteY0" fmla="*/ 762033 h 1524065"/>
              <a:gd name="connsiteX1" fmla="*/ 762033 w 1524065"/>
              <a:gd name="connsiteY1" fmla="*/ 0 h 1524065"/>
              <a:gd name="connsiteX2" fmla="*/ 1524066 w 1524065"/>
              <a:gd name="connsiteY2" fmla="*/ 762033 h 1524065"/>
              <a:gd name="connsiteX3" fmla="*/ 762033 w 1524065"/>
              <a:gd name="connsiteY3" fmla="*/ 1524066 h 1524065"/>
              <a:gd name="connsiteX4" fmla="*/ 0 w 1524065"/>
              <a:gd name="connsiteY4" fmla="*/ 762033 h 1524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65" h="1524065">
                <a:moveTo>
                  <a:pt x="0" y="762033"/>
                </a:moveTo>
                <a:cubicBezTo>
                  <a:pt x="0" y="341174"/>
                  <a:pt x="341174" y="0"/>
                  <a:pt x="762033" y="0"/>
                </a:cubicBezTo>
                <a:cubicBezTo>
                  <a:pt x="1182892" y="0"/>
                  <a:pt x="1524066" y="341174"/>
                  <a:pt x="1524066" y="762033"/>
                </a:cubicBezTo>
                <a:cubicBezTo>
                  <a:pt x="1524066" y="1182892"/>
                  <a:pt x="1182892" y="1524066"/>
                  <a:pt x="762033" y="1524066"/>
                </a:cubicBezTo>
                <a:cubicBezTo>
                  <a:pt x="341174" y="1524066"/>
                  <a:pt x="0" y="1182892"/>
                  <a:pt x="0" y="762033"/>
                </a:cubicBezTo>
                <a:close/>
              </a:path>
            </a:pathLst>
          </a:cu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2820" tIns="179720" rIns="432505" bIns="179720" numCol="1" spcCol="1270" anchor="ctr" anchorCtr="0">
            <a:noAutofit/>
          </a:bodyPr>
          <a:lstStyle/>
          <a:p>
            <a:pPr algn="ctr" defTabSz="1333500">
              <a:lnSpc>
                <a:spcPct val="90000"/>
              </a:lnSpc>
              <a:spcBef>
                <a:spcPct val="0"/>
              </a:spcBef>
              <a:spcAft>
                <a:spcPct val="35000"/>
              </a:spcAft>
            </a:pPr>
            <a:r>
              <a:rPr lang="en-US" altLang="zh-CN" dirty="0" smtClean="0">
                <a:solidFill>
                  <a:prstClr val="white"/>
                </a:solidFill>
              </a:rPr>
              <a:t>TEXT HERE</a:t>
            </a:r>
            <a:endParaRPr lang="zh-CN" altLang="en-US" dirty="0">
              <a:solidFill>
                <a:prstClr val="white"/>
              </a:solidFill>
            </a:endParaRPr>
          </a:p>
        </p:txBody>
      </p:sp>
      <p:sp>
        <p:nvSpPr>
          <p:cNvPr id="7" name="任意多边形 6"/>
          <p:cNvSpPr/>
          <p:nvPr/>
        </p:nvSpPr>
        <p:spPr>
          <a:xfrm>
            <a:off x="5878906" y="2824499"/>
            <a:ext cx="1524065" cy="1524065"/>
          </a:xfrm>
          <a:custGeom>
            <a:avLst/>
            <a:gdLst>
              <a:gd name="connsiteX0" fmla="*/ 0 w 1524065"/>
              <a:gd name="connsiteY0" fmla="*/ 762033 h 1524065"/>
              <a:gd name="connsiteX1" fmla="*/ 762033 w 1524065"/>
              <a:gd name="connsiteY1" fmla="*/ 0 h 1524065"/>
              <a:gd name="connsiteX2" fmla="*/ 1524066 w 1524065"/>
              <a:gd name="connsiteY2" fmla="*/ 762033 h 1524065"/>
              <a:gd name="connsiteX3" fmla="*/ 762033 w 1524065"/>
              <a:gd name="connsiteY3" fmla="*/ 1524066 h 1524065"/>
              <a:gd name="connsiteX4" fmla="*/ 0 w 1524065"/>
              <a:gd name="connsiteY4" fmla="*/ 762033 h 1524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4065" h="1524065">
                <a:moveTo>
                  <a:pt x="0" y="762033"/>
                </a:moveTo>
                <a:cubicBezTo>
                  <a:pt x="0" y="341174"/>
                  <a:pt x="341174" y="0"/>
                  <a:pt x="762033" y="0"/>
                </a:cubicBezTo>
                <a:cubicBezTo>
                  <a:pt x="1182892" y="0"/>
                  <a:pt x="1524066" y="341174"/>
                  <a:pt x="1524066" y="762033"/>
                </a:cubicBezTo>
                <a:cubicBezTo>
                  <a:pt x="1524066" y="1182892"/>
                  <a:pt x="1182892" y="1524066"/>
                  <a:pt x="762033" y="1524066"/>
                </a:cubicBezTo>
                <a:cubicBezTo>
                  <a:pt x="341174" y="1524066"/>
                  <a:pt x="0" y="1182892"/>
                  <a:pt x="0" y="762033"/>
                </a:cubicBezTo>
                <a:close/>
              </a:path>
            </a:pathLst>
          </a:cu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432505" tIns="179720" rIns="212820" bIns="179720" numCol="1" spcCol="1270" anchor="ctr" anchorCtr="0">
            <a:noAutofit/>
          </a:bodyPr>
          <a:lstStyle/>
          <a:p>
            <a:pPr algn="ctr" defTabSz="1333500">
              <a:lnSpc>
                <a:spcPct val="90000"/>
              </a:lnSpc>
              <a:spcBef>
                <a:spcPct val="0"/>
              </a:spcBef>
              <a:spcAft>
                <a:spcPct val="35000"/>
              </a:spcAft>
            </a:pPr>
            <a:r>
              <a:rPr lang="en-US" altLang="zh-CN" dirty="0" smtClean="0">
                <a:solidFill>
                  <a:prstClr val="white"/>
                </a:solidFill>
              </a:rPr>
              <a:t>TEXT HERE</a:t>
            </a:r>
            <a:endParaRPr lang="zh-CN" altLang="en-US" dirty="0">
              <a:solidFill>
                <a:prstClr val="white"/>
              </a:solidFill>
            </a:endParaRPr>
          </a:p>
        </p:txBody>
      </p:sp>
      <p:sp>
        <p:nvSpPr>
          <p:cNvPr id="8" name="任意多边形 7"/>
          <p:cNvSpPr/>
          <p:nvPr/>
        </p:nvSpPr>
        <p:spPr>
          <a:xfrm>
            <a:off x="2004008" y="2374985"/>
            <a:ext cx="1053990" cy="1054015"/>
          </a:xfrm>
          <a:custGeom>
            <a:avLst/>
            <a:gdLst>
              <a:gd name="connsiteX0" fmla="*/ 0 w 1053990"/>
              <a:gd name="connsiteY0" fmla="*/ 527008 h 1054015"/>
              <a:gd name="connsiteX1" fmla="*/ 526995 w 1053990"/>
              <a:gd name="connsiteY1" fmla="*/ 0 h 1054015"/>
              <a:gd name="connsiteX2" fmla="*/ 1053990 w 1053990"/>
              <a:gd name="connsiteY2" fmla="*/ 527008 h 1054015"/>
              <a:gd name="connsiteX3" fmla="*/ 526995 w 1053990"/>
              <a:gd name="connsiteY3" fmla="*/ 1054016 h 1054015"/>
              <a:gd name="connsiteX4" fmla="*/ 0 w 1053990"/>
              <a:gd name="connsiteY4" fmla="*/ 527008 h 1054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990" h="1054015">
                <a:moveTo>
                  <a:pt x="0" y="527008"/>
                </a:moveTo>
                <a:cubicBezTo>
                  <a:pt x="0" y="235950"/>
                  <a:pt x="235944" y="0"/>
                  <a:pt x="526995" y="0"/>
                </a:cubicBezTo>
                <a:cubicBezTo>
                  <a:pt x="818046" y="0"/>
                  <a:pt x="1053990" y="235950"/>
                  <a:pt x="1053990" y="527008"/>
                </a:cubicBezTo>
                <a:cubicBezTo>
                  <a:pt x="1053990" y="818066"/>
                  <a:pt x="818046" y="1054016"/>
                  <a:pt x="526995" y="1054016"/>
                </a:cubicBezTo>
                <a:cubicBezTo>
                  <a:pt x="235944" y="1054016"/>
                  <a:pt x="0" y="818066"/>
                  <a:pt x="0" y="527008"/>
                </a:cubicBezTo>
                <a:close/>
              </a:path>
            </a:pathLst>
          </a:cu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30553" tIns="230557" rIns="230553" bIns="230557" numCol="1" spcCol="1270" anchor="ctr" anchorCtr="0">
            <a:noAutofit/>
          </a:bodyPr>
          <a:lstStyle/>
          <a:p>
            <a:pPr algn="ctr" defTabSz="889000">
              <a:lnSpc>
                <a:spcPct val="90000"/>
              </a:lnSpc>
              <a:spcBef>
                <a:spcPct val="0"/>
              </a:spcBef>
              <a:spcAft>
                <a:spcPct val="35000"/>
              </a:spcAft>
            </a:pPr>
            <a:r>
              <a:rPr lang="en-US" altLang="zh-CN" sz="1600" dirty="0" smtClean="0">
                <a:solidFill>
                  <a:prstClr val="white"/>
                </a:solidFill>
              </a:rPr>
              <a:t>TEXT HERE</a:t>
            </a:r>
            <a:endParaRPr lang="zh-CN" altLang="en-US" sz="1600" dirty="0">
              <a:solidFill>
                <a:prstClr val="white"/>
              </a:solidFill>
            </a:endParaRPr>
          </a:p>
        </p:txBody>
      </p:sp>
      <p:sp>
        <p:nvSpPr>
          <p:cNvPr id="9" name="椭圆 8"/>
          <p:cNvSpPr/>
          <p:nvPr/>
        </p:nvSpPr>
        <p:spPr>
          <a:xfrm>
            <a:off x="1615280" y="3256189"/>
            <a:ext cx="517728" cy="517521"/>
          </a:xfrm>
          <a:prstGeom prst="ellipse">
            <a:avLst/>
          </a:pr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0" name="椭圆 9"/>
          <p:cNvSpPr/>
          <p:nvPr/>
        </p:nvSpPr>
        <p:spPr>
          <a:xfrm>
            <a:off x="3144493" y="2582314"/>
            <a:ext cx="301246" cy="301049"/>
          </a:xfrm>
          <a:prstGeom prst="ellipse">
            <a:avLst/>
          </a:pr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1" name="任意多边形 10"/>
          <p:cNvSpPr/>
          <p:nvPr/>
        </p:nvSpPr>
        <p:spPr>
          <a:xfrm>
            <a:off x="3032545" y="3004514"/>
            <a:ext cx="1053990" cy="1054015"/>
          </a:xfrm>
          <a:custGeom>
            <a:avLst/>
            <a:gdLst>
              <a:gd name="connsiteX0" fmla="*/ 0 w 1053990"/>
              <a:gd name="connsiteY0" fmla="*/ 527008 h 1054015"/>
              <a:gd name="connsiteX1" fmla="*/ 526995 w 1053990"/>
              <a:gd name="connsiteY1" fmla="*/ 0 h 1054015"/>
              <a:gd name="connsiteX2" fmla="*/ 1053990 w 1053990"/>
              <a:gd name="connsiteY2" fmla="*/ 527008 h 1054015"/>
              <a:gd name="connsiteX3" fmla="*/ 526995 w 1053990"/>
              <a:gd name="connsiteY3" fmla="*/ 1054016 h 1054015"/>
              <a:gd name="connsiteX4" fmla="*/ 0 w 1053990"/>
              <a:gd name="connsiteY4" fmla="*/ 527008 h 1054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990" h="1054015">
                <a:moveTo>
                  <a:pt x="0" y="527008"/>
                </a:moveTo>
                <a:cubicBezTo>
                  <a:pt x="0" y="235950"/>
                  <a:pt x="235944" y="0"/>
                  <a:pt x="526995" y="0"/>
                </a:cubicBezTo>
                <a:cubicBezTo>
                  <a:pt x="818046" y="0"/>
                  <a:pt x="1053990" y="235950"/>
                  <a:pt x="1053990" y="527008"/>
                </a:cubicBezTo>
                <a:cubicBezTo>
                  <a:pt x="1053990" y="818066"/>
                  <a:pt x="818046" y="1054016"/>
                  <a:pt x="526995" y="1054016"/>
                </a:cubicBezTo>
                <a:cubicBezTo>
                  <a:pt x="235944" y="1054016"/>
                  <a:pt x="0" y="818066"/>
                  <a:pt x="0" y="527008"/>
                </a:cubicBezTo>
                <a:close/>
              </a:path>
            </a:pathLst>
          </a:cu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30553" tIns="230557" rIns="230553" bIns="230557" numCol="1" spcCol="1270" anchor="ctr" anchorCtr="0">
            <a:noAutofit/>
          </a:bodyPr>
          <a:lstStyle/>
          <a:p>
            <a:pPr algn="ctr" defTabSz="889000">
              <a:lnSpc>
                <a:spcPct val="90000"/>
              </a:lnSpc>
              <a:spcBef>
                <a:spcPct val="0"/>
              </a:spcBef>
              <a:spcAft>
                <a:spcPct val="35000"/>
              </a:spcAft>
            </a:pPr>
            <a:r>
              <a:rPr lang="en-US" altLang="zh-CN" sz="1600" dirty="0" smtClean="0">
                <a:solidFill>
                  <a:prstClr val="white"/>
                </a:solidFill>
              </a:rPr>
              <a:t>TEXT HERE</a:t>
            </a:r>
            <a:endParaRPr lang="zh-CN" altLang="en-US" sz="1600" dirty="0">
              <a:solidFill>
                <a:prstClr val="white"/>
              </a:solidFill>
            </a:endParaRPr>
          </a:p>
        </p:txBody>
      </p:sp>
      <p:sp>
        <p:nvSpPr>
          <p:cNvPr id="12" name="椭圆 11"/>
          <p:cNvSpPr/>
          <p:nvPr/>
        </p:nvSpPr>
        <p:spPr>
          <a:xfrm>
            <a:off x="3142763" y="4122991"/>
            <a:ext cx="301246" cy="301049"/>
          </a:xfrm>
          <a:prstGeom prst="ellipse">
            <a:avLst/>
          </a:pr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3" name="任意多边形 12"/>
          <p:cNvSpPr/>
          <p:nvPr/>
        </p:nvSpPr>
        <p:spPr>
          <a:xfrm>
            <a:off x="2022790" y="3606841"/>
            <a:ext cx="1053990" cy="1054015"/>
          </a:xfrm>
          <a:custGeom>
            <a:avLst/>
            <a:gdLst>
              <a:gd name="connsiteX0" fmla="*/ 0 w 1053990"/>
              <a:gd name="connsiteY0" fmla="*/ 527008 h 1054015"/>
              <a:gd name="connsiteX1" fmla="*/ 526995 w 1053990"/>
              <a:gd name="connsiteY1" fmla="*/ 0 h 1054015"/>
              <a:gd name="connsiteX2" fmla="*/ 1053990 w 1053990"/>
              <a:gd name="connsiteY2" fmla="*/ 527008 h 1054015"/>
              <a:gd name="connsiteX3" fmla="*/ 526995 w 1053990"/>
              <a:gd name="connsiteY3" fmla="*/ 1054016 h 1054015"/>
              <a:gd name="connsiteX4" fmla="*/ 0 w 1053990"/>
              <a:gd name="connsiteY4" fmla="*/ 527008 h 1054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990" h="1054015">
                <a:moveTo>
                  <a:pt x="0" y="527008"/>
                </a:moveTo>
                <a:cubicBezTo>
                  <a:pt x="0" y="235950"/>
                  <a:pt x="235944" y="0"/>
                  <a:pt x="526995" y="0"/>
                </a:cubicBezTo>
                <a:cubicBezTo>
                  <a:pt x="818046" y="0"/>
                  <a:pt x="1053990" y="235950"/>
                  <a:pt x="1053990" y="527008"/>
                </a:cubicBezTo>
                <a:cubicBezTo>
                  <a:pt x="1053990" y="818066"/>
                  <a:pt x="818046" y="1054016"/>
                  <a:pt x="526995" y="1054016"/>
                </a:cubicBezTo>
                <a:cubicBezTo>
                  <a:pt x="235944" y="1054016"/>
                  <a:pt x="0" y="818066"/>
                  <a:pt x="0" y="527008"/>
                </a:cubicBezTo>
                <a:close/>
              </a:path>
            </a:pathLst>
          </a:custGeom>
          <a:solidFill>
            <a:srgbClr val="66B238"/>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30553" tIns="230557" rIns="230553" bIns="230557" numCol="1" spcCol="1270" anchor="ctr" anchorCtr="0">
            <a:noAutofit/>
          </a:bodyPr>
          <a:lstStyle/>
          <a:p>
            <a:pPr algn="ctr" defTabSz="889000">
              <a:lnSpc>
                <a:spcPct val="90000"/>
              </a:lnSpc>
              <a:spcBef>
                <a:spcPct val="0"/>
              </a:spcBef>
              <a:spcAft>
                <a:spcPct val="35000"/>
              </a:spcAft>
            </a:pPr>
            <a:r>
              <a:rPr lang="en-US" altLang="zh-CN" sz="1600" dirty="0" smtClean="0">
                <a:solidFill>
                  <a:prstClr val="white"/>
                </a:solidFill>
              </a:rPr>
              <a:t>TEXT HERE</a:t>
            </a:r>
            <a:endParaRPr lang="zh-CN" altLang="en-US" sz="1600" dirty="0">
              <a:solidFill>
                <a:prstClr val="white"/>
              </a:solidFill>
            </a:endParaRPr>
          </a:p>
        </p:txBody>
      </p:sp>
      <p:sp>
        <p:nvSpPr>
          <p:cNvPr id="14" name="任意多边形 13"/>
          <p:cNvSpPr/>
          <p:nvPr/>
        </p:nvSpPr>
        <p:spPr>
          <a:xfrm>
            <a:off x="8221737" y="2557549"/>
            <a:ext cx="1942779" cy="1942428"/>
          </a:xfrm>
          <a:custGeom>
            <a:avLst/>
            <a:gdLst>
              <a:gd name="connsiteX0" fmla="*/ 0 w 1942779"/>
              <a:gd name="connsiteY0" fmla="*/ 971214 h 1942428"/>
              <a:gd name="connsiteX1" fmla="*/ 971390 w 1942779"/>
              <a:gd name="connsiteY1" fmla="*/ 0 h 1942428"/>
              <a:gd name="connsiteX2" fmla="*/ 1942780 w 1942779"/>
              <a:gd name="connsiteY2" fmla="*/ 971214 h 1942428"/>
              <a:gd name="connsiteX3" fmla="*/ 971390 w 1942779"/>
              <a:gd name="connsiteY3" fmla="*/ 1942428 h 1942428"/>
              <a:gd name="connsiteX4" fmla="*/ 0 w 1942779"/>
              <a:gd name="connsiteY4" fmla="*/ 971214 h 1942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42779" h="1942428">
                <a:moveTo>
                  <a:pt x="0" y="971214"/>
                </a:moveTo>
                <a:cubicBezTo>
                  <a:pt x="0" y="434827"/>
                  <a:pt x="434906" y="0"/>
                  <a:pt x="971390" y="0"/>
                </a:cubicBezTo>
                <a:cubicBezTo>
                  <a:pt x="1507874" y="0"/>
                  <a:pt x="1942780" y="434827"/>
                  <a:pt x="1942780" y="971214"/>
                </a:cubicBezTo>
                <a:cubicBezTo>
                  <a:pt x="1942780" y="1507601"/>
                  <a:pt x="1507874" y="1942428"/>
                  <a:pt x="971390" y="1942428"/>
                </a:cubicBezTo>
                <a:cubicBezTo>
                  <a:pt x="434906" y="1942428"/>
                  <a:pt x="0" y="1507601"/>
                  <a:pt x="0" y="971214"/>
                </a:cubicBezTo>
                <a:close/>
              </a:path>
            </a:pathLst>
          </a:custGeom>
          <a:solidFill>
            <a:srgbClr val="66B23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98813" tIns="398762" rIns="398813" bIns="398762" numCol="1" spcCol="1270" anchor="ctr" anchorCtr="0">
            <a:noAutofit/>
          </a:bodyPr>
          <a:lstStyle/>
          <a:p>
            <a:pPr algn="ctr" defTabSz="1333500">
              <a:lnSpc>
                <a:spcPct val="90000"/>
              </a:lnSpc>
              <a:spcBef>
                <a:spcPct val="0"/>
              </a:spcBef>
              <a:spcAft>
                <a:spcPct val="35000"/>
              </a:spcAft>
            </a:pPr>
            <a:r>
              <a:rPr lang="en-US" altLang="zh-CN" dirty="0" smtClean="0">
                <a:solidFill>
                  <a:prstClr val="white"/>
                </a:solidFill>
              </a:rPr>
              <a:t>TEXT HERE</a:t>
            </a:r>
            <a:endParaRPr lang="zh-CN" altLang="en-US" dirty="0">
              <a:solidFill>
                <a:prstClr val="white"/>
              </a:solidFill>
            </a:endParaRPr>
          </a:p>
        </p:txBody>
      </p:sp>
      <p:sp>
        <p:nvSpPr>
          <p:cNvPr id="15" name="任意多边形 14"/>
          <p:cNvSpPr/>
          <p:nvPr/>
        </p:nvSpPr>
        <p:spPr>
          <a:xfrm>
            <a:off x="1669637" y="4759489"/>
            <a:ext cx="2525613" cy="665487"/>
          </a:xfrm>
          <a:custGeom>
            <a:avLst/>
            <a:gdLst>
              <a:gd name="connsiteX0" fmla="*/ 0 w 2525613"/>
              <a:gd name="connsiteY0" fmla="*/ 0 h 665487"/>
              <a:gd name="connsiteX1" fmla="*/ 2525613 w 2525613"/>
              <a:gd name="connsiteY1" fmla="*/ 0 h 665487"/>
              <a:gd name="connsiteX2" fmla="*/ 2525613 w 2525613"/>
              <a:gd name="connsiteY2" fmla="*/ 665487 h 665487"/>
              <a:gd name="connsiteX3" fmla="*/ 0 w 2525613"/>
              <a:gd name="connsiteY3" fmla="*/ 665487 h 665487"/>
              <a:gd name="connsiteX4" fmla="*/ 0 w 2525613"/>
              <a:gd name="connsiteY4" fmla="*/ 0 h 665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25613" h="665487">
                <a:moveTo>
                  <a:pt x="0" y="0"/>
                </a:moveTo>
                <a:lnTo>
                  <a:pt x="2525613" y="0"/>
                </a:lnTo>
                <a:lnTo>
                  <a:pt x="2525613" y="665487"/>
                </a:lnTo>
                <a:lnTo>
                  <a:pt x="0" y="665487"/>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4300" tIns="114300" rIns="114300" bIns="114300" numCol="1" spcCol="1270" anchor="ctr" anchorCtr="0">
            <a:noAutofit/>
          </a:bodyPr>
          <a:lstStyle/>
          <a:p>
            <a:pPr algn="ctr" defTabSz="1333500">
              <a:lnSpc>
                <a:spcPct val="90000"/>
              </a:lnSpc>
              <a:spcBef>
                <a:spcPct val="0"/>
              </a:spcBef>
              <a:spcAft>
                <a:spcPct val="35000"/>
              </a:spcAft>
            </a:pPr>
            <a:r>
              <a:rPr lang="en-US" altLang="zh-CN" sz="2000" dirty="0" smtClean="0">
                <a:solidFill>
                  <a:schemeClr val="bg2">
                    <a:lumMod val="10000"/>
                  </a:schemeClr>
                </a:solidFill>
              </a:rPr>
              <a:t>TEXT HERE</a:t>
            </a:r>
            <a:endParaRPr lang="zh-CN" altLang="en-US" sz="2000" dirty="0">
              <a:solidFill>
                <a:schemeClr val="bg2">
                  <a:lumMod val="10000"/>
                </a:schemeClr>
              </a:solidFill>
            </a:endParaRPr>
          </a:p>
        </p:txBody>
      </p:sp>
      <p:sp>
        <p:nvSpPr>
          <p:cNvPr id="16" name="燕尾形 15"/>
          <p:cNvSpPr/>
          <p:nvPr/>
        </p:nvSpPr>
        <p:spPr>
          <a:xfrm>
            <a:off x="4156424" y="3340320"/>
            <a:ext cx="484632" cy="484632"/>
          </a:xfrm>
          <a:prstGeom prst="chevron">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17" name="燕尾形 16"/>
          <p:cNvSpPr/>
          <p:nvPr/>
        </p:nvSpPr>
        <p:spPr>
          <a:xfrm>
            <a:off x="7570038" y="3340320"/>
            <a:ext cx="484632" cy="484632"/>
          </a:xfrm>
          <a:prstGeom prst="chevron">
            <a:avLst/>
          </a:pr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grpSp>
        <p:nvGrpSpPr>
          <p:cNvPr id="3" name="组合 2"/>
          <p:cNvGrpSpPr/>
          <p:nvPr/>
        </p:nvGrpSpPr>
        <p:grpSpPr>
          <a:xfrm>
            <a:off x="4633721" y="3152892"/>
            <a:ext cx="2924557" cy="3219333"/>
            <a:chOff x="4464819" y="2869721"/>
            <a:chExt cx="2924557" cy="3219333"/>
          </a:xfrm>
        </p:grpSpPr>
        <p:sp>
          <p:nvSpPr>
            <p:cNvPr id="4" name="Freeform 30"/>
            <p:cNvSpPr/>
            <p:nvPr/>
          </p:nvSpPr>
          <p:spPr bwMode="auto">
            <a:xfrm>
              <a:off x="5242380" y="2869721"/>
              <a:ext cx="1622433" cy="1587616"/>
            </a:xfrm>
            <a:custGeom>
              <a:avLst/>
              <a:gdLst>
                <a:gd name="T0" fmla="*/ 124 w 294"/>
                <a:gd name="T1" fmla="*/ 288 h 288"/>
                <a:gd name="T2" fmla="*/ 113 w 294"/>
                <a:gd name="T3" fmla="*/ 0 h 288"/>
                <a:gd name="T4" fmla="*/ 147 w 294"/>
                <a:gd name="T5" fmla="*/ 283 h 288"/>
                <a:gd name="T6" fmla="*/ 132 w 294"/>
                <a:gd name="T7" fmla="*/ 129 h 288"/>
                <a:gd name="T8" fmla="*/ 124 w 294"/>
                <a:gd name="T9" fmla="*/ 288 h 288"/>
              </a:gdLst>
              <a:ahLst/>
              <a:cxnLst>
                <a:cxn ang="0">
                  <a:pos x="T0" y="T1"/>
                </a:cxn>
                <a:cxn ang="0">
                  <a:pos x="T2" y="T3"/>
                </a:cxn>
                <a:cxn ang="0">
                  <a:pos x="T4" y="T5"/>
                </a:cxn>
                <a:cxn ang="0">
                  <a:pos x="T6" y="T7"/>
                </a:cxn>
                <a:cxn ang="0">
                  <a:pos x="T8" y="T9"/>
                </a:cxn>
              </a:cxnLst>
              <a:rect l="0" t="0" r="r" b="b"/>
              <a:pathLst>
                <a:path w="294" h="288">
                  <a:moveTo>
                    <a:pt x="124" y="288"/>
                  </a:moveTo>
                  <a:cubicBezTo>
                    <a:pt x="124" y="288"/>
                    <a:pt x="0" y="181"/>
                    <a:pt x="113" y="0"/>
                  </a:cubicBezTo>
                  <a:cubicBezTo>
                    <a:pt x="113" y="0"/>
                    <a:pt x="294" y="125"/>
                    <a:pt x="147" y="283"/>
                  </a:cubicBezTo>
                  <a:cubicBezTo>
                    <a:pt x="147" y="283"/>
                    <a:pt x="123" y="177"/>
                    <a:pt x="132" y="129"/>
                  </a:cubicBezTo>
                  <a:cubicBezTo>
                    <a:pt x="132" y="129"/>
                    <a:pt x="104" y="236"/>
                    <a:pt x="124" y="288"/>
                  </a:cubicBezTo>
                  <a:close/>
                </a:path>
              </a:pathLst>
            </a:custGeom>
            <a:solidFill>
              <a:srgbClr val="66B238"/>
            </a:solidFill>
            <a:ln>
              <a:noFill/>
            </a:ln>
          </p:spPr>
          <p:txBody>
            <a:bodyPr vert="horz" wrap="square" lIns="91440" tIns="45720" rIns="91440" bIns="45720" numCol="1" anchor="t" anchorCtr="0" compatLnSpc="1"/>
            <a:lstStyle/>
            <a:p>
              <a:endParaRPr lang="zh-CN" altLang="en-US">
                <a:solidFill>
                  <a:schemeClr val="bg2">
                    <a:lumMod val="10000"/>
                  </a:schemeClr>
                </a:solidFill>
                <a:latin typeface="Segoe UI" panose="020B0502040204020203"/>
              </a:endParaRPr>
            </a:p>
          </p:txBody>
        </p:sp>
        <p:sp>
          <p:nvSpPr>
            <p:cNvPr id="6" name="Freeform 31"/>
            <p:cNvSpPr/>
            <p:nvPr/>
          </p:nvSpPr>
          <p:spPr bwMode="auto">
            <a:xfrm>
              <a:off x="4464819" y="3415174"/>
              <a:ext cx="1274271" cy="1371756"/>
            </a:xfrm>
            <a:custGeom>
              <a:avLst/>
              <a:gdLst>
                <a:gd name="T0" fmla="*/ 224 w 231"/>
                <a:gd name="T1" fmla="*/ 205 h 249"/>
                <a:gd name="T2" fmla="*/ 0 w 231"/>
                <a:gd name="T3" fmla="*/ 79 h 249"/>
                <a:gd name="T4" fmla="*/ 231 w 231"/>
                <a:gd name="T5" fmla="*/ 185 h 249"/>
                <a:gd name="T6" fmla="*/ 107 w 231"/>
                <a:gd name="T7" fmla="*/ 125 h 249"/>
                <a:gd name="T8" fmla="*/ 224 w 231"/>
                <a:gd name="T9" fmla="*/ 205 h 249"/>
              </a:gdLst>
              <a:ahLst/>
              <a:cxnLst>
                <a:cxn ang="0">
                  <a:pos x="T0" y="T1"/>
                </a:cxn>
                <a:cxn ang="0">
                  <a:pos x="T2" y="T3"/>
                </a:cxn>
                <a:cxn ang="0">
                  <a:pos x="T4" y="T5"/>
                </a:cxn>
                <a:cxn ang="0">
                  <a:pos x="T6" y="T7"/>
                </a:cxn>
                <a:cxn ang="0">
                  <a:pos x="T8" y="T9"/>
                </a:cxn>
              </a:cxnLst>
              <a:rect l="0" t="0" r="r" b="b"/>
              <a:pathLst>
                <a:path w="231" h="249">
                  <a:moveTo>
                    <a:pt x="224" y="205"/>
                  </a:moveTo>
                  <a:cubicBezTo>
                    <a:pt x="224" y="205"/>
                    <a:pt x="85" y="249"/>
                    <a:pt x="0" y="79"/>
                  </a:cubicBezTo>
                  <a:cubicBezTo>
                    <a:pt x="0" y="79"/>
                    <a:pt x="180" y="0"/>
                    <a:pt x="231" y="185"/>
                  </a:cubicBezTo>
                  <a:cubicBezTo>
                    <a:pt x="231" y="185"/>
                    <a:pt x="140" y="154"/>
                    <a:pt x="107" y="125"/>
                  </a:cubicBezTo>
                  <a:cubicBezTo>
                    <a:pt x="107" y="125"/>
                    <a:pt x="175" y="196"/>
                    <a:pt x="224" y="205"/>
                  </a:cubicBezTo>
                  <a:close/>
                </a:path>
              </a:pathLst>
            </a:custGeom>
            <a:solidFill>
              <a:srgbClr val="66B238"/>
            </a:solidFill>
            <a:ln>
              <a:noFill/>
            </a:ln>
          </p:spPr>
          <p:txBody>
            <a:bodyPr vert="horz" wrap="square" lIns="91440" tIns="45720" rIns="91440" bIns="45720" numCol="1" anchor="t" anchorCtr="0" compatLnSpc="1"/>
            <a:lstStyle/>
            <a:p>
              <a:endParaRPr lang="zh-CN" altLang="en-US">
                <a:solidFill>
                  <a:schemeClr val="bg2">
                    <a:lumMod val="10000"/>
                  </a:schemeClr>
                </a:solidFill>
                <a:latin typeface="Segoe UI" panose="020B0502040204020203"/>
              </a:endParaRPr>
            </a:p>
          </p:txBody>
        </p:sp>
        <p:sp>
          <p:nvSpPr>
            <p:cNvPr id="7" name="Freeform 32"/>
            <p:cNvSpPr/>
            <p:nvPr/>
          </p:nvSpPr>
          <p:spPr bwMode="auto">
            <a:xfrm>
              <a:off x="4680679" y="4380742"/>
              <a:ext cx="886651" cy="870404"/>
            </a:xfrm>
            <a:custGeom>
              <a:avLst/>
              <a:gdLst>
                <a:gd name="T0" fmla="*/ 161 w 161"/>
                <a:gd name="T1" fmla="*/ 75 h 158"/>
                <a:gd name="T2" fmla="*/ 0 w 161"/>
                <a:gd name="T3" fmla="*/ 118 h 158"/>
                <a:gd name="T4" fmla="*/ 155 w 161"/>
                <a:gd name="T5" fmla="*/ 62 h 158"/>
                <a:gd name="T6" fmla="*/ 70 w 161"/>
                <a:gd name="T7" fmla="*/ 91 h 158"/>
                <a:gd name="T8" fmla="*/ 161 w 161"/>
                <a:gd name="T9" fmla="*/ 75 h 158"/>
              </a:gdLst>
              <a:ahLst/>
              <a:cxnLst>
                <a:cxn ang="0">
                  <a:pos x="T0" y="T1"/>
                </a:cxn>
                <a:cxn ang="0">
                  <a:pos x="T2" y="T3"/>
                </a:cxn>
                <a:cxn ang="0">
                  <a:pos x="T4" y="T5"/>
                </a:cxn>
                <a:cxn ang="0">
                  <a:pos x="T6" y="T7"/>
                </a:cxn>
                <a:cxn ang="0">
                  <a:pos x="T8" y="T9"/>
                </a:cxn>
              </a:cxnLst>
              <a:rect l="0" t="0" r="r" b="b"/>
              <a:pathLst>
                <a:path w="161" h="158">
                  <a:moveTo>
                    <a:pt x="161" y="75"/>
                  </a:moveTo>
                  <a:cubicBezTo>
                    <a:pt x="161" y="75"/>
                    <a:pt x="116" y="158"/>
                    <a:pt x="0" y="118"/>
                  </a:cubicBezTo>
                  <a:cubicBezTo>
                    <a:pt x="0" y="118"/>
                    <a:pt x="47" y="0"/>
                    <a:pt x="155" y="62"/>
                  </a:cubicBezTo>
                  <a:cubicBezTo>
                    <a:pt x="155" y="62"/>
                    <a:pt x="98" y="89"/>
                    <a:pt x="70" y="91"/>
                  </a:cubicBezTo>
                  <a:cubicBezTo>
                    <a:pt x="70" y="91"/>
                    <a:pt x="134" y="93"/>
                    <a:pt x="161" y="75"/>
                  </a:cubicBezTo>
                  <a:close/>
                </a:path>
              </a:pathLst>
            </a:custGeom>
            <a:solidFill>
              <a:srgbClr val="66B238"/>
            </a:solidFill>
            <a:ln>
              <a:noFill/>
            </a:ln>
          </p:spPr>
          <p:txBody>
            <a:bodyPr vert="horz" wrap="square" lIns="91440" tIns="45720" rIns="91440" bIns="45720" numCol="1" anchor="t" anchorCtr="0" compatLnSpc="1"/>
            <a:lstStyle/>
            <a:p>
              <a:endParaRPr lang="zh-CN" altLang="en-US">
                <a:solidFill>
                  <a:schemeClr val="bg2">
                    <a:lumMod val="10000"/>
                  </a:schemeClr>
                </a:solidFill>
                <a:latin typeface="Segoe UI" panose="020B0502040204020203"/>
              </a:endParaRPr>
            </a:p>
          </p:txBody>
        </p:sp>
        <p:sp>
          <p:nvSpPr>
            <p:cNvPr id="8" name="Freeform 33"/>
            <p:cNvSpPr/>
            <p:nvPr/>
          </p:nvSpPr>
          <p:spPr bwMode="auto">
            <a:xfrm>
              <a:off x="6488798" y="4545538"/>
              <a:ext cx="635975" cy="673112"/>
            </a:xfrm>
            <a:custGeom>
              <a:avLst/>
              <a:gdLst>
                <a:gd name="T0" fmla="*/ 0 w 115"/>
                <a:gd name="T1" fmla="*/ 39 h 122"/>
                <a:gd name="T2" fmla="*/ 115 w 115"/>
                <a:gd name="T3" fmla="*/ 62 h 122"/>
                <a:gd name="T4" fmla="*/ 0 w 115"/>
                <a:gd name="T5" fmla="*/ 49 h 122"/>
                <a:gd name="T6" fmla="*/ 62 w 115"/>
                <a:gd name="T7" fmla="*/ 57 h 122"/>
                <a:gd name="T8" fmla="*/ 0 w 115"/>
                <a:gd name="T9" fmla="*/ 39 h 122"/>
              </a:gdLst>
              <a:ahLst/>
              <a:cxnLst>
                <a:cxn ang="0">
                  <a:pos x="T0" y="T1"/>
                </a:cxn>
                <a:cxn ang="0">
                  <a:pos x="T2" y="T3"/>
                </a:cxn>
                <a:cxn ang="0">
                  <a:pos x="T4" y="T5"/>
                </a:cxn>
                <a:cxn ang="0">
                  <a:pos x="T6" y="T7"/>
                </a:cxn>
                <a:cxn ang="0">
                  <a:pos x="T8" y="T9"/>
                </a:cxn>
              </a:cxnLst>
              <a:rect l="0" t="0" r="r" b="b"/>
              <a:pathLst>
                <a:path w="115" h="122">
                  <a:moveTo>
                    <a:pt x="0" y="39"/>
                  </a:moveTo>
                  <a:cubicBezTo>
                    <a:pt x="0" y="39"/>
                    <a:pt x="54" y="0"/>
                    <a:pt x="115" y="62"/>
                  </a:cubicBezTo>
                  <a:cubicBezTo>
                    <a:pt x="115" y="62"/>
                    <a:pt x="48" y="122"/>
                    <a:pt x="0" y="49"/>
                  </a:cubicBezTo>
                  <a:cubicBezTo>
                    <a:pt x="0" y="49"/>
                    <a:pt x="44" y="50"/>
                    <a:pt x="62" y="57"/>
                  </a:cubicBezTo>
                  <a:cubicBezTo>
                    <a:pt x="62" y="57"/>
                    <a:pt x="22" y="36"/>
                    <a:pt x="0" y="39"/>
                  </a:cubicBezTo>
                  <a:close/>
                </a:path>
              </a:pathLst>
            </a:custGeom>
            <a:solidFill>
              <a:srgbClr val="66B238"/>
            </a:solidFill>
            <a:ln>
              <a:noFill/>
            </a:ln>
          </p:spPr>
          <p:txBody>
            <a:bodyPr vert="horz" wrap="square" lIns="91440" tIns="45720" rIns="91440" bIns="45720" numCol="1" anchor="t" anchorCtr="0" compatLnSpc="1"/>
            <a:lstStyle/>
            <a:p>
              <a:endParaRPr lang="zh-CN" altLang="en-US">
                <a:solidFill>
                  <a:schemeClr val="bg2">
                    <a:lumMod val="10000"/>
                  </a:schemeClr>
                </a:solidFill>
                <a:latin typeface="Segoe UI" panose="020B0502040204020203"/>
              </a:endParaRPr>
            </a:p>
          </p:txBody>
        </p:sp>
        <p:sp>
          <p:nvSpPr>
            <p:cNvPr id="9" name="Freeform 34"/>
            <p:cNvSpPr/>
            <p:nvPr/>
          </p:nvSpPr>
          <p:spPr bwMode="auto">
            <a:xfrm>
              <a:off x="6152242" y="3707630"/>
              <a:ext cx="1114117" cy="1070016"/>
            </a:xfrm>
            <a:custGeom>
              <a:avLst/>
              <a:gdLst>
                <a:gd name="T0" fmla="*/ 0 w 202"/>
                <a:gd name="T1" fmla="*/ 152 h 194"/>
                <a:gd name="T2" fmla="*/ 202 w 202"/>
                <a:gd name="T3" fmla="*/ 0 h 194"/>
                <a:gd name="T4" fmla="*/ 15 w 202"/>
                <a:gd name="T5" fmla="*/ 167 h 194"/>
                <a:gd name="T6" fmla="*/ 118 w 202"/>
                <a:gd name="T7" fmla="*/ 78 h 194"/>
                <a:gd name="T8" fmla="*/ 0 w 202"/>
                <a:gd name="T9" fmla="*/ 152 h 194"/>
              </a:gdLst>
              <a:ahLst/>
              <a:cxnLst>
                <a:cxn ang="0">
                  <a:pos x="T0" y="T1"/>
                </a:cxn>
                <a:cxn ang="0">
                  <a:pos x="T2" y="T3"/>
                </a:cxn>
                <a:cxn ang="0">
                  <a:pos x="T4" y="T5"/>
                </a:cxn>
                <a:cxn ang="0">
                  <a:pos x="T6" y="T7"/>
                </a:cxn>
                <a:cxn ang="0">
                  <a:pos x="T8" y="T9"/>
                </a:cxn>
              </a:cxnLst>
              <a:rect l="0" t="0" r="r" b="b"/>
              <a:pathLst>
                <a:path w="202" h="194">
                  <a:moveTo>
                    <a:pt x="0" y="152"/>
                  </a:moveTo>
                  <a:cubicBezTo>
                    <a:pt x="0" y="152"/>
                    <a:pt x="15" y="9"/>
                    <a:pt x="202" y="0"/>
                  </a:cubicBezTo>
                  <a:cubicBezTo>
                    <a:pt x="202" y="0"/>
                    <a:pt x="202" y="194"/>
                    <a:pt x="15" y="167"/>
                  </a:cubicBezTo>
                  <a:cubicBezTo>
                    <a:pt x="15" y="167"/>
                    <a:pt x="79" y="96"/>
                    <a:pt x="118" y="78"/>
                  </a:cubicBezTo>
                  <a:cubicBezTo>
                    <a:pt x="118" y="78"/>
                    <a:pt x="27" y="112"/>
                    <a:pt x="0" y="152"/>
                  </a:cubicBezTo>
                  <a:close/>
                </a:path>
              </a:pathLst>
            </a:custGeom>
            <a:solidFill>
              <a:srgbClr val="66B238"/>
            </a:solidFill>
            <a:ln>
              <a:noFill/>
            </a:ln>
          </p:spPr>
          <p:txBody>
            <a:bodyPr vert="horz" wrap="square" lIns="91440" tIns="45720" rIns="91440" bIns="45720" numCol="1" anchor="t" anchorCtr="0" compatLnSpc="1"/>
            <a:lstStyle/>
            <a:p>
              <a:endParaRPr lang="zh-CN" altLang="en-US">
                <a:solidFill>
                  <a:schemeClr val="bg2">
                    <a:lumMod val="10000"/>
                  </a:schemeClr>
                </a:solidFill>
                <a:latin typeface="Segoe UI" panose="020B0502040204020203"/>
              </a:endParaRPr>
            </a:p>
          </p:txBody>
        </p:sp>
        <p:sp>
          <p:nvSpPr>
            <p:cNvPr id="10" name="Freeform 35"/>
            <p:cNvSpPr/>
            <p:nvPr/>
          </p:nvSpPr>
          <p:spPr bwMode="auto">
            <a:xfrm>
              <a:off x="5562688" y="4441090"/>
              <a:ext cx="898257" cy="1459957"/>
            </a:xfrm>
            <a:custGeom>
              <a:avLst/>
              <a:gdLst>
                <a:gd name="T0" fmla="*/ 129 w 163"/>
                <a:gd name="T1" fmla="*/ 265 h 265"/>
                <a:gd name="T2" fmla="*/ 123 w 163"/>
                <a:gd name="T3" fmla="*/ 118 h 265"/>
                <a:gd name="T4" fmla="*/ 161 w 163"/>
                <a:gd name="T5" fmla="*/ 42 h 265"/>
                <a:gd name="T6" fmla="*/ 143 w 163"/>
                <a:gd name="T7" fmla="*/ 45 h 265"/>
                <a:gd name="T8" fmla="*/ 108 w 163"/>
                <a:gd name="T9" fmla="*/ 67 h 265"/>
                <a:gd name="T10" fmla="*/ 81 w 163"/>
                <a:gd name="T11" fmla="*/ 6 h 265"/>
                <a:gd name="T12" fmla="*/ 77 w 163"/>
                <a:gd name="T13" fmla="*/ 46 h 265"/>
                <a:gd name="T14" fmla="*/ 48 w 163"/>
                <a:gd name="T15" fmla="*/ 30 h 265"/>
                <a:gd name="T16" fmla="*/ 27 w 163"/>
                <a:gd name="T17" fmla="*/ 15 h 265"/>
                <a:gd name="T18" fmla="*/ 52 w 163"/>
                <a:gd name="T19" fmla="*/ 67 h 265"/>
                <a:gd name="T20" fmla="*/ 10 w 163"/>
                <a:gd name="T21" fmla="*/ 32 h 265"/>
                <a:gd name="T22" fmla="*/ 9 w 163"/>
                <a:gd name="T23" fmla="*/ 48 h 265"/>
                <a:gd name="T24" fmla="*/ 42 w 163"/>
                <a:gd name="T25" fmla="*/ 83 h 265"/>
                <a:gd name="T26" fmla="*/ 10 w 163"/>
                <a:gd name="T27" fmla="*/ 68 h 265"/>
                <a:gd name="T28" fmla="*/ 19 w 163"/>
                <a:gd name="T29" fmla="*/ 87 h 265"/>
                <a:gd name="T30" fmla="*/ 71 w 163"/>
                <a:gd name="T31" fmla="*/ 143 h 265"/>
                <a:gd name="T32" fmla="*/ 61 w 163"/>
                <a:gd name="T33"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3" h="265">
                  <a:moveTo>
                    <a:pt x="129" y="265"/>
                  </a:moveTo>
                  <a:cubicBezTo>
                    <a:pt x="129" y="265"/>
                    <a:pt x="106" y="173"/>
                    <a:pt x="123" y="118"/>
                  </a:cubicBezTo>
                  <a:cubicBezTo>
                    <a:pt x="139" y="62"/>
                    <a:pt x="163" y="51"/>
                    <a:pt x="161" y="42"/>
                  </a:cubicBezTo>
                  <a:cubicBezTo>
                    <a:pt x="159" y="34"/>
                    <a:pt x="147" y="38"/>
                    <a:pt x="143" y="45"/>
                  </a:cubicBezTo>
                  <a:cubicBezTo>
                    <a:pt x="139" y="53"/>
                    <a:pt x="123" y="70"/>
                    <a:pt x="108" y="67"/>
                  </a:cubicBezTo>
                  <a:cubicBezTo>
                    <a:pt x="94" y="64"/>
                    <a:pt x="91" y="11"/>
                    <a:pt x="81" y="6"/>
                  </a:cubicBezTo>
                  <a:cubicBezTo>
                    <a:pt x="70" y="0"/>
                    <a:pt x="73" y="25"/>
                    <a:pt x="77" y="46"/>
                  </a:cubicBezTo>
                  <a:cubicBezTo>
                    <a:pt x="80" y="67"/>
                    <a:pt x="60" y="55"/>
                    <a:pt x="48" y="30"/>
                  </a:cubicBezTo>
                  <a:cubicBezTo>
                    <a:pt x="36" y="4"/>
                    <a:pt x="29" y="12"/>
                    <a:pt x="27" y="15"/>
                  </a:cubicBezTo>
                  <a:cubicBezTo>
                    <a:pt x="26" y="19"/>
                    <a:pt x="54" y="65"/>
                    <a:pt x="52" y="67"/>
                  </a:cubicBezTo>
                  <a:cubicBezTo>
                    <a:pt x="49" y="69"/>
                    <a:pt x="14" y="31"/>
                    <a:pt x="10" y="32"/>
                  </a:cubicBezTo>
                  <a:cubicBezTo>
                    <a:pt x="6" y="33"/>
                    <a:pt x="0" y="36"/>
                    <a:pt x="9" y="48"/>
                  </a:cubicBezTo>
                  <a:cubicBezTo>
                    <a:pt x="17" y="60"/>
                    <a:pt x="44" y="80"/>
                    <a:pt x="42" y="83"/>
                  </a:cubicBezTo>
                  <a:cubicBezTo>
                    <a:pt x="41" y="87"/>
                    <a:pt x="18" y="68"/>
                    <a:pt x="10" y="68"/>
                  </a:cubicBezTo>
                  <a:cubicBezTo>
                    <a:pt x="2" y="67"/>
                    <a:pt x="5" y="78"/>
                    <a:pt x="19" y="87"/>
                  </a:cubicBezTo>
                  <a:cubicBezTo>
                    <a:pt x="34" y="97"/>
                    <a:pt x="70" y="107"/>
                    <a:pt x="71" y="143"/>
                  </a:cubicBezTo>
                  <a:cubicBezTo>
                    <a:pt x="71" y="179"/>
                    <a:pt x="61" y="265"/>
                    <a:pt x="61" y="265"/>
                  </a:cubicBezTo>
                </a:path>
              </a:pathLst>
            </a:custGeom>
            <a:solidFill>
              <a:schemeClr val="accent6">
                <a:lumMod val="75000"/>
              </a:schemeClr>
            </a:solidFill>
            <a:ln>
              <a:noFill/>
            </a:ln>
          </p:spPr>
          <p:txBody>
            <a:bodyPr vert="horz" wrap="square" lIns="91440" tIns="45720" rIns="91440" bIns="45720" numCol="1" anchor="t" anchorCtr="0" compatLnSpc="1"/>
            <a:lstStyle/>
            <a:p>
              <a:endParaRPr lang="zh-CN" altLang="en-US">
                <a:solidFill>
                  <a:schemeClr val="bg2">
                    <a:lumMod val="10000"/>
                  </a:schemeClr>
                </a:solidFill>
                <a:latin typeface="Segoe UI" panose="020B0502040204020203"/>
              </a:endParaRPr>
            </a:p>
          </p:txBody>
        </p:sp>
        <p:sp>
          <p:nvSpPr>
            <p:cNvPr id="11" name="Freeform 36"/>
            <p:cNvSpPr/>
            <p:nvPr/>
          </p:nvSpPr>
          <p:spPr bwMode="auto">
            <a:xfrm>
              <a:off x="4796733" y="5471648"/>
              <a:ext cx="2592643" cy="617406"/>
            </a:xfrm>
            <a:custGeom>
              <a:avLst/>
              <a:gdLst>
                <a:gd name="T0" fmla="*/ 470 w 470"/>
                <a:gd name="T1" fmla="*/ 98 h 112"/>
                <a:gd name="T2" fmla="*/ 0 w 470"/>
                <a:gd name="T3" fmla="*/ 112 h 112"/>
                <a:gd name="T4" fmla="*/ 470 w 470"/>
                <a:gd name="T5" fmla="*/ 98 h 112"/>
              </a:gdLst>
              <a:ahLst/>
              <a:cxnLst>
                <a:cxn ang="0">
                  <a:pos x="T0" y="T1"/>
                </a:cxn>
                <a:cxn ang="0">
                  <a:pos x="T2" y="T3"/>
                </a:cxn>
                <a:cxn ang="0">
                  <a:pos x="T4" y="T5"/>
                </a:cxn>
              </a:cxnLst>
              <a:rect l="0" t="0" r="r" b="b"/>
              <a:pathLst>
                <a:path w="470" h="112">
                  <a:moveTo>
                    <a:pt x="470" y="98"/>
                  </a:moveTo>
                  <a:cubicBezTo>
                    <a:pt x="470" y="98"/>
                    <a:pt x="177" y="57"/>
                    <a:pt x="0" y="112"/>
                  </a:cubicBezTo>
                  <a:cubicBezTo>
                    <a:pt x="0" y="112"/>
                    <a:pt x="198" y="0"/>
                    <a:pt x="470" y="98"/>
                  </a:cubicBezTo>
                  <a:close/>
                </a:path>
              </a:pathLst>
            </a:custGeom>
            <a:solidFill>
              <a:schemeClr val="accent6">
                <a:lumMod val="75000"/>
              </a:schemeClr>
            </a:solidFill>
            <a:ln>
              <a:noFill/>
            </a:ln>
          </p:spPr>
          <p:txBody>
            <a:bodyPr vert="horz" wrap="square" lIns="91440" tIns="45720" rIns="91440" bIns="45720" numCol="1" anchor="t" anchorCtr="0" compatLnSpc="1"/>
            <a:lstStyle/>
            <a:p>
              <a:endParaRPr lang="zh-CN" altLang="en-US">
                <a:solidFill>
                  <a:schemeClr val="bg2">
                    <a:lumMod val="10000"/>
                  </a:schemeClr>
                </a:solidFill>
                <a:latin typeface="Segoe UI" panose="020B0502040204020203"/>
              </a:endParaRPr>
            </a:p>
          </p:txBody>
        </p:sp>
      </p:grpSp>
      <p:cxnSp>
        <p:nvCxnSpPr>
          <p:cNvPr id="12" name="直接连接符 11"/>
          <p:cNvCxnSpPr/>
          <p:nvPr/>
        </p:nvCxnSpPr>
        <p:spPr>
          <a:xfrm>
            <a:off x="4489581" y="3574000"/>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cxnSp>
        <p:nvCxnSpPr>
          <p:cNvPr id="13" name="直接连接符 12"/>
          <p:cNvCxnSpPr/>
          <p:nvPr/>
        </p:nvCxnSpPr>
        <p:spPr>
          <a:xfrm>
            <a:off x="4489581" y="4675585"/>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cxnSp>
        <p:nvCxnSpPr>
          <p:cNvPr id="14" name="直接连接符 13"/>
          <p:cNvCxnSpPr/>
          <p:nvPr/>
        </p:nvCxnSpPr>
        <p:spPr>
          <a:xfrm flipH="1">
            <a:off x="6514837" y="3074037"/>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cxnSp>
        <p:nvCxnSpPr>
          <p:cNvPr id="15" name="直接连接符 14"/>
          <p:cNvCxnSpPr/>
          <p:nvPr/>
        </p:nvCxnSpPr>
        <p:spPr>
          <a:xfrm flipH="1">
            <a:off x="7544484" y="3798101"/>
            <a:ext cx="360000" cy="360000"/>
          </a:xfrm>
          <a:prstGeom prst="line">
            <a:avLst/>
          </a:prstGeom>
          <a:noFill/>
          <a:ln w="19050" cap="flat" cmpd="sng" algn="ctr">
            <a:solidFill>
              <a:srgbClr val="FFFFFF">
                <a:lumMod val="75000"/>
              </a:srgbClr>
            </a:solidFill>
            <a:prstDash val="sysDot"/>
            <a:miter lim="800000"/>
            <a:headEnd type="oval" w="med" len="med"/>
            <a:tailEnd type="oval" w="med" len="med"/>
          </a:ln>
          <a:effectLst/>
        </p:spPr>
      </p:cxnSp>
      <p:sp>
        <p:nvSpPr>
          <p:cNvPr id="16" name="矩形 15"/>
          <p:cNvSpPr/>
          <p:nvPr/>
        </p:nvSpPr>
        <p:spPr>
          <a:xfrm>
            <a:off x="8013707" y="3574000"/>
            <a:ext cx="1810270" cy="369332"/>
          </a:xfrm>
          <a:prstGeom prst="rect">
            <a:avLst/>
          </a:prstGeom>
          <a:noFill/>
        </p:spPr>
        <p:txBody>
          <a:bodyPr wrap="square">
            <a:spAutoFit/>
          </a:bodyPr>
          <a:lstStyle/>
          <a:p>
            <a:r>
              <a:rPr lang="zh-CN" altLang="en-US" dirty="0" smtClean="0">
                <a:solidFill>
                  <a:schemeClr val="bg2">
                    <a:lumMod val="10000"/>
                  </a:schemeClr>
                </a:solidFill>
                <a:latin typeface="+mj-lt"/>
              </a:rPr>
              <a:t>ADD YOUR TEXT</a:t>
            </a:r>
            <a:endParaRPr lang="zh-CN" altLang="en-US" dirty="0">
              <a:solidFill>
                <a:schemeClr val="bg2">
                  <a:lumMod val="10000"/>
                </a:schemeClr>
              </a:solidFill>
              <a:latin typeface="+mj-lt"/>
            </a:endParaRPr>
          </a:p>
        </p:txBody>
      </p:sp>
      <p:sp>
        <p:nvSpPr>
          <p:cNvPr id="17" name="矩形 16"/>
          <p:cNvSpPr/>
          <p:nvPr/>
        </p:nvSpPr>
        <p:spPr>
          <a:xfrm>
            <a:off x="8013707" y="3930285"/>
            <a:ext cx="3042220" cy="523220"/>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18" name="矩形 17"/>
          <p:cNvSpPr/>
          <p:nvPr/>
        </p:nvSpPr>
        <p:spPr>
          <a:xfrm>
            <a:off x="7225102" y="2409885"/>
            <a:ext cx="1810270" cy="369332"/>
          </a:xfrm>
          <a:prstGeom prst="rect">
            <a:avLst/>
          </a:prstGeom>
          <a:noFill/>
        </p:spPr>
        <p:txBody>
          <a:bodyPr wrap="square">
            <a:spAutoFit/>
          </a:bodyPr>
          <a:lstStyle/>
          <a:p>
            <a:r>
              <a:rPr lang="zh-CN" altLang="en-US" dirty="0" smtClean="0">
                <a:solidFill>
                  <a:schemeClr val="bg2">
                    <a:lumMod val="10000"/>
                  </a:schemeClr>
                </a:solidFill>
                <a:latin typeface="+mj-lt"/>
              </a:rPr>
              <a:t>ADD YOUR TEXT</a:t>
            </a:r>
            <a:endParaRPr lang="zh-CN" altLang="en-US" dirty="0">
              <a:solidFill>
                <a:schemeClr val="bg2">
                  <a:lumMod val="10000"/>
                </a:schemeClr>
              </a:solidFill>
              <a:latin typeface="+mj-lt"/>
            </a:endParaRPr>
          </a:p>
        </p:txBody>
      </p:sp>
      <p:sp>
        <p:nvSpPr>
          <p:cNvPr id="19" name="矩形 18"/>
          <p:cNvSpPr/>
          <p:nvPr/>
        </p:nvSpPr>
        <p:spPr>
          <a:xfrm>
            <a:off x="7225101" y="2766170"/>
            <a:ext cx="3165807" cy="523220"/>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20" name="矩形 19"/>
          <p:cNvSpPr/>
          <p:nvPr/>
        </p:nvSpPr>
        <p:spPr>
          <a:xfrm>
            <a:off x="2410299" y="4342229"/>
            <a:ext cx="1810270" cy="369332"/>
          </a:xfrm>
          <a:prstGeom prst="rect">
            <a:avLst/>
          </a:prstGeom>
          <a:noFill/>
        </p:spPr>
        <p:txBody>
          <a:bodyPr wrap="square">
            <a:spAutoFit/>
          </a:bodyPr>
          <a:lstStyle/>
          <a:p>
            <a:pPr algn="r"/>
            <a:r>
              <a:rPr lang="zh-CN" altLang="en-US" dirty="0" smtClean="0">
                <a:solidFill>
                  <a:schemeClr val="bg2">
                    <a:lumMod val="10000"/>
                  </a:schemeClr>
                </a:solidFill>
                <a:latin typeface="+mj-lt"/>
              </a:rPr>
              <a:t>ADD YOUR TEXT</a:t>
            </a:r>
            <a:endParaRPr lang="zh-CN" altLang="en-US" dirty="0">
              <a:solidFill>
                <a:schemeClr val="bg2">
                  <a:lumMod val="10000"/>
                </a:schemeClr>
              </a:solidFill>
              <a:latin typeface="+mj-lt"/>
            </a:endParaRPr>
          </a:p>
        </p:txBody>
      </p:sp>
      <p:sp>
        <p:nvSpPr>
          <p:cNvPr id="21" name="矩形 20"/>
          <p:cNvSpPr/>
          <p:nvPr/>
        </p:nvSpPr>
        <p:spPr>
          <a:xfrm>
            <a:off x="1197447" y="4689526"/>
            <a:ext cx="3023122" cy="523220"/>
          </a:xfrm>
          <a:prstGeom prst="rect">
            <a:avLst/>
          </a:prstGeom>
        </p:spPr>
        <p:txBody>
          <a:bodyPr wrap="square">
            <a:spAutoFit/>
          </a:bodyPr>
          <a:lstStyle/>
          <a:p>
            <a:pPr algn="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22" name="矩形 21"/>
          <p:cNvSpPr/>
          <p:nvPr/>
        </p:nvSpPr>
        <p:spPr>
          <a:xfrm>
            <a:off x="2898893" y="2581504"/>
            <a:ext cx="1810270" cy="369332"/>
          </a:xfrm>
          <a:prstGeom prst="rect">
            <a:avLst/>
          </a:prstGeom>
          <a:noFill/>
        </p:spPr>
        <p:txBody>
          <a:bodyPr wrap="square">
            <a:spAutoFit/>
          </a:bodyPr>
          <a:lstStyle/>
          <a:p>
            <a:pPr algn="r"/>
            <a:r>
              <a:rPr lang="zh-CN" altLang="en-US" dirty="0" smtClean="0">
                <a:solidFill>
                  <a:schemeClr val="bg2">
                    <a:lumMod val="10000"/>
                  </a:schemeClr>
                </a:solidFill>
                <a:latin typeface="+mj-lt"/>
              </a:rPr>
              <a:t>ADD YOUR TEXT</a:t>
            </a:r>
            <a:endParaRPr lang="zh-CN" altLang="en-US" dirty="0">
              <a:solidFill>
                <a:schemeClr val="bg2">
                  <a:lumMod val="10000"/>
                </a:schemeClr>
              </a:solidFill>
              <a:latin typeface="+mj-lt"/>
            </a:endParaRPr>
          </a:p>
        </p:txBody>
      </p:sp>
      <p:sp>
        <p:nvSpPr>
          <p:cNvPr id="23" name="矩形 22"/>
          <p:cNvSpPr/>
          <p:nvPr/>
        </p:nvSpPr>
        <p:spPr>
          <a:xfrm>
            <a:off x="1686041" y="2928801"/>
            <a:ext cx="3023122" cy="523220"/>
          </a:xfrm>
          <a:prstGeom prst="rect">
            <a:avLst/>
          </a:prstGeom>
        </p:spPr>
        <p:txBody>
          <a:bodyPr wrap="square">
            <a:spAutoFit/>
          </a:bodyPr>
          <a:lstStyle/>
          <a:p>
            <a:pPr algn="r"/>
            <a:r>
              <a:rPr lang="zh-CN" altLang="en-US" sz="1400" dirty="0">
                <a:solidFill>
                  <a:schemeClr val="bg2">
                    <a:lumMod val="10000"/>
                  </a:schemeClr>
                </a:solidFill>
              </a:rPr>
              <a:t>Vestibulum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24" name="任意多边形 23"/>
          <p:cNvSpPr/>
          <p:nvPr/>
        </p:nvSpPr>
        <p:spPr>
          <a:xfrm flipH="1">
            <a:off x="2044700" y="5802444"/>
            <a:ext cx="10147300" cy="1083231"/>
          </a:xfrm>
          <a:custGeom>
            <a:avLst/>
            <a:gdLst>
              <a:gd name="connsiteX0" fmla="*/ 38100 w 10147300"/>
              <a:gd name="connsiteY0" fmla="*/ 381000 h 812800"/>
              <a:gd name="connsiteX1" fmla="*/ 1778000 w 10147300"/>
              <a:gd name="connsiteY1" fmla="*/ 0 h 812800"/>
              <a:gd name="connsiteX2" fmla="*/ 6070600 w 10147300"/>
              <a:gd name="connsiteY2" fmla="*/ 241300 h 812800"/>
              <a:gd name="connsiteX3" fmla="*/ 10147300 w 10147300"/>
              <a:gd name="connsiteY3" fmla="*/ 812800 h 812800"/>
              <a:gd name="connsiteX4" fmla="*/ 0 w 10147300"/>
              <a:gd name="connsiteY4" fmla="*/ 812800 h 812800"/>
              <a:gd name="connsiteX5" fmla="*/ 38100 w 10147300"/>
              <a:gd name="connsiteY5" fmla="*/ 381000 h 812800"/>
              <a:gd name="connsiteX0-1" fmla="*/ 38100 w 10147300"/>
              <a:gd name="connsiteY0-2" fmla="*/ 381000 h 812800"/>
              <a:gd name="connsiteX1-3" fmla="*/ 1778000 w 10147300"/>
              <a:gd name="connsiteY1-4" fmla="*/ 0 h 812800"/>
              <a:gd name="connsiteX2-5" fmla="*/ 6070600 w 10147300"/>
              <a:gd name="connsiteY2-6" fmla="*/ 241300 h 812800"/>
              <a:gd name="connsiteX3-7" fmla="*/ 10147300 w 10147300"/>
              <a:gd name="connsiteY3-8" fmla="*/ 812800 h 812800"/>
              <a:gd name="connsiteX4-9" fmla="*/ 0 w 10147300"/>
              <a:gd name="connsiteY4-10" fmla="*/ 812800 h 812800"/>
              <a:gd name="connsiteX5-11" fmla="*/ 38100 w 10147300"/>
              <a:gd name="connsiteY5-12" fmla="*/ 381000 h 812800"/>
              <a:gd name="connsiteX0-13" fmla="*/ 38100 w 10147300"/>
              <a:gd name="connsiteY0-14" fmla="*/ 387731 h 819531"/>
              <a:gd name="connsiteX1-15" fmla="*/ 1778000 w 10147300"/>
              <a:gd name="connsiteY1-16" fmla="*/ 6731 h 819531"/>
              <a:gd name="connsiteX2-17" fmla="*/ 6070600 w 10147300"/>
              <a:gd name="connsiteY2-18" fmla="*/ 248031 h 819531"/>
              <a:gd name="connsiteX3-19" fmla="*/ 10147300 w 10147300"/>
              <a:gd name="connsiteY3-20" fmla="*/ 819531 h 819531"/>
              <a:gd name="connsiteX4-21" fmla="*/ 0 w 10147300"/>
              <a:gd name="connsiteY4-22" fmla="*/ 819531 h 819531"/>
              <a:gd name="connsiteX5-23" fmla="*/ 38100 w 10147300"/>
              <a:gd name="connsiteY5-24" fmla="*/ 387731 h 819531"/>
              <a:gd name="connsiteX0-25" fmla="*/ 38100 w 10147300"/>
              <a:gd name="connsiteY0-26" fmla="*/ 387731 h 819531"/>
              <a:gd name="connsiteX1-27" fmla="*/ 1778000 w 10147300"/>
              <a:gd name="connsiteY1-28" fmla="*/ 6731 h 819531"/>
              <a:gd name="connsiteX2-29" fmla="*/ 6070600 w 10147300"/>
              <a:gd name="connsiteY2-30" fmla="*/ 248031 h 819531"/>
              <a:gd name="connsiteX3-31" fmla="*/ 10147300 w 10147300"/>
              <a:gd name="connsiteY3-32" fmla="*/ 819531 h 819531"/>
              <a:gd name="connsiteX4-33" fmla="*/ 0 w 10147300"/>
              <a:gd name="connsiteY4-34" fmla="*/ 819531 h 819531"/>
              <a:gd name="connsiteX5-35" fmla="*/ 38100 w 10147300"/>
              <a:gd name="connsiteY5-36" fmla="*/ 387731 h 819531"/>
              <a:gd name="connsiteX0-37" fmla="*/ 0 w 10147300"/>
              <a:gd name="connsiteY0-38" fmla="*/ 375031 h 819531"/>
              <a:gd name="connsiteX1-39" fmla="*/ 1778000 w 10147300"/>
              <a:gd name="connsiteY1-40" fmla="*/ 6731 h 819531"/>
              <a:gd name="connsiteX2-41" fmla="*/ 6070600 w 10147300"/>
              <a:gd name="connsiteY2-42" fmla="*/ 248031 h 819531"/>
              <a:gd name="connsiteX3-43" fmla="*/ 10147300 w 10147300"/>
              <a:gd name="connsiteY3-44" fmla="*/ 819531 h 819531"/>
              <a:gd name="connsiteX4-45" fmla="*/ 0 w 10147300"/>
              <a:gd name="connsiteY4-46" fmla="*/ 819531 h 819531"/>
              <a:gd name="connsiteX5-47" fmla="*/ 0 w 10147300"/>
              <a:gd name="connsiteY5-48" fmla="*/ 375031 h 819531"/>
              <a:gd name="connsiteX0-49" fmla="*/ 0 w 10147300"/>
              <a:gd name="connsiteY0-50" fmla="*/ 375031 h 819531"/>
              <a:gd name="connsiteX1-51" fmla="*/ 1778000 w 10147300"/>
              <a:gd name="connsiteY1-52" fmla="*/ 6731 h 819531"/>
              <a:gd name="connsiteX2-53" fmla="*/ 6070600 w 10147300"/>
              <a:gd name="connsiteY2-54" fmla="*/ 248031 h 819531"/>
              <a:gd name="connsiteX3-55" fmla="*/ 10147300 w 10147300"/>
              <a:gd name="connsiteY3-56" fmla="*/ 819531 h 819531"/>
              <a:gd name="connsiteX4-57" fmla="*/ 0 w 10147300"/>
              <a:gd name="connsiteY4-58" fmla="*/ 819531 h 819531"/>
              <a:gd name="connsiteX5-59" fmla="*/ 0 w 10147300"/>
              <a:gd name="connsiteY5-60" fmla="*/ 375031 h 819531"/>
              <a:gd name="connsiteX0-61" fmla="*/ 0 w 10147300"/>
              <a:gd name="connsiteY0-62" fmla="*/ 331532 h 776032"/>
              <a:gd name="connsiteX1-63" fmla="*/ 3060700 w 10147300"/>
              <a:gd name="connsiteY1-64" fmla="*/ 8241 h 776032"/>
              <a:gd name="connsiteX2-65" fmla="*/ 6070600 w 10147300"/>
              <a:gd name="connsiteY2-66" fmla="*/ 204532 h 776032"/>
              <a:gd name="connsiteX3-67" fmla="*/ 10147300 w 10147300"/>
              <a:gd name="connsiteY3-68" fmla="*/ 776032 h 776032"/>
              <a:gd name="connsiteX4-69" fmla="*/ 0 w 10147300"/>
              <a:gd name="connsiteY4-70" fmla="*/ 776032 h 776032"/>
              <a:gd name="connsiteX5-71" fmla="*/ 0 w 10147300"/>
              <a:gd name="connsiteY5-72" fmla="*/ 331532 h 776032"/>
              <a:gd name="connsiteX0-73" fmla="*/ 0 w 10147300"/>
              <a:gd name="connsiteY0-74" fmla="*/ 323307 h 767807"/>
              <a:gd name="connsiteX1-75" fmla="*/ 3060700 w 10147300"/>
              <a:gd name="connsiteY1-76" fmla="*/ 16 h 767807"/>
              <a:gd name="connsiteX2-77" fmla="*/ 6070600 w 10147300"/>
              <a:gd name="connsiteY2-78" fmla="*/ 196307 h 767807"/>
              <a:gd name="connsiteX3-79" fmla="*/ 10147300 w 10147300"/>
              <a:gd name="connsiteY3-80" fmla="*/ 767807 h 767807"/>
              <a:gd name="connsiteX4-81" fmla="*/ 0 w 10147300"/>
              <a:gd name="connsiteY4-82" fmla="*/ 767807 h 767807"/>
              <a:gd name="connsiteX5-83" fmla="*/ 0 w 10147300"/>
              <a:gd name="connsiteY5-84" fmla="*/ 323307 h 76780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147300" h="767807">
                <a:moveTo>
                  <a:pt x="0" y="323307"/>
                </a:moveTo>
                <a:cubicBezTo>
                  <a:pt x="478367" y="61278"/>
                  <a:pt x="2163233" y="25416"/>
                  <a:pt x="3060700" y="16"/>
                </a:cubicBezTo>
                <a:cubicBezTo>
                  <a:pt x="4148667" y="-1542"/>
                  <a:pt x="4639733" y="115874"/>
                  <a:pt x="6070600" y="196307"/>
                </a:cubicBezTo>
                <a:cubicBezTo>
                  <a:pt x="7569200" y="336007"/>
                  <a:pt x="8788400" y="577307"/>
                  <a:pt x="10147300" y="767807"/>
                </a:cubicBezTo>
                <a:lnTo>
                  <a:pt x="0" y="767807"/>
                </a:lnTo>
                <a:lnTo>
                  <a:pt x="0" y="323307"/>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任意多边形 1"/>
          <p:cNvSpPr/>
          <p:nvPr/>
        </p:nvSpPr>
        <p:spPr>
          <a:xfrm>
            <a:off x="0" y="6049896"/>
            <a:ext cx="10147300" cy="819531"/>
          </a:xfrm>
          <a:custGeom>
            <a:avLst/>
            <a:gdLst>
              <a:gd name="connsiteX0" fmla="*/ 38100 w 10147300"/>
              <a:gd name="connsiteY0" fmla="*/ 381000 h 812800"/>
              <a:gd name="connsiteX1" fmla="*/ 1778000 w 10147300"/>
              <a:gd name="connsiteY1" fmla="*/ 0 h 812800"/>
              <a:gd name="connsiteX2" fmla="*/ 6070600 w 10147300"/>
              <a:gd name="connsiteY2" fmla="*/ 241300 h 812800"/>
              <a:gd name="connsiteX3" fmla="*/ 10147300 w 10147300"/>
              <a:gd name="connsiteY3" fmla="*/ 812800 h 812800"/>
              <a:gd name="connsiteX4" fmla="*/ 0 w 10147300"/>
              <a:gd name="connsiteY4" fmla="*/ 812800 h 812800"/>
              <a:gd name="connsiteX5" fmla="*/ 38100 w 10147300"/>
              <a:gd name="connsiteY5" fmla="*/ 381000 h 812800"/>
              <a:gd name="connsiteX0-1" fmla="*/ 38100 w 10147300"/>
              <a:gd name="connsiteY0-2" fmla="*/ 381000 h 812800"/>
              <a:gd name="connsiteX1-3" fmla="*/ 1778000 w 10147300"/>
              <a:gd name="connsiteY1-4" fmla="*/ 0 h 812800"/>
              <a:gd name="connsiteX2-5" fmla="*/ 6070600 w 10147300"/>
              <a:gd name="connsiteY2-6" fmla="*/ 241300 h 812800"/>
              <a:gd name="connsiteX3-7" fmla="*/ 10147300 w 10147300"/>
              <a:gd name="connsiteY3-8" fmla="*/ 812800 h 812800"/>
              <a:gd name="connsiteX4-9" fmla="*/ 0 w 10147300"/>
              <a:gd name="connsiteY4-10" fmla="*/ 812800 h 812800"/>
              <a:gd name="connsiteX5-11" fmla="*/ 38100 w 10147300"/>
              <a:gd name="connsiteY5-12" fmla="*/ 381000 h 812800"/>
              <a:gd name="connsiteX0-13" fmla="*/ 38100 w 10147300"/>
              <a:gd name="connsiteY0-14" fmla="*/ 387731 h 819531"/>
              <a:gd name="connsiteX1-15" fmla="*/ 1778000 w 10147300"/>
              <a:gd name="connsiteY1-16" fmla="*/ 6731 h 819531"/>
              <a:gd name="connsiteX2-17" fmla="*/ 6070600 w 10147300"/>
              <a:gd name="connsiteY2-18" fmla="*/ 248031 h 819531"/>
              <a:gd name="connsiteX3-19" fmla="*/ 10147300 w 10147300"/>
              <a:gd name="connsiteY3-20" fmla="*/ 819531 h 819531"/>
              <a:gd name="connsiteX4-21" fmla="*/ 0 w 10147300"/>
              <a:gd name="connsiteY4-22" fmla="*/ 819531 h 819531"/>
              <a:gd name="connsiteX5-23" fmla="*/ 38100 w 10147300"/>
              <a:gd name="connsiteY5-24" fmla="*/ 387731 h 819531"/>
              <a:gd name="connsiteX0-25" fmla="*/ 38100 w 10147300"/>
              <a:gd name="connsiteY0-26" fmla="*/ 387731 h 819531"/>
              <a:gd name="connsiteX1-27" fmla="*/ 1778000 w 10147300"/>
              <a:gd name="connsiteY1-28" fmla="*/ 6731 h 819531"/>
              <a:gd name="connsiteX2-29" fmla="*/ 6070600 w 10147300"/>
              <a:gd name="connsiteY2-30" fmla="*/ 248031 h 819531"/>
              <a:gd name="connsiteX3-31" fmla="*/ 10147300 w 10147300"/>
              <a:gd name="connsiteY3-32" fmla="*/ 819531 h 819531"/>
              <a:gd name="connsiteX4-33" fmla="*/ 0 w 10147300"/>
              <a:gd name="connsiteY4-34" fmla="*/ 819531 h 819531"/>
              <a:gd name="connsiteX5-35" fmla="*/ 38100 w 10147300"/>
              <a:gd name="connsiteY5-36" fmla="*/ 387731 h 819531"/>
              <a:gd name="connsiteX0-37" fmla="*/ 0 w 10147300"/>
              <a:gd name="connsiteY0-38" fmla="*/ 375031 h 819531"/>
              <a:gd name="connsiteX1-39" fmla="*/ 1778000 w 10147300"/>
              <a:gd name="connsiteY1-40" fmla="*/ 6731 h 819531"/>
              <a:gd name="connsiteX2-41" fmla="*/ 6070600 w 10147300"/>
              <a:gd name="connsiteY2-42" fmla="*/ 248031 h 819531"/>
              <a:gd name="connsiteX3-43" fmla="*/ 10147300 w 10147300"/>
              <a:gd name="connsiteY3-44" fmla="*/ 819531 h 819531"/>
              <a:gd name="connsiteX4-45" fmla="*/ 0 w 10147300"/>
              <a:gd name="connsiteY4-46" fmla="*/ 819531 h 819531"/>
              <a:gd name="connsiteX5-47" fmla="*/ 0 w 10147300"/>
              <a:gd name="connsiteY5-48" fmla="*/ 375031 h 819531"/>
              <a:gd name="connsiteX0-49" fmla="*/ 0 w 10147300"/>
              <a:gd name="connsiteY0-50" fmla="*/ 375031 h 819531"/>
              <a:gd name="connsiteX1-51" fmla="*/ 2781300 w 10147300"/>
              <a:gd name="connsiteY1-52" fmla="*/ 6731 h 819531"/>
              <a:gd name="connsiteX2-53" fmla="*/ 6070600 w 10147300"/>
              <a:gd name="connsiteY2-54" fmla="*/ 248031 h 819531"/>
              <a:gd name="connsiteX3-55" fmla="*/ 10147300 w 10147300"/>
              <a:gd name="connsiteY3-56" fmla="*/ 819531 h 819531"/>
              <a:gd name="connsiteX4-57" fmla="*/ 0 w 10147300"/>
              <a:gd name="connsiteY4-58" fmla="*/ 819531 h 819531"/>
              <a:gd name="connsiteX5-59" fmla="*/ 0 w 10147300"/>
              <a:gd name="connsiteY5-60" fmla="*/ 375031 h 8195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0147300" h="819531">
                <a:moveTo>
                  <a:pt x="0" y="375031"/>
                </a:moveTo>
                <a:cubicBezTo>
                  <a:pt x="579967" y="248031"/>
                  <a:pt x="1883833" y="32131"/>
                  <a:pt x="2781300" y="6731"/>
                </a:cubicBezTo>
                <a:cubicBezTo>
                  <a:pt x="4682067" y="-39836"/>
                  <a:pt x="4639733" y="167598"/>
                  <a:pt x="6070600" y="248031"/>
                </a:cubicBezTo>
                <a:cubicBezTo>
                  <a:pt x="7569200" y="387731"/>
                  <a:pt x="8788400" y="629031"/>
                  <a:pt x="10147300" y="819531"/>
                </a:cubicBezTo>
                <a:lnTo>
                  <a:pt x="0" y="819531"/>
                </a:lnTo>
                <a:lnTo>
                  <a:pt x="0" y="375031"/>
                </a:lnTo>
                <a:close/>
              </a:path>
            </a:pathLst>
          </a:custGeom>
          <a:solidFill>
            <a:srgbClr val="66B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grpSp>
        <p:nvGrpSpPr>
          <p:cNvPr id="11" name="Group 13"/>
          <p:cNvGrpSpPr>
            <a:grpSpLocks noChangeAspect="1"/>
          </p:cNvGrpSpPr>
          <p:nvPr/>
        </p:nvGrpSpPr>
        <p:grpSpPr bwMode="auto">
          <a:xfrm>
            <a:off x="839788" y="1759038"/>
            <a:ext cx="4763180" cy="4441738"/>
            <a:chOff x="3190" y="1551"/>
            <a:chExt cx="1304" cy="1216"/>
          </a:xfrm>
        </p:grpSpPr>
        <p:sp>
          <p:nvSpPr>
            <p:cNvPr id="12" name="Freeform 14"/>
            <p:cNvSpPr/>
            <p:nvPr/>
          </p:nvSpPr>
          <p:spPr bwMode="auto">
            <a:xfrm>
              <a:off x="3190" y="2418"/>
              <a:ext cx="1064" cy="349"/>
            </a:xfrm>
            <a:custGeom>
              <a:avLst/>
              <a:gdLst>
                <a:gd name="T0" fmla="*/ 0 w 448"/>
                <a:gd name="T1" fmla="*/ 143 h 147"/>
                <a:gd name="T2" fmla="*/ 448 w 448"/>
                <a:gd name="T3" fmla="*/ 147 h 147"/>
                <a:gd name="T4" fmla="*/ 0 w 448"/>
                <a:gd name="T5" fmla="*/ 143 h 147"/>
              </a:gdLst>
              <a:ahLst/>
              <a:cxnLst>
                <a:cxn ang="0">
                  <a:pos x="T0" y="T1"/>
                </a:cxn>
                <a:cxn ang="0">
                  <a:pos x="T2" y="T3"/>
                </a:cxn>
                <a:cxn ang="0">
                  <a:pos x="T4" y="T5"/>
                </a:cxn>
              </a:cxnLst>
              <a:rect l="0" t="0" r="r" b="b"/>
              <a:pathLst>
                <a:path w="448" h="147">
                  <a:moveTo>
                    <a:pt x="0" y="143"/>
                  </a:moveTo>
                  <a:cubicBezTo>
                    <a:pt x="0" y="143"/>
                    <a:pt x="215" y="56"/>
                    <a:pt x="448" y="147"/>
                  </a:cubicBezTo>
                  <a:cubicBezTo>
                    <a:pt x="448" y="147"/>
                    <a:pt x="269" y="0"/>
                    <a:pt x="0" y="143"/>
                  </a:cubicBezTo>
                  <a:close/>
                </a:path>
              </a:pathLst>
            </a:custGeom>
            <a:solidFill>
              <a:srgbClr val="A277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3573" y="2047"/>
              <a:ext cx="458" cy="658"/>
            </a:xfrm>
            <a:custGeom>
              <a:avLst/>
              <a:gdLst>
                <a:gd name="T0" fmla="*/ 149 w 193"/>
                <a:gd name="T1" fmla="*/ 248 h 277"/>
                <a:gd name="T2" fmla="*/ 193 w 193"/>
                <a:gd name="T3" fmla="*/ 49 h 277"/>
                <a:gd name="T4" fmla="*/ 124 w 193"/>
                <a:gd name="T5" fmla="*/ 90 h 277"/>
                <a:gd name="T6" fmla="*/ 24 w 193"/>
                <a:gd name="T7" fmla="*/ 0 h 277"/>
                <a:gd name="T8" fmla="*/ 74 w 193"/>
                <a:gd name="T9" fmla="*/ 133 h 277"/>
                <a:gd name="T10" fmla="*/ 0 w 193"/>
                <a:gd name="T11" fmla="*/ 260 h 277"/>
                <a:gd name="T12" fmla="*/ 56 w 193"/>
                <a:gd name="T13" fmla="*/ 234 h 277"/>
                <a:gd name="T14" fmla="*/ 95 w 193"/>
                <a:gd name="T15" fmla="*/ 188 h 277"/>
                <a:gd name="T16" fmla="*/ 139 w 193"/>
                <a:gd name="T17" fmla="*/ 256 h 277"/>
                <a:gd name="T18" fmla="*/ 149 w 193"/>
                <a:gd name="T19" fmla="*/ 24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3" h="277">
                  <a:moveTo>
                    <a:pt x="149" y="248"/>
                  </a:moveTo>
                  <a:cubicBezTo>
                    <a:pt x="149" y="248"/>
                    <a:pt x="84" y="120"/>
                    <a:pt x="193" y="49"/>
                  </a:cubicBezTo>
                  <a:cubicBezTo>
                    <a:pt x="193" y="49"/>
                    <a:pt x="165" y="46"/>
                    <a:pt x="124" y="90"/>
                  </a:cubicBezTo>
                  <a:cubicBezTo>
                    <a:pt x="82" y="135"/>
                    <a:pt x="76" y="29"/>
                    <a:pt x="24" y="0"/>
                  </a:cubicBezTo>
                  <a:cubicBezTo>
                    <a:pt x="24" y="0"/>
                    <a:pt x="67" y="67"/>
                    <a:pt x="74" y="133"/>
                  </a:cubicBezTo>
                  <a:cubicBezTo>
                    <a:pt x="82" y="199"/>
                    <a:pt x="0" y="260"/>
                    <a:pt x="0" y="260"/>
                  </a:cubicBezTo>
                  <a:cubicBezTo>
                    <a:pt x="0" y="260"/>
                    <a:pt x="30" y="261"/>
                    <a:pt x="56" y="234"/>
                  </a:cubicBezTo>
                  <a:cubicBezTo>
                    <a:pt x="81" y="207"/>
                    <a:pt x="84" y="184"/>
                    <a:pt x="95" y="188"/>
                  </a:cubicBezTo>
                  <a:cubicBezTo>
                    <a:pt x="106" y="193"/>
                    <a:pt x="119" y="245"/>
                    <a:pt x="139" y="256"/>
                  </a:cubicBezTo>
                  <a:cubicBezTo>
                    <a:pt x="160" y="267"/>
                    <a:pt x="166" y="277"/>
                    <a:pt x="149" y="248"/>
                  </a:cubicBezTo>
                  <a:close/>
                </a:path>
              </a:pathLst>
            </a:custGeom>
            <a:solidFill>
              <a:srgbClr val="A2772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6"/>
            <p:cNvSpPr/>
            <p:nvPr/>
          </p:nvSpPr>
          <p:spPr bwMode="auto">
            <a:xfrm>
              <a:off x="4060" y="1888"/>
              <a:ext cx="346" cy="273"/>
            </a:xfrm>
            <a:custGeom>
              <a:avLst/>
              <a:gdLst>
                <a:gd name="T0" fmla="*/ 0 w 146"/>
                <a:gd name="T1" fmla="*/ 114 h 115"/>
                <a:gd name="T2" fmla="*/ 146 w 146"/>
                <a:gd name="T3" fmla="*/ 18 h 115"/>
                <a:gd name="T4" fmla="*/ 0 w 146"/>
                <a:gd name="T5" fmla="*/ 114 h 115"/>
              </a:gdLst>
              <a:ahLst/>
              <a:cxnLst>
                <a:cxn ang="0">
                  <a:pos x="T0" y="T1"/>
                </a:cxn>
                <a:cxn ang="0">
                  <a:pos x="T2" y="T3"/>
                </a:cxn>
                <a:cxn ang="0">
                  <a:pos x="T4" y="T5"/>
                </a:cxn>
              </a:cxnLst>
              <a:rect l="0" t="0" r="r" b="b"/>
              <a:pathLst>
                <a:path w="146" h="115">
                  <a:moveTo>
                    <a:pt x="0" y="114"/>
                  </a:moveTo>
                  <a:cubicBezTo>
                    <a:pt x="0" y="114"/>
                    <a:pt x="31" y="0"/>
                    <a:pt x="146" y="18"/>
                  </a:cubicBezTo>
                  <a:cubicBezTo>
                    <a:pt x="146" y="18"/>
                    <a:pt x="126" y="115"/>
                    <a:pt x="0" y="114"/>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7"/>
            <p:cNvSpPr/>
            <p:nvPr/>
          </p:nvSpPr>
          <p:spPr bwMode="auto">
            <a:xfrm>
              <a:off x="3915" y="1864"/>
              <a:ext cx="235" cy="271"/>
            </a:xfrm>
            <a:custGeom>
              <a:avLst/>
              <a:gdLst>
                <a:gd name="T0" fmla="*/ 48 w 99"/>
                <a:gd name="T1" fmla="*/ 114 h 114"/>
                <a:gd name="T2" fmla="*/ 56 w 99"/>
                <a:gd name="T3" fmla="*/ 0 h 114"/>
                <a:gd name="T4" fmla="*/ 48 w 99"/>
                <a:gd name="T5" fmla="*/ 114 h 114"/>
              </a:gdLst>
              <a:ahLst/>
              <a:cxnLst>
                <a:cxn ang="0">
                  <a:pos x="T0" y="T1"/>
                </a:cxn>
                <a:cxn ang="0">
                  <a:pos x="T2" y="T3"/>
                </a:cxn>
                <a:cxn ang="0">
                  <a:pos x="T4" y="T5"/>
                </a:cxn>
              </a:cxnLst>
              <a:rect l="0" t="0" r="r" b="b"/>
              <a:pathLst>
                <a:path w="99" h="114">
                  <a:moveTo>
                    <a:pt x="48" y="114"/>
                  </a:moveTo>
                  <a:cubicBezTo>
                    <a:pt x="48" y="114"/>
                    <a:pt x="0" y="53"/>
                    <a:pt x="56" y="0"/>
                  </a:cubicBezTo>
                  <a:cubicBezTo>
                    <a:pt x="56" y="0"/>
                    <a:pt x="99" y="49"/>
                    <a:pt x="48" y="114"/>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
            <p:cNvSpPr/>
            <p:nvPr/>
          </p:nvSpPr>
          <p:spPr bwMode="auto">
            <a:xfrm>
              <a:off x="4067" y="1705"/>
              <a:ext cx="225" cy="252"/>
            </a:xfrm>
            <a:custGeom>
              <a:avLst/>
              <a:gdLst>
                <a:gd name="T0" fmla="*/ 26 w 95"/>
                <a:gd name="T1" fmla="*/ 106 h 106"/>
                <a:gd name="T2" fmla="*/ 70 w 95"/>
                <a:gd name="T3" fmla="*/ 0 h 106"/>
                <a:gd name="T4" fmla="*/ 26 w 95"/>
                <a:gd name="T5" fmla="*/ 106 h 106"/>
              </a:gdLst>
              <a:ahLst/>
              <a:cxnLst>
                <a:cxn ang="0">
                  <a:pos x="T0" y="T1"/>
                </a:cxn>
                <a:cxn ang="0">
                  <a:pos x="T2" y="T3"/>
                </a:cxn>
                <a:cxn ang="0">
                  <a:pos x="T4" y="T5"/>
                </a:cxn>
              </a:cxnLst>
              <a:rect l="0" t="0" r="r" b="b"/>
              <a:pathLst>
                <a:path w="95" h="106">
                  <a:moveTo>
                    <a:pt x="26" y="106"/>
                  </a:moveTo>
                  <a:cubicBezTo>
                    <a:pt x="26" y="106"/>
                    <a:pt x="0" y="33"/>
                    <a:pt x="70" y="0"/>
                  </a:cubicBezTo>
                  <a:cubicBezTo>
                    <a:pt x="70" y="0"/>
                    <a:pt x="95" y="60"/>
                    <a:pt x="26" y="106"/>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19"/>
            <p:cNvSpPr/>
            <p:nvPr/>
          </p:nvSpPr>
          <p:spPr bwMode="auto">
            <a:xfrm>
              <a:off x="3523" y="1551"/>
              <a:ext cx="230" cy="273"/>
            </a:xfrm>
            <a:custGeom>
              <a:avLst/>
              <a:gdLst>
                <a:gd name="T0" fmla="*/ 57 w 97"/>
                <a:gd name="T1" fmla="*/ 115 h 115"/>
                <a:gd name="T2" fmla="*/ 47 w 97"/>
                <a:gd name="T3" fmla="*/ 0 h 115"/>
                <a:gd name="T4" fmla="*/ 57 w 97"/>
                <a:gd name="T5" fmla="*/ 115 h 115"/>
              </a:gdLst>
              <a:ahLst/>
              <a:cxnLst>
                <a:cxn ang="0">
                  <a:pos x="T0" y="T1"/>
                </a:cxn>
                <a:cxn ang="0">
                  <a:pos x="T2" y="T3"/>
                </a:cxn>
                <a:cxn ang="0">
                  <a:pos x="T4" y="T5"/>
                </a:cxn>
              </a:cxnLst>
              <a:rect l="0" t="0" r="r" b="b"/>
              <a:pathLst>
                <a:path w="97" h="115">
                  <a:moveTo>
                    <a:pt x="57" y="115"/>
                  </a:moveTo>
                  <a:cubicBezTo>
                    <a:pt x="57" y="115"/>
                    <a:pt x="0" y="61"/>
                    <a:pt x="47" y="0"/>
                  </a:cubicBezTo>
                  <a:cubicBezTo>
                    <a:pt x="47" y="0"/>
                    <a:pt x="97" y="43"/>
                    <a:pt x="57" y="115"/>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20"/>
            <p:cNvSpPr/>
            <p:nvPr/>
          </p:nvSpPr>
          <p:spPr bwMode="auto">
            <a:xfrm>
              <a:off x="3255" y="1857"/>
              <a:ext cx="190" cy="169"/>
            </a:xfrm>
            <a:custGeom>
              <a:avLst/>
              <a:gdLst>
                <a:gd name="T0" fmla="*/ 80 w 80"/>
                <a:gd name="T1" fmla="*/ 51 h 71"/>
                <a:gd name="T2" fmla="*/ 0 w 80"/>
                <a:gd name="T3" fmla="*/ 20 h 71"/>
                <a:gd name="T4" fmla="*/ 80 w 80"/>
                <a:gd name="T5" fmla="*/ 51 h 71"/>
              </a:gdLst>
              <a:ahLst/>
              <a:cxnLst>
                <a:cxn ang="0">
                  <a:pos x="T0" y="T1"/>
                </a:cxn>
                <a:cxn ang="0">
                  <a:pos x="T2" y="T3"/>
                </a:cxn>
                <a:cxn ang="0">
                  <a:pos x="T4" y="T5"/>
                </a:cxn>
              </a:cxnLst>
              <a:rect l="0" t="0" r="r" b="b"/>
              <a:pathLst>
                <a:path w="80" h="71">
                  <a:moveTo>
                    <a:pt x="80" y="51"/>
                  </a:moveTo>
                  <a:cubicBezTo>
                    <a:pt x="80" y="51"/>
                    <a:pt x="25" y="71"/>
                    <a:pt x="0" y="20"/>
                  </a:cubicBezTo>
                  <a:cubicBezTo>
                    <a:pt x="0" y="20"/>
                    <a:pt x="45" y="0"/>
                    <a:pt x="80" y="51"/>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21"/>
            <p:cNvSpPr/>
            <p:nvPr/>
          </p:nvSpPr>
          <p:spPr bwMode="auto">
            <a:xfrm>
              <a:off x="4243" y="2128"/>
              <a:ext cx="251" cy="225"/>
            </a:xfrm>
            <a:custGeom>
              <a:avLst/>
              <a:gdLst>
                <a:gd name="T0" fmla="*/ 106 w 106"/>
                <a:gd name="T1" fmla="*/ 70 h 95"/>
                <a:gd name="T2" fmla="*/ 0 w 106"/>
                <a:gd name="T3" fmla="*/ 24 h 95"/>
                <a:gd name="T4" fmla="*/ 106 w 106"/>
                <a:gd name="T5" fmla="*/ 70 h 95"/>
              </a:gdLst>
              <a:ahLst/>
              <a:cxnLst>
                <a:cxn ang="0">
                  <a:pos x="T0" y="T1"/>
                </a:cxn>
                <a:cxn ang="0">
                  <a:pos x="T2" y="T3"/>
                </a:cxn>
                <a:cxn ang="0">
                  <a:pos x="T4" y="T5"/>
                </a:cxn>
              </a:cxnLst>
              <a:rect l="0" t="0" r="r" b="b"/>
              <a:pathLst>
                <a:path w="106" h="95">
                  <a:moveTo>
                    <a:pt x="106" y="70"/>
                  </a:moveTo>
                  <a:cubicBezTo>
                    <a:pt x="106" y="70"/>
                    <a:pt x="32" y="95"/>
                    <a:pt x="0" y="24"/>
                  </a:cubicBezTo>
                  <a:cubicBezTo>
                    <a:pt x="0" y="24"/>
                    <a:pt x="61" y="0"/>
                    <a:pt x="106" y="70"/>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22"/>
            <p:cNvSpPr/>
            <p:nvPr/>
          </p:nvSpPr>
          <p:spPr bwMode="auto">
            <a:xfrm>
              <a:off x="3737" y="1964"/>
              <a:ext cx="244" cy="285"/>
            </a:xfrm>
            <a:custGeom>
              <a:avLst/>
              <a:gdLst>
                <a:gd name="T0" fmla="*/ 38 w 103"/>
                <a:gd name="T1" fmla="*/ 120 h 120"/>
                <a:gd name="T2" fmla="*/ 68 w 103"/>
                <a:gd name="T3" fmla="*/ 0 h 120"/>
                <a:gd name="T4" fmla="*/ 38 w 103"/>
                <a:gd name="T5" fmla="*/ 120 h 120"/>
              </a:gdLst>
              <a:ahLst/>
              <a:cxnLst>
                <a:cxn ang="0">
                  <a:pos x="T0" y="T1"/>
                </a:cxn>
                <a:cxn ang="0">
                  <a:pos x="T2" y="T3"/>
                </a:cxn>
                <a:cxn ang="0">
                  <a:pos x="T4" y="T5"/>
                </a:cxn>
              </a:cxnLst>
              <a:rect l="0" t="0" r="r" b="b"/>
              <a:pathLst>
                <a:path w="103" h="120">
                  <a:moveTo>
                    <a:pt x="38" y="120"/>
                  </a:moveTo>
                  <a:cubicBezTo>
                    <a:pt x="38" y="120"/>
                    <a:pt x="0" y="40"/>
                    <a:pt x="68" y="0"/>
                  </a:cubicBezTo>
                  <a:cubicBezTo>
                    <a:pt x="68" y="0"/>
                    <a:pt x="103" y="66"/>
                    <a:pt x="38" y="120"/>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23"/>
            <p:cNvSpPr/>
            <p:nvPr/>
          </p:nvSpPr>
          <p:spPr bwMode="auto">
            <a:xfrm>
              <a:off x="4053" y="2156"/>
              <a:ext cx="239" cy="219"/>
            </a:xfrm>
            <a:custGeom>
              <a:avLst/>
              <a:gdLst>
                <a:gd name="T0" fmla="*/ 101 w 101"/>
                <a:gd name="T1" fmla="*/ 74 h 92"/>
                <a:gd name="T2" fmla="*/ 0 w 101"/>
                <a:gd name="T3" fmla="*/ 19 h 92"/>
                <a:gd name="T4" fmla="*/ 101 w 101"/>
                <a:gd name="T5" fmla="*/ 74 h 92"/>
              </a:gdLst>
              <a:ahLst/>
              <a:cxnLst>
                <a:cxn ang="0">
                  <a:pos x="T0" y="T1"/>
                </a:cxn>
                <a:cxn ang="0">
                  <a:pos x="T2" y="T3"/>
                </a:cxn>
                <a:cxn ang="0">
                  <a:pos x="T4" y="T5"/>
                </a:cxn>
              </a:cxnLst>
              <a:rect l="0" t="0" r="r" b="b"/>
              <a:pathLst>
                <a:path w="101" h="92">
                  <a:moveTo>
                    <a:pt x="101" y="74"/>
                  </a:moveTo>
                  <a:cubicBezTo>
                    <a:pt x="101" y="74"/>
                    <a:pt x="25" y="92"/>
                    <a:pt x="0" y="19"/>
                  </a:cubicBezTo>
                  <a:cubicBezTo>
                    <a:pt x="0" y="19"/>
                    <a:pt x="63" y="0"/>
                    <a:pt x="101" y="74"/>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24"/>
            <p:cNvSpPr/>
            <p:nvPr/>
          </p:nvSpPr>
          <p:spPr bwMode="auto">
            <a:xfrm>
              <a:off x="3369" y="1698"/>
              <a:ext cx="277" cy="352"/>
            </a:xfrm>
            <a:custGeom>
              <a:avLst/>
              <a:gdLst>
                <a:gd name="T0" fmla="*/ 113 w 117"/>
                <a:gd name="T1" fmla="*/ 148 h 148"/>
                <a:gd name="T2" fmla="*/ 19 w 117"/>
                <a:gd name="T3" fmla="*/ 0 h 148"/>
                <a:gd name="T4" fmla="*/ 113 w 117"/>
                <a:gd name="T5" fmla="*/ 148 h 148"/>
              </a:gdLst>
              <a:ahLst/>
              <a:cxnLst>
                <a:cxn ang="0">
                  <a:pos x="T0" y="T1"/>
                </a:cxn>
                <a:cxn ang="0">
                  <a:pos x="T2" y="T3"/>
                </a:cxn>
                <a:cxn ang="0">
                  <a:pos x="T4" y="T5"/>
                </a:cxn>
              </a:cxnLst>
              <a:rect l="0" t="0" r="r" b="b"/>
              <a:pathLst>
                <a:path w="117" h="148">
                  <a:moveTo>
                    <a:pt x="113" y="148"/>
                  </a:moveTo>
                  <a:cubicBezTo>
                    <a:pt x="113" y="148"/>
                    <a:pt x="0" y="116"/>
                    <a:pt x="19" y="0"/>
                  </a:cubicBezTo>
                  <a:cubicBezTo>
                    <a:pt x="19" y="0"/>
                    <a:pt x="117" y="22"/>
                    <a:pt x="113" y="148"/>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25"/>
            <p:cNvSpPr/>
            <p:nvPr/>
          </p:nvSpPr>
          <p:spPr bwMode="auto">
            <a:xfrm>
              <a:off x="3352" y="1957"/>
              <a:ext cx="273" cy="235"/>
            </a:xfrm>
            <a:custGeom>
              <a:avLst/>
              <a:gdLst>
                <a:gd name="T0" fmla="*/ 115 w 115"/>
                <a:gd name="T1" fmla="*/ 51 h 99"/>
                <a:gd name="T2" fmla="*/ 0 w 115"/>
                <a:gd name="T3" fmla="*/ 43 h 99"/>
                <a:gd name="T4" fmla="*/ 115 w 115"/>
                <a:gd name="T5" fmla="*/ 51 h 99"/>
              </a:gdLst>
              <a:ahLst/>
              <a:cxnLst>
                <a:cxn ang="0">
                  <a:pos x="T0" y="T1"/>
                </a:cxn>
                <a:cxn ang="0">
                  <a:pos x="T2" y="T3"/>
                </a:cxn>
                <a:cxn ang="0">
                  <a:pos x="T4" y="T5"/>
                </a:cxn>
              </a:cxnLst>
              <a:rect l="0" t="0" r="r" b="b"/>
              <a:pathLst>
                <a:path w="115" h="99">
                  <a:moveTo>
                    <a:pt x="115" y="51"/>
                  </a:moveTo>
                  <a:cubicBezTo>
                    <a:pt x="115" y="51"/>
                    <a:pt x="53" y="99"/>
                    <a:pt x="0" y="43"/>
                  </a:cubicBezTo>
                  <a:cubicBezTo>
                    <a:pt x="0" y="43"/>
                    <a:pt x="50" y="0"/>
                    <a:pt x="115" y="51"/>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26"/>
            <p:cNvSpPr/>
            <p:nvPr/>
          </p:nvSpPr>
          <p:spPr bwMode="auto">
            <a:xfrm>
              <a:off x="3616" y="1693"/>
              <a:ext cx="330" cy="366"/>
            </a:xfrm>
            <a:custGeom>
              <a:avLst/>
              <a:gdLst>
                <a:gd name="T0" fmla="*/ 113 w 139"/>
                <a:gd name="T1" fmla="*/ 0 h 154"/>
                <a:gd name="T2" fmla="*/ 28 w 139"/>
                <a:gd name="T3" fmla="*/ 154 h 154"/>
                <a:gd name="T4" fmla="*/ 113 w 139"/>
                <a:gd name="T5" fmla="*/ 0 h 154"/>
              </a:gdLst>
              <a:ahLst/>
              <a:cxnLst>
                <a:cxn ang="0">
                  <a:pos x="T0" y="T1"/>
                </a:cxn>
                <a:cxn ang="0">
                  <a:pos x="T2" y="T3"/>
                </a:cxn>
                <a:cxn ang="0">
                  <a:pos x="T4" y="T5"/>
                </a:cxn>
              </a:cxnLst>
              <a:rect l="0" t="0" r="r" b="b"/>
              <a:pathLst>
                <a:path w="139" h="154">
                  <a:moveTo>
                    <a:pt x="113" y="0"/>
                  </a:moveTo>
                  <a:cubicBezTo>
                    <a:pt x="113" y="0"/>
                    <a:pt x="139" y="116"/>
                    <a:pt x="28" y="154"/>
                  </a:cubicBezTo>
                  <a:cubicBezTo>
                    <a:pt x="28" y="154"/>
                    <a:pt x="0" y="57"/>
                    <a:pt x="113" y="0"/>
                  </a:cubicBezTo>
                  <a:close/>
                </a:path>
              </a:pathLst>
            </a:custGeom>
            <a:solidFill>
              <a:srgbClr val="66B23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5" name="矩形 24"/>
          <p:cNvSpPr/>
          <p:nvPr/>
        </p:nvSpPr>
        <p:spPr>
          <a:xfrm>
            <a:off x="6401050" y="2498688"/>
            <a:ext cx="1744388" cy="523220"/>
          </a:xfrm>
          <a:prstGeom prst="rect">
            <a:avLst/>
          </a:prstGeom>
          <a:solidFill>
            <a:srgbClr val="66B238"/>
          </a:solidFill>
        </p:spPr>
        <p:txBody>
          <a:bodyPr wrap="none">
            <a:spAutoFit/>
          </a:bodyPr>
          <a:lstStyle/>
          <a:p>
            <a:r>
              <a:rPr lang="en-US" altLang="zh-CN" sz="2800" dirty="0" smtClean="0">
                <a:solidFill>
                  <a:schemeClr val="bg1"/>
                </a:solidFill>
                <a:latin typeface="微软雅黑 Light"/>
              </a:rPr>
              <a:t>+ 350000</a:t>
            </a:r>
            <a:endParaRPr lang="en-US" altLang="zh-CN" sz="2800" dirty="0">
              <a:solidFill>
                <a:schemeClr val="bg1"/>
              </a:solidFill>
              <a:latin typeface="微软雅黑 Light"/>
            </a:endParaRPr>
          </a:p>
        </p:txBody>
      </p:sp>
      <p:sp>
        <p:nvSpPr>
          <p:cNvPr id="26" name="矩形 25"/>
          <p:cNvSpPr/>
          <p:nvPr/>
        </p:nvSpPr>
        <p:spPr>
          <a:xfrm>
            <a:off x="6401050" y="3090876"/>
            <a:ext cx="1509131" cy="338554"/>
          </a:xfrm>
          <a:prstGeom prst="rect">
            <a:avLst/>
          </a:prstGeom>
        </p:spPr>
        <p:txBody>
          <a:bodyPr wrap="none">
            <a:spAutoFit/>
          </a:bodyPr>
          <a:lstStyle/>
          <a:p>
            <a:r>
              <a:rPr lang="en-US" altLang="zh-CN" sz="1600" dirty="0" smtClean="0">
                <a:solidFill>
                  <a:srgbClr val="E7E6E6">
                    <a:lumMod val="25000"/>
                  </a:srgbClr>
                </a:solidFill>
                <a:latin typeface="Calibri Light" panose="020F0302020204030204"/>
              </a:rPr>
              <a:t>ADD YOUR TEXT</a:t>
            </a:r>
            <a:endParaRPr lang="en-US" altLang="zh-CN" sz="1600" dirty="0">
              <a:solidFill>
                <a:srgbClr val="E7E6E6">
                  <a:lumMod val="25000"/>
                </a:srgbClr>
              </a:solidFill>
              <a:latin typeface="Calibri Light" panose="020F0302020204030204"/>
            </a:endParaRPr>
          </a:p>
        </p:txBody>
      </p:sp>
      <p:sp>
        <p:nvSpPr>
          <p:cNvPr id="27" name="矩形 26"/>
          <p:cNvSpPr/>
          <p:nvPr/>
        </p:nvSpPr>
        <p:spPr>
          <a:xfrm>
            <a:off x="6401049" y="3396798"/>
            <a:ext cx="4971869" cy="738664"/>
          </a:xfrm>
          <a:prstGeom prst="rect">
            <a:avLst/>
          </a:prstGeom>
        </p:spPr>
        <p:txBody>
          <a:bodyPr wrap="square">
            <a:spAutoFit/>
          </a:bodyPr>
          <a:lstStyle/>
          <a:p>
            <a:r>
              <a:rPr lang="zh-CN" altLang="en-US" sz="1400" dirty="0">
                <a:solidFill>
                  <a:srgbClr val="E7E6E6">
                    <a:lumMod val="25000"/>
                  </a:srgbClr>
                </a:solidFill>
              </a:rPr>
              <a:t>Vestibulum ante ipsum primis in faucibus orci luctu primis in faucibus orci luctus efaucibus orci luctu primis in faucibus orci luctus </a:t>
            </a:r>
            <a:r>
              <a:rPr lang="zh-CN" altLang="en-US" sz="1400" dirty="0" smtClean="0">
                <a:solidFill>
                  <a:srgbClr val="E7E6E6">
                    <a:lumMod val="25000"/>
                  </a:srgbClr>
                </a:solidFill>
              </a:rPr>
              <a:t>et</a:t>
            </a:r>
            <a:endParaRPr lang="zh-CN" altLang="en-US" sz="1400" dirty="0">
              <a:solidFill>
                <a:srgbClr val="E7E6E6">
                  <a:lumMod val="25000"/>
                </a:srgbClr>
              </a:solidFill>
            </a:endParaRPr>
          </a:p>
        </p:txBody>
      </p:sp>
      <p:sp>
        <p:nvSpPr>
          <p:cNvPr id="28" name="矩形 27"/>
          <p:cNvSpPr/>
          <p:nvPr/>
        </p:nvSpPr>
        <p:spPr>
          <a:xfrm>
            <a:off x="6401050" y="4559181"/>
            <a:ext cx="1681871" cy="523220"/>
          </a:xfrm>
          <a:prstGeom prst="rect">
            <a:avLst/>
          </a:prstGeom>
          <a:solidFill>
            <a:srgbClr val="66B238"/>
          </a:solidFill>
        </p:spPr>
        <p:txBody>
          <a:bodyPr wrap="none">
            <a:spAutoFit/>
          </a:bodyPr>
          <a:lstStyle/>
          <a:p>
            <a:r>
              <a:rPr lang="en-US" altLang="zh-CN" sz="2800" dirty="0" smtClean="0">
                <a:solidFill>
                  <a:schemeClr val="bg1"/>
                </a:solidFill>
                <a:latin typeface="微软雅黑 Light"/>
              </a:rPr>
              <a:t>+ 130000</a:t>
            </a:r>
            <a:endParaRPr lang="en-US" altLang="zh-CN" sz="2800" dirty="0">
              <a:solidFill>
                <a:schemeClr val="bg1"/>
              </a:solidFill>
              <a:latin typeface="微软雅黑 Light"/>
            </a:endParaRPr>
          </a:p>
        </p:txBody>
      </p:sp>
      <p:sp>
        <p:nvSpPr>
          <p:cNvPr id="29" name="矩形 28"/>
          <p:cNvSpPr/>
          <p:nvPr/>
        </p:nvSpPr>
        <p:spPr>
          <a:xfrm>
            <a:off x="6401050" y="5151369"/>
            <a:ext cx="1509131" cy="338554"/>
          </a:xfrm>
          <a:prstGeom prst="rect">
            <a:avLst/>
          </a:prstGeom>
        </p:spPr>
        <p:txBody>
          <a:bodyPr wrap="none">
            <a:spAutoFit/>
          </a:bodyPr>
          <a:lstStyle/>
          <a:p>
            <a:r>
              <a:rPr lang="en-US" altLang="zh-CN" sz="1600" dirty="0" smtClean="0">
                <a:solidFill>
                  <a:srgbClr val="E7E6E6">
                    <a:lumMod val="25000"/>
                  </a:srgbClr>
                </a:solidFill>
                <a:latin typeface="Calibri Light" panose="020F0302020204030204"/>
              </a:rPr>
              <a:t>ADD YOUR TEXT</a:t>
            </a:r>
            <a:endParaRPr lang="en-US" altLang="zh-CN" sz="1600" dirty="0">
              <a:solidFill>
                <a:srgbClr val="E7E6E6">
                  <a:lumMod val="25000"/>
                </a:srgbClr>
              </a:solidFill>
              <a:latin typeface="Calibri Light" panose="020F0302020204030204"/>
            </a:endParaRPr>
          </a:p>
        </p:txBody>
      </p:sp>
      <p:sp>
        <p:nvSpPr>
          <p:cNvPr id="30" name="矩形 29"/>
          <p:cNvSpPr/>
          <p:nvPr/>
        </p:nvSpPr>
        <p:spPr>
          <a:xfrm>
            <a:off x="6401049" y="5457291"/>
            <a:ext cx="4971869" cy="738664"/>
          </a:xfrm>
          <a:prstGeom prst="rect">
            <a:avLst/>
          </a:prstGeom>
        </p:spPr>
        <p:txBody>
          <a:bodyPr wrap="square">
            <a:spAutoFit/>
          </a:bodyPr>
          <a:lstStyle/>
          <a:p>
            <a:r>
              <a:rPr lang="zh-CN" altLang="en-US" sz="1400" dirty="0">
                <a:solidFill>
                  <a:srgbClr val="E7E6E6">
                    <a:lumMod val="25000"/>
                  </a:srgbClr>
                </a:solidFill>
              </a:rPr>
              <a:t>Vestibulum ante ipsum primis in faucibus orci luctu primis in faucibus orci luctus efaucibus orci luctu primis in faucibus orci luctus </a:t>
            </a:r>
            <a:r>
              <a:rPr lang="zh-CN" altLang="en-US" sz="1400" dirty="0" smtClean="0">
                <a:solidFill>
                  <a:srgbClr val="E7E6E6">
                    <a:lumMod val="25000"/>
                  </a:srgbClr>
                </a:solidFill>
              </a:rPr>
              <a:t>et</a:t>
            </a:r>
            <a:endParaRPr lang="zh-CN" altLang="en-US" sz="1400" dirty="0">
              <a:solidFill>
                <a:srgbClr val="E7E6E6">
                  <a:lumMod val="25000"/>
                </a:srgb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grpSp>
        <p:nvGrpSpPr>
          <p:cNvPr id="3" name="组合 2"/>
          <p:cNvGrpSpPr/>
          <p:nvPr/>
        </p:nvGrpSpPr>
        <p:grpSpPr>
          <a:xfrm>
            <a:off x="1524000" y="1943100"/>
            <a:ext cx="9156700" cy="1270000"/>
            <a:chOff x="2044700" y="2159000"/>
            <a:chExt cx="9156700" cy="1270000"/>
          </a:xfrm>
        </p:grpSpPr>
        <p:sp>
          <p:nvSpPr>
            <p:cNvPr id="2" name="矩形 1"/>
            <p:cNvSpPr/>
            <p:nvPr/>
          </p:nvSpPr>
          <p:spPr>
            <a:xfrm>
              <a:off x="2044700" y="2159000"/>
              <a:ext cx="1409700" cy="1270000"/>
            </a:xfrm>
            <a:prstGeom prst="rect">
              <a:avLst/>
            </a:prstGeom>
            <a:solidFill>
              <a:srgbClr val="66B238"/>
            </a:solidFill>
            <a:ln>
              <a:solidFill>
                <a:srgbClr val="66B2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3454400" y="2159000"/>
              <a:ext cx="7747000" cy="1270000"/>
            </a:xfrm>
            <a:prstGeom prst="rect">
              <a:avLst/>
            </a:prstGeom>
            <a:noFill/>
            <a:ln>
              <a:solidFill>
                <a:srgbClr val="66B2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p:cNvSpPr/>
          <p:nvPr/>
        </p:nvSpPr>
        <p:spPr>
          <a:xfrm>
            <a:off x="1616193" y="2254934"/>
            <a:ext cx="1317507" cy="646331"/>
          </a:xfrm>
          <a:prstGeom prst="rect">
            <a:avLst/>
          </a:prstGeom>
          <a:noFill/>
        </p:spPr>
        <p:txBody>
          <a:bodyPr wrap="square">
            <a:spAutoFit/>
          </a:bodyPr>
          <a:lstStyle/>
          <a:p>
            <a:r>
              <a:rPr lang="zh-CN" altLang="en-US" dirty="0" smtClean="0">
                <a:solidFill>
                  <a:schemeClr val="bg1"/>
                </a:solidFill>
                <a:latin typeface="+mj-lt"/>
              </a:rPr>
              <a:t>ADD YOUR TEXT</a:t>
            </a:r>
            <a:endParaRPr lang="zh-CN" altLang="en-US" dirty="0">
              <a:solidFill>
                <a:schemeClr val="bg1"/>
              </a:solidFill>
              <a:latin typeface="+mj-lt"/>
            </a:endParaRPr>
          </a:p>
        </p:txBody>
      </p:sp>
      <p:sp>
        <p:nvSpPr>
          <p:cNvPr id="7" name="矩形 6"/>
          <p:cNvSpPr/>
          <p:nvPr/>
        </p:nvSpPr>
        <p:spPr>
          <a:xfrm>
            <a:off x="3225806" y="2316489"/>
            <a:ext cx="5829294" cy="523220"/>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posuefaucibus orci luctus et ultrices </a:t>
            </a:r>
            <a:r>
              <a:rPr lang="zh-CN" altLang="en-US" sz="1400" dirty="0" smtClean="0">
                <a:solidFill>
                  <a:schemeClr val="bg2">
                    <a:lumMod val="10000"/>
                  </a:schemeClr>
                </a:solidFill>
              </a:rPr>
              <a:t>posuerefaucibus </a:t>
            </a:r>
            <a:r>
              <a:rPr lang="zh-CN" altLang="en-US" sz="1400" dirty="0">
                <a:solidFill>
                  <a:schemeClr val="bg2">
                    <a:lumMod val="10000"/>
                  </a:schemeClr>
                </a:solidFill>
              </a:rPr>
              <a:t>orci luctus et ultrices </a:t>
            </a:r>
            <a:r>
              <a:rPr lang="zh-CN" altLang="en-US" sz="1400" dirty="0" smtClean="0">
                <a:solidFill>
                  <a:schemeClr val="bg2">
                    <a:lumMod val="10000"/>
                  </a:schemeClr>
                </a:solidFill>
              </a:rPr>
              <a:t>posuerere</a:t>
            </a:r>
            <a:endParaRPr lang="zh-CN" altLang="en-US" sz="1400" dirty="0">
              <a:solidFill>
                <a:schemeClr val="bg2">
                  <a:lumMod val="10000"/>
                </a:schemeClr>
              </a:solidFill>
            </a:endParaRPr>
          </a:p>
        </p:txBody>
      </p:sp>
      <p:grpSp>
        <p:nvGrpSpPr>
          <p:cNvPr id="8" name="组合 7"/>
          <p:cNvGrpSpPr/>
          <p:nvPr/>
        </p:nvGrpSpPr>
        <p:grpSpPr>
          <a:xfrm>
            <a:off x="1524000" y="3378200"/>
            <a:ext cx="9156700" cy="1270000"/>
            <a:chOff x="2044700" y="2159000"/>
            <a:chExt cx="9156700" cy="1270000"/>
          </a:xfrm>
        </p:grpSpPr>
        <p:sp>
          <p:nvSpPr>
            <p:cNvPr id="9" name="矩形 8"/>
            <p:cNvSpPr/>
            <p:nvPr/>
          </p:nvSpPr>
          <p:spPr>
            <a:xfrm>
              <a:off x="2044700" y="2159000"/>
              <a:ext cx="1409700" cy="1270000"/>
            </a:xfrm>
            <a:prstGeom prst="rect">
              <a:avLst/>
            </a:prstGeom>
            <a:solidFill>
              <a:srgbClr val="66B238"/>
            </a:solidFill>
            <a:ln>
              <a:solidFill>
                <a:srgbClr val="66B2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454400" y="2159000"/>
              <a:ext cx="7747000" cy="1270000"/>
            </a:xfrm>
            <a:prstGeom prst="rect">
              <a:avLst/>
            </a:prstGeom>
            <a:noFill/>
            <a:ln>
              <a:solidFill>
                <a:srgbClr val="66B2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矩形 10"/>
          <p:cNvSpPr/>
          <p:nvPr/>
        </p:nvSpPr>
        <p:spPr>
          <a:xfrm>
            <a:off x="1616193" y="3690034"/>
            <a:ext cx="1317507" cy="646331"/>
          </a:xfrm>
          <a:prstGeom prst="rect">
            <a:avLst/>
          </a:prstGeom>
          <a:noFill/>
        </p:spPr>
        <p:txBody>
          <a:bodyPr wrap="square">
            <a:spAutoFit/>
          </a:bodyPr>
          <a:lstStyle/>
          <a:p>
            <a:r>
              <a:rPr lang="zh-CN" altLang="en-US" dirty="0" smtClean="0">
                <a:solidFill>
                  <a:schemeClr val="bg1"/>
                </a:solidFill>
                <a:latin typeface="+mj-lt"/>
              </a:rPr>
              <a:t>ADD YOUR TEXT</a:t>
            </a:r>
            <a:endParaRPr lang="zh-CN" altLang="en-US" dirty="0">
              <a:solidFill>
                <a:schemeClr val="bg1"/>
              </a:solidFill>
              <a:latin typeface="+mj-lt"/>
            </a:endParaRPr>
          </a:p>
        </p:txBody>
      </p:sp>
      <p:sp>
        <p:nvSpPr>
          <p:cNvPr id="12" name="矩形 11"/>
          <p:cNvSpPr/>
          <p:nvPr/>
        </p:nvSpPr>
        <p:spPr>
          <a:xfrm>
            <a:off x="3225806" y="3751589"/>
            <a:ext cx="5829294" cy="523220"/>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posuefaucibus orci luctus et ultrices </a:t>
            </a:r>
            <a:r>
              <a:rPr lang="zh-CN" altLang="en-US" sz="1400" dirty="0" smtClean="0">
                <a:solidFill>
                  <a:schemeClr val="bg2">
                    <a:lumMod val="10000"/>
                  </a:schemeClr>
                </a:solidFill>
              </a:rPr>
              <a:t>posuerefaucibus </a:t>
            </a:r>
            <a:r>
              <a:rPr lang="zh-CN" altLang="en-US" sz="1400" dirty="0">
                <a:solidFill>
                  <a:schemeClr val="bg2">
                    <a:lumMod val="10000"/>
                  </a:schemeClr>
                </a:solidFill>
              </a:rPr>
              <a:t>orci luctus et ultrices </a:t>
            </a:r>
            <a:r>
              <a:rPr lang="zh-CN" altLang="en-US" sz="1400" dirty="0" smtClean="0">
                <a:solidFill>
                  <a:schemeClr val="bg2">
                    <a:lumMod val="10000"/>
                  </a:schemeClr>
                </a:solidFill>
              </a:rPr>
              <a:t>posuerere</a:t>
            </a:r>
            <a:endParaRPr lang="zh-CN" altLang="en-US" sz="1400" dirty="0">
              <a:solidFill>
                <a:schemeClr val="bg2">
                  <a:lumMod val="10000"/>
                </a:schemeClr>
              </a:solidFill>
            </a:endParaRPr>
          </a:p>
        </p:txBody>
      </p:sp>
      <p:grpSp>
        <p:nvGrpSpPr>
          <p:cNvPr id="13" name="组合 12"/>
          <p:cNvGrpSpPr/>
          <p:nvPr/>
        </p:nvGrpSpPr>
        <p:grpSpPr>
          <a:xfrm>
            <a:off x="1524000" y="4813298"/>
            <a:ext cx="9156700" cy="1270000"/>
            <a:chOff x="2044700" y="2159000"/>
            <a:chExt cx="9156700" cy="1270000"/>
          </a:xfrm>
        </p:grpSpPr>
        <p:sp>
          <p:nvSpPr>
            <p:cNvPr id="14" name="矩形 13"/>
            <p:cNvSpPr/>
            <p:nvPr/>
          </p:nvSpPr>
          <p:spPr>
            <a:xfrm>
              <a:off x="2044700" y="2159000"/>
              <a:ext cx="1409700" cy="1270000"/>
            </a:xfrm>
            <a:prstGeom prst="rect">
              <a:avLst/>
            </a:prstGeom>
            <a:solidFill>
              <a:srgbClr val="66B238"/>
            </a:solidFill>
            <a:ln>
              <a:solidFill>
                <a:srgbClr val="66B2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454400" y="2159000"/>
              <a:ext cx="7747000" cy="1270000"/>
            </a:xfrm>
            <a:prstGeom prst="rect">
              <a:avLst/>
            </a:prstGeom>
            <a:noFill/>
            <a:ln>
              <a:solidFill>
                <a:srgbClr val="66B23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矩形 15"/>
          <p:cNvSpPr/>
          <p:nvPr/>
        </p:nvSpPr>
        <p:spPr>
          <a:xfrm>
            <a:off x="1616193" y="5125132"/>
            <a:ext cx="1317507" cy="646331"/>
          </a:xfrm>
          <a:prstGeom prst="rect">
            <a:avLst/>
          </a:prstGeom>
          <a:noFill/>
        </p:spPr>
        <p:txBody>
          <a:bodyPr wrap="square">
            <a:spAutoFit/>
          </a:bodyPr>
          <a:lstStyle/>
          <a:p>
            <a:r>
              <a:rPr lang="zh-CN" altLang="en-US" dirty="0" smtClean="0">
                <a:solidFill>
                  <a:schemeClr val="bg1"/>
                </a:solidFill>
                <a:latin typeface="+mj-lt"/>
              </a:rPr>
              <a:t>ADD YOUR TEXT</a:t>
            </a:r>
            <a:endParaRPr lang="zh-CN" altLang="en-US" dirty="0">
              <a:solidFill>
                <a:schemeClr val="bg1"/>
              </a:solidFill>
              <a:latin typeface="+mj-lt"/>
            </a:endParaRPr>
          </a:p>
        </p:txBody>
      </p:sp>
      <p:sp>
        <p:nvSpPr>
          <p:cNvPr id="17" name="矩形 16"/>
          <p:cNvSpPr/>
          <p:nvPr/>
        </p:nvSpPr>
        <p:spPr>
          <a:xfrm>
            <a:off x="3225806" y="5186687"/>
            <a:ext cx="5829294" cy="523220"/>
          </a:xfrm>
          <a:prstGeom prst="rect">
            <a:avLst/>
          </a:prstGeom>
        </p:spPr>
        <p:txBody>
          <a:bodyPr wrap="square">
            <a:spAutoFit/>
          </a:bodyPr>
          <a:lstStyle/>
          <a:p>
            <a:r>
              <a:rPr lang="zh-CN" altLang="en-US" sz="1400" dirty="0">
                <a:solidFill>
                  <a:schemeClr val="bg2">
                    <a:lumMod val="10000"/>
                  </a:schemeClr>
                </a:solidFill>
              </a:rPr>
              <a:t>Vestibulum ante ipsum primis in faucibus orci luctus et ultrices posuefaucibus orci luctus et ultrices </a:t>
            </a:r>
            <a:r>
              <a:rPr lang="zh-CN" altLang="en-US" sz="1400" dirty="0" smtClean="0">
                <a:solidFill>
                  <a:schemeClr val="bg2">
                    <a:lumMod val="10000"/>
                  </a:schemeClr>
                </a:solidFill>
              </a:rPr>
              <a:t>posuerefaucibus </a:t>
            </a:r>
            <a:r>
              <a:rPr lang="zh-CN" altLang="en-US" sz="1400" dirty="0">
                <a:solidFill>
                  <a:schemeClr val="bg2">
                    <a:lumMod val="10000"/>
                  </a:schemeClr>
                </a:solidFill>
              </a:rPr>
              <a:t>orci luctus et ultrices </a:t>
            </a:r>
            <a:r>
              <a:rPr lang="zh-CN" altLang="en-US" sz="1400" dirty="0" smtClean="0">
                <a:solidFill>
                  <a:schemeClr val="bg2">
                    <a:lumMod val="10000"/>
                  </a:schemeClr>
                </a:solidFill>
              </a:rPr>
              <a:t>posuerere</a:t>
            </a:r>
            <a:endParaRPr lang="zh-CN" altLang="en-US" sz="14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smtClean="0"/>
              <a:t>输入标题文字</a:t>
            </a:r>
            <a:endParaRPr lang="zh-CN" altLang="en-US" dirty="0"/>
          </a:p>
        </p:txBody>
      </p:sp>
      <p:graphicFrame>
        <p:nvGraphicFramePr>
          <p:cNvPr id="3" name="图表 2"/>
          <p:cNvGraphicFramePr/>
          <p:nvPr/>
        </p:nvGraphicFramePr>
        <p:xfrm>
          <a:off x="940784" y="2349974"/>
          <a:ext cx="5715756" cy="3671454"/>
        </p:xfrm>
        <a:graphic>
          <a:graphicData uri="http://schemas.openxmlformats.org/drawingml/2006/chart">
            <c:chart xmlns:c="http://schemas.openxmlformats.org/drawingml/2006/chart" xmlns:r="http://schemas.openxmlformats.org/officeDocument/2006/relationships" r:id="rId1"/>
          </a:graphicData>
        </a:graphic>
      </p:graphicFrame>
      <p:sp>
        <p:nvSpPr>
          <p:cNvPr id="4" name="矩形 3"/>
          <p:cNvSpPr/>
          <p:nvPr/>
        </p:nvSpPr>
        <p:spPr>
          <a:xfrm>
            <a:off x="7464815" y="2349974"/>
            <a:ext cx="1810270" cy="369332"/>
          </a:xfrm>
          <a:prstGeom prst="rect">
            <a:avLst/>
          </a:prstGeom>
          <a:noFill/>
        </p:spPr>
        <p:txBody>
          <a:bodyPr wrap="square">
            <a:spAutoFit/>
          </a:bodyPr>
          <a:lstStyle/>
          <a:p>
            <a:r>
              <a:rPr lang="zh-CN" altLang="en-US" dirty="0" smtClean="0">
                <a:solidFill>
                  <a:schemeClr val="bg2">
                    <a:lumMod val="10000"/>
                  </a:schemeClr>
                </a:solidFill>
                <a:latin typeface="+mj-lt"/>
              </a:rPr>
              <a:t>ADD YOUR TEXT</a:t>
            </a:r>
            <a:endParaRPr lang="zh-CN" altLang="en-US" dirty="0">
              <a:solidFill>
                <a:schemeClr val="bg2">
                  <a:lumMod val="10000"/>
                </a:schemeClr>
              </a:solidFill>
              <a:latin typeface="+mj-lt"/>
            </a:endParaRPr>
          </a:p>
        </p:txBody>
      </p:sp>
      <p:sp>
        <p:nvSpPr>
          <p:cNvPr id="6" name="矩形 5"/>
          <p:cNvSpPr/>
          <p:nvPr/>
        </p:nvSpPr>
        <p:spPr>
          <a:xfrm>
            <a:off x="7464814" y="2706259"/>
            <a:ext cx="3887399" cy="738664"/>
          </a:xfrm>
          <a:prstGeom prst="rect">
            <a:avLst/>
          </a:prstGeom>
        </p:spPr>
        <p:txBody>
          <a:bodyPr wrap="square">
            <a:spAutoFit/>
          </a:bodyPr>
          <a:lstStyle/>
          <a:p>
            <a:r>
              <a:rPr lang="zh-CN" altLang="en-US" sz="1400" dirty="0">
                <a:solidFill>
                  <a:schemeClr val="bg2">
                    <a:lumMod val="10000"/>
                  </a:schemeClr>
                </a:solidFill>
              </a:rPr>
              <a:t>Vestibulum Vestibulum ante ipsum primis in faucibus orci luctus et ultrices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7" name="矩形 6"/>
          <p:cNvSpPr/>
          <p:nvPr/>
        </p:nvSpPr>
        <p:spPr>
          <a:xfrm>
            <a:off x="7464815" y="3615956"/>
            <a:ext cx="1810270" cy="369332"/>
          </a:xfrm>
          <a:prstGeom prst="rect">
            <a:avLst/>
          </a:prstGeom>
          <a:noFill/>
        </p:spPr>
        <p:txBody>
          <a:bodyPr wrap="square">
            <a:spAutoFit/>
          </a:bodyPr>
          <a:lstStyle/>
          <a:p>
            <a:r>
              <a:rPr lang="zh-CN" altLang="en-US" dirty="0" smtClean="0">
                <a:solidFill>
                  <a:schemeClr val="bg2">
                    <a:lumMod val="10000"/>
                  </a:schemeClr>
                </a:solidFill>
                <a:latin typeface="+mj-lt"/>
              </a:rPr>
              <a:t>ADD YOUR TEXT</a:t>
            </a:r>
            <a:endParaRPr lang="zh-CN" altLang="en-US" dirty="0">
              <a:solidFill>
                <a:schemeClr val="bg2">
                  <a:lumMod val="10000"/>
                </a:schemeClr>
              </a:solidFill>
              <a:latin typeface="+mj-lt"/>
            </a:endParaRPr>
          </a:p>
        </p:txBody>
      </p:sp>
      <p:sp>
        <p:nvSpPr>
          <p:cNvPr id="8" name="矩形 7"/>
          <p:cNvSpPr/>
          <p:nvPr/>
        </p:nvSpPr>
        <p:spPr>
          <a:xfrm>
            <a:off x="7464814" y="3972241"/>
            <a:ext cx="3887399" cy="738664"/>
          </a:xfrm>
          <a:prstGeom prst="rect">
            <a:avLst/>
          </a:prstGeom>
        </p:spPr>
        <p:txBody>
          <a:bodyPr wrap="square">
            <a:spAutoFit/>
          </a:bodyPr>
          <a:lstStyle/>
          <a:p>
            <a:r>
              <a:rPr lang="zh-CN" altLang="en-US" sz="1400" dirty="0">
                <a:solidFill>
                  <a:schemeClr val="bg2">
                    <a:lumMod val="10000"/>
                  </a:schemeClr>
                </a:solidFill>
              </a:rPr>
              <a:t>Vestibulum Vestibulum ante ipsum primis in faucibus orci luctus et ultrices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
        <p:nvSpPr>
          <p:cNvPr id="9" name="矩形 8"/>
          <p:cNvSpPr/>
          <p:nvPr/>
        </p:nvSpPr>
        <p:spPr>
          <a:xfrm>
            <a:off x="7464815" y="4882524"/>
            <a:ext cx="1810270" cy="369332"/>
          </a:xfrm>
          <a:prstGeom prst="rect">
            <a:avLst/>
          </a:prstGeom>
          <a:noFill/>
        </p:spPr>
        <p:txBody>
          <a:bodyPr wrap="square">
            <a:spAutoFit/>
          </a:bodyPr>
          <a:lstStyle/>
          <a:p>
            <a:r>
              <a:rPr lang="zh-CN" altLang="en-US" dirty="0" smtClean="0">
                <a:solidFill>
                  <a:schemeClr val="bg2">
                    <a:lumMod val="10000"/>
                  </a:schemeClr>
                </a:solidFill>
                <a:latin typeface="+mj-lt"/>
              </a:rPr>
              <a:t>ADD YOUR TEXT</a:t>
            </a:r>
            <a:endParaRPr lang="zh-CN" altLang="en-US" dirty="0">
              <a:solidFill>
                <a:schemeClr val="bg2">
                  <a:lumMod val="10000"/>
                </a:schemeClr>
              </a:solidFill>
              <a:latin typeface="+mj-lt"/>
            </a:endParaRPr>
          </a:p>
        </p:txBody>
      </p:sp>
      <p:sp>
        <p:nvSpPr>
          <p:cNvPr id="10" name="矩形 9"/>
          <p:cNvSpPr/>
          <p:nvPr/>
        </p:nvSpPr>
        <p:spPr>
          <a:xfrm>
            <a:off x="7464814" y="5238809"/>
            <a:ext cx="3887399" cy="738664"/>
          </a:xfrm>
          <a:prstGeom prst="rect">
            <a:avLst/>
          </a:prstGeom>
        </p:spPr>
        <p:txBody>
          <a:bodyPr wrap="square">
            <a:spAutoFit/>
          </a:bodyPr>
          <a:lstStyle/>
          <a:p>
            <a:r>
              <a:rPr lang="zh-CN" altLang="en-US" sz="1400" dirty="0">
                <a:solidFill>
                  <a:schemeClr val="bg2">
                    <a:lumMod val="10000"/>
                  </a:schemeClr>
                </a:solidFill>
              </a:rPr>
              <a:t>Vestibulum Vestibulum ante ipsum primis in faucibus orci luctus et ultrices ante ipsum primis in faucibus orci luctus et ultrices </a:t>
            </a:r>
            <a:r>
              <a:rPr lang="zh-CN" altLang="en-US" sz="1400" dirty="0" smtClean="0">
                <a:solidFill>
                  <a:schemeClr val="bg2">
                    <a:lumMod val="10000"/>
                  </a:schemeClr>
                </a:solidFill>
              </a:rPr>
              <a:t>posuere</a:t>
            </a:r>
            <a:endParaRPr lang="zh-CN" altLang="en-US" sz="1400" dirty="0">
              <a:solidFill>
                <a:schemeClr val="bg2">
                  <a:lumMod val="1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spc="1000" dirty="0" smtClean="0"/>
              <a:t>谢谢聆听</a:t>
            </a:r>
            <a:endParaRPr lang="zh-CN" altLang="en-US" spc="1000" dirty="0">
              <a:solidFill>
                <a:schemeClr val="bg1"/>
              </a:solidFill>
            </a:endParaRPr>
          </a:p>
        </p:txBody>
      </p:sp>
      <p:sp>
        <p:nvSpPr>
          <p:cNvPr id="3" name="副标题 2"/>
          <p:cNvSpPr>
            <a:spLocks noGrp="1"/>
          </p:cNvSpPr>
          <p:nvPr>
            <p:ph type="subTitle" idx="1"/>
          </p:nvPr>
        </p:nvSpPr>
        <p:spPr/>
        <p:txBody>
          <a:bodyPr/>
          <a:lstStyle/>
          <a:p>
            <a:r>
              <a:rPr lang="zh-CN" altLang="en-US" dirty="0" smtClean="0"/>
              <a:t>纯天然</a:t>
            </a:r>
            <a:r>
              <a:rPr lang="zh-CN" altLang="en-US" dirty="0"/>
              <a:t> </a:t>
            </a:r>
            <a:r>
              <a:rPr lang="zh-CN" altLang="en-US" dirty="0" smtClean="0"/>
              <a:t>无公害 放心食粮之根源</a:t>
            </a:r>
            <a:endParaRPr lang="zh-CN" altLang="en-US" dirty="0"/>
          </a:p>
        </p:txBody>
      </p:sp>
      <p:sp>
        <p:nvSpPr>
          <p:cNvPr id="4" name="矩形 3"/>
          <p:cNvSpPr/>
          <p:nvPr/>
        </p:nvSpPr>
        <p:spPr>
          <a:xfrm>
            <a:off x="856498" y="1778591"/>
            <a:ext cx="2842054" cy="1063865"/>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a:srcRect t="11199" b="25695"/>
          <a:stretch>
            <a:fillRect/>
          </a:stretch>
        </p:blipFill>
        <p:spPr>
          <a:xfrm>
            <a:off x="762537" y="1724298"/>
            <a:ext cx="3029975" cy="1123406"/>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雅黑细">
      <a:majorFont>
        <a:latin typeface="Calibri Light"/>
        <a:ea typeface="微软雅黑"/>
        <a:cs typeface=""/>
      </a:majorFont>
      <a:minorFont>
        <a:latin typeface="Calibri"/>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8775</Words>
  <Application>WPS 演示</Application>
  <PresentationFormat>宽屏</PresentationFormat>
  <Paragraphs>248</Paragraphs>
  <Slides>20</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vt:lpstr>
      <vt:lpstr>宋体</vt:lpstr>
      <vt:lpstr>Wingdings</vt:lpstr>
      <vt:lpstr>Calibri</vt:lpstr>
      <vt:lpstr>微软雅黑</vt:lpstr>
      <vt:lpstr>Calibri Light</vt:lpstr>
      <vt:lpstr>微软雅黑 Light</vt:lpstr>
      <vt:lpstr>Calibri Light</vt:lpstr>
      <vt:lpstr>微软雅黑 Light</vt:lpstr>
      <vt:lpstr>黑体</vt:lpstr>
      <vt:lpstr>Segoe UI</vt:lpstr>
      <vt:lpstr>Office 主题</vt:lpstr>
      <vt:lpstr>绿色农产品基地</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输入标题文字</vt:lpstr>
      <vt:lpstr>谢谢聆听</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Administrator</cp:lastModifiedBy>
  <cp:revision>35</cp:revision>
  <dcterms:created xsi:type="dcterms:W3CDTF">2015-10-06T12:45:00Z</dcterms:created>
  <dcterms:modified xsi:type="dcterms:W3CDTF">2017-05-19T03:33:38Z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