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handoutMasterIdLst>
    <p:handoutMasterId r:id="rId25"/>
  </p:handoutMasterIdLst>
  <p:sldIdLst>
    <p:sldId id="256" r:id="rId4"/>
    <p:sldId id="257" r:id="rId5"/>
    <p:sldId id="258" r:id="rId6"/>
    <p:sldId id="299" r:id="rId7"/>
    <p:sldId id="259" r:id="rId8"/>
    <p:sldId id="264" r:id="rId9"/>
    <p:sldId id="301" r:id="rId10"/>
    <p:sldId id="260" r:id="rId11"/>
    <p:sldId id="300" r:id="rId12"/>
    <p:sldId id="261" r:id="rId13"/>
    <p:sldId id="302" r:id="rId14"/>
    <p:sldId id="268" r:id="rId15"/>
    <p:sldId id="266" r:id="rId16"/>
    <p:sldId id="262" r:id="rId17"/>
    <p:sldId id="304" r:id="rId18"/>
    <p:sldId id="265" r:id="rId19"/>
    <p:sldId id="270" r:id="rId20"/>
    <p:sldId id="272" r:id="rId21"/>
    <p:sldId id="306" r:id="rId22"/>
    <p:sldId id="305" r:id="rId23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F0C6"/>
    <a:srgbClr val="A2DFA3"/>
    <a:srgbClr val="B8EBB9"/>
    <a:srgbClr val="4A8462"/>
    <a:srgbClr val="B8E5EB"/>
    <a:srgbClr val="008E8F"/>
    <a:srgbClr val="ED242E"/>
    <a:srgbClr val="008D8E"/>
    <a:srgbClr val="B7E4EA"/>
    <a:srgbClr val="05CB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6314" autoAdjust="0"/>
  </p:normalViewPr>
  <p:slideViewPr>
    <p:cSldViewPr snapToGrid="0" showGuides="1">
      <p:cViewPr varScale="1">
        <p:scale>
          <a:sx n="83" d="100"/>
          <a:sy n="83" d="100"/>
        </p:scale>
        <p:origin x="-78" y="-618"/>
      </p:cViewPr>
      <p:guideLst>
        <p:guide orient="horz" pos="21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140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0B9E2-628C-468E-BB76-328CAD2B7ADB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76238-C91A-4E21-B728-DD80DDF34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89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76238-C91A-4E21-B728-DD80DDF34784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 </a:t>
            </a: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549871" y="644400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549871" y="644400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早安1-海报"/>
          <p:cNvPicPr>
            <a:picLocks noChangeAspect="1"/>
          </p:cNvPicPr>
          <p:nvPr userDrawn="1"/>
        </p:nvPicPr>
        <p:blipFill>
          <a:blip r:embed="rId13"/>
          <a:srcRect t="10549" r="471" b="63344"/>
          <a:stretch>
            <a:fillRect/>
          </a:stretch>
        </p:blipFill>
        <p:spPr>
          <a:xfrm>
            <a:off x="0" y="0"/>
            <a:ext cx="1219581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2020/8/11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35C28-20D8-4C04-AB2B-AF3222ABFDCF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3490C-9246-40B9-8182-9316C090FC0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早安1-海报"/>
          <p:cNvPicPr>
            <a:picLocks noChangeAspect="1"/>
          </p:cNvPicPr>
          <p:nvPr userDrawn="1"/>
        </p:nvPicPr>
        <p:blipFill>
          <a:blip r:embed="rId13"/>
          <a:srcRect t="10549" r="471" b="63344"/>
          <a:stretch>
            <a:fillRect/>
          </a:stretch>
        </p:blipFill>
        <p:spPr>
          <a:xfrm>
            <a:off x="0" y="0"/>
            <a:ext cx="1219581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6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6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早安1-海报"/>
          <p:cNvPicPr>
            <a:picLocks noChangeAspect="1"/>
          </p:cNvPicPr>
          <p:nvPr/>
        </p:nvPicPr>
        <p:blipFill>
          <a:blip r:embed="rId3"/>
          <a:srcRect t="10549" r="471" b="63344"/>
          <a:stretch>
            <a:fillRect/>
          </a:stretch>
        </p:blipFill>
        <p:spPr>
          <a:xfrm>
            <a:off x="-127635" y="-69215"/>
            <a:ext cx="12319635" cy="6927215"/>
          </a:xfrm>
          <a:prstGeom prst="rect">
            <a:avLst/>
          </a:prstGeom>
        </p:spPr>
      </p:pic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4"/>
          <a:srcRect l="35726"/>
          <a:stretch>
            <a:fillRect/>
          </a:stretch>
        </p:blipFill>
        <p:spPr>
          <a:xfrm>
            <a:off x="7848600" y="177800"/>
            <a:ext cx="6464935" cy="7110730"/>
          </a:xfrm>
          <a:prstGeom prst="rect">
            <a:avLst/>
          </a:prstGeom>
        </p:spPr>
      </p:pic>
      <p:pic>
        <p:nvPicPr>
          <p:cNvPr id="10" name="图片 9" descr="图片2"/>
          <p:cNvPicPr>
            <a:picLocks noChangeAspect="1"/>
          </p:cNvPicPr>
          <p:nvPr/>
        </p:nvPicPr>
        <p:blipFill>
          <a:blip r:embed="rId5"/>
          <a:srcRect l="10780" t="23125"/>
          <a:stretch>
            <a:fillRect/>
          </a:stretch>
        </p:blipFill>
        <p:spPr>
          <a:xfrm>
            <a:off x="-127635" y="-69215"/>
            <a:ext cx="4525010" cy="38989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181904" y="4787437"/>
            <a:ext cx="428625" cy="17602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 </a:t>
            </a:r>
            <a:r>
              <a:rPr 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PPTCN</a:t>
            </a:r>
            <a:endParaRPr lang="en-US" sz="1600" spc="3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春夏水彩风格荷花荷叶PNG图片"/>
          <p:cNvPicPr>
            <a:picLocks noChangeAspect="1"/>
          </p:cNvPicPr>
          <p:nvPr/>
        </p:nvPicPr>
        <p:blipFill>
          <a:blip r:embed="rId6"/>
          <a:srcRect l="11364" t="4962" b="26768"/>
          <a:stretch>
            <a:fillRect/>
          </a:stretch>
        </p:blipFill>
        <p:spPr>
          <a:xfrm>
            <a:off x="76200" y="32385"/>
            <a:ext cx="8915400" cy="6866890"/>
          </a:xfrm>
          <a:prstGeom prst="rect">
            <a:avLst/>
          </a:prstGeom>
        </p:spPr>
      </p:pic>
      <p:pic>
        <p:nvPicPr>
          <p:cNvPr id="19" name="图片 18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211705" cy="5022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257023" y="0"/>
            <a:ext cx="17859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43017" y="911122"/>
            <a:ext cx="1413510" cy="54933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8000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CONTENT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09928" y="1450038"/>
            <a:ext cx="921385" cy="43141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ONE</a:t>
            </a:r>
            <a:r>
              <a:rPr lang="en-US" altLang="zh-CN" sz="48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spc="3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 </a:t>
            </a:r>
            <a:endParaRPr lang="zh-CN" altLang="en-US" sz="4800" spc="300" dirty="0">
              <a:solidFill>
                <a:srgbClr val="008E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84218" y="1450037"/>
            <a:ext cx="921385" cy="44151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TWO</a:t>
            </a:r>
            <a:r>
              <a:rPr lang="en-US" altLang="zh-CN" sz="48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spc="3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 </a:t>
            </a:r>
            <a:endParaRPr lang="zh-CN" altLang="en-US" sz="4800" spc="300" dirty="0">
              <a:solidFill>
                <a:srgbClr val="008E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58508" y="1450036"/>
            <a:ext cx="921385" cy="42418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THR</a:t>
            </a:r>
            <a:r>
              <a:rPr lang="en-US" altLang="zh-CN" sz="48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spc="3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 </a:t>
            </a:r>
            <a:endParaRPr lang="zh-CN" altLang="en-US" sz="4800" spc="300" dirty="0">
              <a:solidFill>
                <a:srgbClr val="008E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32798" y="1450035"/>
            <a:ext cx="921385" cy="42799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32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FOU</a:t>
            </a:r>
            <a:r>
              <a:rPr lang="en-US" altLang="zh-CN" sz="4800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spc="3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 </a:t>
            </a:r>
            <a:endParaRPr lang="zh-CN" altLang="en-US" sz="4800" spc="300" dirty="0">
              <a:solidFill>
                <a:srgbClr val="008E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春夏水彩风格荷花荷叶PNG图片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11364" t="4962" r="42039" b="26768"/>
          <a:stretch>
            <a:fillRect/>
          </a:stretch>
        </p:blipFill>
        <p:spPr>
          <a:xfrm>
            <a:off x="7540625" y="0"/>
            <a:ext cx="4686935" cy="68668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337333" y="2828834"/>
            <a:ext cx="1517333" cy="15173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89357" y="2828834"/>
            <a:ext cx="25541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40941" y="2828833"/>
            <a:ext cx="18316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54978" y="1803400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</a:t>
            </a:r>
          </a:p>
        </p:txBody>
      </p:sp>
      <p:pic>
        <p:nvPicPr>
          <p:cNvPr id="3" name="图片 2" descr="春夏水彩风格荷花荷叶PNG图片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59937" t="64810" r="21054" b="12475"/>
          <a:stretch>
            <a:fillRect/>
          </a:stretch>
        </p:blipFill>
        <p:spPr>
          <a:xfrm>
            <a:off x="-193675" y="4582160"/>
            <a:ext cx="1911985" cy="228473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sp>
        <p:nvSpPr>
          <p:cNvPr id="58" name="TextBox 26"/>
          <p:cNvSpPr txBox="1">
            <a:spLocks noChangeArrowheads="1"/>
          </p:cNvSpPr>
          <p:nvPr/>
        </p:nvSpPr>
        <p:spPr bwMode="auto">
          <a:xfrm>
            <a:off x="990600" y="4830987"/>
            <a:ext cx="1997443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Suitable for all </a:t>
            </a:r>
            <a:r>
              <a: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type, Lorem Ipsum is not simply random text.</a:t>
            </a:r>
          </a:p>
        </p:txBody>
      </p:sp>
      <p:sp>
        <p:nvSpPr>
          <p:cNvPr id="59" name="TextBox 33"/>
          <p:cNvSpPr txBox="1">
            <a:spLocks noChangeArrowheads="1"/>
          </p:cNvSpPr>
          <p:nvPr/>
        </p:nvSpPr>
        <p:spPr bwMode="auto">
          <a:xfrm>
            <a:off x="2960651" y="2129598"/>
            <a:ext cx="1997443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Suitable for all </a:t>
            </a:r>
            <a:r>
              <a: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type, Lorem Ipsum is not simply random text.</a:t>
            </a:r>
          </a:p>
        </p:txBody>
      </p:sp>
      <p:sp>
        <p:nvSpPr>
          <p:cNvPr id="60" name="TextBox 34"/>
          <p:cNvSpPr txBox="1">
            <a:spLocks noChangeArrowheads="1"/>
          </p:cNvSpPr>
          <p:nvPr/>
        </p:nvSpPr>
        <p:spPr bwMode="auto">
          <a:xfrm>
            <a:off x="4953583" y="4830987"/>
            <a:ext cx="1997443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Suitable for all </a:t>
            </a:r>
            <a:r>
              <a: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type, Lorem Ipsum is not simply random text.</a:t>
            </a:r>
          </a:p>
        </p:txBody>
      </p:sp>
      <p:sp>
        <p:nvSpPr>
          <p:cNvPr id="61" name="TextBox 35"/>
          <p:cNvSpPr txBox="1">
            <a:spLocks noChangeArrowheads="1"/>
          </p:cNvSpPr>
          <p:nvPr/>
        </p:nvSpPr>
        <p:spPr bwMode="auto">
          <a:xfrm>
            <a:off x="6923634" y="2129598"/>
            <a:ext cx="1997443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Suitable for all </a:t>
            </a:r>
            <a:r>
              <a: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type, Lorem Ipsum is not simply random text.</a:t>
            </a:r>
          </a:p>
        </p:txBody>
      </p:sp>
      <p:sp>
        <p:nvSpPr>
          <p:cNvPr id="62" name="TextBox 36"/>
          <p:cNvSpPr txBox="1">
            <a:spLocks noChangeArrowheads="1"/>
          </p:cNvSpPr>
          <p:nvPr/>
        </p:nvSpPr>
        <p:spPr bwMode="auto">
          <a:xfrm>
            <a:off x="8873535" y="4830987"/>
            <a:ext cx="1997443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Suitable for all </a:t>
            </a:r>
            <a:r>
              <a:rPr kumimoji="0" lang="en-US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type, Lorem Ipsum is not simply random text.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1181735" y="2817967"/>
            <a:ext cx="9689435" cy="1853981"/>
            <a:chOff x="1596" y="4431"/>
            <a:chExt cx="16008" cy="3063"/>
          </a:xfrm>
        </p:grpSpPr>
        <p:sp>
          <p:nvSpPr>
            <p:cNvPr id="22" name="Chevron 6"/>
            <p:cNvSpPr/>
            <p:nvPr/>
          </p:nvSpPr>
          <p:spPr>
            <a:xfrm>
              <a:off x="1596" y="4738"/>
              <a:ext cx="3591" cy="2479"/>
            </a:xfrm>
            <a:prstGeom prst="chevron">
              <a:avLst>
                <a:gd name="adj" fmla="val 24299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Chevron 7"/>
            <p:cNvSpPr/>
            <p:nvPr/>
          </p:nvSpPr>
          <p:spPr>
            <a:xfrm>
              <a:off x="4706" y="4738"/>
              <a:ext cx="3591" cy="2479"/>
            </a:xfrm>
            <a:prstGeom prst="chevron">
              <a:avLst>
                <a:gd name="adj" fmla="val 24299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Chevron 8"/>
            <p:cNvSpPr/>
            <p:nvPr/>
          </p:nvSpPr>
          <p:spPr>
            <a:xfrm>
              <a:off x="7808" y="4738"/>
              <a:ext cx="3591" cy="2479"/>
            </a:xfrm>
            <a:prstGeom prst="chevron">
              <a:avLst>
                <a:gd name="adj" fmla="val 24299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Chevron 9"/>
            <p:cNvSpPr/>
            <p:nvPr/>
          </p:nvSpPr>
          <p:spPr>
            <a:xfrm>
              <a:off x="10918" y="4738"/>
              <a:ext cx="3591" cy="2479"/>
            </a:xfrm>
            <a:prstGeom prst="chevron">
              <a:avLst>
                <a:gd name="adj" fmla="val 24299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Chevron 10"/>
            <p:cNvSpPr/>
            <p:nvPr/>
          </p:nvSpPr>
          <p:spPr>
            <a:xfrm>
              <a:off x="14013" y="4738"/>
              <a:ext cx="3591" cy="2479"/>
            </a:xfrm>
            <a:prstGeom prst="chevron">
              <a:avLst>
                <a:gd name="adj" fmla="val 24299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TextBox 14"/>
            <p:cNvSpPr txBox="1"/>
            <p:nvPr/>
          </p:nvSpPr>
          <p:spPr>
            <a:xfrm>
              <a:off x="2432" y="6140"/>
              <a:ext cx="2377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Step 01</a:t>
              </a:r>
            </a:p>
          </p:txBody>
        </p:sp>
        <p:sp>
          <p:nvSpPr>
            <p:cNvPr id="29" name="Freeform 15"/>
            <p:cNvSpPr>
              <a:spLocks noEditPoints="1"/>
            </p:cNvSpPr>
            <p:nvPr/>
          </p:nvSpPr>
          <p:spPr bwMode="auto">
            <a:xfrm>
              <a:off x="3360" y="5147"/>
              <a:ext cx="519" cy="797"/>
            </a:xfrm>
            <a:custGeom>
              <a:avLst/>
              <a:gdLst>
                <a:gd name="T0" fmla="*/ 78 w 108"/>
                <a:gd name="T1" fmla="*/ 143 h 166"/>
                <a:gd name="T2" fmla="*/ 33 w 108"/>
                <a:gd name="T3" fmla="*/ 147 h 166"/>
                <a:gd name="T4" fmla="*/ 29 w 108"/>
                <a:gd name="T5" fmla="*/ 143 h 166"/>
                <a:gd name="T6" fmla="*/ 74 w 108"/>
                <a:gd name="T7" fmla="*/ 139 h 166"/>
                <a:gd name="T8" fmla="*/ 74 w 108"/>
                <a:gd name="T9" fmla="*/ 150 h 166"/>
                <a:gd name="T10" fmla="*/ 29 w 108"/>
                <a:gd name="T11" fmla="*/ 154 h 166"/>
                <a:gd name="T12" fmla="*/ 33 w 108"/>
                <a:gd name="T13" fmla="*/ 160 h 166"/>
                <a:gd name="T14" fmla="*/ 38 w 108"/>
                <a:gd name="T15" fmla="*/ 162 h 166"/>
                <a:gd name="T16" fmla="*/ 66 w 108"/>
                <a:gd name="T17" fmla="*/ 166 h 166"/>
                <a:gd name="T18" fmla="*/ 70 w 108"/>
                <a:gd name="T19" fmla="*/ 160 h 166"/>
                <a:gd name="T20" fmla="*/ 78 w 108"/>
                <a:gd name="T21" fmla="*/ 156 h 166"/>
                <a:gd name="T22" fmla="*/ 74 w 108"/>
                <a:gd name="T23" fmla="*/ 150 h 166"/>
                <a:gd name="T24" fmla="*/ 33 w 108"/>
                <a:gd name="T25" fmla="*/ 127 h 166"/>
                <a:gd name="T26" fmla="*/ 29 w 108"/>
                <a:gd name="T27" fmla="*/ 132 h 166"/>
                <a:gd name="T28" fmla="*/ 74 w 108"/>
                <a:gd name="T29" fmla="*/ 136 h 166"/>
                <a:gd name="T30" fmla="*/ 78 w 108"/>
                <a:gd name="T31" fmla="*/ 131 h 166"/>
                <a:gd name="T32" fmla="*/ 108 w 108"/>
                <a:gd name="T33" fmla="*/ 53 h 166"/>
                <a:gd name="T34" fmla="*/ 76 w 108"/>
                <a:gd name="T35" fmla="*/ 123 h 166"/>
                <a:gd name="T36" fmla="*/ 15 w 108"/>
                <a:gd name="T37" fmla="*/ 90 h 166"/>
                <a:gd name="T38" fmla="*/ 54 w 108"/>
                <a:gd name="T39" fmla="*/ 0 h 166"/>
                <a:gd name="T40" fmla="*/ 54 w 108"/>
                <a:gd name="T41" fmla="*/ 0 h 166"/>
                <a:gd name="T42" fmla="*/ 61 w 108"/>
                <a:gd name="T43" fmla="*/ 115 h 166"/>
                <a:gd name="T44" fmla="*/ 67 w 108"/>
                <a:gd name="T45" fmla="*/ 73 h 166"/>
                <a:gd name="T46" fmla="*/ 63 w 108"/>
                <a:gd name="T47" fmla="*/ 77 h 166"/>
                <a:gd name="T48" fmla="*/ 54 w 108"/>
                <a:gd name="T49" fmla="*/ 69 h 166"/>
                <a:gd name="T50" fmla="*/ 45 w 108"/>
                <a:gd name="T51" fmla="*/ 76 h 166"/>
                <a:gd name="T52" fmla="*/ 39 w 108"/>
                <a:gd name="T53" fmla="*/ 73 h 166"/>
                <a:gd name="T54" fmla="*/ 61 w 108"/>
                <a:gd name="T55" fmla="*/ 115 h 166"/>
                <a:gd name="T56" fmla="*/ 54 w 108"/>
                <a:gd name="T57" fmla="*/ 8 h 166"/>
                <a:gd name="T58" fmla="*/ 54 w 108"/>
                <a:gd name="T59" fmla="*/ 8 h 166"/>
                <a:gd name="T60" fmla="*/ 20 w 108"/>
                <a:gd name="T61" fmla="*/ 85 h 166"/>
                <a:gd name="T62" fmla="*/ 21 w 108"/>
                <a:gd name="T63" fmla="*/ 85 h 166"/>
                <a:gd name="T64" fmla="*/ 34 w 108"/>
                <a:gd name="T65" fmla="*/ 115 h 166"/>
                <a:gd name="T66" fmla="*/ 35 w 108"/>
                <a:gd name="T67" fmla="*/ 73 h 166"/>
                <a:gd name="T68" fmla="*/ 31 w 108"/>
                <a:gd name="T69" fmla="*/ 72 h 166"/>
                <a:gd name="T70" fmla="*/ 35 w 108"/>
                <a:gd name="T71" fmla="*/ 71 h 166"/>
                <a:gd name="T72" fmla="*/ 36 w 108"/>
                <a:gd name="T73" fmla="*/ 67 h 166"/>
                <a:gd name="T74" fmla="*/ 39 w 108"/>
                <a:gd name="T75" fmla="*/ 71 h 166"/>
                <a:gd name="T76" fmla="*/ 42 w 108"/>
                <a:gd name="T77" fmla="*/ 71 h 166"/>
                <a:gd name="T78" fmla="*/ 53 w 108"/>
                <a:gd name="T79" fmla="*/ 67 h 166"/>
                <a:gd name="T80" fmla="*/ 63 w 108"/>
                <a:gd name="T81" fmla="*/ 74 h 166"/>
                <a:gd name="T82" fmla="*/ 67 w 108"/>
                <a:gd name="T83" fmla="*/ 71 h 166"/>
                <a:gd name="T84" fmla="*/ 69 w 108"/>
                <a:gd name="T85" fmla="*/ 69 h 166"/>
                <a:gd name="T86" fmla="*/ 73 w 108"/>
                <a:gd name="T87" fmla="*/ 69 h 166"/>
                <a:gd name="T88" fmla="*/ 75 w 108"/>
                <a:gd name="T89" fmla="*/ 71 h 166"/>
                <a:gd name="T90" fmla="*/ 75 w 108"/>
                <a:gd name="T91" fmla="*/ 73 h 166"/>
                <a:gd name="T92" fmla="*/ 65 w 108"/>
                <a:gd name="T93" fmla="*/ 115 h 166"/>
                <a:gd name="T94" fmla="*/ 73 w 108"/>
                <a:gd name="T95" fmla="*/ 115 h 166"/>
                <a:gd name="T96" fmla="*/ 87 w 108"/>
                <a:gd name="T97" fmla="*/ 85 h 166"/>
                <a:gd name="T98" fmla="*/ 100 w 108"/>
                <a:gd name="T99" fmla="*/ 5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8" h="166">
                  <a:moveTo>
                    <a:pt x="78" y="143"/>
                  </a:moveTo>
                  <a:cubicBezTo>
                    <a:pt x="78" y="143"/>
                    <a:pt x="78" y="143"/>
                    <a:pt x="78" y="143"/>
                  </a:cubicBezTo>
                  <a:cubicBezTo>
                    <a:pt x="78" y="145"/>
                    <a:pt x="76" y="147"/>
                    <a:pt x="74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1" y="147"/>
                    <a:pt x="29" y="145"/>
                    <a:pt x="29" y="143"/>
                  </a:cubicBezTo>
                  <a:cubicBezTo>
                    <a:pt x="29" y="143"/>
                    <a:pt x="29" y="143"/>
                    <a:pt x="29" y="143"/>
                  </a:cubicBezTo>
                  <a:cubicBezTo>
                    <a:pt x="29" y="141"/>
                    <a:pt x="31" y="139"/>
                    <a:pt x="33" y="139"/>
                  </a:cubicBezTo>
                  <a:cubicBezTo>
                    <a:pt x="74" y="139"/>
                    <a:pt x="74" y="139"/>
                    <a:pt x="74" y="139"/>
                  </a:cubicBezTo>
                  <a:cubicBezTo>
                    <a:pt x="76" y="139"/>
                    <a:pt x="78" y="141"/>
                    <a:pt x="78" y="143"/>
                  </a:cubicBezTo>
                  <a:moveTo>
                    <a:pt x="74" y="150"/>
                  </a:moveTo>
                  <a:cubicBezTo>
                    <a:pt x="33" y="150"/>
                    <a:pt x="33" y="150"/>
                    <a:pt x="33" y="150"/>
                  </a:cubicBezTo>
                  <a:cubicBezTo>
                    <a:pt x="31" y="150"/>
                    <a:pt x="29" y="152"/>
                    <a:pt x="29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9"/>
                    <a:pt x="31" y="160"/>
                    <a:pt x="33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8" y="164"/>
                    <a:pt x="39" y="166"/>
                    <a:pt x="42" y="166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6"/>
                    <a:pt x="70" y="164"/>
                    <a:pt x="70" y="162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6" y="160"/>
                    <a:pt x="78" y="159"/>
                    <a:pt x="78" y="156"/>
                  </a:cubicBezTo>
                  <a:cubicBezTo>
                    <a:pt x="78" y="154"/>
                    <a:pt x="78" y="154"/>
                    <a:pt x="78" y="154"/>
                  </a:cubicBezTo>
                  <a:cubicBezTo>
                    <a:pt x="78" y="152"/>
                    <a:pt x="76" y="150"/>
                    <a:pt x="74" y="150"/>
                  </a:cubicBezTo>
                  <a:moveTo>
                    <a:pt x="74" y="127"/>
                  </a:moveTo>
                  <a:cubicBezTo>
                    <a:pt x="33" y="127"/>
                    <a:pt x="33" y="127"/>
                    <a:pt x="33" y="127"/>
                  </a:cubicBezTo>
                  <a:cubicBezTo>
                    <a:pt x="31" y="127"/>
                    <a:pt x="29" y="129"/>
                    <a:pt x="29" y="131"/>
                  </a:cubicBezTo>
                  <a:cubicBezTo>
                    <a:pt x="29" y="132"/>
                    <a:pt x="29" y="132"/>
                    <a:pt x="29" y="132"/>
                  </a:cubicBezTo>
                  <a:cubicBezTo>
                    <a:pt x="29" y="134"/>
                    <a:pt x="31" y="136"/>
                    <a:pt x="33" y="136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76" y="136"/>
                    <a:pt x="78" y="134"/>
                    <a:pt x="78" y="132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29"/>
                    <a:pt x="76" y="127"/>
                    <a:pt x="74" y="127"/>
                  </a:cubicBezTo>
                  <a:moveTo>
                    <a:pt x="108" y="53"/>
                  </a:moveTo>
                  <a:cubicBezTo>
                    <a:pt x="108" y="68"/>
                    <a:pt x="102" y="81"/>
                    <a:pt x="93" y="90"/>
                  </a:cubicBezTo>
                  <a:cubicBezTo>
                    <a:pt x="75" y="111"/>
                    <a:pt x="86" y="123"/>
                    <a:pt x="76" y="123"/>
                  </a:cubicBezTo>
                  <a:cubicBezTo>
                    <a:pt x="32" y="123"/>
                    <a:pt x="32" y="123"/>
                    <a:pt x="32" y="123"/>
                  </a:cubicBezTo>
                  <a:cubicBezTo>
                    <a:pt x="22" y="123"/>
                    <a:pt x="32" y="111"/>
                    <a:pt x="15" y="90"/>
                  </a:cubicBezTo>
                  <a:cubicBezTo>
                    <a:pt x="6" y="81"/>
                    <a:pt x="0" y="68"/>
                    <a:pt x="0" y="53"/>
                  </a:cubicBezTo>
                  <a:cubicBezTo>
                    <a:pt x="0" y="24"/>
                    <a:pt x="2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4" y="0"/>
                    <a:pt x="108" y="24"/>
                    <a:pt x="108" y="53"/>
                  </a:cubicBezTo>
                  <a:moveTo>
                    <a:pt x="61" y="115"/>
                  </a:moveTo>
                  <a:cubicBezTo>
                    <a:pt x="68" y="73"/>
                    <a:pt x="68" y="73"/>
                    <a:pt x="68" y="73"/>
                  </a:cubicBezTo>
                  <a:cubicBezTo>
                    <a:pt x="67" y="73"/>
                    <a:pt x="67" y="73"/>
                    <a:pt x="67" y="73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3" y="76"/>
                    <a:pt x="63" y="77"/>
                    <a:pt x="63" y="77"/>
                  </a:cubicBezTo>
                  <a:cubicBezTo>
                    <a:pt x="62" y="77"/>
                    <a:pt x="62" y="76"/>
                    <a:pt x="62" y="76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7"/>
                    <a:pt x="45" y="77"/>
                    <a:pt x="45" y="76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47" y="115"/>
                    <a:pt x="47" y="115"/>
                    <a:pt x="47" y="115"/>
                  </a:cubicBezTo>
                  <a:lnTo>
                    <a:pt x="61" y="115"/>
                  </a:lnTo>
                  <a:close/>
                  <a:moveTo>
                    <a:pt x="100" y="53"/>
                  </a:moveTo>
                  <a:cubicBezTo>
                    <a:pt x="100" y="28"/>
                    <a:pt x="79" y="8"/>
                    <a:pt x="54" y="8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29" y="8"/>
                    <a:pt x="8" y="28"/>
                    <a:pt x="8" y="53"/>
                  </a:cubicBezTo>
                  <a:cubicBezTo>
                    <a:pt x="8" y="65"/>
                    <a:pt x="12" y="76"/>
                    <a:pt x="20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32" y="98"/>
                    <a:pt x="34" y="109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2" y="73"/>
                    <a:pt x="31" y="72"/>
                    <a:pt x="31" y="72"/>
                  </a:cubicBezTo>
                  <a:cubicBezTo>
                    <a:pt x="31" y="71"/>
                    <a:pt x="32" y="71"/>
                    <a:pt x="32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7"/>
                    <a:pt x="36" y="67"/>
                  </a:cubicBezTo>
                  <a:cubicBezTo>
                    <a:pt x="37" y="67"/>
                    <a:pt x="39" y="68"/>
                    <a:pt x="39" y="69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4" y="66"/>
                    <a:pt x="54" y="66"/>
                    <a:pt x="55" y="67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6" y="71"/>
                    <a:pt x="67" y="71"/>
                    <a:pt x="67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68"/>
                    <a:pt x="70" y="67"/>
                    <a:pt x="71" y="67"/>
                  </a:cubicBezTo>
                  <a:cubicBezTo>
                    <a:pt x="72" y="67"/>
                    <a:pt x="73" y="68"/>
                    <a:pt x="73" y="69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6" y="71"/>
                    <a:pt x="76" y="71"/>
                    <a:pt x="76" y="72"/>
                  </a:cubicBezTo>
                  <a:cubicBezTo>
                    <a:pt x="76" y="72"/>
                    <a:pt x="76" y="73"/>
                    <a:pt x="75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4" y="109"/>
                    <a:pt x="76" y="98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87" y="85"/>
                    <a:pt x="87" y="85"/>
                    <a:pt x="87" y="85"/>
                  </a:cubicBezTo>
                  <a:cubicBezTo>
                    <a:pt x="95" y="76"/>
                    <a:pt x="100" y="65"/>
                    <a:pt x="100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16"/>
            <p:cNvSpPr>
              <a:spLocks noEditPoints="1"/>
            </p:cNvSpPr>
            <p:nvPr/>
          </p:nvSpPr>
          <p:spPr bwMode="auto">
            <a:xfrm>
              <a:off x="6324" y="5147"/>
              <a:ext cx="799" cy="797"/>
            </a:xfrm>
            <a:custGeom>
              <a:avLst/>
              <a:gdLst>
                <a:gd name="T0" fmla="*/ 161 w 177"/>
                <a:gd name="T1" fmla="*/ 88 h 176"/>
                <a:gd name="T2" fmla="*/ 177 w 177"/>
                <a:gd name="T3" fmla="*/ 64 h 176"/>
                <a:gd name="T4" fmla="*/ 168 w 177"/>
                <a:gd name="T5" fmla="*/ 42 h 176"/>
                <a:gd name="T6" fmla="*/ 139 w 177"/>
                <a:gd name="T7" fmla="*/ 37 h 176"/>
                <a:gd name="T8" fmla="*/ 134 w 177"/>
                <a:gd name="T9" fmla="*/ 9 h 176"/>
                <a:gd name="T10" fmla="*/ 112 w 177"/>
                <a:gd name="T11" fmla="*/ 0 h 176"/>
                <a:gd name="T12" fmla="*/ 89 w 177"/>
                <a:gd name="T13" fmla="*/ 16 h 176"/>
                <a:gd name="T14" fmla="*/ 65 w 177"/>
                <a:gd name="T15" fmla="*/ 0 h 176"/>
                <a:gd name="T16" fmla="*/ 43 w 177"/>
                <a:gd name="T17" fmla="*/ 9 h 176"/>
                <a:gd name="T18" fmla="*/ 38 w 177"/>
                <a:gd name="T19" fmla="*/ 37 h 176"/>
                <a:gd name="T20" fmla="*/ 10 w 177"/>
                <a:gd name="T21" fmla="*/ 42 h 176"/>
                <a:gd name="T22" fmla="*/ 0 w 177"/>
                <a:gd name="T23" fmla="*/ 64 h 176"/>
                <a:gd name="T24" fmla="*/ 17 w 177"/>
                <a:gd name="T25" fmla="*/ 88 h 176"/>
                <a:gd name="T26" fmla="*/ 0 w 177"/>
                <a:gd name="T27" fmla="*/ 111 h 176"/>
                <a:gd name="T28" fmla="*/ 10 w 177"/>
                <a:gd name="T29" fmla="*/ 134 h 176"/>
                <a:gd name="T30" fmla="*/ 38 w 177"/>
                <a:gd name="T31" fmla="*/ 139 h 176"/>
                <a:gd name="T32" fmla="*/ 43 w 177"/>
                <a:gd name="T33" fmla="*/ 167 h 176"/>
                <a:gd name="T34" fmla="*/ 65 w 177"/>
                <a:gd name="T35" fmla="*/ 176 h 176"/>
                <a:gd name="T36" fmla="*/ 89 w 177"/>
                <a:gd name="T37" fmla="*/ 160 h 176"/>
                <a:gd name="T38" fmla="*/ 112 w 177"/>
                <a:gd name="T39" fmla="*/ 176 h 176"/>
                <a:gd name="T40" fmla="*/ 134 w 177"/>
                <a:gd name="T41" fmla="*/ 167 h 176"/>
                <a:gd name="T42" fmla="*/ 139 w 177"/>
                <a:gd name="T43" fmla="*/ 139 h 176"/>
                <a:gd name="T44" fmla="*/ 168 w 177"/>
                <a:gd name="T45" fmla="*/ 134 h 176"/>
                <a:gd name="T46" fmla="*/ 177 w 177"/>
                <a:gd name="T47" fmla="*/ 111 h 176"/>
                <a:gd name="T48" fmla="*/ 161 w 177"/>
                <a:gd name="T49" fmla="*/ 88 h 176"/>
                <a:gd name="T50" fmla="*/ 89 w 177"/>
                <a:gd name="T51" fmla="*/ 132 h 176"/>
                <a:gd name="T52" fmla="*/ 45 w 177"/>
                <a:gd name="T53" fmla="*/ 88 h 176"/>
                <a:gd name="T54" fmla="*/ 89 w 177"/>
                <a:gd name="T55" fmla="*/ 44 h 176"/>
                <a:gd name="T56" fmla="*/ 133 w 177"/>
                <a:gd name="T57" fmla="*/ 88 h 176"/>
                <a:gd name="T58" fmla="*/ 89 w 177"/>
                <a:gd name="T59" fmla="*/ 132 h 176"/>
                <a:gd name="T60" fmla="*/ 89 w 177"/>
                <a:gd name="T61" fmla="*/ 48 h 176"/>
                <a:gd name="T62" fmla="*/ 49 w 177"/>
                <a:gd name="T63" fmla="*/ 88 h 176"/>
                <a:gd name="T64" fmla="*/ 89 w 177"/>
                <a:gd name="T65" fmla="*/ 128 h 176"/>
                <a:gd name="T66" fmla="*/ 128 w 177"/>
                <a:gd name="T67" fmla="*/ 88 h 176"/>
                <a:gd name="T68" fmla="*/ 89 w 177"/>
                <a:gd name="T69" fmla="*/ 48 h 176"/>
                <a:gd name="T70" fmla="*/ 89 w 177"/>
                <a:gd name="T71" fmla="*/ 115 h 176"/>
                <a:gd name="T72" fmla="*/ 62 w 177"/>
                <a:gd name="T73" fmla="*/ 88 h 176"/>
                <a:gd name="T74" fmla="*/ 89 w 177"/>
                <a:gd name="T75" fmla="*/ 61 h 176"/>
                <a:gd name="T76" fmla="*/ 115 w 177"/>
                <a:gd name="T77" fmla="*/ 88 h 176"/>
                <a:gd name="T78" fmla="*/ 89 w 177"/>
                <a:gd name="T79" fmla="*/ 11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7" h="176">
                  <a:moveTo>
                    <a:pt x="161" y="88"/>
                  </a:moveTo>
                  <a:cubicBezTo>
                    <a:pt x="161" y="77"/>
                    <a:pt x="167" y="68"/>
                    <a:pt x="177" y="64"/>
                  </a:cubicBezTo>
                  <a:cubicBezTo>
                    <a:pt x="175" y="56"/>
                    <a:pt x="172" y="49"/>
                    <a:pt x="168" y="42"/>
                  </a:cubicBezTo>
                  <a:cubicBezTo>
                    <a:pt x="158" y="46"/>
                    <a:pt x="147" y="45"/>
                    <a:pt x="139" y="37"/>
                  </a:cubicBezTo>
                  <a:cubicBezTo>
                    <a:pt x="132" y="29"/>
                    <a:pt x="130" y="18"/>
                    <a:pt x="134" y="9"/>
                  </a:cubicBezTo>
                  <a:cubicBezTo>
                    <a:pt x="128" y="5"/>
                    <a:pt x="120" y="2"/>
                    <a:pt x="112" y="0"/>
                  </a:cubicBezTo>
                  <a:cubicBezTo>
                    <a:pt x="109" y="9"/>
                    <a:pt x="100" y="16"/>
                    <a:pt x="89" y="16"/>
                  </a:cubicBezTo>
                  <a:cubicBezTo>
                    <a:pt x="78" y="16"/>
                    <a:pt x="69" y="9"/>
                    <a:pt x="65" y="0"/>
                  </a:cubicBezTo>
                  <a:cubicBezTo>
                    <a:pt x="57" y="2"/>
                    <a:pt x="50" y="5"/>
                    <a:pt x="43" y="9"/>
                  </a:cubicBezTo>
                  <a:cubicBezTo>
                    <a:pt x="47" y="18"/>
                    <a:pt x="46" y="29"/>
                    <a:pt x="38" y="37"/>
                  </a:cubicBezTo>
                  <a:cubicBezTo>
                    <a:pt x="30" y="45"/>
                    <a:pt x="19" y="46"/>
                    <a:pt x="10" y="42"/>
                  </a:cubicBezTo>
                  <a:cubicBezTo>
                    <a:pt x="6" y="49"/>
                    <a:pt x="3" y="56"/>
                    <a:pt x="0" y="64"/>
                  </a:cubicBezTo>
                  <a:cubicBezTo>
                    <a:pt x="10" y="68"/>
                    <a:pt x="17" y="77"/>
                    <a:pt x="17" y="88"/>
                  </a:cubicBezTo>
                  <a:cubicBezTo>
                    <a:pt x="17" y="99"/>
                    <a:pt x="10" y="108"/>
                    <a:pt x="0" y="111"/>
                  </a:cubicBezTo>
                  <a:cubicBezTo>
                    <a:pt x="3" y="119"/>
                    <a:pt x="6" y="127"/>
                    <a:pt x="10" y="134"/>
                  </a:cubicBezTo>
                  <a:cubicBezTo>
                    <a:pt x="19" y="129"/>
                    <a:pt x="30" y="131"/>
                    <a:pt x="38" y="139"/>
                  </a:cubicBezTo>
                  <a:cubicBezTo>
                    <a:pt x="46" y="146"/>
                    <a:pt x="47" y="158"/>
                    <a:pt x="43" y="167"/>
                  </a:cubicBezTo>
                  <a:cubicBezTo>
                    <a:pt x="50" y="171"/>
                    <a:pt x="57" y="174"/>
                    <a:pt x="65" y="176"/>
                  </a:cubicBezTo>
                  <a:cubicBezTo>
                    <a:pt x="69" y="166"/>
                    <a:pt x="78" y="160"/>
                    <a:pt x="89" y="160"/>
                  </a:cubicBezTo>
                  <a:cubicBezTo>
                    <a:pt x="100" y="160"/>
                    <a:pt x="109" y="166"/>
                    <a:pt x="112" y="176"/>
                  </a:cubicBezTo>
                  <a:cubicBezTo>
                    <a:pt x="120" y="174"/>
                    <a:pt x="128" y="171"/>
                    <a:pt x="134" y="167"/>
                  </a:cubicBezTo>
                  <a:cubicBezTo>
                    <a:pt x="130" y="158"/>
                    <a:pt x="132" y="146"/>
                    <a:pt x="139" y="139"/>
                  </a:cubicBezTo>
                  <a:cubicBezTo>
                    <a:pt x="147" y="131"/>
                    <a:pt x="158" y="129"/>
                    <a:pt x="168" y="134"/>
                  </a:cubicBezTo>
                  <a:cubicBezTo>
                    <a:pt x="172" y="127"/>
                    <a:pt x="175" y="119"/>
                    <a:pt x="177" y="111"/>
                  </a:cubicBezTo>
                  <a:cubicBezTo>
                    <a:pt x="167" y="108"/>
                    <a:pt x="161" y="99"/>
                    <a:pt x="161" y="88"/>
                  </a:cubicBezTo>
                  <a:moveTo>
                    <a:pt x="89" y="132"/>
                  </a:moveTo>
                  <a:cubicBezTo>
                    <a:pt x="64" y="132"/>
                    <a:pt x="45" y="112"/>
                    <a:pt x="45" y="88"/>
                  </a:cubicBezTo>
                  <a:cubicBezTo>
                    <a:pt x="45" y="64"/>
                    <a:pt x="64" y="44"/>
                    <a:pt x="89" y="44"/>
                  </a:cubicBezTo>
                  <a:cubicBezTo>
                    <a:pt x="113" y="44"/>
                    <a:pt x="133" y="64"/>
                    <a:pt x="133" y="88"/>
                  </a:cubicBezTo>
                  <a:cubicBezTo>
                    <a:pt x="133" y="112"/>
                    <a:pt x="113" y="132"/>
                    <a:pt x="89" y="132"/>
                  </a:cubicBezTo>
                  <a:moveTo>
                    <a:pt x="89" y="48"/>
                  </a:moveTo>
                  <a:cubicBezTo>
                    <a:pt x="67" y="48"/>
                    <a:pt x="49" y="66"/>
                    <a:pt x="49" y="88"/>
                  </a:cubicBezTo>
                  <a:cubicBezTo>
                    <a:pt x="49" y="110"/>
                    <a:pt x="67" y="128"/>
                    <a:pt x="89" y="128"/>
                  </a:cubicBezTo>
                  <a:cubicBezTo>
                    <a:pt x="111" y="128"/>
                    <a:pt x="128" y="110"/>
                    <a:pt x="128" y="88"/>
                  </a:cubicBezTo>
                  <a:cubicBezTo>
                    <a:pt x="128" y="66"/>
                    <a:pt x="111" y="48"/>
                    <a:pt x="89" y="48"/>
                  </a:cubicBezTo>
                  <a:moveTo>
                    <a:pt x="89" y="115"/>
                  </a:moveTo>
                  <a:cubicBezTo>
                    <a:pt x="74" y="115"/>
                    <a:pt x="62" y="103"/>
                    <a:pt x="62" y="88"/>
                  </a:cubicBezTo>
                  <a:cubicBezTo>
                    <a:pt x="62" y="73"/>
                    <a:pt x="74" y="61"/>
                    <a:pt x="89" y="61"/>
                  </a:cubicBezTo>
                  <a:cubicBezTo>
                    <a:pt x="103" y="61"/>
                    <a:pt x="115" y="73"/>
                    <a:pt x="115" y="88"/>
                  </a:cubicBezTo>
                  <a:cubicBezTo>
                    <a:pt x="115" y="103"/>
                    <a:pt x="103" y="115"/>
                    <a:pt x="89" y="11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Freeform 17"/>
            <p:cNvSpPr>
              <a:spLocks noEditPoints="1"/>
            </p:cNvSpPr>
            <p:nvPr/>
          </p:nvSpPr>
          <p:spPr bwMode="auto">
            <a:xfrm>
              <a:off x="12418" y="5080"/>
              <a:ext cx="844" cy="931"/>
            </a:xfrm>
            <a:custGeom>
              <a:avLst/>
              <a:gdLst>
                <a:gd name="T0" fmla="*/ 137 w 176"/>
                <a:gd name="T1" fmla="*/ 77 h 194"/>
                <a:gd name="T2" fmla="*/ 118 w 176"/>
                <a:gd name="T3" fmla="*/ 58 h 194"/>
                <a:gd name="T4" fmla="*/ 99 w 176"/>
                <a:gd name="T5" fmla="*/ 39 h 194"/>
                <a:gd name="T6" fmla="*/ 99 w 176"/>
                <a:gd name="T7" fmla="*/ 20 h 194"/>
                <a:gd name="T8" fmla="*/ 131 w 176"/>
                <a:gd name="T9" fmla="*/ 45 h 194"/>
                <a:gd name="T10" fmla="*/ 156 w 176"/>
                <a:gd name="T11" fmla="*/ 77 h 194"/>
                <a:gd name="T12" fmla="*/ 99 w 176"/>
                <a:gd name="T13" fmla="*/ 20 h 194"/>
                <a:gd name="T14" fmla="*/ 99 w 176"/>
                <a:gd name="T15" fmla="*/ 0 h 194"/>
                <a:gd name="T16" fmla="*/ 145 w 176"/>
                <a:gd name="T17" fmla="*/ 31 h 194"/>
                <a:gd name="T18" fmla="*/ 176 w 176"/>
                <a:gd name="T19" fmla="*/ 77 h 194"/>
                <a:gd name="T20" fmla="*/ 2 w 176"/>
                <a:gd name="T21" fmla="*/ 148 h 194"/>
                <a:gd name="T22" fmla="*/ 19 w 176"/>
                <a:gd name="T23" fmla="*/ 172 h 194"/>
                <a:gd name="T24" fmla="*/ 31 w 176"/>
                <a:gd name="T25" fmla="*/ 168 h 194"/>
                <a:gd name="T26" fmla="*/ 2 w 176"/>
                <a:gd name="T27" fmla="*/ 148 h 194"/>
                <a:gd name="T28" fmla="*/ 36 w 176"/>
                <a:gd name="T29" fmla="*/ 166 h 194"/>
                <a:gd name="T30" fmla="*/ 39 w 176"/>
                <a:gd name="T31" fmla="*/ 109 h 194"/>
                <a:gd name="T32" fmla="*/ 37 w 176"/>
                <a:gd name="T33" fmla="*/ 127 h 194"/>
                <a:gd name="T34" fmla="*/ 19 w 176"/>
                <a:gd name="T35" fmla="*/ 136 h 194"/>
                <a:gd name="T36" fmla="*/ 37 w 176"/>
                <a:gd name="T37" fmla="*/ 127 h 194"/>
                <a:gd name="T38" fmla="*/ 131 w 176"/>
                <a:gd name="T39" fmla="*/ 113 h 194"/>
                <a:gd name="T40" fmla="*/ 67 w 176"/>
                <a:gd name="T41" fmla="*/ 39 h 194"/>
                <a:gd name="T42" fmla="*/ 42 w 176"/>
                <a:gd name="T43" fmla="*/ 106 h 194"/>
                <a:gd name="T44" fmla="*/ 127 w 176"/>
                <a:gd name="T45" fmla="*/ 117 h 194"/>
                <a:gd name="T46" fmla="*/ 42 w 176"/>
                <a:gd name="T47" fmla="*/ 106 h 194"/>
                <a:gd name="T48" fmla="*/ 87 w 176"/>
                <a:gd name="T49" fmla="*/ 173 h 194"/>
                <a:gd name="T50" fmla="*/ 82 w 176"/>
                <a:gd name="T51" fmla="*/ 168 h 194"/>
                <a:gd name="T52" fmla="*/ 79 w 176"/>
                <a:gd name="T53" fmla="*/ 165 h 194"/>
                <a:gd name="T54" fmla="*/ 74 w 176"/>
                <a:gd name="T55" fmla="*/ 160 h 194"/>
                <a:gd name="T56" fmla="*/ 72 w 176"/>
                <a:gd name="T57" fmla="*/ 158 h 194"/>
                <a:gd name="T58" fmla="*/ 73 w 176"/>
                <a:gd name="T59" fmla="*/ 152 h 194"/>
                <a:gd name="T60" fmla="*/ 41 w 176"/>
                <a:gd name="T61" fmla="*/ 167 h 194"/>
                <a:gd name="T62" fmla="*/ 53 w 176"/>
                <a:gd name="T63" fmla="*/ 172 h 194"/>
                <a:gd name="T64" fmla="*/ 92 w 176"/>
                <a:gd name="T65" fmla="*/ 177 h 194"/>
                <a:gd name="T66" fmla="*/ 87 w 176"/>
                <a:gd name="T67" fmla="*/ 17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94">
                  <a:moveTo>
                    <a:pt x="126" y="50"/>
                  </a:moveTo>
                  <a:cubicBezTo>
                    <a:pt x="133" y="57"/>
                    <a:pt x="137" y="67"/>
                    <a:pt x="137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0"/>
                    <a:pt x="123" y="63"/>
                    <a:pt x="118" y="58"/>
                  </a:cubicBezTo>
                  <a:cubicBezTo>
                    <a:pt x="113" y="53"/>
                    <a:pt x="106" y="51"/>
                    <a:pt x="99" y="51"/>
                  </a:cubicBezTo>
                  <a:cubicBezTo>
                    <a:pt x="99" y="39"/>
                    <a:pt x="99" y="39"/>
                    <a:pt x="99" y="39"/>
                  </a:cubicBezTo>
                  <a:cubicBezTo>
                    <a:pt x="109" y="39"/>
                    <a:pt x="119" y="43"/>
                    <a:pt x="126" y="50"/>
                  </a:cubicBezTo>
                  <a:moveTo>
                    <a:pt x="99" y="20"/>
                  </a:moveTo>
                  <a:cubicBezTo>
                    <a:pt x="99" y="31"/>
                    <a:pt x="99" y="31"/>
                    <a:pt x="99" y="31"/>
                  </a:cubicBezTo>
                  <a:cubicBezTo>
                    <a:pt x="111" y="31"/>
                    <a:pt x="123" y="36"/>
                    <a:pt x="131" y="45"/>
                  </a:cubicBezTo>
                  <a:cubicBezTo>
                    <a:pt x="140" y="53"/>
                    <a:pt x="145" y="65"/>
                    <a:pt x="145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61"/>
                    <a:pt x="150" y="47"/>
                    <a:pt x="140" y="36"/>
                  </a:cubicBezTo>
                  <a:cubicBezTo>
                    <a:pt x="129" y="26"/>
                    <a:pt x="114" y="20"/>
                    <a:pt x="99" y="20"/>
                  </a:cubicBezTo>
                  <a:moveTo>
                    <a:pt x="153" y="23"/>
                  </a:moveTo>
                  <a:cubicBezTo>
                    <a:pt x="139" y="8"/>
                    <a:pt x="120" y="0"/>
                    <a:pt x="99" y="0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17" y="12"/>
                    <a:pt x="133" y="19"/>
                    <a:pt x="145" y="31"/>
                  </a:cubicBezTo>
                  <a:cubicBezTo>
                    <a:pt x="157" y="43"/>
                    <a:pt x="164" y="59"/>
                    <a:pt x="164" y="77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6" y="56"/>
                    <a:pt x="168" y="37"/>
                    <a:pt x="153" y="23"/>
                  </a:cubicBezTo>
                  <a:moveTo>
                    <a:pt x="2" y="148"/>
                  </a:moveTo>
                  <a:cubicBezTo>
                    <a:pt x="0" y="150"/>
                    <a:pt x="0" y="154"/>
                    <a:pt x="2" y="156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21" y="174"/>
                    <a:pt x="25" y="174"/>
                    <a:pt x="27" y="172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7" y="144"/>
                    <a:pt x="7" y="144"/>
                    <a:pt x="7" y="144"/>
                  </a:cubicBezTo>
                  <a:lnTo>
                    <a:pt x="2" y="148"/>
                  </a:lnTo>
                  <a:close/>
                  <a:moveTo>
                    <a:pt x="66" y="135"/>
                  </a:moveTo>
                  <a:cubicBezTo>
                    <a:pt x="36" y="166"/>
                    <a:pt x="36" y="166"/>
                    <a:pt x="36" y="166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39" y="109"/>
                    <a:pt x="39" y="109"/>
                    <a:pt x="39" y="109"/>
                  </a:cubicBezTo>
                  <a:lnTo>
                    <a:pt x="66" y="135"/>
                  </a:lnTo>
                  <a:close/>
                  <a:moveTo>
                    <a:pt x="37" y="127"/>
                  </a:moveTo>
                  <a:cubicBezTo>
                    <a:pt x="32" y="123"/>
                    <a:pt x="32" y="123"/>
                    <a:pt x="32" y="123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4" y="140"/>
                    <a:pt x="24" y="140"/>
                    <a:pt x="24" y="140"/>
                  </a:cubicBezTo>
                  <a:lnTo>
                    <a:pt x="37" y="127"/>
                  </a:lnTo>
                  <a:close/>
                  <a:moveTo>
                    <a:pt x="62" y="44"/>
                  </a:moveTo>
                  <a:cubicBezTo>
                    <a:pt x="131" y="113"/>
                    <a:pt x="131" y="113"/>
                    <a:pt x="131" y="113"/>
                  </a:cubicBezTo>
                  <a:cubicBezTo>
                    <a:pt x="136" y="108"/>
                    <a:pt x="136" y="108"/>
                    <a:pt x="136" y="108"/>
                  </a:cubicBezTo>
                  <a:cubicBezTo>
                    <a:pt x="67" y="39"/>
                    <a:pt x="67" y="39"/>
                    <a:pt x="67" y="39"/>
                  </a:cubicBezTo>
                  <a:lnTo>
                    <a:pt x="62" y="44"/>
                  </a:lnTo>
                  <a:close/>
                  <a:moveTo>
                    <a:pt x="42" y="106"/>
                  </a:moveTo>
                  <a:cubicBezTo>
                    <a:pt x="69" y="133"/>
                    <a:pt x="69" y="133"/>
                    <a:pt x="69" y="133"/>
                  </a:cubicBezTo>
                  <a:cubicBezTo>
                    <a:pt x="127" y="117"/>
                    <a:pt x="127" y="117"/>
                    <a:pt x="127" y="117"/>
                  </a:cubicBezTo>
                  <a:cubicBezTo>
                    <a:pt x="58" y="48"/>
                    <a:pt x="58" y="48"/>
                    <a:pt x="58" y="48"/>
                  </a:cubicBezTo>
                  <a:lnTo>
                    <a:pt x="42" y="106"/>
                  </a:lnTo>
                  <a:close/>
                  <a:moveTo>
                    <a:pt x="87" y="174"/>
                  </a:moveTo>
                  <a:cubicBezTo>
                    <a:pt x="87" y="174"/>
                    <a:pt x="87" y="173"/>
                    <a:pt x="87" y="173"/>
                  </a:cubicBezTo>
                  <a:cubicBezTo>
                    <a:pt x="86" y="172"/>
                    <a:pt x="86" y="171"/>
                    <a:pt x="85" y="169"/>
                  </a:cubicBezTo>
                  <a:cubicBezTo>
                    <a:pt x="84" y="168"/>
                    <a:pt x="83" y="168"/>
                    <a:pt x="82" y="168"/>
                  </a:cubicBezTo>
                  <a:cubicBezTo>
                    <a:pt x="81" y="168"/>
                    <a:pt x="80" y="168"/>
                    <a:pt x="80" y="167"/>
                  </a:cubicBezTo>
                  <a:cubicBezTo>
                    <a:pt x="79" y="167"/>
                    <a:pt x="79" y="166"/>
                    <a:pt x="79" y="165"/>
                  </a:cubicBezTo>
                  <a:cubicBezTo>
                    <a:pt x="79" y="164"/>
                    <a:pt x="79" y="163"/>
                    <a:pt x="78" y="162"/>
                  </a:cubicBezTo>
                  <a:cubicBezTo>
                    <a:pt x="76" y="161"/>
                    <a:pt x="75" y="161"/>
                    <a:pt x="74" y="160"/>
                  </a:cubicBezTo>
                  <a:cubicBezTo>
                    <a:pt x="74" y="160"/>
                    <a:pt x="73" y="160"/>
                    <a:pt x="72" y="160"/>
                  </a:cubicBezTo>
                  <a:cubicBezTo>
                    <a:pt x="72" y="159"/>
                    <a:pt x="72" y="159"/>
                    <a:pt x="72" y="158"/>
                  </a:cubicBezTo>
                  <a:cubicBezTo>
                    <a:pt x="72" y="157"/>
                    <a:pt x="72" y="156"/>
                    <a:pt x="70" y="155"/>
                  </a:cubicBezTo>
                  <a:cubicBezTo>
                    <a:pt x="73" y="152"/>
                    <a:pt x="73" y="152"/>
                    <a:pt x="73" y="152"/>
                  </a:cubicBezTo>
                  <a:cubicBezTo>
                    <a:pt x="64" y="144"/>
                    <a:pt x="64" y="144"/>
                    <a:pt x="64" y="144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75" y="194"/>
                    <a:pt x="75" y="194"/>
                    <a:pt x="75" y="194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5"/>
                    <a:pt x="90" y="175"/>
                    <a:pt x="89" y="175"/>
                  </a:cubicBezTo>
                  <a:cubicBezTo>
                    <a:pt x="88" y="175"/>
                    <a:pt x="88" y="175"/>
                    <a:pt x="87" y="1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Freeform 18"/>
            <p:cNvSpPr>
              <a:spLocks noEditPoints="1"/>
            </p:cNvSpPr>
            <p:nvPr/>
          </p:nvSpPr>
          <p:spPr bwMode="auto">
            <a:xfrm>
              <a:off x="9182" y="5100"/>
              <a:ext cx="833" cy="890"/>
            </a:xfrm>
            <a:custGeom>
              <a:avLst/>
              <a:gdLst>
                <a:gd name="T0" fmla="*/ 178 w 181"/>
                <a:gd name="T1" fmla="*/ 20 h 193"/>
                <a:gd name="T2" fmla="*/ 161 w 181"/>
                <a:gd name="T3" fmla="*/ 2 h 193"/>
                <a:gd name="T4" fmla="*/ 153 w 181"/>
                <a:gd name="T5" fmla="*/ 2 h 193"/>
                <a:gd name="T6" fmla="*/ 55 w 181"/>
                <a:gd name="T7" fmla="*/ 83 h 193"/>
                <a:gd name="T8" fmla="*/ 27 w 181"/>
                <a:gd name="T9" fmla="*/ 125 h 193"/>
                <a:gd name="T10" fmla="*/ 27 w 181"/>
                <a:gd name="T11" fmla="*/ 127 h 193"/>
                <a:gd name="T12" fmla="*/ 10 w 181"/>
                <a:gd name="T13" fmla="*/ 135 h 193"/>
                <a:gd name="T14" fmla="*/ 16 w 181"/>
                <a:gd name="T15" fmla="*/ 174 h 193"/>
                <a:gd name="T16" fmla="*/ 19 w 181"/>
                <a:gd name="T17" fmla="*/ 181 h 193"/>
                <a:gd name="T18" fmla="*/ 18 w 181"/>
                <a:gd name="T19" fmla="*/ 186 h 193"/>
                <a:gd name="T20" fmla="*/ 23 w 181"/>
                <a:gd name="T21" fmla="*/ 183 h 193"/>
                <a:gd name="T22" fmla="*/ 20 w 181"/>
                <a:gd name="T23" fmla="*/ 162 h 193"/>
                <a:gd name="T24" fmla="*/ 26 w 181"/>
                <a:gd name="T25" fmla="*/ 151 h 193"/>
                <a:gd name="T26" fmla="*/ 23 w 181"/>
                <a:gd name="T27" fmla="*/ 163 h 193"/>
                <a:gd name="T28" fmla="*/ 25 w 181"/>
                <a:gd name="T29" fmla="*/ 187 h 193"/>
                <a:gd name="T30" fmla="*/ 14 w 181"/>
                <a:gd name="T31" fmla="*/ 190 h 193"/>
                <a:gd name="T32" fmla="*/ 17 w 181"/>
                <a:gd name="T33" fmla="*/ 191 h 193"/>
                <a:gd name="T34" fmla="*/ 34 w 181"/>
                <a:gd name="T35" fmla="*/ 184 h 193"/>
                <a:gd name="T36" fmla="*/ 35 w 181"/>
                <a:gd name="T37" fmla="*/ 175 h 193"/>
                <a:gd name="T38" fmla="*/ 38 w 181"/>
                <a:gd name="T39" fmla="*/ 168 h 193"/>
                <a:gd name="T40" fmla="*/ 41 w 181"/>
                <a:gd name="T41" fmla="*/ 166 h 193"/>
                <a:gd name="T42" fmla="*/ 52 w 181"/>
                <a:gd name="T43" fmla="*/ 155 h 193"/>
                <a:gd name="T44" fmla="*/ 52 w 181"/>
                <a:gd name="T45" fmla="*/ 154 h 193"/>
                <a:gd name="T46" fmla="*/ 54 w 181"/>
                <a:gd name="T47" fmla="*/ 154 h 193"/>
                <a:gd name="T48" fmla="*/ 56 w 181"/>
                <a:gd name="T49" fmla="*/ 153 h 193"/>
                <a:gd name="T50" fmla="*/ 97 w 181"/>
                <a:gd name="T51" fmla="*/ 126 h 193"/>
                <a:gd name="T52" fmla="*/ 179 w 181"/>
                <a:gd name="T53" fmla="*/ 28 h 193"/>
                <a:gd name="T54" fmla="*/ 178 w 181"/>
                <a:gd name="T55" fmla="*/ 20 h 193"/>
                <a:gd name="T56" fmla="*/ 34 w 181"/>
                <a:gd name="T57" fmla="*/ 157 h 193"/>
                <a:gd name="T58" fmla="*/ 30 w 181"/>
                <a:gd name="T59" fmla="*/ 170 h 193"/>
                <a:gd name="T60" fmla="*/ 30 w 181"/>
                <a:gd name="T61" fmla="*/ 157 h 193"/>
                <a:gd name="T62" fmla="*/ 40 w 181"/>
                <a:gd name="T63" fmla="*/ 150 h 193"/>
                <a:gd name="T64" fmla="*/ 42 w 181"/>
                <a:gd name="T65" fmla="*/ 144 h 193"/>
                <a:gd name="T66" fmla="*/ 46 w 181"/>
                <a:gd name="T67" fmla="*/ 148 h 193"/>
                <a:gd name="T68" fmla="*/ 45 w 181"/>
                <a:gd name="T69" fmla="*/ 150 h 193"/>
                <a:gd name="T70" fmla="*/ 34 w 181"/>
                <a:gd name="T71" fmla="*/ 157 h 193"/>
                <a:gd name="T72" fmla="*/ 54 w 181"/>
                <a:gd name="T73" fmla="*/ 145 h 193"/>
                <a:gd name="T74" fmla="*/ 50 w 181"/>
                <a:gd name="T75" fmla="*/ 141 h 193"/>
                <a:gd name="T76" fmla="*/ 75 w 181"/>
                <a:gd name="T77" fmla="*/ 121 h 193"/>
                <a:gd name="T78" fmla="*/ 76 w 181"/>
                <a:gd name="T79" fmla="*/ 118 h 193"/>
                <a:gd name="T80" fmla="*/ 73 w 181"/>
                <a:gd name="T81" fmla="*/ 118 h 193"/>
                <a:gd name="T82" fmla="*/ 48 w 181"/>
                <a:gd name="T83" fmla="*/ 138 h 193"/>
                <a:gd name="T84" fmla="*/ 36 w 181"/>
                <a:gd name="T85" fmla="*/ 127 h 193"/>
                <a:gd name="T86" fmla="*/ 58 w 181"/>
                <a:gd name="T87" fmla="*/ 96 h 193"/>
                <a:gd name="T88" fmla="*/ 85 w 181"/>
                <a:gd name="T89" fmla="*/ 123 h 193"/>
                <a:gd name="T90" fmla="*/ 54 w 181"/>
                <a:gd name="T91" fmla="*/ 14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1" h="193">
                  <a:moveTo>
                    <a:pt x="178" y="20"/>
                  </a:moveTo>
                  <a:cubicBezTo>
                    <a:pt x="161" y="2"/>
                    <a:pt x="161" y="2"/>
                    <a:pt x="161" y="2"/>
                  </a:cubicBezTo>
                  <a:cubicBezTo>
                    <a:pt x="159" y="0"/>
                    <a:pt x="155" y="0"/>
                    <a:pt x="153" y="2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3" y="84"/>
                    <a:pt x="27" y="125"/>
                    <a:pt x="27" y="125"/>
                  </a:cubicBezTo>
                  <a:cubicBezTo>
                    <a:pt x="27" y="125"/>
                    <a:pt x="27" y="127"/>
                    <a:pt x="27" y="127"/>
                  </a:cubicBezTo>
                  <a:cubicBezTo>
                    <a:pt x="22" y="128"/>
                    <a:pt x="15" y="130"/>
                    <a:pt x="10" y="135"/>
                  </a:cubicBezTo>
                  <a:cubicBezTo>
                    <a:pt x="0" y="145"/>
                    <a:pt x="10" y="164"/>
                    <a:pt x="16" y="174"/>
                  </a:cubicBezTo>
                  <a:cubicBezTo>
                    <a:pt x="17" y="177"/>
                    <a:pt x="19" y="180"/>
                    <a:pt x="19" y="181"/>
                  </a:cubicBezTo>
                  <a:cubicBezTo>
                    <a:pt x="20" y="184"/>
                    <a:pt x="19" y="185"/>
                    <a:pt x="18" y="186"/>
                  </a:cubicBezTo>
                  <a:cubicBezTo>
                    <a:pt x="21" y="186"/>
                    <a:pt x="23" y="185"/>
                    <a:pt x="23" y="183"/>
                  </a:cubicBezTo>
                  <a:cubicBezTo>
                    <a:pt x="24" y="178"/>
                    <a:pt x="20" y="171"/>
                    <a:pt x="20" y="162"/>
                  </a:cubicBezTo>
                  <a:cubicBezTo>
                    <a:pt x="21" y="154"/>
                    <a:pt x="26" y="151"/>
                    <a:pt x="26" y="151"/>
                  </a:cubicBezTo>
                  <a:cubicBezTo>
                    <a:pt x="26" y="151"/>
                    <a:pt x="23" y="154"/>
                    <a:pt x="23" y="163"/>
                  </a:cubicBezTo>
                  <a:cubicBezTo>
                    <a:pt x="23" y="173"/>
                    <a:pt x="30" y="182"/>
                    <a:pt x="25" y="187"/>
                  </a:cubicBezTo>
                  <a:cubicBezTo>
                    <a:pt x="21" y="190"/>
                    <a:pt x="17" y="190"/>
                    <a:pt x="14" y="190"/>
                  </a:cubicBezTo>
                  <a:cubicBezTo>
                    <a:pt x="17" y="191"/>
                    <a:pt x="17" y="191"/>
                    <a:pt x="17" y="191"/>
                  </a:cubicBezTo>
                  <a:cubicBezTo>
                    <a:pt x="22" y="192"/>
                    <a:pt x="32" y="193"/>
                    <a:pt x="34" y="184"/>
                  </a:cubicBezTo>
                  <a:cubicBezTo>
                    <a:pt x="35" y="181"/>
                    <a:pt x="35" y="178"/>
                    <a:pt x="35" y="175"/>
                  </a:cubicBezTo>
                  <a:cubicBezTo>
                    <a:pt x="36" y="172"/>
                    <a:pt x="36" y="170"/>
                    <a:pt x="38" y="168"/>
                  </a:cubicBezTo>
                  <a:cubicBezTo>
                    <a:pt x="38" y="167"/>
                    <a:pt x="40" y="167"/>
                    <a:pt x="41" y="166"/>
                  </a:cubicBezTo>
                  <a:cubicBezTo>
                    <a:pt x="45" y="165"/>
                    <a:pt x="50" y="164"/>
                    <a:pt x="52" y="155"/>
                  </a:cubicBezTo>
                  <a:cubicBezTo>
                    <a:pt x="52" y="155"/>
                    <a:pt x="52" y="154"/>
                    <a:pt x="52" y="154"/>
                  </a:cubicBezTo>
                  <a:cubicBezTo>
                    <a:pt x="52" y="154"/>
                    <a:pt x="53" y="154"/>
                    <a:pt x="54" y="154"/>
                  </a:cubicBezTo>
                  <a:cubicBezTo>
                    <a:pt x="54" y="154"/>
                    <a:pt x="55" y="154"/>
                    <a:pt x="56" y="153"/>
                  </a:cubicBezTo>
                  <a:cubicBezTo>
                    <a:pt x="56" y="153"/>
                    <a:pt x="96" y="127"/>
                    <a:pt x="97" y="126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81" y="25"/>
                    <a:pt x="181" y="22"/>
                    <a:pt x="178" y="20"/>
                  </a:cubicBezTo>
                  <a:close/>
                  <a:moveTo>
                    <a:pt x="34" y="157"/>
                  </a:moveTo>
                  <a:cubicBezTo>
                    <a:pt x="30" y="159"/>
                    <a:pt x="30" y="170"/>
                    <a:pt x="30" y="170"/>
                  </a:cubicBezTo>
                  <a:cubicBezTo>
                    <a:pt x="30" y="170"/>
                    <a:pt x="28" y="162"/>
                    <a:pt x="30" y="157"/>
                  </a:cubicBezTo>
                  <a:cubicBezTo>
                    <a:pt x="32" y="153"/>
                    <a:pt x="37" y="154"/>
                    <a:pt x="40" y="150"/>
                  </a:cubicBezTo>
                  <a:cubicBezTo>
                    <a:pt x="41" y="149"/>
                    <a:pt x="41" y="146"/>
                    <a:pt x="42" y="144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9"/>
                    <a:pt x="45" y="150"/>
                    <a:pt x="45" y="150"/>
                  </a:cubicBezTo>
                  <a:cubicBezTo>
                    <a:pt x="42" y="157"/>
                    <a:pt x="38" y="155"/>
                    <a:pt x="34" y="157"/>
                  </a:cubicBezTo>
                  <a:close/>
                  <a:moveTo>
                    <a:pt x="54" y="145"/>
                  </a:moveTo>
                  <a:cubicBezTo>
                    <a:pt x="50" y="141"/>
                    <a:pt x="50" y="141"/>
                    <a:pt x="50" y="14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0"/>
                    <a:pt x="76" y="119"/>
                    <a:pt x="76" y="118"/>
                  </a:cubicBezTo>
                  <a:cubicBezTo>
                    <a:pt x="75" y="117"/>
                    <a:pt x="74" y="117"/>
                    <a:pt x="73" y="11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58" y="96"/>
                    <a:pt x="58" y="96"/>
                    <a:pt x="58" y="96"/>
                  </a:cubicBezTo>
                  <a:cubicBezTo>
                    <a:pt x="85" y="123"/>
                    <a:pt x="85" y="123"/>
                    <a:pt x="85" y="123"/>
                  </a:cubicBezTo>
                  <a:lnTo>
                    <a:pt x="54" y="1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80" tIns="91440" rIns="182880" bIns="9144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Freeform 14"/>
            <p:cNvSpPr>
              <a:spLocks noEditPoints="1"/>
            </p:cNvSpPr>
            <p:nvPr/>
          </p:nvSpPr>
          <p:spPr bwMode="auto">
            <a:xfrm>
              <a:off x="15428" y="5217"/>
              <a:ext cx="935" cy="657"/>
            </a:xfrm>
            <a:custGeom>
              <a:avLst/>
              <a:gdLst>
                <a:gd name="T0" fmla="*/ 195 w 195"/>
                <a:gd name="T1" fmla="*/ 0 h 137"/>
                <a:gd name="T2" fmla="*/ 186 w 195"/>
                <a:gd name="T3" fmla="*/ 35 h 137"/>
                <a:gd name="T4" fmla="*/ 177 w 195"/>
                <a:gd name="T5" fmla="*/ 27 h 137"/>
                <a:gd name="T6" fmla="*/ 127 w 195"/>
                <a:gd name="T7" fmla="*/ 77 h 137"/>
                <a:gd name="T8" fmla="*/ 106 w 195"/>
                <a:gd name="T9" fmla="*/ 57 h 137"/>
                <a:gd name="T10" fmla="*/ 73 w 195"/>
                <a:gd name="T11" fmla="*/ 90 h 137"/>
                <a:gd name="T12" fmla="*/ 64 w 195"/>
                <a:gd name="T13" fmla="*/ 82 h 137"/>
                <a:gd name="T14" fmla="*/ 106 w 195"/>
                <a:gd name="T15" fmla="*/ 40 h 137"/>
                <a:gd name="T16" fmla="*/ 127 w 195"/>
                <a:gd name="T17" fmla="*/ 60 h 137"/>
                <a:gd name="T18" fmla="*/ 169 w 195"/>
                <a:gd name="T19" fmla="*/ 18 h 137"/>
                <a:gd name="T20" fmla="*/ 161 w 195"/>
                <a:gd name="T21" fmla="*/ 10 h 137"/>
                <a:gd name="T22" fmla="*/ 195 w 195"/>
                <a:gd name="T23" fmla="*/ 0 h 137"/>
                <a:gd name="T24" fmla="*/ 177 w 195"/>
                <a:gd name="T25" fmla="*/ 38 h 137"/>
                <a:gd name="T26" fmla="*/ 181 w 195"/>
                <a:gd name="T27" fmla="*/ 41 h 137"/>
                <a:gd name="T28" fmla="*/ 181 w 195"/>
                <a:gd name="T29" fmla="*/ 122 h 137"/>
                <a:gd name="T30" fmla="*/ 166 w 195"/>
                <a:gd name="T31" fmla="*/ 137 h 137"/>
                <a:gd name="T32" fmla="*/ 15 w 195"/>
                <a:gd name="T33" fmla="*/ 137 h 137"/>
                <a:gd name="T34" fmla="*/ 0 w 195"/>
                <a:gd name="T35" fmla="*/ 122 h 137"/>
                <a:gd name="T36" fmla="*/ 0 w 195"/>
                <a:gd name="T37" fmla="*/ 25 h 137"/>
                <a:gd name="T38" fmla="*/ 15 w 195"/>
                <a:gd name="T39" fmla="*/ 10 h 137"/>
                <a:gd name="T40" fmla="*/ 150 w 195"/>
                <a:gd name="T41" fmla="*/ 10 h 137"/>
                <a:gd name="T42" fmla="*/ 158 w 195"/>
                <a:gd name="T43" fmla="*/ 18 h 137"/>
                <a:gd name="T44" fmla="*/ 145 w 195"/>
                <a:gd name="T45" fmla="*/ 31 h 137"/>
                <a:gd name="T46" fmla="*/ 13 w 195"/>
                <a:gd name="T47" fmla="*/ 31 h 137"/>
                <a:gd name="T48" fmla="*/ 13 w 195"/>
                <a:gd name="T49" fmla="*/ 115 h 137"/>
                <a:gd name="T50" fmla="*/ 168 w 195"/>
                <a:gd name="T51" fmla="*/ 115 h 137"/>
                <a:gd name="T52" fmla="*/ 168 w 195"/>
                <a:gd name="T53" fmla="*/ 47 h 137"/>
                <a:gd name="T54" fmla="*/ 177 w 195"/>
                <a:gd name="T55" fmla="*/ 38 h 137"/>
                <a:gd name="T56" fmla="*/ 49 w 195"/>
                <a:gd name="T57" fmla="*/ 22 h 137"/>
                <a:gd name="T58" fmla="*/ 54 w 195"/>
                <a:gd name="T59" fmla="*/ 27 h 137"/>
                <a:gd name="T60" fmla="*/ 59 w 195"/>
                <a:gd name="T61" fmla="*/ 22 h 137"/>
                <a:gd name="T62" fmla="*/ 54 w 195"/>
                <a:gd name="T63" fmla="*/ 18 h 137"/>
                <a:gd name="T64" fmla="*/ 49 w 195"/>
                <a:gd name="T65" fmla="*/ 22 h 137"/>
                <a:gd name="T66" fmla="*/ 34 w 195"/>
                <a:gd name="T67" fmla="*/ 22 h 137"/>
                <a:gd name="T68" fmla="*/ 38 w 195"/>
                <a:gd name="T69" fmla="*/ 27 h 137"/>
                <a:gd name="T70" fmla="*/ 43 w 195"/>
                <a:gd name="T71" fmla="*/ 22 h 137"/>
                <a:gd name="T72" fmla="*/ 38 w 195"/>
                <a:gd name="T73" fmla="*/ 18 h 137"/>
                <a:gd name="T74" fmla="*/ 34 w 195"/>
                <a:gd name="T75" fmla="*/ 22 h 137"/>
                <a:gd name="T76" fmla="*/ 18 w 195"/>
                <a:gd name="T77" fmla="*/ 22 h 137"/>
                <a:gd name="T78" fmla="*/ 23 w 195"/>
                <a:gd name="T79" fmla="*/ 27 h 137"/>
                <a:gd name="T80" fmla="*/ 27 w 195"/>
                <a:gd name="T81" fmla="*/ 22 h 137"/>
                <a:gd name="T82" fmla="*/ 23 w 195"/>
                <a:gd name="T83" fmla="*/ 18 h 137"/>
                <a:gd name="T84" fmla="*/ 18 w 195"/>
                <a:gd name="T85" fmla="*/ 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5" h="137">
                  <a:moveTo>
                    <a:pt x="195" y="0"/>
                  </a:moveTo>
                  <a:cubicBezTo>
                    <a:pt x="186" y="35"/>
                    <a:pt x="186" y="35"/>
                    <a:pt x="186" y="35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1" y="10"/>
                    <a:pt x="161" y="10"/>
                    <a:pt x="161" y="10"/>
                  </a:cubicBezTo>
                  <a:lnTo>
                    <a:pt x="195" y="0"/>
                  </a:lnTo>
                  <a:close/>
                  <a:moveTo>
                    <a:pt x="177" y="38"/>
                  </a:moveTo>
                  <a:cubicBezTo>
                    <a:pt x="181" y="41"/>
                    <a:pt x="181" y="41"/>
                    <a:pt x="181" y="41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81" y="130"/>
                    <a:pt x="174" y="137"/>
                    <a:pt x="166" y="137"/>
                  </a:cubicBezTo>
                  <a:cubicBezTo>
                    <a:pt x="15" y="137"/>
                    <a:pt x="15" y="137"/>
                    <a:pt x="15" y="137"/>
                  </a:cubicBezTo>
                  <a:cubicBezTo>
                    <a:pt x="7" y="137"/>
                    <a:pt x="0" y="130"/>
                    <a:pt x="0" y="12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7"/>
                    <a:pt x="7" y="10"/>
                    <a:pt x="15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47"/>
                    <a:pt x="168" y="47"/>
                    <a:pt x="168" y="47"/>
                  </a:cubicBezTo>
                  <a:lnTo>
                    <a:pt x="177" y="38"/>
                  </a:lnTo>
                  <a:close/>
                  <a:moveTo>
                    <a:pt x="49" y="22"/>
                  </a:moveTo>
                  <a:cubicBezTo>
                    <a:pt x="49" y="25"/>
                    <a:pt x="51" y="27"/>
                    <a:pt x="54" y="27"/>
                  </a:cubicBezTo>
                  <a:cubicBezTo>
                    <a:pt x="57" y="27"/>
                    <a:pt x="59" y="25"/>
                    <a:pt x="59" y="22"/>
                  </a:cubicBezTo>
                  <a:cubicBezTo>
                    <a:pt x="59" y="20"/>
                    <a:pt x="57" y="18"/>
                    <a:pt x="54" y="18"/>
                  </a:cubicBezTo>
                  <a:cubicBezTo>
                    <a:pt x="51" y="18"/>
                    <a:pt x="49" y="20"/>
                    <a:pt x="49" y="22"/>
                  </a:cubicBezTo>
                  <a:close/>
                  <a:moveTo>
                    <a:pt x="34" y="22"/>
                  </a:moveTo>
                  <a:cubicBezTo>
                    <a:pt x="34" y="25"/>
                    <a:pt x="36" y="27"/>
                    <a:pt x="38" y="27"/>
                  </a:cubicBezTo>
                  <a:cubicBezTo>
                    <a:pt x="41" y="27"/>
                    <a:pt x="43" y="25"/>
                    <a:pt x="43" y="22"/>
                  </a:cubicBezTo>
                  <a:cubicBezTo>
                    <a:pt x="43" y="20"/>
                    <a:pt x="41" y="18"/>
                    <a:pt x="38" y="18"/>
                  </a:cubicBezTo>
                  <a:cubicBezTo>
                    <a:pt x="36" y="18"/>
                    <a:pt x="34" y="20"/>
                    <a:pt x="34" y="22"/>
                  </a:cubicBezTo>
                  <a:close/>
                  <a:moveTo>
                    <a:pt x="18" y="22"/>
                  </a:moveTo>
                  <a:cubicBezTo>
                    <a:pt x="18" y="25"/>
                    <a:pt x="20" y="27"/>
                    <a:pt x="23" y="27"/>
                  </a:cubicBezTo>
                  <a:cubicBezTo>
                    <a:pt x="25" y="27"/>
                    <a:pt x="27" y="25"/>
                    <a:pt x="27" y="22"/>
                  </a:cubicBezTo>
                  <a:cubicBezTo>
                    <a:pt x="27" y="20"/>
                    <a:pt x="25" y="18"/>
                    <a:pt x="23" y="18"/>
                  </a:cubicBezTo>
                  <a:cubicBezTo>
                    <a:pt x="20" y="18"/>
                    <a:pt x="18" y="20"/>
                    <a:pt x="18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TextBox 20"/>
            <p:cNvSpPr txBox="1"/>
            <p:nvPr/>
          </p:nvSpPr>
          <p:spPr>
            <a:xfrm>
              <a:off x="5536" y="6140"/>
              <a:ext cx="2377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Step 02</a:t>
              </a:r>
            </a:p>
          </p:txBody>
        </p:sp>
        <p:sp>
          <p:nvSpPr>
            <p:cNvPr id="55" name="TextBox 21"/>
            <p:cNvSpPr txBox="1"/>
            <p:nvPr/>
          </p:nvSpPr>
          <p:spPr>
            <a:xfrm>
              <a:off x="8411" y="6140"/>
              <a:ext cx="2377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Step 03</a:t>
              </a:r>
            </a:p>
          </p:txBody>
        </p:sp>
        <p:sp>
          <p:nvSpPr>
            <p:cNvPr id="56" name="TextBox 22"/>
            <p:cNvSpPr txBox="1"/>
            <p:nvPr/>
          </p:nvSpPr>
          <p:spPr>
            <a:xfrm>
              <a:off x="11653" y="6140"/>
              <a:ext cx="2377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Step 04</a:t>
              </a:r>
            </a:p>
          </p:txBody>
        </p:sp>
        <p:sp>
          <p:nvSpPr>
            <p:cNvPr id="57" name="TextBox 23"/>
            <p:cNvSpPr txBox="1"/>
            <p:nvPr/>
          </p:nvSpPr>
          <p:spPr>
            <a:xfrm>
              <a:off x="14707" y="6140"/>
              <a:ext cx="2377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Step 05</a:t>
              </a:r>
            </a:p>
          </p:txBody>
        </p:sp>
        <p:sp>
          <p:nvSpPr>
            <p:cNvPr id="63" name="Oval 37"/>
            <p:cNvSpPr/>
            <p:nvPr/>
          </p:nvSpPr>
          <p:spPr>
            <a:xfrm>
              <a:off x="3000" y="6924"/>
              <a:ext cx="569" cy="569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Isosceles Triangle 38"/>
            <p:cNvSpPr/>
            <p:nvPr/>
          </p:nvSpPr>
          <p:spPr>
            <a:xfrm rot="10800000">
              <a:off x="3166" y="7137"/>
              <a:ext cx="237" cy="2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5" name="Oval 39"/>
            <p:cNvSpPr/>
            <p:nvPr/>
          </p:nvSpPr>
          <p:spPr>
            <a:xfrm>
              <a:off x="9212" y="6924"/>
              <a:ext cx="569" cy="569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Isosceles Triangle 40"/>
            <p:cNvSpPr/>
            <p:nvPr/>
          </p:nvSpPr>
          <p:spPr>
            <a:xfrm rot="10800000">
              <a:off x="9378" y="7137"/>
              <a:ext cx="237" cy="2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Oval 41"/>
            <p:cNvSpPr/>
            <p:nvPr/>
          </p:nvSpPr>
          <p:spPr>
            <a:xfrm>
              <a:off x="15360" y="6924"/>
              <a:ext cx="569" cy="569"/>
            </a:xfrm>
            <a:prstGeom prst="ellipse">
              <a:avLst/>
            </a:prstGeom>
            <a:solidFill>
              <a:schemeClr val="tx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Isosceles Triangle 42"/>
            <p:cNvSpPr/>
            <p:nvPr/>
          </p:nvSpPr>
          <p:spPr>
            <a:xfrm rot="10800000">
              <a:off x="15526" y="7137"/>
              <a:ext cx="237" cy="2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Oval 43"/>
            <p:cNvSpPr/>
            <p:nvPr/>
          </p:nvSpPr>
          <p:spPr>
            <a:xfrm>
              <a:off x="5981" y="4431"/>
              <a:ext cx="569" cy="569"/>
            </a:xfrm>
            <a:prstGeom prst="ellipse">
              <a:avLst/>
            </a:prstGeom>
            <a:solidFill>
              <a:schemeClr val="tx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Isosceles Triangle 44"/>
            <p:cNvSpPr/>
            <p:nvPr/>
          </p:nvSpPr>
          <p:spPr>
            <a:xfrm>
              <a:off x="6147" y="4596"/>
              <a:ext cx="237" cy="2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Oval 45"/>
            <p:cNvSpPr/>
            <p:nvPr/>
          </p:nvSpPr>
          <p:spPr>
            <a:xfrm>
              <a:off x="12194" y="4431"/>
              <a:ext cx="569" cy="569"/>
            </a:xfrm>
            <a:prstGeom prst="ellipse">
              <a:avLst/>
            </a:prstGeom>
            <a:solidFill>
              <a:schemeClr val="tx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Isosceles Triangle 46"/>
            <p:cNvSpPr/>
            <p:nvPr/>
          </p:nvSpPr>
          <p:spPr>
            <a:xfrm>
              <a:off x="12359" y="4596"/>
              <a:ext cx="237" cy="2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cxnSp>
        <p:nvCxnSpPr>
          <p:cNvPr id="73" name="直接连接符 72"/>
          <p:cNvCxnSpPr/>
          <p:nvPr/>
        </p:nvCxnSpPr>
        <p:spPr>
          <a:xfrm>
            <a:off x="5822271" y="1552959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sp>
        <p:nvSpPr>
          <p:cNvPr id="2" name="Text Placeholder 3"/>
          <p:cNvSpPr txBox="1"/>
          <p:nvPr/>
        </p:nvSpPr>
        <p:spPr>
          <a:xfrm>
            <a:off x="1250579" y="1988696"/>
            <a:ext cx="596317" cy="61555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2087904" y="2330333"/>
            <a:ext cx="2166115" cy="0"/>
          </a:xfrm>
          <a:prstGeom prst="line">
            <a:avLst/>
          </a:prstGeom>
          <a:ln w="19050" cap="rnd">
            <a:solidFill>
              <a:schemeClr val="tx1">
                <a:lumMod val="40000"/>
                <a:lumOff val="60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3"/>
          <p:cNvSpPr txBox="1"/>
          <p:nvPr/>
        </p:nvSpPr>
        <p:spPr>
          <a:xfrm>
            <a:off x="4558905" y="1988696"/>
            <a:ext cx="596317" cy="61555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5361570" y="2330333"/>
            <a:ext cx="2166115" cy="0"/>
          </a:xfrm>
          <a:prstGeom prst="line">
            <a:avLst/>
          </a:prstGeom>
          <a:ln w="19050" cap="rnd">
            <a:solidFill>
              <a:schemeClr val="tx1">
                <a:lumMod val="40000"/>
                <a:lumOff val="60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Placeholder 3"/>
          <p:cNvSpPr txBox="1"/>
          <p:nvPr/>
        </p:nvSpPr>
        <p:spPr>
          <a:xfrm>
            <a:off x="7784139" y="1988696"/>
            <a:ext cx="596317" cy="61555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8609911" y="2330333"/>
            <a:ext cx="2166115" cy="0"/>
          </a:xfrm>
          <a:prstGeom prst="line">
            <a:avLst/>
          </a:prstGeom>
          <a:ln w="19050" cap="rnd">
            <a:solidFill>
              <a:schemeClr val="tx1">
                <a:lumMod val="40000"/>
                <a:lumOff val="6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Elbow Connector 41"/>
          <p:cNvCxnSpPr/>
          <p:nvPr/>
        </p:nvCxnSpPr>
        <p:spPr>
          <a:xfrm rot="10800000" flipV="1">
            <a:off x="8542581" y="2330331"/>
            <a:ext cx="2233448" cy="1946891"/>
          </a:xfrm>
          <a:prstGeom prst="bentConnector3">
            <a:avLst>
              <a:gd name="adj1" fmla="val -6040"/>
            </a:avLst>
          </a:prstGeom>
          <a:ln w="19050">
            <a:solidFill>
              <a:schemeClr val="tx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/>
          <p:cNvSpPr txBox="1"/>
          <p:nvPr/>
        </p:nvSpPr>
        <p:spPr>
          <a:xfrm>
            <a:off x="1250579" y="3936108"/>
            <a:ext cx="596317" cy="61555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</a:p>
        </p:txBody>
      </p:sp>
      <p:sp>
        <p:nvSpPr>
          <p:cNvPr id="47" name="Text Placeholder 3"/>
          <p:cNvSpPr txBox="1"/>
          <p:nvPr/>
        </p:nvSpPr>
        <p:spPr>
          <a:xfrm>
            <a:off x="4558905" y="3936108"/>
            <a:ext cx="596317" cy="61555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</a:p>
        </p:txBody>
      </p:sp>
      <p:sp>
        <p:nvSpPr>
          <p:cNvPr id="51" name="Text Placeholder 3"/>
          <p:cNvSpPr txBox="1"/>
          <p:nvPr/>
        </p:nvSpPr>
        <p:spPr>
          <a:xfrm>
            <a:off x="7784139" y="3936108"/>
            <a:ext cx="596317" cy="61555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</a:p>
        </p:txBody>
      </p:sp>
      <p:cxnSp>
        <p:nvCxnSpPr>
          <p:cNvPr id="55" name="Straight Connector 54"/>
          <p:cNvCxnSpPr/>
          <p:nvPr/>
        </p:nvCxnSpPr>
        <p:spPr>
          <a:xfrm flipH="1">
            <a:off x="5315356" y="4277223"/>
            <a:ext cx="2166115" cy="0"/>
          </a:xfrm>
          <a:prstGeom prst="line">
            <a:avLst/>
          </a:prstGeom>
          <a:ln w="19050" cap="rnd">
            <a:solidFill>
              <a:schemeClr val="tx1">
                <a:lumMod val="40000"/>
                <a:lumOff val="60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2041691" y="4277223"/>
            <a:ext cx="2166115" cy="0"/>
          </a:xfrm>
          <a:prstGeom prst="line">
            <a:avLst/>
          </a:prstGeom>
          <a:ln w="19050" cap="rnd">
            <a:solidFill>
              <a:schemeClr val="tx1">
                <a:lumMod val="40000"/>
                <a:lumOff val="60000"/>
              </a:schemeClr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190171" y="2580032"/>
            <a:ext cx="1065212" cy="306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Start Here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1190171" y="2899437"/>
            <a:ext cx="293987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This Great Paragraph line is a sample Lorem ipsum dolor sit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amet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. Feel free to edit it, Happy Design guys!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1352296" y="2886127"/>
            <a:ext cx="365760" cy="0"/>
          </a:xfrm>
          <a:prstGeom prst="line">
            <a:avLst/>
          </a:prstGeom>
          <a:ln w="25400" cap="rnd">
            <a:solidFill>
              <a:srgbClr val="4A846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502258" y="2580032"/>
            <a:ext cx="97436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Next Step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4502258" y="2899437"/>
            <a:ext cx="293987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This Great Paragraph line is a sample Lorem ipsum dolor sit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amet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. Feel free to edit it, Happy Design guys!</a:t>
            </a:r>
          </a:p>
        </p:txBody>
      </p:sp>
      <p:cxnSp>
        <p:nvCxnSpPr>
          <p:cNvPr id="66" name="Straight Connector 65"/>
          <p:cNvCxnSpPr/>
          <p:nvPr/>
        </p:nvCxnSpPr>
        <p:spPr>
          <a:xfrm>
            <a:off x="4664383" y="2886127"/>
            <a:ext cx="365760" cy="0"/>
          </a:xfrm>
          <a:prstGeom prst="line">
            <a:avLst/>
          </a:prstGeom>
          <a:ln w="25400" cap="rnd">
            <a:solidFill>
              <a:srgbClr val="4A846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741364" y="2580032"/>
            <a:ext cx="12406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Keep Moving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7741364" y="2899437"/>
            <a:ext cx="293987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This Great Paragraph line is a sample Lorem ipsum dolor sit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amet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. Feel free to edit it, Happy Design guys!</a:t>
            </a:r>
          </a:p>
        </p:txBody>
      </p:sp>
      <p:cxnSp>
        <p:nvCxnSpPr>
          <p:cNvPr id="69" name="Straight Connector 68"/>
          <p:cNvCxnSpPr/>
          <p:nvPr/>
        </p:nvCxnSpPr>
        <p:spPr>
          <a:xfrm>
            <a:off x="7903489" y="2886127"/>
            <a:ext cx="365760" cy="0"/>
          </a:xfrm>
          <a:prstGeom prst="line">
            <a:avLst/>
          </a:prstGeom>
          <a:ln w="25400" cap="rnd">
            <a:solidFill>
              <a:srgbClr val="4A846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1190171" y="4518863"/>
            <a:ext cx="66556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Finish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1190171" y="4838268"/>
            <a:ext cx="293987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This Great Paragraph line is a sample Lorem ipsum dolor sit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amet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. Feel free to edit it, Happy Design guys!</a:t>
            </a:r>
          </a:p>
        </p:txBody>
      </p:sp>
      <p:cxnSp>
        <p:nvCxnSpPr>
          <p:cNvPr id="88" name="Straight Connector 87"/>
          <p:cNvCxnSpPr/>
          <p:nvPr/>
        </p:nvCxnSpPr>
        <p:spPr>
          <a:xfrm>
            <a:off x="1352296" y="4824958"/>
            <a:ext cx="365760" cy="0"/>
          </a:xfrm>
          <a:prstGeom prst="line">
            <a:avLst/>
          </a:prstGeom>
          <a:ln w="25400" cap="rnd">
            <a:solidFill>
              <a:srgbClr val="4A846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4502258" y="4518863"/>
            <a:ext cx="127310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Almost There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502258" y="4838268"/>
            <a:ext cx="293987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This Great Paragraph line is a sample Lorem ipsum dolor sit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amet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. Feel free to edit it, Happy Design guys!</a:t>
            </a:r>
          </a:p>
        </p:txBody>
      </p:sp>
      <p:cxnSp>
        <p:nvCxnSpPr>
          <p:cNvPr id="91" name="Straight Connector 90"/>
          <p:cNvCxnSpPr/>
          <p:nvPr/>
        </p:nvCxnSpPr>
        <p:spPr>
          <a:xfrm>
            <a:off x="4664383" y="4824958"/>
            <a:ext cx="365760" cy="0"/>
          </a:xfrm>
          <a:prstGeom prst="line">
            <a:avLst/>
          </a:prstGeom>
          <a:ln w="25400" cap="rnd">
            <a:solidFill>
              <a:srgbClr val="4A846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741364" y="4518863"/>
            <a:ext cx="133722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Need a Break?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7741364" y="4838268"/>
            <a:ext cx="293987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This Great Paragraph line is a sample Lorem ipsum dolor sit </a:t>
            </a:r>
            <a:r>
              <a:rPr kumimoji="0" lang="en-US" sz="11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amet</a:t>
            </a:r>
            <a:r>
              <a: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. Feel free to edit it, Happy Design guys!</a:t>
            </a:r>
          </a:p>
        </p:txBody>
      </p:sp>
      <p:cxnSp>
        <p:nvCxnSpPr>
          <p:cNvPr id="94" name="Straight Connector 93"/>
          <p:cNvCxnSpPr/>
          <p:nvPr/>
        </p:nvCxnSpPr>
        <p:spPr>
          <a:xfrm>
            <a:off x="7903489" y="4824958"/>
            <a:ext cx="365760" cy="0"/>
          </a:xfrm>
          <a:prstGeom prst="line">
            <a:avLst/>
          </a:prstGeom>
          <a:ln w="25400" cap="rnd">
            <a:solidFill>
              <a:srgbClr val="4A846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733661" y="1858299"/>
            <a:ext cx="601808" cy="601808"/>
          </a:xfrm>
          <a:prstGeom prst="ellipse">
            <a:avLst/>
          </a:prstGeom>
          <a:solidFill>
            <a:srgbClr val="008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33661" y="3316056"/>
            <a:ext cx="601808" cy="601808"/>
          </a:xfrm>
          <a:prstGeom prst="ellipse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727596" y="4773813"/>
            <a:ext cx="601808" cy="601808"/>
          </a:xfrm>
          <a:prstGeom prst="ellipse">
            <a:avLst/>
          </a:prstGeom>
          <a:solidFill>
            <a:srgbClr val="008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49818" y="2038408"/>
            <a:ext cx="4229969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4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zh-CN" sz="1400" spc="-1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49818" y="1656320"/>
            <a:ext cx="20524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843694" y="3496165"/>
            <a:ext cx="4229969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4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zh-CN" sz="1400" spc="-1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43694" y="3114077"/>
            <a:ext cx="20524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40662" y="4953922"/>
            <a:ext cx="4229969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4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zh-CN" sz="1400" spc="-1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40662" y="4571834"/>
            <a:ext cx="205248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43931" y="1969683"/>
            <a:ext cx="363436" cy="31973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822768" y="4869070"/>
            <a:ext cx="403649" cy="35953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843931" y="3403640"/>
            <a:ext cx="384599" cy="384599"/>
          </a:xfrm>
          <a:prstGeom prst="rect">
            <a:avLst/>
          </a:prstGeom>
        </p:spPr>
      </p:pic>
      <p:pic>
        <p:nvPicPr>
          <p:cNvPr id="2" name="图片 1" descr="0c952960ccc26d86251e3762e0331f03087ecebc1c9ba-aAhya5_fw658"/>
          <p:cNvPicPr>
            <a:picLocks noChangeAspect="1"/>
          </p:cNvPicPr>
          <p:nvPr/>
        </p:nvPicPr>
        <p:blipFill>
          <a:blip r:embed="rId6"/>
          <a:srcRect b="4624"/>
          <a:stretch>
            <a:fillRect/>
          </a:stretch>
        </p:blipFill>
        <p:spPr>
          <a:xfrm>
            <a:off x="7936230" y="1412875"/>
            <a:ext cx="3076575" cy="44011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春夏水彩风格荷花荷叶PNG图片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11364" t="4962" r="42039" b="26768"/>
          <a:stretch>
            <a:fillRect/>
          </a:stretch>
        </p:blipFill>
        <p:spPr>
          <a:xfrm>
            <a:off x="7540625" y="0"/>
            <a:ext cx="4686935" cy="68668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337333" y="2828834"/>
            <a:ext cx="1517333" cy="15173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89357" y="2828834"/>
            <a:ext cx="25541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40625" y="2828925"/>
            <a:ext cx="2004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TWO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54978" y="1803400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</a:t>
            </a:r>
          </a:p>
        </p:txBody>
      </p:sp>
      <p:pic>
        <p:nvPicPr>
          <p:cNvPr id="3" name="图片 2" descr="春夏水彩风格荷花荷叶PNG图片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59937" t="64810" r="21054" b="12475"/>
          <a:stretch>
            <a:fillRect/>
          </a:stretch>
        </p:blipFill>
        <p:spPr>
          <a:xfrm>
            <a:off x="-193675" y="4582160"/>
            <a:ext cx="1911985" cy="228473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89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954347" y="1452853"/>
            <a:ext cx="8339188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/>
          <p:cNvGrpSpPr/>
          <p:nvPr/>
        </p:nvGrpSpPr>
        <p:grpSpPr>
          <a:xfrm>
            <a:off x="928955" y="1487144"/>
            <a:ext cx="10292178" cy="3902375"/>
            <a:chOff x="1099" y="2153"/>
            <a:chExt cx="17002" cy="6447"/>
          </a:xfrm>
        </p:grpSpPr>
        <p:sp>
          <p:nvSpPr>
            <p:cNvPr id="37" name="任意多边形: 形状 10"/>
            <p:cNvSpPr/>
            <p:nvPr/>
          </p:nvSpPr>
          <p:spPr>
            <a:xfrm rot="8100000">
              <a:off x="1601" y="2698"/>
              <a:ext cx="2903" cy="2903"/>
            </a:xfrm>
            <a:custGeom>
              <a:avLst/>
              <a:gdLst>
                <a:gd name="connsiteX0" fmla="*/ 518189 w 2311468"/>
                <a:gd name="connsiteY0" fmla="*/ 1793280 h 2311469"/>
                <a:gd name="connsiteX1" fmla="*/ 518189 w 2311468"/>
                <a:gd name="connsiteY1" fmla="*/ 1515768 h 2311469"/>
                <a:gd name="connsiteX2" fmla="*/ 68869 w 2311468"/>
                <a:gd name="connsiteY2" fmla="*/ 1066448 h 2311469"/>
                <a:gd name="connsiteX3" fmla="*/ 68869 w 2311468"/>
                <a:gd name="connsiteY3" fmla="*/ 733916 h 2311469"/>
                <a:gd name="connsiteX4" fmla="*/ 733915 w 2311468"/>
                <a:gd name="connsiteY4" fmla="*/ 68870 h 2311469"/>
                <a:gd name="connsiteX5" fmla="*/ 1066448 w 2311468"/>
                <a:gd name="connsiteY5" fmla="*/ 68870 h 2311469"/>
                <a:gd name="connsiteX6" fmla="*/ 2242599 w 2311468"/>
                <a:gd name="connsiteY6" fmla="*/ 1245021 h 2311469"/>
                <a:gd name="connsiteX7" fmla="*/ 2242599 w 2311468"/>
                <a:gd name="connsiteY7" fmla="*/ 1577553 h 2311469"/>
                <a:gd name="connsiteX8" fmla="*/ 1577553 w 2311468"/>
                <a:gd name="connsiteY8" fmla="*/ 2242599 h 2311469"/>
                <a:gd name="connsiteX9" fmla="*/ 1245020 w 2311468"/>
                <a:gd name="connsiteY9" fmla="*/ 2242599 h 2311469"/>
                <a:gd name="connsiteX10" fmla="*/ 795701 w 2311468"/>
                <a:gd name="connsiteY10" fmla="*/ 1793280 h 23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1468" h="2311469">
                  <a:moveTo>
                    <a:pt x="518189" y="1793280"/>
                  </a:moveTo>
                  <a:lnTo>
                    <a:pt x="518189" y="1515768"/>
                  </a:lnTo>
                  <a:lnTo>
                    <a:pt x="68869" y="1066448"/>
                  </a:lnTo>
                  <a:cubicBezTo>
                    <a:pt x="-22957" y="974622"/>
                    <a:pt x="-22957" y="825742"/>
                    <a:pt x="68869" y="733916"/>
                  </a:cubicBezTo>
                  <a:lnTo>
                    <a:pt x="733915" y="68870"/>
                  </a:lnTo>
                  <a:cubicBezTo>
                    <a:pt x="825741" y="-22957"/>
                    <a:pt x="974621" y="-22957"/>
                    <a:pt x="1066448" y="68870"/>
                  </a:cubicBezTo>
                  <a:lnTo>
                    <a:pt x="2242599" y="1245021"/>
                  </a:lnTo>
                  <a:cubicBezTo>
                    <a:pt x="2334425" y="1336847"/>
                    <a:pt x="2334425" y="1485727"/>
                    <a:pt x="2242599" y="1577553"/>
                  </a:cubicBezTo>
                  <a:lnTo>
                    <a:pt x="1577553" y="2242599"/>
                  </a:lnTo>
                  <a:cubicBezTo>
                    <a:pt x="1485726" y="2334426"/>
                    <a:pt x="1336847" y="2334426"/>
                    <a:pt x="1245020" y="2242599"/>
                  </a:cubicBezTo>
                  <a:lnTo>
                    <a:pt x="795701" y="1793280"/>
                  </a:ln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任意多边形: 形状 11"/>
            <p:cNvSpPr/>
            <p:nvPr/>
          </p:nvSpPr>
          <p:spPr>
            <a:xfrm rot="8100000">
              <a:off x="5980" y="2698"/>
              <a:ext cx="2903" cy="2903"/>
            </a:xfrm>
            <a:custGeom>
              <a:avLst/>
              <a:gdLst>
                <a:gd name="connsiteX0" fmla="*/ 518189 w 2311468"/>
                <a:gd name="connsiteY0" fmla="*/ 1793280 h 2311469"/>
                <a:gd name="connsiteX1" fmla="*/ 518189 w 2311468"/>
                <a:gd name="connsiteY1" fmla="*/ 1515768 h 2311469"/>
                <a:gd name="connsiteX2" fmla="*/ 68869 w 2311468"/>
                <a:gd name="connsiteY2" fmla="*/ 1066448 h 2311469"/>
                <a:gd name="connsiteX3" fmla="*/ 68869 w 2311468"/>
                <a:gd name="connsiteY3" fmla="*/ 733916 h 2311469"/>
                <a:gd name="connsiteX4" fmla="*/ 733915 w 2311468"/>
                <a:gd name="connsiteY4" fmla="*/ 68870 h 2311469"/>
                <a:gd name="connsiteX5" fmla="*/ 1066448 w 2311468"/>
                <a:gd name="connsiteY5" fmla="*/ 68870 h 2311469"/>
                <a:gd name="connsiteX6" fmla="*/ 2242599 w 2311468"/>
                <a:gd name="connsiteY6" fmla="*/ 1245021 h 2311469"/>
                <a:gd name="connsiteX7" fmla="*/ 2242599 w 2311468"/>
                <a:gd name="connsiteY7" fmla="*/ 1577553 h 2311469"/>
                <a:gd name="connsiteX8" fmla="*/ 1577553 w 2311468"/>
                <a:gd name="connsiteY8" fmla="*/ 2242599 h 2311469"/>
                <a:gd name="connsiteX9" fmla="*/ 1245020 w 2311468"/>
                <a:gd name="connsiteY9" fmla="*/ 2242599 h 2311469"/>
                <a:gd name="connsiteX10" fmla="*/ 795701 w 2311468"/>
                <a:gd name="connsiteY10" fmla="*/ 1793280 h 23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1468" h="2311469">
                  <a:moveTo>
                    <a:pt x="518189" y="1793280"/>
                  </a:moveTo>
                  <a:lnTo>
                    <a:pt x="518189" y="1515768"/>
                  </a:lnTo>
                  <a:lnTo>
                    <a:pt x="68869" y="1066448"/>
                  </a:lnTo>
                  <a:cubicBezTo>
                    <a:pt x="-22957" y="974622"/>
                    <a:pt x="-22957" y="825742"/>
                    <a:pt x="68869" y="733916"/>
                  </a:cubicBezTo>
                  <a:lnTo>
                    <a:pt x="733915" y="68870"/>
                  </a:lnTo>
                  <a:cubicBezTo>
                    <a:pt x="825741" y="-22957"/>
                    <a:pt x="974621" y="-22957"/>
                    <a:pt x="1066448" y="68870"/>
                  </a:cubicBezTo>
                  <a:lnTo>
                    <a:pt x="2242599" y="1245021"/>
                  </a:lnTo>
                  <a:cubicBezTo>
                    <a:pt x="2334425" y="1336847"/>
                    <a:pt x="2334425" y="1485727"/>
                    <a:pt x="2242599" y="1577553"/>
                  </a:cubicBezTo>
                  <a:lnTo>
                    <a:pt x="1577553" y="2242599"/>
                  </a:lnTo>
                  <a:cubicBezTo>
                    <a:pt x="1485726" y="2334426"/>
                    <a:pt x="1336847" y="2334426"/>
                    <a:pt x="1245020" y="2242599"/>
                  </a:cubicBezTo>
                  <a:lnTo>
                    <a:pt x="795701" y="1793280"/>
                  </a:ln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任意多边形: 形状 12"/>
            <p:cNvSpPr/>
            <p:nvPr/>
          </p:nvSpPr>
          <p:spPr>
            <a:xfrm rot="8100000">
              <a:off x="10358" y="2698"/>
              <a:ext cx="2903" cy="2903"/>
            </a:xfrm>
            <a:custGeom>
              <a:avLst/>
              <a:gdLst>
                <a:gd name="connsiteX0" fmla="*/ 518189 w 2311468"/>
                <a:gd name="connsiteY0" fmla="*/ 1793280 h 2311469"/>
                <a:gd name="connsiteX1" fmla="*/ 518189 w 2311468"/>
                <a:gd name="connsiteY1" fmla="*/ 1515768 h 2311469"/>
                <a:gd name="connsiteX2" fmla="*/ 68869 w 2311468"/>
                <a:gd name="connsiteY2" fmla="*/ 1066448 h 2311469"/>
                <a:gd name="connsiteX3" fmla="*/ 68869 w 2311468"/>
                <a:gd name="connsiteY3" fmla="*/ 733916 h 2311469"/>
                <a:gd name="connsiteX4" fmla="*/ 733915 w 2311468"/>
                <a:gd name="connsiteY4" fmla="*/ 68870 h 2311469"/>
                <a:gd name="connsiteX5" fmla="*/ 1066448 w 2311468"/>
                <a:gd name="connsiteY5" fmla="*/ 68870 h 2311469"/>
                <a:gd name="connsiteX6" fmla="*/ 2242599 w 2311468"/>
                <a:gd name="connsiteY6" fmla="*/ 1245021 h 2311469"/>
                <a:gd name="connsiteX7" fmla="*/ 2242599 w 2311468"/>
                <a:gd name="connsiteY7" fmla="*/ 1577553 h 2311469"/>
                <a:gd name="connsiteX8" fmla="*/ 1577553 w 2311468"/>
                <a:gd name="connsiteY8" fmla="*/ 2242599 h 2311469"/>
                <a:gd name="connsiteX9" fmla="*/ 1245020 w 2311468"/>
                <a:gd name="connsiteY9" fmla="*/ 2242599 h 2311469"/>
                <a:gd name="connsiteX10" fmla="*/ 795701 w 2311468"/>
                <a:gd name="connsiteY10" fmla="*/ 1793280 h 23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1468" h="2311469">
                  <a:moveTo>
                    <a:pt x="518189" y="1793280"/>
                  </a:moveTo>
                  <a:lnTo>
                    <a:pt x="518189" y="1515768"/>
                  </a:lnTo>
                  <a:lnTo>
                    <a:pt x="68869" y="1066448"/>
                  </a:lnTo>
                  <a:cubicBezTo>
                    <a:pt x="-22957" y="974622"/>
                    <a:pt x="-22957" y="825742"/>
                    <a:pt x="68869" y="733916"/>
                  </a:cubicBezTo>
                  <a:lnTo>
                    <a:pt x="733915" y="68870"/>
                  </a:lnTo>
                  <a:cubicBezTo>
                    <a:pt x="825741" y="-22957"/>
                    <a:pt x="974621" y="-22957"/>
                    <a:pt x="1066448" y="68870"/>
                  </a:cubicBezTo>
                  <a:lnTo>
                    <a:pt x="2242599" y="1245021"/>
                  </a:lnTo>
                  <a:cubicBezTo>
                    <a:pt x="2334425" y="1336847"/>
                    <a:pt x="2334425" y="1485727"/>
                    <a:pt x="2242599" y="1577553"/>
                  </a:cubicBezTo>
                  <a:lnTo>
                    <a:pt x="1577553" y="2242599"/>
                  </a:lnTo>
                  <a:cubicBezTo>
                    <a:pt x="1485726" y="2334426"/>
                    <a:pt x="1336847" y="2334426"/>
                    <a:pt x="1245020" y="2242599"/>
                  </a:cubicBezTo>
                  <a:lnTo>
                    <a:pt x="795701" y="1793280"/>
                  </a:ln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任意多边形: 形状 13"/>
            <p:cNvSpPr/>
            <p:nvPr/>
          </p:nvSpPr>
          <p:spPr>
            <a:xfrm rot="8100000">
              <a:off x="14736" y="2698"/>
              <a:ext cx="2903" cy="2903"/>
            </a:xfrm>
            <a:custGeom>
              <a:avLst/>
              <a:gdLst>
                <a:gd name="connsiteX0" fmla="*/ 518189 w 2311468"/>
                <a:gd name="connsiteY0" fmla="*/ 1793280 h 2311469"/>
                <a:gd name="connsiteX1" fmla="*/ 518189 w 2311468"/>
                <a:gd name="connsiteY1" fmla="*/ 1515768 h 2311469"/>
                <a:gd name="connsiteX2" fmla="*/ 68869 w 2311468"/>
                <a:gd name="connsiteY2" fmla="*/ 1066448 h 2311469"/>
                <a:gd name="connsiteX3" fmla="*/ 68869 w 2311468"/>
                <a:gd name="connsiteY3" fmla="*/ 733916 h 2311469"/>
                <a:gd name="connsiteX4" fmla="*/ 733915 w 2311468"/>
                <a:gd name="connsiteY4" fmla="*/ 68870 h 2311469"/>
                <a:gd name="connsiteX5" fmla="*/ 1066448 w 2311468"/>
                <a:gd name="connsiteY5" fmla="*/ 68870 h 2311469"/>
                <a:gd name="connsiteX6" fmla="*/ 2242599 w 2311468"/>
                <a:gd name="connsiteY6" fmla="*/ 1245021 h 2311469"/>
                <a:gd name="connsiteX7" fmla="*/ 2242599 w 2311468"/>
                <a:gd name="connsiteY7" fmla="*/ 1577553 h 2311469"/>
                <a:gd name="connsiteX8" fmla="*/ 1577553 w 2311468"/>
                <a:gd name="connsiteY8" fmla="*/ 2242599 h 2311469"/>
                <a:gd name="connsiteX9" fmla="*/ 1245020 w 2311468"/>
                <a:gd name="connsiteY9" fmla="*/ 2242599 h 2311469"/>
                <a:gd name="connsiteX10" fmla="*/ 795701 w 2311468"/>
                <a:gd name="connsiteY10" fmla="*/ 1793280 h 23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1468" h="2311469">
                  <a:moveTo>
                    <a:pt x="518189" y="1793280"/>
                  </a:moveTo>
                  <a:lnTo>
                    <a:pt x="518189" y="1515768"/>
                  </a:lnTo>
                  <a:lnTo>
                    <a:pt x="68869" y="1066448"/>
                  </a:lnTo>
                  <a:cubicBezTo>
                    <a:pt x="-22957" y="974622"/>
                    <a:pt x="-22957" y="825742"/>
                    <a:pt x="68869" y="733916"/>
                  </a:cubicBezTo>
                  <a:lnTo>
                    <a:pt x="733915" y="68870"/>
                  </a:lnTo>
                  <a:cubicBezTo>
                    <a:pt x="825741" y="-22957"/>
                    <a:pt x="974621" y="-22957"/>
                    <a:pt x="1066448" y="68870"/>
                  </a:cubicBezTo>
                  <a:lnTo>
                    <a:pt x="2242599" y="1245021"/>
                  </a:lnTo>
                  <a:cubicBezTo>
                    <a:pt x="2334425" y="1336847"/>
                    <a:pt x="2334425" y="1485727"/>
                    <a:pt x="2242599" y="1577553"/>
                  </a:cubicBezTo>
                  <a:lnTo>
                    <a:pt x="1577553" y="2242599"/>
                  </a:lnTo>
                  <a:cubicBezTo>
                    <a:pt x="1485726" y="2334426"/>
                    <a:pt x="1336847" y="2334426"/>
                    <a:pt x="1245020" y="2242599"/>
                  </a:cubicBezTo>
                  <a:lnTo>
                    <a:pt x="795701" y="1793280"/>
                  </a:ln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278" y="2488"/>
              <a:ext cx="13133" cy="0"/>
            </a:xfrm>
            <a:prstGeom prst="line">
              <a:avLst/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7112" y="3842"/>
              <a:ext cx="672" cy="672"/>
            </a:xfrm>
            <a:custGeom>
              <a:avLst/>
              <a:gdLst>
                <a:gd name="T0" fmla="*/ 204 w 2867"/>
                <a:gd name="T1" fmla="*/ 1844 h 2868"/>
                <a:gd name="T2" fmla="*/ 2662 w 2867"/>
                <a:gd name="T3" fmla="*/ 1844 h 2868"/>
                <a:gd name="T4" fmla="*/ 2662 w 2867"/>
                <a:gd name="T5" fmla="*/ 2048 h 2868"/>
                <a:gd name="T6" fmla="*/ 204 w 2867"/>
                <a:gd name="T7" fmla="*/ 2048 h 2868"/>
                <a:gd name="T8" fmla="*/ 204 w 2867"/>
                <a:gd name="T9" fmla="*/ 1844 h 2868"/>
                <a:gd name="T10" fmla="*/ 2457 w 2867"/>
                <a:gd name="T11" fmla="*/ 717 h 2868"/>
                <a:gd name="T12" fmla="*/ 2355 w 2867"/>
                <a:gd name="T13" fmla="*/ 615 h 2868"/>
                <a:gd name="T14" fmla="*/ 2457 w 2867"/>
                <a:gd name="T15" fmla="*/ 512 h 2868"/>
                <a:gd name="T16" fmla="*/ 2559 w 2867"/>
                <a:gd name="T17" fmla="*/ 512 h 2868"/>
                <a:gd name="T18" fmla="*/ 2867 w 2867"/>
                <a:gd name="T19" fmla="*/ 820 h 2868"/>
                <a:gd name="T20" fmla="*/ 2867 w 2867"/>
                <a:gd name="T21" fmla="*/ 2560 h 2868"/>
                <a:gd name="T22" fmla="*/ 2559 w 2867"/>
                <a:gd name="T23" fmla="*/ 2868 h 2868"/>
                <a:gd name="T24" fmla="*/ 307 w 2867"/>
                <a:gd name="T25" fmla="*/ 2868 h 2868"/>
                <a:gd name="T26" fmla="*/ 0 w 2867"/>
                <a:gd name="T27" fmla="*/ 2560 h 2868"/>
                <a:gd name="T28" fmla="*/ 0 w 2867"/>
                <a:gd name="T29" fmla="*/ 820 h 2868"/>
                <a:gd name="T30" fmla="*/ 307 w 2867"/>
                <a:gd name="T31" fmla="*/ 512 h 2868"/>
                <a:gd name="T32" fmla="*/ 409 w 2867"/>
                <a:gd name="T33" fmla="*/ 512 h 2868"/>
                <a:gd name="T34" fmla="*/ 512 w 2867"/>
                <a:gd name="T35" fmla="*/ 615 h 2868"/>
                <a:gd name="T36" fmla="*/ 409 w 2867"/>
                <a:gd name="T37" fmla="*/ 717 h 2868"/>
                <a:gd name="T38" fmla="*/ 307 w 2867"/>
                <a:gd name="T39" fmla="*/ 717 h 2868"/>
                <a:gd name="T40" fmla="*/ 204 w 2867"/>
                <a:gd name="T41" fmla="*/ 820 h 2868"/>
                <a:gd name="T42" fmla="*/ 204 w 2867"/>
                <a:gd name="T43" fmla="*/ 2560 h 2868"/>
                <a:gd name="T44" fmla="*/ 307 w 2867"/>
                <a:gd name="T45" fmla="*/ 2663 h 2868"/>
                <a:gd name="T46" fmla="*/ 2559 w 2867"/>
                <a:gd name="T47" fmla="*/ 2663 h 2868"/>
                <a:gd name="T48" fmla="*/ 2662 w 2867"/>
                <a:gd name="T49" fmla="*/ 2560 h 2868"/>
                <a:gd name="T50" fmla="*/ 2662 w 2867"/>
                <a:gd name="T51" fmla="*/ 820 h 2868"/>
                <a:gd name="T52" fmla="*/ 2559 w 2867"/>
                <a:gd name="T53" fmla="*/ 717 h 2868"/>
                <a:gd name="T54" fmla="*/ 2457 w 2867"/>
                <a:gd name="T55" fmla="*/ 717 h 2868"/>
                <a:gd name="T56" fmla="*/ 1433 w 2867"/>
                <a:gd name="T57" fmla="*/ 1332 h 2868"/>
                <a:gd name="T58" fmla="*/ 1279 w 2867"/>
                <a:gd name="T59" fmla="*/ 1178 h 2868"/>
                <a:gd name="T60" fmla="*/ 1433 w 2867"/>
                <a:gd name="T61" fmla="*/ 1024 h 2868"/>
                <a:gd name="T62" fmla="*/ 1587 w 2867"/>
                <a:gd name="T63" fmla="*/ 1178 h 2868"/>
                <a:gd name="T64" fmla="*/ 1433 w 2867"/>
                <a:gd name="T65" fmla="*/ 1332 h 2868"/>
                <a:gd name="T66" fmla="*/ 1867 w 2867"/>
                <a:gd name="T67" fmla="*/ 692 h 2868"/>
                <a:gd name="T68" fmla="*/ 1867 w 2867"/>
                <a:gd name="T69" fmla="*/ 837 h 2868"/>
                <a:gd name="T70" fmla="*/ 1723 w 2867"/>
                <a:gd name="T71" fmla="*/ 837 h 2868"/>
                <a:gd name="T72" fmla="*/ 1433 w 2867"/>
                <a:gd name="T73" fmla="*/ 717 h 2868"/>
                <a:gd name="T74" fmla="*/ 1143 w 2867"/>
                <a:gd name="T75" fmla="*/ 837 h 2868"/>
                <a:gd name="T76" fmla="*/ 999 w 2867"/>
                <a:gd name="T77" fmla="*/ 837 h 2868"/>
                <a:gd name="T78" fmla="*/ 999 w 2867"/>
                <a:gd name="T79" fmla="*/ 692 h 2868"/>
                <a:gd name="T80" fmla="*/ 1433 w 2867"/>
                <a:gd name="T81" fmla="*/ 512 h 2868"/>
                <a:gd name="T82" fmla="*/ 1867 w 2867"/>
                <a:gd name="T83" fmla="*/ 692 h 2868"/>
                <a:gd name="T84" fmla="*/ 2230 w 2867"/>
                <a:gd name="T85" fmla="*/ 330 h 2868"/>
                <a:gd name="T86" fmla="*/ 2230 w 2867"/>
                <a:gd name="T87" fmla="*/ 475 h 2868"/>
                <a:gd name="T88" fmla="*/ 2085 w 2867"/>
                <a:gd name="T89" fmla="*/ 475 h 2868"/>
                <a:gd name="T90" fmla="*/ 1433 w 2867"/>
                <a:gd name="T91" fmla="*/ 205 h 2868"/>
                <a:gd name="T92" fmla="*/ 781 w 2867"/>
                <a:gd name="T93" fmla="*/ 475 h 2868"/>
                <a:gd name="T94" fmla="*/ 637 w 2867"/>
                <a:gd name="T95" fmla="*/ 475 h 2868"/>
                <a:gd name="T96" fmla="*/ 637 w 2867"/>
                <a:gd name="T97" fmla="*/ 330 h 2868"/>
                <a:gd name="T98" fmla="*/ 1433 w 2867"/>
                <a:gd name="T99" fmla="*/ 0 h 2868"/>
                <a:gd name="T100" fmla="*/ 2230 w 2867"/>
                <a:gd name="T101" fmla="*/ 330 h 2868"/>
                <a:gd name="T102" fmla="*/ 2230 w 2867"/>
                <a:gd name="T103" fmla="*/ 330 h 2868"/>
                <a:gd name="T104" fmla="*/ 2230 w 2867"/>
                <a:gd name="T105" fmla="*/ 330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67" h="2868">
                  <a:moveTo>
                    <a:pt x="204" y="1844"/>
                  </a:moveTo>
                  <a:cubicBezTo>
                    <a:pt x="2662" y="1844"/>
                    <a:pt x="2662" y="1844"/>
                    <a:pt x="2662" y="1844"/>
                  </a:cubicBezTo>
                  <a:cubicBezTo>
                    <a:pt x="2662" y="2048"/>
                    <a:pt x="2662" y="2048"/>
                    <a:pt x="2662" y="2048"/>
                  </a:cubicBezTo>
                  <a:cubicBezTo>
                    <a:pt x="204" y="2048"/>
                    <a:pt x="204" y="2048"/>
                    <a:pt x="204" y="2048"/>
                  </a:cubicBezTo>
                  <a:lnTo>
                    <a:pt x="204" y="1844"/>
                  </a:lnTo>
                  <a:close/>
                  <a:moveTo>
                    <a:pt x="2457" y="717"/>
                  </a:moveTo>
                  <a:cubicBezTo>
                    <a:pt x="2400" y="717"/>
                    <a:pt x="2355" y="671"/>
                    <a:pt x="2355" y="615"/>
                  </a:cubicBezTo>
                  <a:cubicBezTo>
                    <a:pt x="2355" y="558"/>
                    <a:pt x="2400" y="512"/>
                    <a:pt x="2457" y="512"/>
                  </a:cubicBezTo>
                  <a:cubicBezTo>
                    <a:pt x="2559" y="512"/>
                    <a:pt x="2559" y="512"/>
                    <a:pt x="2559" y="512"/>
                  </a:cubicBezTo>
                  <a:cubicBezTo>
                    <a:pt x="2729" y="512"/>
                    <a:pt x="2867" y="650"/>
                    <a:pt x="2867" y="820"/>
                  </a:cubicBezTo>
                  <a:cubicBezTo>
                    <a:pt x="2867" y="2560"/>
                    <a:pt x="2867" y="2560"/>
                    <a:pt x="2867" y="2560"/>
                  </a:cubicBezTo>
                  <a:cubicBezTo>
                    <a:pt x="2867" y="2730"/>
                    <a:pt x="2729" y="2868"/>
                    <a:pt x="2559" y="2868"/>
                  </a:cubicBezTo>
                  <a:cubicBezTo>
                    <a:pt x="307" y="2868"/>
                    <a:pt x="307" y="2868"/>
                    <a:pt x="307" y="2868"/>
                  </a:cubicBezTo>
                  <a:cubicBezTo>
                    <a:pt x="137" y="2868"/>
                    <a:pt x="0" y="2730"/>
                    <a:pt x="0" y="2560"/>
                  </a:cubicBezTo>
                  <a:cubicBezTo>
                    <a:pt x="0" y="820"/>
                    <a:pt x="0" y="820"/>
                    <a:pt x="0" y="820"/>
                  </a:cubicBezTo>
                  <a:cubicBezTo>
                    <a:pt x="0" y="650"/>
                    <a:pt x="137" y="512"/>
                    <a:pt x="307" y="512"/>
                  </a:cubicBezTo>
                  <a:cubicBezTo>
                    <a:pt x="409" y="512"/>
                    <a:pt x="409" y="512"/>
                    <a:pt x="409" y="512"/>
                  </a:cubicBezTo>
                  <a:cubicBezTo>
                    <a:pt x="466" y="512"/>
                    <a:pt x="512" y="558"/>
                    <a:pt x="512" y="615"/>
                  </a:cubicBezTo>
                  <a:cubicBezTo>
                    <a:pt x="512" y="671"/>
                    <a:pt x="466" y="717"/>
                    <a:pt x="409" y="717"/>
                  </a:cubicBezTo>
                  <a:cubicBezTo>
                    <a:pt x="307" y="717"/>
                    <a:pt x="307" y="717"/>
                    <a:pt x="307" y="717"/>
                  </a:cubicBezTo>
                  <a:cubicBezTo>
                    <a:pt x="250" y="717"/>
                    <a:pt x="204" y="763"/>
                    <a:pt x="204" y="820"/>
                  </a:cubicBezTo>
                  <a:cubicBezTo>
                    <a:pt x="204" y="2560"/>
                    <a:pt x="204" y="2560"/>
                    <a:pt x="204" y="2560"/>
                  </a:cubicBezTo>
                  <a:cubicBezTo>
                    <a:pt x="204" y="2617"/>
                    <a:pt x="250" y="2663"/>
                    <a:pt x="307" y="2663"/>
                  </a:cubicBezTo>
                  <a:cubicBezTo>
                    <a:pt x="2559" y="2663"/>
                    <a:pt x="2559" y="2663"/>
                    <a:pt x="2559" y="2663"/>
                  </a:cubicBezTo>
                  <a:cubicBezTo>
                    <a:pt x="2616" y="2663"/>
                    <a:pt x="2662" y="2617"/>
                    <a:pt x="2662" y="2560"/>
                  </a:cubicBezTo>
                  <a:cubicBezTo>
                    <a:pt x="2662" y="820"/>
                    <a:pt x="2662" y="820"/>
                    <a:pt x="2662" y="820"/>
                  </a:cubicBezTo>
                  <a:cubicBezTo>
                    <a:pt x="2662" y="763"/>
                    <a:pt x="2616" y="717"/>
                    <a:pt x="2559" y="717"/>
                  </a:cubicBezTo>
                  <a:lnTo>
                    <a:pt x="2457" y="717"/>
                  </a:lnTo>
                  <a:close/>
                  <a:moveTo>
                    <a:pt x="1433" y="1332"/>
                  </a:moveTo>
                  <a:cubicBezTo>
                    <a:pt x="1348" y="1332"/>
                    <a:pt x="1279" y="1263"/>
                    <a:pt x="1279" y="1178"/>
                  </a:cubicBezTo>
                  <a:cubicBezTo>
                    <a:pt x="1279" y="1093"/>
                    <a:pt x="1348" y="1024"/>
                    <a:pt x="1433" y="1024"/>
                  </a:cubicBezTo>
                  <a:cubicBezTo>
                    <a:pt x="1518" y="1024"/>
                    <a:pt x="1587" y="1093"/>
                    <a:pt x="1587" y="1178"/>
                  </a:cubicBezTo>
                  <a:cubicBezTo>
                    <a:pt x="1587" y="1263"/>
                    <a:pt x="1518" y="1332"/>
                    <a:pt x="1433" y="1332"/>
                  </a:cubicBezTo>
                  <a:close/>
                  <a:moveTo>
                    <a:pt x="1867" y="692"/>
                  </a:moveTo>
                  <a:cubicBezTo>
                    <a:pt x="1907" y="732"/>
                    <a:pt x="1907" y="797"/>
                    <a:pt x="1867" y="837"/>
                  </a:cubicBezTo>
                  <a:cubicBezTo>
                    <a:pt x="1827" y="877"/>
                    <a:pt x="1763" y="877"/>
                    <a:pt x="1723" y="837"/>
                  </a:cubicBezTo>
                  <a:cubicBezTo>
                    <a:pt x="1649" y="763"/>
                    <a:pt x="1546" y="717"/>
                    <a:pt x="1433" y="717"/>
                  </a:cubicBezTo>
                  <a:cubicBezTo>
                    <a:pt x="1320" y="717"/>
                    <a:pt x="1218" y="763"/>
                    <a:pt x="1143" y="837"/>
                  </a:cubicBezTo>
                  <a:cubicBezTo>
                    <a:pt x="1103" y="877"/>
                    <a:pt x="1039" y="877"/>
                    <a:pt x="999" y="837"/>
                  </a:cubicBezTo>
                  <a:cubicBezTo>
                    <a:pt x="959" y="797"/>
                    <a:pt x="959" y="732"/>
                    <a:pt x="999" y="692"/>
                  </a:cubicBezTo>
                  <a:cubicBezTo>
                    <a:pt x="1110" y="581"/>
                    <a:pt x="1263" y="512"/>
                    <a:pt x="1433" y="512"/>
                  </a:cubicBezTo>
                  <a:cubicBezTo>
                    <a:pt x="1603" y="512"/>
                    <a:pt x="1756" y="581"/>
                    <a:pt x="1867" y="692"/>
                  </a:cubicBezTo>
                  <a:close/>
                  <a:moveTo>
                    <a:pt x="2230" y="330"/>
                  </a:moveTo>
                  <a:cubicBezTo>
                    <a:pt x="2269" y="370"/>
                    <a:pt x="2269" y="435"/>
                    <a:pt x="2230" y="475"/>
                  </a:cubicBezTo>
                  <a:cubicBezTo>
                    <a:pt x="2190" y="515"/>
                    <a:pt x="2125" y="515"/>
                    <a:pt x="2085" y="475"/>
                  </a:cubicBezTo>
                  <a:cubicBezTo>
                    <a:pt x="1918" y="308"/>
                    <a:pt x="1688" y="205"/>
                    <a:pt x="1433" y="205"/>
                  </a:cubicBezTo>
                  <a:cubicBezTo>
                    <a:pt x="1179" y="205"/>
                    <a:pt x="948" y="308"/>
                    <a:pt x="781" y="475"/>
                  </a:cubicBezTo>
                  <a:cubicBezTo>
                    <a:pt x="741" y="515"/>
                    <a:pt x="677" y="515"/>
                    <a:pt x="637" y="475"/>
                  </a:cubicBezTo>
                  <a:cubicBezTo>
                    <a:pt x="597" y="435"/>
                    <a:pt x="597" y="370"/>
                    <a:pt x="637" y="330"/>
                  </a:cubicBezTo>
                  <a:cubicBezTo>
                    <a:pt x="840" y="127"/>
                    <a:pt x="1122" y="0"/>
                    <a:pt x="1433" y="0"/>
                  </a:cubicBezTo>
                  <a:cubicBezTo>
                    <a:pt x="1744" y="0"/>
                    <a:pt x="2026" y="127"/>
                    <a:pt x="2230" y="330"/>
                  </a:cubicBezTo>
                  <a:close/>
                  <a:moveTo>
                    <a:pt x="2230" y="330"/>
                  </a:moveTo>
                  <a:cubicBezTo>
                    <a:pt x="2230" y="330"/>
                    <a:pt x="2230" y="330"/>
                    <a:pt x="2230" y="330"/>
                  </a:cubicBezTo>
                </a:path>
              </a:pathLst>
            </a:custGeom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 useBgFill="1">
          <p:nvSpPr>
            <p:cNvPr id="47" name="Freeform 29"/>
            <p:cNvSpPr>
              <a:spLocks noEditPoints="1"/>
            </p:cNvSpPr>
            <p:nvPr/>
          </p:nvSpPr>
          <p:spPr bwMode="auto">
            <a:xfrm>
              <a:off x="15833" y="3835"/>
              <a:ext cx="680" cy="684"/>
            </a:xfrm>
            <a:custGeom>
              <a:avLst/>
              <a:gdLst>
                <a:gd name="T0" fmla="*/ 1647 w 2876"/>
                <a:gd name="T1" fmla="*/ 1433 h 2894"/>
                <a:gd name="T2" fmla="*/ 1443 w 2876"/>
                <a:gd name="T3" fmla="*/ 1228 h 2894"/>
                <a:gd name="T4" fmla="*/ 1647 w 2876"/>
                <a:gd name="T5" fmla="*/ 1024 h 2894"/>
                <a:gd name="T6" fmla="*/ 1852 w 2876"/>
                <a:gd name="T7" fmla="*/ 1228 h 2894"/>
                <a:gd name="T8" fmla="*/ 1647 w 2876"/>
                <a:gd name="T9" fmla="*/ 1433 h 2894"/>
                <a:gd name="T10" fmla="*/ 1583 w 2876"/>
                <a:gd name="T11" fmla="*/ 2294 h 2894"/>
                <a:gd name="T12" fmla="*/ 594 w 2876"/>
                <a:gd name="T13" fmla="*/ 1300 h 2894"/>
                <a:gd name="T14" fmla="*/ 658 w 2876"/>
                <a:gd name="T15" fmla="*/ 1065 h 2894"/>
                <a:gd name="T16" fmla="*/ 682 w 2876"/>
                <a:gd name="T17" fmla="*/ 1044 h 2894"/>
                <a:gd name="T18" fmla="*/ 741 w 2876"/>
                <a:gd name="T19" fmla="*/ 996 h 2894"/>
                <a:gd name="T20" fmla="*/ 757 w 2876"/>
                <a:gd name="T21" fmla="*/ 983 h 2894"/>
                <a:gd name="T22" fmla="*/ 857 w 2876"/>
                <a:gd name="T23" fmla="*/ 884 h 2894"/>
                <a:gd name="T24" fmla="*/ 737 w 2876"/>
                <a:gd name="T25" fmla="*/ 618 h 2894"/>
                <a:gd name="T26" fmla="*/ 451 w 2876"/>
                <a:gd name="T27" fmla="*/ 409 h 2894"/>
                <a:gd name="T28" fmla="*/ 255 w 2876"/>
                <a:gd name="T29" fmla="*/ 643 h 2894"/>
                <a:gd name="T30" fmla="*/ 228 w 2876"/>
                <a:gd name="T31" fmla="*/ 1123 h 2894"/>
                <a:gd name="T32" fmla="*/ 365 w 2876"/>
                <a:gd name="T33" fmla="*/ 1602 h 2894"/>
                <a:gd name="T34" fmla="*/ 1690 w 2876"/>
                <a:gd name="T35" fmla="*/ 2638 h 2894"/>
                <a:gd name="T36" fmla="*/ 2350 w 2876"/>
                <a:gd name="T37" fmla="*/ 2594 h 2894"/>
                <a:gd name="T38" fmla="*/ 2470 w 2876"/>
                <a:gd name="T39" fmla="*/ 2448 h 2894"/>
                <a:gd name="T40" fmla="*/ 2263 w 2876"/>
                <a:gd name="T41" fmla="*/ 2149 h 2894"/>
                <a:gd name="T42" fmla="*/ 2003 w 2876"/>
                <a:gd name="T43" fmla="*/ 2029 h 2894"/>
                <a:gd name="T44" fmla="*/ 1929 w 2876"/>
                <a:gd name="T45" fmla="*/ 2098 h 2894"/>
                <a:gd name="T46" fmla="*/ 1846 w 2876"/>
                <a:gd name="T47" fmla="*/ 2203 h 2894"/>
                <a:gd name="T48" fmla="*/ 1583 w 2876"/>
                <a:gd name="T49" fmla="*/ 2294 h 2894"/>
                <a:gd name="T50" fmla="*/ 1686 w 2876"/>
                <a:gd name="T51" fmla="*/ 2076 h 2894"/>
                <a:gd name="T52" fmla="*/ 1687 w 2876"/>
                <a:gd name="T53" fmla="*/ 2074 h 2894"/>
                <a:gd name="T54" fmla="*/ 1770 w 2876"/>
                <a:gd name="T55" fmla="*/ 1969 h 2894"/>
                <a:gd name="T56" fmla="*/ 1913 w 2876"/>
                <a:gd name="T57" fmla="*/ 1845 h 2894"/>
                <a:gd name="T58" fmla="*/ 2390 w 2876"/>
                <a:gd name="T59" fmla="*/ 1989 h 2894"/>
                <a:gd name="T60" fmla="*/ 2675 w 2876"/>
                <a:gd name="T61" fmla="*/ 2448 h 2894"/>
                <a:gd name="T62" fmla="*/ 2483 w 2876"/>
                <a:gd name="T63" fmla="*/ 2750 h 2894"/>
                <a:gd name="T64" fmla="*/ 1658 w 2876"/>
                <a:gd name="T65" fmla="*/ 2840 h 2894"/>
                <a:gd name="T66" fmla="*/ 176 w 2876"/>
                <a:gd name="T67" fmla="*/ 1682 h 2894"/>
                <a:gd name="T68" fmla="*/ 25 w 2876"/>
                <a:gd name="T69" fmla="*/ 1154 h 2894"/>
                <a:gd name="T70" fmla="*/ 66 w 2876"/>
                <a:gd name="T71" fmla="*/ 565 h 2894"/>
                <a:gd name="T72" fmla="*/ 451 w 2876"/>
                <a:gd name="T73" fmla="*/ 205 h 2894"/>
                <a:gd name="T74" fmla="*/ 899 w 2876"/>
                <a:gd name="T75" fmla="*/ 493 h 2894"/>
                <a:gd name="T76" fmla="*/ 1041 w 2876"/>
                <a:gd name="T77" fmla="*/ 973 h 2894"/>
                <a:gd name="T78" fmla="*/ 884 w 2876"/>
                <a:gd name="T79" fmla="*/ 1144 h 2894"/>
                <a:gd name="T80" fmla="*/ 868 w 2876"/>
                <a:gd name="T81" fmla="*/ 1157 h 2894"/>
                <a:gd name="T82" fmla="*/ 816 w 2876"/>
                <a:gd name="T83" fmla="*/ 1199 h 2894"/>
                <a:gd name="T84" fmla="*/ 798 w 2876"/>
                <a:gd name="T85" fmla="*/ 1215 h 2894"/>
                <a:gd name="T86" fmla="*/ 793 w 2876"/>
                <a:gd name="T87" fmla="*/ 1248 h 2894"/>
                <a:gd name="T88" fmla="*/ 1632 w 2876"/>
                <a:gd name="T89" fmla="*/ 2095 h 2894"/>
                <a:gd name="T90" fmla="*/ 1686 w 2876"/>
                <a:gd name="T91" fmla="*/ 2076 h 2894"/>
                <a:gd name="T92" fmla="*/ 2159 w 2876"/>
                <a:gd name="T93" fmla="*/ 1331 h 2894"/>
                <a:gd name="T94" fmla="*/ 1545 w 2876"/>
                <a:gd name="T95" fmla="*/ 716 h 2894"/>
                <a:gd name="T96" fmla="*/ 1443 w 2876"/>
                <a:gd name="T97" fmla="*/ 614 h 2894"/>
                <a:gd name="T98" fmla="*/ 1545 w 2876"/>
                <a:gd name="T99" fmla="*/ 512 h 2894"/>
                <a:gd name="T100" fmla="*/ 2364 w 2876"/>
                <a:gd name="T101" fmla="*/ 1331 h 2894"/>
                <a:gd name="T102" fmla="*/ 2262 w 2876"/>
                <a:gd name="T103" fmla="*/ 1433 h 2894"/>
                <a:gd name="T104" fmla="*/ 2159 w 2876"/>
                <a:gd name="T105" fmla="*/ 1331 h 2894"/>
                <a:gd name="T106" fmla="*/ 2671 w 2876"/>
                <a:gd name="T107" fmla="*/ 1331 h 2894"/>
                <a:gd name="T108" fmla="*/ 1545 w 2876"/>
                <a:gd name="T109" fmla="*/ 205 h 2894"/>
                <a:gd name="T110" fmla="*/ 1443 w 2876"/>
                <a:gd name="T111" fmla="*/ 102 h 2894"/>
                <a:gd name="T112" fmla="*/ 1545 w 2876"/>
                <a:gd name="T113" fmla="*/ 0 h 2894"/>
                <a:gd name="T114" fmla="*/ 2876 w 2876"/>
                <a:gd name="T115" fmla="*/ 1331 h 2894"/>
                <a:gd name="T116" fmla="*/ 2774 w 2876"/>
                <a:gd name="T117" fmla="*/ 1433 h 2894"/>
                <a:gd name="T118" fmla="*/ 2671 w 2876"/>
                <a:gd name="T119" fmla="*/ 1331 h 2894"/>
                <a:gd name="T120" fmla="*/ 2671 w 2876"/>
                <a:gd name="T121" fmla="*/ 1331 h 2894"/>
                <a:gd name="T122" fmla="*/ 2671 w 2876"/>
                <a:gd name="T123" fmla="*/ 1331 h 2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76" h="2894">
                  <a:moveTo>
                    <a:pt x="1647" y="1433"/>
                  </a:moveTo>
                  <a:cubicBezTo>
                    <a:pt x="1534" y="1433"/>
                    <a:pt x="1443" y="1342"/>
                    <a:pt x="1443" y="1228"/>
                  </a:cubicBezTo>
                  <a:cubicBezTo>
                    <a:pt x="1443" y="1115"/>
                    <a:pt x="1534" y="1024"/>
                    <a:pt x="1647" y="1024"/>
                  </a:cubicBezTo>
                  <a:cubicBezTo>
                    <a:pt x="1761" y="1024"/>
                    <a:pt x="1852" y="1115"/>
                    <a:pt x="1852" y="1228"/>
                  </a:cubicBezTo>
                  <a:cubicBezTo>
                    <a:pt x="1852" y="1342"/>
                    <a:pt x="1761" y="1433"/>
                    <a:pt x="1647" y="1433"/>
                  </a:cubicBezTo>
                  <a:close/>
                  <a:moveTo>
                    <a:pt x="1583" y="2294"/>
                  </a:moveTo>
                  <a:cubicBezTo>
                    <a:pt x="1107" y="2162"/>
                    <a:pt x="731" y="1785"/>
                    <a:pt x="594" y="1300"/>
                  </a:cubicBezTo>
                  <a:cubicBezTo>
                    <a:pt x="570" y="1198"/>
                    <a:pt x="597" y="1122"/>
                    <a:pt x="658" y="1065"/>
                  </a:cubicBezTo>
                  <a:cubicBezTo>
                    <a:pt x="665" y="1058"/>
                    <a:pt x="685" y="1042"/>
                    <a:pt x="682" y="1044"/>
                  </a:cubicBezTo>
                  <a:cubicBezTo>
                    <a:pt x="699" y="1030"/>
                    <a:pt x="714" y="1017"/>
                    <a:pt x="741" y="996"/>
                  </a:cubicBezTo>
                  <a:cubicBezTo>
                    <a:pt x="749" y="990"/>
                    <a:pt x="749" y="990"/>
                    <a:pt x="757" y="983"/>
                  </a:cubicBezTo>
                  <a:cubicBezTo>
                    <a:pt x="819" y="935"/>
                    <a:pt x="845" y="909"/>
                    <a:pt x="857" y="884"/>
                  </a:cubicBezTo>
                  <a:cubicBezTo>
                    <a:pt x="871" y="854"/>
                    <a:pt x="831" y="738"/>
                    <a:pt x="737" y="618"/>
                  </a:cubicBezTo>
                  <a:cubicBezTo>
                    <a:pt x="627" y="477"/>
                    <a:pt x="533" y="409"/>
                    <a:pt x="451" y="409"/>
                  </a:cubicBezTo>
                  <a:cubicBezTo>
                    <a:pt x="375" y="409"/>
                    <a:pt x="333" y="453"/>
                    <a:pt x="255" y="643"/>
                  </a:cubicBezTo>
                  <a:cubicBezTo>
                    <a:pt x="215" y="742"/>
                    <a:pt x="207" y="986"/>
                    <a:pt x="228" y="1123"/>
                  </a:cubicBezTo>
                  <a:cubicBezTo>
                    <a:pt x="245" y="1240"/>
                    <a:pt x="309" y="1468"/>
                    <a:pt x="365" y="1602"/>
                  </a:cubicBezTo>
                  <a:cubicBezTo>
                    <a:pt x="596" y="2151"/>
                    <a:pt x="1097" y="2544"/>
                    <a:pt x="1690" y="2638"/>
                  </a:cubicBezTo>
                  <a:cubicBezTo>
                    <a:pt x="1979" y="2683"/>
                    <a:pt x="2269" y="2663"/>
                    <a:pt x="2350" y="2594"/>
                  </a:cubicBezTo>
                  <a:cubicBezTo>
                    <a:pt x="2430" y="2526"/>
                    <a:pt x="2470" y="2470"/>
                    <a:pt x="2470" y="2448"/>
                  </a:cubicBezTo>
                  <a:cubicBezTo>
                    <a:pt x="2470" y="2381"/>
                    <a:pt x="2384" y="2246"/>
                    <a:pt x="2263" y="2149"/>
                  </a:cubicBezTo>
                  <a:cubicBezTo>
                    <a:pt x="2145" y="2055"/>
                    <a:pt x="2031" y="2015"/>
                    <a:pt x="2003" y="2029"/>
                  </a:cubicBezTo>
                  <a:cubicBezTo>
                    <a:pt x="1982" y="2039"/>
                    <a:pt x="1960" y="2059"/>
                    <a:pt x="1929" y="2098"/>
                  </a:cubicBezTo>
                  <a:cubicBezTo>
                    <a:pt x="1920" y="2109"/>
                    <a:pt x="1866" y="2179"/>
                    <a:pt x="1846" y="2203"/>
                  </a:cubicBezTo>
                  <a:cubicBezTo>
                    <a:pt x="1769" y="2301"/>
                    <a:pt x="1711" y="2322"/>
                    <a:pt x="1583" y="2294"/>
                  </a:cubicBezTo>
                  <a:close/>
                  <a:moveTo>
                    <a:pt x="1686" y="2076"/>
                  </a:moveTo>
                  <a:cubicBezTo>
                    <a:pt x="1687" y="2074"/>
                    <a:pt x="1687" y="2074"/>
                    <a:pt x="1687" y="2074"/>
                  </a:cubicBezTo>
                  <a:cubicBezTo>
                    <a:pt x="1703" y="2054"/>
                    <a:pt x="1758" y="1983"/>
                    <a:pt x="1770" y="1969"/>
                  </a:cubicBezTo>
                  <a:cubicBezTo>
                    <a:pt x="1818" y="1909"/>
                    <a:pt x="1859" y="1871"/>
                    <a:pt x="1913" y="1845"/>
                  </a:cubicBezTo>
                  <a:cubicBezTo>
                    <a:pt x="2033" y="1785"/>
                    <a:pt x="2216" y="1850"/>
                    <a:pt x="2390" y="1989"/>
                  </a:cubicBezTo>
                  <a:cubicBezTo>
                    <a:pt x="2555" y="2121"/>
                    <a:pt x="2675" y="2308"/>
                    <a:pt x="2675" y="2448"/>
                  </a:cubicBezTo>
                  <a:cubicBezTo>
                    <a:pt x="2675" y="2549"/>
                    <a:pt x="2605" y="2646"/>
                    <a:pt x="2483" y="2750"/>
                  </a:cubicBezTo>
                  <a:cubicBezTo>
                    <a:pt x="2341" y="2870"/>
                    <a:pt x="2003" y="2894"/>
                    <a:pt x="1658" y="2840"/>
                  </a:cubicBezTo>
                  <a:cubicBezTo>
                    <a:pt x="995" y="2735"/>
                    <a:pt x="435" y="2295"/>
                    <a:pt x="176" y="1682"/>
                  </a:cubicBezTo>
                  <a:cubicBezTo>
                    <a:pt x="113" y="1532"/>
                    <a:pt x="45" y="1287"/>
                    <a:pt x="25" y="1154"/>
                  </a:cubicBezTo>
                  <a:cubicBezTo>
                    <a:pt x="0" y="984"/>
                    <a:pt x="8" y="706"/>
                    <a:pt x="66" y="565"/>
                  </a:cubicBezTo>
                  <a:cubicBezTo>
                    <a:pt x="171" y="307"/>
                    <a:pt x="270" y="205"/>
                    <a:pt x="451" y="205"/>
                  </a:cubicBezTo>
                  <a:cubicBezTo>
                    <a:pt x="611" y="205"/>
                    <a:pt x="753" y="306"/>
                    <a:pt x="899" y="493"/>
                  </a:cubicBezTo>
                  <a:cubicBezTo>
                    <a:pt x="1036" y="668"/>
                    <a:pt x="1100" y="852"/>
                    <a:pt x="1041" y="973"/>
                  </a:cubicBezTo>
                  <a:cubicBezTo>
                    <a:pt x="1011" y="1035"/>
                    <a:pt x="970" y="1076"/>
                    <a:pt x="884" y="1144"/>
                  </a:cubicBezTo>
                  <a:cubicBezTo>
                    <a:pt x="876" y="1150"/>
                    <a:pt x="876" y="1150"/>
                    <a:pt x="868" y="1157"/>
                  </a:cubicBezTo>
                  <a:cubicBezTo>
                    <a:pt x="843" y="1176"/>
                    <a:pt x="830" y="1187"/>
                    <a:pt x="816" y="1199"/>
                  </a:cubicBezTo>
                  <a:cubicBezTo>
                    <a:pt x="816" y="1199"/>
                    <a:pt x="801" y="1212"/>
                    <a:pt x="798" y="1215"/>
                  </a:cubicBezTo>
                  <a:cubicBezTo>
                    <a:pt x="788" y="1224"/>
                    <a:pt x="787" y="1225"/>
                    <a:pt x="793" y="1248"/>
                  </a:cubicBezTo>
                  <a:cubicBezTo>
                    <a:pt x="909" y="1660"/>
                    <a:pt x="1231" y="1984"/>
                    <a:pt x="1632" y="2095"/>
                  </a:cubicBezTo>
                  <a:cubicBezTo>
                    <a:pt x="1678" y="2105"/>
                    <a:pt x="1657" y="2113"/>
                    <a:pt x="1686" y="2076"/>
                  </a:cubicBezTo>
                  <a:close/>
                  <a:moveTo>
                    <a:pt x="2159" y="1331"/>
                  </a:moveTo>
                  <a:cubicBezTo>
                    <a:pt x="2159" y="992"/>
                    <a:pt x="1884" y="716"/>
                    <a:pt x="1545" y="716"/>
                  </a:cubicBezTo>
                  <a:cubicBezTo>
                    <a:pt x="1489" y="716"/>
                    <a:pt x="1443" y="671"/>
                    <a:pt x="1443" y="614"/>
                  </a:cubicBezTo>
                  <a:cubicBezTo>
                    <a:pt x="1443" y="558"/>
                    <a:pt x="1489" y="512"/>
                    <a:pt x="1545" y="512"/>
                  </a:cubicBezTo>
                  <a:cubicBezTo>
                    <a:pt x="1997" y="512"/>
                    <a:pt x="2364" y="878"/>
                    <a:pt x="2364" y="1331"/>
                  </a:cubicBezTo>
                  <a:cubicBezTo>
                    <a:pt x="2364" y="1387"/>
                    <a:pt x="2318" y="1433"/>
                    <a:pt x="2262" y="1433"/>
                  </a:cubicBezTo>
                  <a:cubicBezTo>
                    <a:pt x="2205" y="1433"/>
                    <a:pt x="2159" y="1387"/>
                    <a:pt x="2159" y="1331"/>
                  </a:cubicBezTo>
                  <a:close/>
                  <a:moveTo>
                    <a:pt x="2671" y="1331"/>
                  </a:moveTo>
                  <a:cubicBezTo>
                    <a:pt x="2671" y="709"/>
                    <a:pt x="2167" y="205"/>
                    <a:pt x="1545" y="205"/>
                  </a:cubicBezTo>
                  <a:cubicBezTo>
                    <a:pt x="1489" y="205"/>
                    <a:pt x="1443" y="159"/>
                    <a:pt x="1443" y="102"/>
                  </a:cubicBezTo>
                  <a:cubicBezTo>
                    <a:pt x="1443" y="46"/>
                    <a:pt x="1489" y="0"/>
                    <a:pt x="1545" y="0"/>
                  </a:cubicBezTo>
                  <a:cubicBezTo>
                    <a:pt x="2280" y="0"/>
                    <a:pt x="2876" y="596"/>
                    <a:pt x="2876" y="1331"/>
                  </a:cubicBezTo>
                  <a:cubicBezTo>
                    <a:pt x="2876" y="1387"/>
                    <a:pt x="2830" y="1433"/>
                    <a:pt x="2774" y="1433"/>
                  </a:cubicBezTo>
                  <a:cubicBezTo>
                    <a:pt x="2717" y="1433"/>
                    <a:pt x="2671" y="1387"/>
                    <a:pt x="2671" y="1331"/>
                  </a:cubicBezTo>
                  <a:close/>
                  <a:moveTo>
                    <a:pt x="2671" y="1331"/>
                  </a:moveTo>
                  <a:cubicBezTo>
                    <a:pt x="2671" y="1331"/>
                    <a:pt x="2671" y="1331"/>
                    <a:pt x="2671" y="1331"/>
                  </a:cubicBezTo>
                </a:path>
              </a:pathLst>
            </a:custGeom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 useBgFill="1"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2650" y="3824"/>
              <a:ext cx="775" cy="706"/>
            </a:xfrm>
            <a:custGeom>
              <a:avLst/>
              <a:gdLst>
                <a:gd name="T0" fmla="*/ 2145 w 3072"/>
                <a:gd name="T1" fmla="*/ 1907 h 2801"/>
                <a:gd name="T2" fmla="*/ 2355 w 3072"/>
                <a:gd name="T3" fmla="*/ 1400 h 2801"/>
                <a:gd name="T4" fmla="*/ 2145 w 3072"/>
                <a:gd name="T5" fmla="*/ 894 h 2801"/>
                <a:gd name="T6" fmla="*/ 2145 w 3072"/>
                <a:gd name="T7" fmla="*/ 749 h 2801"/>
                <a:gd name="T8" fmla="*/ 2290 w 3072"/>
                <a:gd name="T9" fmla="*/ 749 h 2801"/>
                <a:gd name="T10" fmla="*/ 2560 w 3072"/>
                <a:gd name="T11" fmla="*/ 1400 h 2801"/>
                <a:gd name="T12" fmla="*/ 2290 w 3072"/>
                <a:gd name="T13" fmla="*/ 2052 h 2801"/>
                <a:gd name="T14" fmla="*/ 2145 w 3072"/>
                <a:gd name="T15" fmla="*/ 2052 h 2801"/>
                <a:gd name="T16" fmla="*/ 2145 w 3072"/>
                <a:gd name="T17" fmla="*/ 1907 h 2801"/>
                <a:gd name="T18" fmla="*/ 2507 w 3072"/>
                <a:gd name="T19" fmla="*/ 2269 h 2801"/>
                <a:gd name="T20" fmla="*/ 2867 w 3072"/>
                <a:gd name="T21" fmla="*/ 1400 h 2801"/>
                <a:gd name="T22" fmla="*/ 2507 w 3072"/>
                <a:gd name="T23" fmla="*/ 532 h 2801"/>
                <a:gd name="T24" fmla="*/ 2507 w 3072"/>
                <a:gd name="T25" fmla="*/ 387 h 2801"/>
                <a:gd name="T26" fmla="*/ 2652 w 3072"/>
                <a:gd name="T27" fmla="*/ 387 h 2801"/>
                <a:gd name="T28" fmla="*/ 3072 w 3072"/>
                <a:gd name="T29" fmla="*/ 1400 h 2801"/>
                <a:gd name="T30" fmla="*/ 2652 w 3072"/>
                <a:gd name="T31" fmla="*/ 2414 h 2801"/>
                <a:gd name="T32" fmla="*/ 2507 w 3072"/>
                <a:gd name="T33" fmla="*/ 2414 h 2801"/>
                <a:gd name="T34" fmla="*/ 2507 w 3072"/>
                <a:gd name="T35" fmla="*/ 2269 h 2801"/>
                <a:gd name="T36" fmla="*/ 897 w 3072"/>
                <a:gd name="T37" fmla="*/ 888 h 2801"/>
                <a:gd name="T38" fmla="*/ 256 w 3072"/>
                <a:gd name="T39" fmla="*/ 888 h 2801"/>
                <a:gd name="T40" fmla="*/ 205 w 3072"/>
                <a:gd name="T41" fmla="*/ 940 h 2801"/>
                <a:gd name="T42" fmla="*/ 205 w 3072"/>
                <a:gd name="T43" fmla="*/ 1861 h 2801"/>
                <a:gd name="T44" fmla="*/ 256 w 3072"/>
                <a:gd name="T45" fmla="*/ 1912 h 2801"/>
                <a:gd name="T46" fmla="*/ 897 w 3072"/>
                <a:gd name="T47" fmla="*/ 1912 h 2801"/>
                <a:gd name="T48" fmla="*/ 1114 w 3072"/>
                <a:gd name="T49" fmla="*/ 2002 h 2801"/>
                <a:gd name="T50" fmla="*/ 1638 w 3072"/>
                <a:gd name="T51" fmla="*/ 2527 h 2801"/>
                <a:gd name="T52" fmla="*/ 1638 w 3072"/>
                <a:gd name="T53" fmla="*/ 274 h 2801"/>
                <a:gd name="T54" fmla="*/ 1114 w 3072"/>
                <a:gd name="T55" fmla="*/ 798 h 2801"/>
                <a:gd name="T56" fmla="*/ 897 w 3072"/>
                <a:gd name="T57" fmla="*/ 888 h 2801"/>
                <a:gd name="T58" fmla="*/ 1029 w 3072"/>
                <a:gd name="T59" fmla="*/ 594 h 2801"/>
                <a:gd name="T60" fmla="*/ 1494 w 3072"/>
                <a:gd name="T61" fmla="*/ 129 h 2801"/>
                <a:gd name="T62" fmla="*/ 1843 w 3072"/>
                <a:gd name="T63" fmla="*/ 274 h 2801"/>
                <a:gd name="T64" fmla="*/ 1843 w 3072"/>
                <a:gd name="T65" fmla="*/ 2527 h 2801"/>
                <a:gd name="T66" fmla="*/ 1494 w 3072"/>
                <a:gd name="T67" fmla="*/ 2672 h 2801"/>
                <a:gd name="T68" fmla="*/ 1029 w 3072"/>
                <a:gd name="T69" fmla="*/ 2207 h 2801"/>
                <a:gd name="T70" fmla="*/ 812 w 3072"/>
                <a:gd name="T71" fmla="*/ 2117 h 2801"/>
                <a:gd name="T72" fmla="*/ 205 w 3072"/>
                <a:gd name="T73" fmla="*/ 2117 h 2801"/>
                <a:gd name="T74" fmla="*/ 0 w 3072"/>
                <a:gd name="T75" fmla="*/ 1912 h 2801"/>
                <a:gd name="T76" fmla="*/ 0 w 3072"/>
                <a:gd name="T77" fmla="*/ 888 h 2801"/>
                <a:gd name="T78" fmla="*/ 205 w 3072"/>
                <a:gd name="T79" fmla="*/ 684 h 2801"/>
                <a:gd name="T80" fmla="*/ 812 w 3072"/>
                <a:gd name="T81" fmla="*/ 684 h 2801"/>
                <a:gd name="T82" fmla="*/ 1029 w 3072"/>
                <a:gd name="T83" fmla="*/ 594 h 2801"/>
                <a:gd name="T84" fmla="*/ 1029 w 3072"/>
                <a:gd name="T85" fmla="*/ 594 h 2801"/>
                <a:gd name="T86" fmla="*/ 1029 w 3072"/>
                <a:gd name="T87" fmla="*/ 594 h 2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72" h="2801">
                  <a:moveTo>
                    <a:pt x="2145" y="1907"/>
                  </a:moveTo>
                  <a:cubicBezTo>
                    <a:pt x="2275" y="1778"/>
                    <a:pt x="2355" y="1598"/>
                    <a:pt x="2355" y="1400"/>
                  </a:cubicBezTo>
                  <a:cubicBezTo>
                    <a:pt x="2355" y="1203"/>
                    <a:pt x="2275" y="1023"/>
                    <a:pt x="2145" y="894"/>
                  </a:cubicBezTo>
                  <a:cubicBezTo>
                    <a:pt x="2105" y="854"/>
                    <a:pt x="2105" y="789"/>
                    <a:pt x="2145" y="749"/>
                  </a:cubicBezTo>
                  <a:cubicBezTo>
                    <a:pt x="2185" y="709"/>
                    <a:pt x="2250" y="709"/>
                    <a:pt x="2290" y="749"/>
                  </a:cubicBezTo>
                  <a:cubicBezTo>
                    <a:pt x="2457" y="916"/>
                    <a:pt x="2560" y="1146"/>
                    <a:pt x="2560" y="1400"/>
                  </a:cubicBezTo>
                  <a:cubicBezTo>
                    <a:pt x="2560" y="1655"/>
                    <a:pt x="2457" y="1885"/>
                    <a:pt x="2290" y="2052"/>
                  </a:cubicBezTo>
                  <a:cubicBezTo>
                    <a:pt x="2250" y="2092"/>
                    <a:pt x="2185" y="2092"/>
                    <a:pt x="2145" y="2052"/>
                  </a:cubicBezTo>
                  <a:cubicBezTo>
                    <a:pt x="2105" y="2012"/>
                    <a:pt x="2105" y="1947"/>
                    <a:pt x="2145" y="1907"/>
                  </a:cubicBezTo>
                  <a:close/>
                  <a:moveTo>
                    <a:pt x="2507" y="2269"/>
                  </a:moveTo>
                  <a:cubicBezTo>
                    <a:pt x="2730" y="2047"/>
                    <a:pt x="2867" y="1740"/>
                    <a:pt x="2867" y="1400"/>
                  </a:cubicBezTo>
                  <a:cubicBezTo>
                    <a:pt x="2867" y="1061"/>
                    <a:pt x="2730" y="754"/>
                    <a:pt x="2507" y="532"/>
                  </a:cubicBezTo>
                  <a:cubicBezTo>
                    <a:pt x="2467" y="492"/>
                    <a:pt x="2467" y="427"/>
                    <a:pt x="2507" y="387"/>
                  </a:cubicBezTo>
                  <a:cubicBezTo>
                    <a:pt x="2547" y="347"/>
                    <a:pt x="2612" y="347"/>
                    <a:pt x="2652" y="387"/>
                  </a:cubicBezTo>
                  <a:cubicBezTo>
                    <a:pt x="2911" y="646"/>
                    <a:pt x="3072" y="1005"/>
                    <a:pt x="3072" y="1400"/>
                  </a:cubicBezTo>
                  <a:cubicBezTo>
                    <a:pt x="3072" y="1796"/>
                    <a:pt x="2911" y="2155"/>
                    <a:pt x="2652" y="2414"/>
                  </a:cubicBezTo>
                  <a:cubicBezTo>
                    <a:pt x="2612" y="2454"/>
                    <a:pt x="2547" y="2454"/>
                    <a:pt x="2507" y="2414"/>
                  </a:cubicBezTo>
                  <a:cubicBezTo>
                    <a:pt x="2467" y="2374"/>
                    <a:pt x="2467" y="2309"/>
                    <a:pt x="2507" y="2269"/>
                  </a:cubicBezTo>
                  <a:close/>
                  <a:moveTo>
                    <a:pt x="897" y="888"/>
                  </a:moveTo>
                  <a:cubicBezTo>
                    <a:pt x="256" y="888"/>
                    <a:pt x="256" y="888"/>
                    <a:pt x="256" y="888"/>
                  </a:cubicBezTo>
                  <a:cubicBezTo>
                    <a:pt x="228" y="888"/>
                    <a:pt x="205" y="911"/>
                    <a:pt x="205" y="940"/>
                  </a:cubicBezTo>
                  <a:cubicBezTo>
                    <a:pt x="205" y="1861"/>
                    <a:pt x="205" y="1861"/>
                    <a:pt x="205" y="1861"/>
                  </a:cubicBezTo>
                  <a:cubicBezTo>
                    <a:pt x="205" y="1889"/>
                    <a:pt x="228" y="1912"/>
                    <a:pt x="256" y="1912"/>
                  </a:cubicBezTo>
                  <a:cubicBezTo>
                    <a:pt x="897" y="1912"/>
                    <a:pt x="897" y="1912"/>
                    <a:pt x="897" y="1912"/>
                  </a:cubicBezTo>
                  <a:cubicBezTo>
                    <a:pt x="978" y="1912"/>
                    <a:pt x="1056" y="1945"/>
                    <a:pt x="1114" y="2002"/>
                  </a:cubicBezTo>
                  <a:cubicBezTo>
                    <a:pt x="1638" y="2527"/>
                    <a:pt x="1638" y="2527"/>
                    <a:pt x="1638" y="2527"/>
                  </a:cubicBezTo>
                  <a:cubicBezTo>
                    <a:pt x="1638" y="274"/>
                    <a:pt x="1638" y="274"/>
                    <a:pt x="1638" y="274"/>
                  </a:cubicBezTo>
                  <a:cubicBezTo>
                    <a:pt x="1114" y="798"/>
                    <a:pt x="1114" y="798"/>
                    <a:pt x="1114" y="798"/>
                  </a:cubicBezTo>
                  <a:cubicBezTo>
                    <a:pt x="1056" y="856"/>
                    <a:pt x="978" y="888"/>
                    <a:pt x="897" y="888"/>
                  </a:cubicBezTo>
                  <a:close/>
                  <a:moveTo>
                    <a:pt x="1029" y="594"/>
                  </a:moveTo>
                  <a:cubicBezTo>
                    <a:pt x="1494" y="129"/>
                    <a:pt x="1494" y="129"/>
                    <a:pt x="1494" y="129"/>
                  </a:cubicBezTo>
                  <a:cubicBezTo>
                    <a:pt x="1623" y="0"/>
                    <a:pt x="1843" y="92"/>
                    <a:pt x="1843" y="274"/>
                  </a:cubicBezTo>
                  <a:cubicBezTo>
                    <a:pt x="1843" y="2527"/>
                    <a:pt x="1843" y="2527"/>
                    <a:pt x="1843" y="2527"/>
                  </a:cubicBezTo>
                  <a:cubicBezTo>
                    <a:pt x="1843" y="2709"/>
                    <a:pt x="1623" y="2801"/>
                    <a:pt x="1494" y="2672"/>
                  </a:cubicBezTo>
                  <a:cubicBezTo>
                    <a:pt x="1029" y="2207"/>
                    <a:pt x="1029" y="2207"/>
                    <a:pt x="1029" y="2207"/>
                  </a:cubicBezTo>
                  <a:cubicBezTo>
                    <a:pt x="971" y="2150"/>
                    <a:pt x="893" y="2117"/>
                    <a:pt x="812" y="2117"/>
                  </a:cubicBezTo>
                  <a:cubicBezTo>
                    <a:pt x="205" y="2117"/>
                    <a:pt x="205" y="2117"/>
                    <a:pt x="205" y="2117"/>
                  </a:cubicBezTo>
                  <a:cubicBezTo>
                    <a:pt x="92" y="2117"/>
                    <a:pt x="0" y="2026"/>
                    <a:pt x="0" y="1912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0" y="775"/>
                    <a:pt x="92" y="684"/>
                    <a:pt x="205" y="684"/>
                  </a:cubicBezTo>
                  <a:cubicBezTo>
                    <a:pt x="812" y="684"/>
                    <a:pt x="812" y="684"/>
                    <a:pt x="812" y="684"/>
                  </a:cubicBezTo>
                  <a:cubicBezTo>
                    <a:pt x="893" y="684"/>
                    <a:pt x="971" y="651"/>
                    <a:pt x="1029" y="594"/>
                  </a:cubicBezTo>
                  <a:close/>
                  <a:moveTo>
                    <a:pt x="1029" y="594"/>
                  </a:moveTo>
                  <a:cubicBezTo>
                    <a:pt x="1029" y="594"/>
                    <a:pt x="1029" y="594"/>
                    <a:pt x="1029" y="594"/>
                  </a:cubicBezTo>
                </a:path>
              </a:pathLst>
            </a:custGeom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 useBgFill="1">
          <p:nvSpPr>
            <p:cNvPr id="49" name="Freeform 81"/>
            <p:cNvSpPr>
              <a:spLocks noEditPoints="1"/>
            </p:cNvSpPr>
            <p:nvPr/>
          </p:nvSpPr>
          <p:spPr bwMode="auto">
            <a:xfrm>
              <a:off x="11475" y="3856"/>
              <a:ext cx="666" cy="643"/>
            </a:xfrm>
            <a:custGeom>
              <a:avLst/>
              <a:gdLst>
                <a:gd name="T0" fmla="*/ 2150 w 2863"/>
                <a:gd name="T1" fmla="*/ 2560 h 2765"/>
                <a:gd name="T2" fmla="*/ 2559 w 2863"/>
                <a:gd name="T3" fmla="*/ 2253 h 2765"/>
                <a:gd name="T4" fmla="*/ 2548 w 2863"/>
                <a:gd name="T5" fmla="*/ 2132 h 2765"/>
                <a:gd name="T6" fmla="*/ 2283 w 2863"/>
                <a:gd name="T7" fmla="*/ 2055 h 2765"/>
                <a:gd name="T8" fmla="*/ 2129 w 2863"/>
                <a:gd name="T9" fmla="*/ 1593 h 2765"/>
                <a:gd name="T10" fmla="*/ 1740 w 2863"/>
                <a:gd name="T11" fmla="*/ 2253 h 2765"/>
                <a:gd name="T12" fmla="*/ 2150 w 2863"/>
                <a:gd name="T13" fmla="*/ 2560 h 2765"/>
                <a:gd name="T14" fmla="*/ 1535 w 2863"/>
                <a:gd name="T15" fmla="*/ 2253 h 2765"/>
                <a:gd name="T16" fmla="*/ 1998 w 2863"/>
                <a:gd name="T17" fmla="*/ 1229 h 2765"/>
                <a:gd name="T18" fmla="*/ 2457 w 2863"/>
                <a:gd name="T19" fmla="*/ 1946 h 2765"/>
                <a:gd name="T20" fmla="*/ 2559 w 2863"/>
                <a:gd name="T21" fmla="*/ 1741 h 2765"/>
                <a:gd name="T22" fmla="*/ 2764 w 2863"/>
                <a:gd name="T23" fmla="*/ 2253 h 2765"/>
                <a:gd name="T24" fmla="*/ 2150 w 2863"/>
                <a:gd name="T25" fmla="*/ 2765 h 2765"/>
                <a:gd name="T26" fmla="*/ 1535 w 2863"/>
                <a:gd name="T27" fmla="*/ 2253 h 2765"/>
                <a:gd name="T28" fmla="*/ 657 w 2863"/>
                <a:gd name="T29" fmla="*/ 2412 h 2765"/>
                <a:gd name="T30" fmla="*/ 707 w 2863"/>
                <a:gd name="T31" fmla="*/ 2392 h 2765"/>
                <a:gd name="T32" fmla="*/ 792 w 2863"/>
                <a:gd name="T33" fmla="*/ 2395 h 2765"/>
                <a:gd name="T34" fmla="*/ 841 w 2863"/>
                <a:gd name="T35" fmla="*/ 2420 h 2765"/>
                <a:gd name="T36" fmla="*/ 1244 w 2863"/>
                <a:gd name="T37" fmla="*/ 2546 h 2765"/>
                <a:gd name="T38" fmla="*/ 1331 w 2863"/>
                <a:gd name="T39" fmla="*/ 2662 h 2765"/>
                <a:gd name="T40" fmla="*/ 1215 w 2863"/>
                <a:gd name="T41" fmla="*/ 2749 h 2765"/>
                <a:gd name="T42" fmla="*/ 748 w 2863"/>
                <a:gd name="T43" fmla="*/ 2602 h 2765"/>
                <a:gd name="T44" fmla="*/ 742 w 2863"/>
                <a:gd name="T45" fmla="*/ 2599 h 2765"/>
                <a:gd name="T46" fmla="*/ 734 w 2863"/>
                <a:gd name="T47" fmla="*/ 2602 h 2765"/>
                <a:gd name="T48" fmla="*/ 197 w 2863"/>
                <a:gd name="T49" fmla="*/ 2707 h 2765"/>
                <a:gd name="T50" fmla="*/ 194 w 2863"/>
                <a:gd name="T51" fmla="*/ 2707 h 2765"/>
                <a:gd name="T52" fmla="*/ 101 w 2863"/>
                <a:gd name="T53" fmla="*/ 2562 h 2765"/>
                <a:gd name="T54" fmla="*/ 170 w 2863"/>
                <a:gd name="T55" fmla="*/ 2243 h 2765"/>
                <a:gd name="T56" fmla="*/ 125 w 2863"/>
                <a:gd name="T57" fmla="*/ 1982 h 2765"/>
                <a:gd name="T58" fmla="*/ 67 w 2863"/>
                <a:gd name="T59" fmla="*/ 1834 h 2765"/>
                <a:gd name="T60" fmla="*/ 0 w 2863"/>
                <a:gd name="T61" fmla="*/ 1382 h 2765"/>
                <a:gd name="T62" fmla="*/ 1433 w 2863"/>
                <a:gd name="T63" fmla="*/ 0 h 2765"/>
                <a:gd name="T64" fmla="*/ 2856 w 2863"/>
                <a:gd name="T65" fmla="*/ 1218 h 2765"/>
                <a:gd name="T66" fmla="*/ 2768 w 2863"/>
                <a:gd name="T67" fmla="*/ 1333 h 2765"/>
                <a:gd name="T68" fmla="*/ 2653 w 2863"/>
                <a:gd name="T69" fmla="*/ 1244 h 2765"/>
                <a:gd name="T70" fmla="*/ 1433 w 2863"/>
                <a:gd name="T71" fmla="*/ 205 h 2765"/>
                <a:gd name="T72" fmla="*/ 204 w 2863"/>
                <a:gd name="T73" fmla="*/ 1382 h 2765"/>
                <a:gd name="T74" fmla="*/ 259 w 2863"/>
                <a:gd name="T75" fmla="*/ 1764 h 2765"/>
                <a:gd name="T76" fmla="*/ 316 w 2863"/>
                <a:gd name="T77" fmla="*/ 1909 h 2765"/>
                <a:gd name="T78" fmla="*/ 375 w 2863"/>
                <a:gd name="T79" fmla="*/ 2243 h 2765"/>
                <a:gd name="T80" fmla="*/ 342 w 2863"/>
                <a:gd name="T81" fmla="*/ 2494 h 2765"/>
                <a:gd name="T82" fmla="*/ 657 w 2863"/>
                <a:gd name="T83" fmla="*/ 2412 h 2765"/>
                <a:gd name="T84" fmla="*/ 657 w 2863"/>
                <a:gd name="T85" fmla="*/ 2412 h 2765"/>
                <a:gd name="T86" fmla="*/ 657 w 2863"/>
                <a:gd name="T87" fmla="*/ 2412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3" h="2765">
                  <a:moveTo>
                    <a:pt x="2150" y="2560"/>
                  </a:moveTo>
                  <a:cubicBezTo>
                    <a:pt x="2376" y="2560"/>
                    <a:pt x="2559" y="2422"/>
                    <a:pt x="2559" y="2253"/>
                  </a:cubicBezTo>
                  <a:cubicBezTo>
                    <a:pt x="2559" y="2222"/>
                    <a:pt x="2556" y="2180"/>
                    <a:pt x="2548" y="2132"/>
                  </a:cubicBezTo>
                  <a:cubicBezTo>
                    <a:pt x="2467" y="2172"/>
                    <a:pt x="2335" y="2147"/>
                    <a:pt x="2283" y="2055"/>
                  </a:cubicBezTo>
                  <a:cubicBezTo>
                    <a:pt x="2209" y="1926"/>
                    <a:pt x="2318" y="1884"/>
                    <a:pt x="2129" y="1593"/>
                  </a:cubicBezTo>
                  <a:cubicBezTo>
                    <a:pt x="1943" y="1978"/>
                    <a:pt x="1740" y="2029"/>
                    <a:pt x="1740" y="2253"/>
                  </a:cubicBezTo>
                  <a:cubicBezTo>
                    <a:pt x="1740" y="2422"/>
                    <a:pt x="1924" y="2560"/>
                    <a:pt x="2150" y="2560"/>
                  </a:cubicBezTo>
                  <a:close/>
                  <a:moveTo>
                    <a:pt x="1535" y="2253"/>
                  </a:moveTo>
                  <a:cubicBezTo>
                    <a:pt x="1535" y="1843"/>
                    <a:pt x="1998" y="1740"/>
                    <a:pt x="1998" y="1229"/>
                  </a:cubicBezTo>
                  <a:cubicBezTo>
                    <a:pt x="2100" y="1229"/>
                    <a:pt x="2457" y="1536"/>
                    <a:pt x="2457" y="1946"/>
                  </a:cubicBezTo>
                  <a:cubicBezTo>
                    <a:pt x="2511" y="1946"/>
                    <a:pt x="2559" y="1844"/>
                    <a:pt x="2559" y="1741"/>
                  </a:cubicBezTo>
                  <a:cubicBezTo>
                    <a:pt x="2559" y="1741"/>
                    <a:pt x="2764" y="1940"/>
                    <a:pt x="2764" y="2253"/>
                  </a:cubicBezTo>
                  <a:cubicBezTo>
                    <a:pt x="2764" y="2566"/>
                    <a:pt x="2457" y="2765"/>
                    <a:pt x="2150" y="2765"/>
                  </a:cubicBezTo>
                  <a:cubicBezTo>
                    <a:pt x="1843" y="2765"/>
                    <a:pt x="1535" y="2560"/>
                    <a:pt x="1535" y="2253"/>
                  </a:cubicBezTo>
                  <a:close/>
                  <a:moveTo>
                    <a:pt x="657" y="2412"/>
                  </a:moveTo>
                  <a:cubicBezTo>
                    <a:pt x="707" y="2392"/>
                    <a:pt x="707" y="2392"/>
                    <a:pt x="707" y="2392"/>
                  </a:cubicBezTo>
                  <a:cubicBezTo>
                    <a:pt x="735" y="2380"/>
                    <a:pt x="766" y="2382"/>
                    <a:pt x="792" y="2395"/>
                  </a:cubicBezTo>
                  <a:cubicBezTo>
                    <a:pt x="841" y="2420"/>
                    <a:pt x="841" y="2420"/>
                    <a:pt x="841" y="2420"/>
                  </a:cubicBezTo>
                  <a:cubicBezTo>
                    <a:pt x="966" y="2483"/>
                    <a:pt x="1103" y="2526"/>
                    <a:pt x="1244" y="2546"/>
                  </a:cubicBezTo>
                  <a:cubicBezTo>
                    <a:pt x="1300" y="2554"/>
                    <a:pt x="1339" y="2606"/>
                    <a:pt x="1331" y="2662"/>
                  </a:cubicBezTo>
                  <a:cubicBezTo>
                    <a:pt x="1323" y="2718"/>
                    <a:pt x="1271" y="2757"/>
                    <a:pt x="1215" y="2749"/>
                  </a:cubicBezTo>
                  <a:cubicBezTo>
                    <a:pt x="1051" y="2726"/>
                    <a:pt x="893" y="2676"/>
                    <a:pt x="748" y="2602"/>
                  </a:cubicBezTo>
                  <a:cubicBezTo>
                    <a:pt x="742" y="2599"/>
                    <a:pt x="742" y="2599"/>
                    <a:pt x="742" y="2599"/>
                  </a:cubicBezTo>
                  <a:cubicBezTo>
                    <a:pt x="734" y="2602"/>
                    <a:pt x="734" y="2602"/>
                    <a:pt x="734" y="2602"/>
                  </a:cubicBezTo>
                  <a:cubicBezTo>
                    <a:pt x="564" y="2672"/>
                    <a:pt x="383" y="2707"/>
                    <a:pt x="197" y="2707"/>
                  </a:cubicBezTo>
                  <a:cubicBezTo>
                    <a:pt x="194" y="2707"/>
                    <a:pt x="194" y="2707"/>
                    <a:pt x="194" y="2707"/>
                  </a:cubicBezTo>
                  <a:cubicBezTo>
                    <a:pt x="120" y="2707"/>
                    <a:pt x="70" y="2630"/>
                    <a:pt x="101" y="2562"/>
                  </a:cubicBezTo>
                  <a:cubicBezTo>
                    <a:pt x="147" y="2462"/>
                    <a:pt x="170" y="2354"/>
                    <a:pt x="170" y="2243"/>
                  </a:cubicBezTo>
                  <a:cubicBezTo>
                    <a:pt x="170" y="2152"/>
                    <a:pt x="155" y="2064"/>
                    <a:pt x="125" y="1982"/>
                  </a:cubicBezTo>
                  <a:cubicBezTo>
                    <a:pt x="67" y="1834"/>
                    <a:pt x="67" y="1834"/>
                    <a:pt x="67" y="1834"/>
                  </a:cubicBezTo>
                  <a:cubicBezTo>
                    <a:pt x="25" y="1710"/>
                    <a:pt x="0" y="1531"/>
                    <a:pt x="0" y="1382"/>
                  </a:cubicBezTo>
                  <a:cubicBezTo>
                    <a:pt x="0" y="636"/>
                    <a:pt x="652" y="0"/>
                    <a:pt x="1433" y="0"/>
                  </a:cubicBezTo>
                  <a:cubicBezTo>
                    <a:pt x="2150" y="0"/>
                    <a:pt x="2767" y="538"/>
                    <a:pt x="2856" y="1218"/>
                  </a:cubicBezTo>
                  <a:cubicBezTo>
                    <a:pt x="2863" y="1274"/>
                    <a:pt x="2824" y="1325"/>
                    <a:pt x="2768" y="1333"/>
                  </a:cubicBezTo>
                  <a:cubicBezTo>
                    <a:pt x="2712" y="1340"/>
                    <a:pt x="2660" y="1300"/>
                    <a:pt x="2653" y="1244"/>
                  </a:cubicBezTo>
                  <a:cubicBezTo>
                    <a:pt x="2577" y="667"/>
                    <a:pt x="2048" y="205"/>
                    <a:pt x="1433" y="205"/>
                  </a:cubicBezTo>
                  <a:cubicBezTo>
                    <a:pt x="764" y="205"/>
                    <a:pt x="204" y="750"/>
                    <a:pt x="204" y="1382"/>
                  </a:cubicBezTo>
                  <a:cubicBezTo>
                    <a:pt x="204" y="1510"/>
                    <a:pt x="226" y="1667"/>
                    <a:pt x="259" y="1764"/>
                  </a:cubicBezTo>
                  <a:cubicBezTo>
                    <a:pt x="316" y="1909"/>
                    <a:pt x="316" y="1909"/>
                    <a:pt x="316" y="1909"/>
                  </a:cubicBezTo>
                  <a:cubicBezTo>
                    <a:pt x="355" y="2016"/>
                    <a:pt x="375" y="2128"/>
                    <a:pt x="375" y="2243"/>
                  </a:cubicBezTo>
                  <a:cubicBezTo>
                    <a:pt x="375" y="2328"/>
                    <a:pt x="364" y="2412"/>
                    <a:pt x="342" y="2494"/>
                  </a:cubicBezTo>
                  <a:cubicBezTo>
                    <a:pt x="451" y="2481"/>
                    <a:pt x="556" y="2454"/>
                    <a:pt x="657" y="2412"/>
                  </a:cubicBezTo>
                  <a:close/>
                  <a:moveTo>
                    <a:pt x="657" y="2412"/>
                  </a:moveTo>
                  <a:cubicBezTo>
                    <a:pt x="657" y="2412"/>
                    <a:pt x="657" y="2412"/>
                    <a:pt x="657" y="2412"/>
                  </a:cubicBezTo>
                </a:path>
              </a:pathLst>
            </a:custGeom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2925" y="2153"/>
              <a:ext cx="270" cy="2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304" y="2153"/>
              <a:ext cx="270" cy="2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1678" y="2153"/>
              <a:ext cx="270" cy="2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16058" y="2153"/>
              <a:ext cx="270" cy="2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9822" y="6125"/>
              <a:ext cx="3990" cy="2474"/>
              <a:chOff x="6236820" y="4017461"/>
              <a:chExt cx="2533800" cy="1571161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6236820" y="4524176"/>
                <a:ext cx="2533800" cy="106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0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Enter the text content directly here, the text format will not change. Enter the text content directly here, the text format will not change.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6328970" y="4017461"/>
                <a:ext cx="2349500" cy="319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254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rPr>
                  <a:t>工作不足</a:t>
                </a: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5431" y="6125"/>
              <a:ext cx="3990" cy="2474"/>
              <a:chOff x="6236820" y="4017461"/>
              <a:chExt cx="2533800" cy="1571161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6236820" y="4524176"/>
                <a:ext cx="2533800" cy="106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0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Enter the text content directly here, the text format will not change. Enter the text content directly here, the text format will not change.</a:t>
                </a: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6328970" y="4017461"/>
                <a:ext cx="2349500" cy="319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254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rPr>
                  <a:t>工作不足</a:t>
                </a: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1099" y="6125"/>
              <a:ext cx="3990" cy="2474"/>
              <a:chOff x="6236820" y="4017461"/>
              <a:chExt cx="2533800" cy="1571161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6236820" y="4524176"/>
                <a:ext cx="2533800" cy="106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0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Enter the text content directly here, the text format will not change. Enter the text content directly here, the text format will not change.</a:t>
                </a: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6328970" y="4017461"/>
                <a:ext cx="2349500" cy="319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254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rPr>
                  <a:t>工作不足</a:t>
                </a: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14111" y="6125"/>
              <a:ext cx="3990" cy="2474"/>
              <a:chOff x="6236820" y="4017461"/>
              <a:chExt cx="2533800" cy="1571161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6236820" y="4524176"/>
                <a:ext cx="2533800" cy="106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0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</a:rPr>
                  <a:t>Enter the text content directly here, the text format will not change. Enter the text content directly here, the text format will not change.</a:t>
                </a: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6328970" y="4017461"/>
                <a:ext cx="2349500" cy="418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254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阿里巴巴普惠体 M" panose="00020600040101010101" pitchFamily="18" charset="-122"/>
                  </a:rPr>
                  <a:t>工作不足</a:t>
                </a: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sp>
        <p:nvSpPr>
          <p:cNvPr id="30" name="同侧圆角矩形 29"/>
          <p:cNvSpPr/>
          <p:nvPr userDrawn="1"/>
        </p:nvSpPr>
        <p:spPr>
          <a:xfrm rot="5400000">
            <a:off x="2082800" y="1083945"/>
            <a:ext cx="2677795" cy="581469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 userDrawn="1"/>
        </p:nvSpPr>
        <p:spPr>
          <a:xfrm>
            <a:off x="6673215" y="1949450"/>
            <a:ext cx="791845" cy="791845"/>
          </a:xfrm>
          <a:prstGeom prst="roundRect">
            <a:avLst/>
          </a:prstGeom>
          <a:solidFill>
            <a:srgbClr val="A2D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 userDrawn="1"/>
        </p:nvSpPr>
        <p:spPr>
          <a:xfrm>
            <a:off x="6673215" y="3028315"/>
            <a:ext cx="791845" cy="791845"/>
          </a:xfrm>
          <a:prstGeom prst="roundRect">
            <a:avLst/>
          </a:prstGeom>
          <a:solidFill>
            <a:srgbClr val="A2D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 userDrawn="1"/>
        </p:nvSpPr>
        <p:spPr>
          <a:xfrm>
            <a:off x="6673215" y="4100830"/>
            <a:ext cx="791845" cy="791845"/>
          </a:xfrm>
          <a:prstGeom prst="roundRect">
            <a:avLst/>
          </a:prstGeom>
          <a:solidFill>
            <a:srgbClr val="A2D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 userDrawn="1"/>
        </p:nvSpPr>
        <p:spPr>
          <a:xfrm>
            <a:off x="6673215" y="5177155"/>
            <a:ext cx="791845" cy="791845"/>
          </a:xfrm>
          <a:prstGeom prst="roundRect">
            <a:avLst/>
          </a:prstGeom>
          <a:solidFill>
            <a:srgbClr val="A2D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占位符 43"/>
          <p:cNvSpPr>
            <a:spLocks noGrp="1"/>
          </p:cNvSpPr>
          <p:nvPr/>
        </p:nvSpPr>
        <p:spPr>
          <a:xfrm>
            <a:off x="7647940" y="2220595"/>
            <a:ext cx="3766820" cy="56007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chemeClr val="tx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</a:t>
            </a:r>
            <a:endParaRPr lang="zh-CN" altLang="en-US" sz="10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占位符 47"/>
          <p:cNvSpPr>
            <a:spLocks noGrp="1"/>
          </p:cNvSpPr>
          <p:nvPr/>
        </p:nvSpPr>
        <p:spPr>
          <a:xfrm>
            <a:off x="7647940" y="1908810"/>
            <a:ext cx="2267585" cy="3422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z="18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53" name="文本占位符 52"/>
          <p:cNvSpPr>
            <a:spLocks noGrp="1"/>
          </p:cNvSpPr>
          <p:nvPr/>
        </p:nvSpPr>
        <p:spPr>
          <a:xfrm>
            <a:off x="7647940" y="3301365"/>
            <a:ext cx="3766820" cy="56007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chemeClr val="tx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</a:t>
            </a:r>
            <a:endParaRPr lang="zh-CN" altLang="en-US" sz="10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占位符 53"/>
          <p:cNvSpPr>
            <a:spLocks noGrp="1"/>
          </p:cNvSpPr>
          <p:nvPr/>
        </p:nvSpPr>
        <p:spPr>
          <a:xfrm>
            <a:off x="7647940" y="2989580"/>
            <a:ext cx="2267585" cy="3422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z="18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59" name="文本占位符 58"/>
          <p:cNvSpPr>
            <a:spLocks noGrp="1"/>
          </p:cNvSpPr>
          <p:nvPr/>
        </p:nvSpPr>
        <p:spPr>
          <a:xfrm>
            <a:off x="7647940" y="5450205"/>
            <a:ext cx="3766820" cy="56007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chemeClr val="tx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</a:t>
            </a:r>
            <a:endParaRPr lang="zh-CN" altLang="en-US" sz="10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占位符 59"/>
          <p:cNvSpPr>
            <a:spLocks noGrp="1"/>
          </p:cNvSpPr>
          <p:nvPr/>
        </p:nvSpPr>
        <p:spPr>
          <a:xfrm>
            <a:off x="7647940" y="5138420"/>
            <a:ext cx="2267585" cy="3422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z="18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61" name="文本占位符 60"/>
          <p:cNvSpPr>
            <a:spLocks noGrp="1"/>
          </p:cNvSpPr>
          <p:nvPr/>
        </p:nvSpPr>
        <p:spPr>
          <a:xfrm>
            <a:off x="7647940" y="4375785"/>
            <a:ext cx="3766820" cy="56007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chemeClr val="tx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</a:t>
            </a:r>
            <a:endParaRPr lang="zh-CN" altLang="en-US" sz="1000" strike="noStrike" noProof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占位符 61"/>
          <p:cNvSpPr>
            <a:spLocks noGrp="1"/>
          </p:cNvSpPr>
          <p:nvPr/>
        </p:nvSpPr>
        <p:spPr>
          <a:xfrm>
            <a:off x="7647940" y="4064000"/>
            <a:ext cx="2267585" cy="3422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z="18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72" name="文本占位符 71"/>
          <p:cNvSpPr>
            <a:spLocks noGrp="1"/>
          </p:cNvSpPr>
          <p:nvPr/>
        </p:nvSpPr>
        <p:spPr>
          <a:xfrm>
            <a:off x="4432300" y="3235325"/>
            <a:ext cx="1061720" cy="36512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B" panose="00020600040101010101" charset="-122"/>
                <a:ea typeface="阿里巴巴普惠体 B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>
                <a:latin typeface="微软雅黑" panose="020B0503020204020204" charset="-122"/>
                <a:ea typeface="微软雅黑" panose="020B0503020204020204" charset="-122"/>
              </a:rPr>
              <a:t>关键词</a:t>
            </a:r>
          </a:p>
        </p:txBody>
      </p:sp>
      <p:sp>
        <p:nvSpPr>
          <p:cNvPr id="85" name="圆角矩形 84"/>
          <p:cNvSpPr/>
          <p:nvPr userDrawn="1"/>
        </p:nvSpPr>
        <p:spPr>
          <a:xfrm rot="5400000">
            <a:off x="4210610" y="3390950"/>
            <a:ext cx="270000" cy="5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占位符 72"/>
          <p:cNvSpPr>
            <a:spLocks noGrp="1"/>
          </p:cNvSpPr>
          <p:nvPr/>
        </p:nvSpPr>
        <p:spPr>
          <a:xfrm>
            <a:off x="4206875" y="3576320"/>
            <a:ext cx="1572260" cy="113474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30000"/>
              </a:lnSpc>
              <a:spcAft>
                <a:spcPts val="0"/>
              </a:spcAft>
              <a:buNone/>
              <a:defRPr sz="13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</a:t>
            </a:r>
            <a:endParaRPr lang="en-US" altLang="en-US" sz="1000" strike="noStrike" noProof="0" dirty="0">
              <a:ln>
                <a:noFill/>
              </a:ln>
              <a:solidFill>
                <a:schemeClr val="bg1"/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3" name="文本占位符 62"/>
          <p:cNvSpPr>
            <a:spLocks noGrp="1"/>
          </p:cNvSpPr>
          <p:nvPr/>
        </p:nvSpPr>
        <p:spPr>
          <a:xfrm>
            <a:off x="6612255" y="2092325"/>
            <a:ext cx="718820" cy="48641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8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33</a:t>
            </a:r>
          </a:p>
        </p:txBody>
      </p:sp>
      <p:sp>
        <p:nvSpPr>
          <p:cNvPr id="64" name="文本占位符 63"/>
          <p:cNvSpPr>
            <a:spLocks noGrp="1"/>
          </p:cNvSpPr>
          <p:nvPr/>
        </p:nvSpPr>
        <p:spPr>
          <a:xfrm>
            <a:off x="7103745" y="2255520"/>
            <a:ext cx="418465" cy="28257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%</a:t>
            </a:r>
          </a:p>
        </p:txBody>
      </p:sp>
      <p:sp>
        <p:nvSpPr>
          <p:cNvPr id="65" name="文本占位符 64"/>
          <p:cNvSpPr>
            <a:spLocks noGrp="1"/>
          </p:cNvSpPr>
          <p:nvPr/>
        </p:nvSpPr>
        <p:spPr>
          <a:xfrm>
            <a:off x="6612255" y="3181350"/>
            <a:ext cx="718820" cy="48641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8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60</a:t>
            </a:r>
          </a:p>
        </p:txBody>
      </p:sp>
      <p:sp>
        <p:nvSpPr>
          <p:cNvPr id="66" name="文本占位符 65"/>
          <p:cNvSpPr>
            <a:spLocks noGrp="1"/>
          </p:cNvSpPr>
          <p:nvPr/>
        </p:nvSpPr>
        <p:spPr>
          <a:xfrm>
            <a:off x="7103745" y="3344545"/>
            <a:ext cx="418465" cy="28257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%</a:t>
            </a:r>
          </a:p>
        </p:txBody>
      </p:sp>
      <p:sp>
        <p:nvSpPr>
          <p:cNvPr id="67" name="文本占位符 66"/>
          <p:cNvSpPr>
            <a:spLocks noGrp="1"/>
          </p:cNvSpPr>
          <p:nvPr/>
        </p:nvSpPr>
        <p:spPr>
          <a:xfrm>
            <a:off x="6612255" y="4253865"/>
            <a:ext cx="718820" cy="48641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8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96</a:t>
            </a:r>
          </a:p>
        </p:txBody>
      </p:sp>
      <p:sp>
        <p:nvSpPr>
          <p:cNvPr id="68" name="文本占位符 67"/>
          <p:cNvSpPr>
            <a:spLocks noGrp="1"/>
          </p:cNvSpPr>
          <p:nvPr/>
        </p:nvSpPr>
        <p:spPr>
          <a:xfrm>
            <a:off x="7103745" y="4417060"/>
            <a:ext cx="418465" cy="28257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%</a:t>
            </a:r>
          </a:p>
        </p:txBody>
      </p:sp>
      <p:sp>
        <p:nvSpPr>
          <p:cNvPr id="69" name="文本占位符 68"/>
          <p:cNvSpPr>
            <a:spLocks noGrp="1"/>
          </p:cNvSpPr>
          <p:nvPr/>
        </p:nvSpPr>
        <p:spPr>
          <a:xfrm>
            <a:off x="6612255" y="5330190"/>
            <a:ext cx="718820" cy="48641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8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55</a:t>
            </a:r>
          </a:p>
        </p:txBody>
      </p:sp>
      <p:sp>
        <p:nvSpPr>
          <p:cNvPr id="70" name="文本占位符 69"/>
          <p:cNvSpPr>
            <a:spLocks noGrp="1"/>
          </p:cNvSpPr>
          <p:nvPr/>
        </p:nvSpPr>
        <p:spPr>
          <a:xfrm>
            <a:off x="7103745" y="5493385"/>
            <a:ext cx="418465" cy="28257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400" b="0" u="none" strike="noStrike" kern="1200" cap="none" spc="200" normalizeH="0" baseline="0">
                <a:solidFill>
                  <a:schemeClr val="bg1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%</a:t>
            </a:r>
          </a:p>
        </p:txBody>
      </p:sp>
      <p:pic>
        <p:nvPicPr>
          <p:cNvPr id="6" name="图片 5" descr="早安1-海报"/>
          <p:cNvPicPr>
            <a:picLocks noChangeAspect="1"/>
          </p:cNvPicPr>
          <p:nvPr/>
        </p:nvPicPr>
        <p:blipFill>
          <a:blip r:embed="rId3"/>
          <a:srcRect l="26073" t="59968" r="27945" b="17513"/>
          <a:stretch>
            <a:fillRect/>
          </a:stretch>
        </p:blipFill>
        <p:spPr>
          <a:xfrm>
            <a:off x="1052195" y="2858770"/>
            <a:ext cx="2136775" cy="226504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041400" y="1538605"/>
            <a:ext cx="9968230" cy="4324254"/>
            <a:chOff x="1217" y="1946"/>
            <a:chExt cx="16766" cy="7273"/>
          </a:xfrm>
        </p:grpSpPr>
        <p:grpSp>
          <p:nvGrpSpPr>
            <p:cNvPr id="2" name="组合 1"/>
            <p:cNvGrpSpPr/>
            <p:nvPr/>
          </p:nvGrpSpPr>
          <p:grpSpPr>
            <a:xfrm>
              <a:off x="7431" y="2404"/>
              <a:ext cx="4337" cy="6207"/>
              <a:chOff x="4719002" y="1458375"/>
              <a:chExt cx="2753996" cy="3941250"/>
            </a:xfrm>
            <a:solidFill>
              <a:srgbClr val="4A8462"/>
            </a:solidFill>
          </p:grpSpPr>
          <p:sp>
            <p:nvSpPr>
              <p:cNvPr id="3" name="任意多边形 27"/>
              <p:cNvSpPr/>
              <p:nvPr/>
            </p:nvSpPr>
            <p:spPr>
              <a:xfrm>
                <a:off x="4719002" y="1848941"/>
                <a:ext cx="1114133" cy="1101093"/>
              </a:xfrm>
              <a:custGeom>
                <a:avLst/>
                <a:gdLst>
                  <a:gd name="connsiteX0" fmla="*/ 1170878 w 1176453"/>
                  <a:gd name="connsiteY0" fmla="*/ 741556 h 1143000"/>
                  <a:gd name="connsiteX1" fmla="*/ 585439 w 1176453"/>
                  <a:gd name="connsiteY1" fmla="*/ 0 h 1143000"/>
                  <a:gd name="connsiteX2" fmla="*/ 390292 w 1176453"/>
                  <a:gd name="connsiteY2" fmla="*/ 22302 h 1143000"/>
                  <a:gd name="connsiteX3" fmla="*/ 0 w 1176453"/>
                  <a:gd name="connsiteY3" fmla="*/ 998034 h 1143000"/>
                  <a:gd name="connsiteX4" fmla="*/ 117087 w 1176453"/>
                  <a:gd name="connsiteY4" fmla="*/ 1143000 h 1143000"/>
                  <a:gd name="connsiteX5" fmla="*/ 1020336 w 1176453"/>
                  <a:gd name="connsiteY5" fmla="*/ 1143000 h 1143000"/>
                  <a:gd name="connsiteX6" fmla="*/ 1137424 w 1176453"/>
                  <a:gd name="connsiteY6" fmla="*/ 1042639 h 1143000"/>
                  <a:gd name="connsiteX7" fmla="*/ 1176453 w 1176453"/>
                  <a:gd name="connsiteY7" fmla="*/ 841917 h 1143000"/>
                  <a:gd name="connsiteX8" fmla="*/ 1170878 w 1176453"/>
                  <a:gd name="connsiteY8" fmla="*/ 741556 h 1143000"/>
                  <a:gd name="connsiteX0-1" fmla="*/ 1170878 w 1176453"/>
                  <a:gd name="connsiteY0-2" fmla="*/ 741556 h 1143000"/>
                  <a:gd name="connsiteX1-3" fmla="*/ 585439 w 1176453"/>
                  <a:gd name="connsiteY1-4" fmla="*/ 0 h 1143000"/>
                  <a:gd name="connsiteX2-5" fmla="*/ 390292 w 1176453"/>
                  <a:gd name="connsiteY2-6" fmla="*/ 22302 h 1143000"/>
                  <a:gd name="connsiteX3-7" fmla="*/ 0 w 1176453"/>
                  <a:gd name="connsiteY3-8" fmla="*/ 998034 h 1143000"/>
                  <a:gd name="connsiteX4-9" fmla="*/ 117087 w 1176453"/>
                  <a:gd name="connsiteY4-10" fmla="*/ 1143000 h 1143000"/>
                  <a:gd name="connsiteX5-11" fmla="*/ 1020336 w 1176453"/>
                  <a:gd name="connsiteY5-12" fmla="*/ 1143000 h 1143000"/>
                  <a:gd name="connsiteX6-13" fmla="*/ 1137424 w 1176453"/>
                  <a:gd name="connsiteY6-14" fmla="*/ 1042639 h 1143000"/>
                  <a:gd name="connsiteX7-15" fmla="*/ 1176453 w 1176453"/>
                  <a:gd name="connsiteY7-16" fmla="*/ 841917 h 1143000"/>
                  <a:gd name="connsiteX8-17" fmla="*/ 1170878 w 1176453"/>
                  <a:gd name="connsiteY8-18" fmla="*/ 741556 h 1143000"/>
                  <a:gd name="connsiteX0-19" fmla="*/ 1170878 w 1176453"/>
                  <a:gd name="connsiteY0-20" fmla="*/ 741556 h 1143000"/>
                  <a:gd name="connsiteX1-21" fmla="*/ 585439 w 1176453"/>
                  <a:gd name="connsiteY1-22" fmla="*/ 0 h 1143000"/>
                  <a:gd name="connsiteX2-23" fmla="*/ 390292 w 1176453"/>
                  <a:gd name="connsiteY2-24" fmla="*/ 22302 h 1143000"/>
                  <a:gd name="connsiteX3-25" fmla="*/ 0 w 1176453"/>
                  <a:gd name="connsiteY3-26" fmla="*/ 998034 h 1143000"/>
                  <a:gd name="connsiteX4-27" fmla="*/ 117087 w 1176453"/>
                  <a:gd name="connsiteY4-28" fmla="*/ 1143000 h 1143000"/>
                  <a:gd name="connsiteX5-29" fmla="*/ 1020336 w 1176453"/>
                  <a:gd name="connsiteY5-30" fmla="*/ 1143000 h 1143000"/>
                  <a:gd name="connsiteX6-31" fmla="*/ 1137424 w 1176453"/>
                  <a:gd name="connsiteY6-32" fmla="*/ 1042639 h 1143000"/>
                  <a:gd name="connsiteX7-33" fmla="*/ 1176453 w 1176453"/>
                  <a:gd name="connsiteY7-34" fmla="*/ 841917 h 1143000"/>
                  <a:gd name="connsiteX8-35" fmla="*/ 1170878 w 1176453"/>
                  <a:gd name="connsiteY8-36" fmla="*/ 741556 h 1143000"/>
                  <a:gd name="connsiteX0-37" fmla="*/ 1170878 w 1176453"/>
                  <a:gd name="connsiteY0-38" fmla="*/ 754669 h 1156113"/>
                  <a:gd name="connsiteX1-39" fmla="*/ 585439 w 1176453"/>
                  <a:gd name="connsiteY1-40" fmla="*/ 13113 h 1156113"/>
                  <a:gd name="connsiteX2-41" fmla="*/ 390292 w 1176453"/>
                  <a:gd name="connsiteY2-42" fmla="*/ 35415 h 1156113"/>
                  <a:gd name="connsiteX3-43" fmla="*/ 0 w 1176453"/>
                  <a:gd name="connsiteY3-44" fmla="*/ 1011147 h 1156113"/>
                  <a:gd name="connsiteX4-45" fmla="*/ 117087 w 1176453"/>
                  <a:gd name="connsiteY4-46" fmla="*/ 1156113 h 1156113"/>
                  <a:gd name="connsiteX5-47" fmla="*/ 1020336 w 1176453"/>
                  <a:gd name="connsiteY5-48" fmla="*/ 1156113 h 1156113"/>
                  <a:gd name="connsiteX6-49" fmla="*/ 1137424 w 1176453"/>
                  <a:gd name="connsiteY6-50" fmla="*/ 1055752 h 1156113"/>
                  <a:gd name="connsiteX7-51" fmla="*/ 1176453 w 1176453"/>
                  <a:gd name="connsiteY7-52" fmla="*/ 855030 h 1156113"/>
                  <a:gd name="connsiteX8-53" fmla="*/ 1170878 w 1176453"/>
                  <a:gd name="connsiteY8-54" fmla="*/ 754669 h 1156113"/>
                  <a:gd name="connsiteX0-55" fmla="*/ 1170878 w 1176453"/>
                  <a:gd name="connsiteY0-56" fmla="*/ 779400 h 1180844"/>
                  <a:gd name="connsiteX1-57" fmla="*/ 585439 w 1176453"/>
                  <a:gd name="connsiteY1-58" fmla="*/ 37844 h 1180844"/>
                  <a:gd name="connsiteX2-59" fmla="*/ 390292 w 1176453"/>
                  <a:gd name="connsiteY2-60" fmla="*/ 60146 h 1180844"/>
                  <a:gd name="connsiteX3-61" fmla="*/ 0 w 1176453"/>
                  <a:gd name="connsiteY3-62" fmla="*/ 1035878 h 1180844"/>
                  <a:gd name="connsiteX4-63" fmla="*/ 117087 w 1176453"/>
                  <a:gd name="connsiteY4-64" fmla="*/ 1180844 h 1180844"/>
                  <a:gd name="connsiteX5-65" fmla="*/ 1020336 w 1176453"/>
                  <a:gd name="connsiteY5-66" fmla="*/ 1180844 h 1180844"/>
                  <a:gd name="connsiteX6-67" fmla="*/ 1137424 w 1176453"/>
                  <a:gd name="connsiteY6-68" fmla="*/ 1080483 h 1180844"/>
                  <a:gd name="connsiteX7-69" fmla="*/ 1176453 w 1176453"/>
                  <a:gd name="connsiteY7-70" fmla="*/ 879761 h 1180844"/>
                  <a:gd name="connsiteX8-71" fmla="*/ 1170878 w 1176453"/>
                  <a:gd name="connsiteY8-72" fmla="*/ 779400 h 1180844"/>
                  <a:gd name="connsiteX0-73" fmla="*/ 1171143 w 1176718"/>
                  <a:gd name="connsiteY0-74" fmla="*/ 779400 h 1180844"/>
                  <a:gd name="connsiteX1-75" fmla="*/ 585704 w 1176718"/>
                  <a:gd name="connsiteY1-76" fmla="*/ 37844 h 1180844"/>
                  <a:gd name="connsiteX2-77" fmla="*/ 390557 w 1176718"/>
                  <a:gd name="connsiteY2-78" fmla="*/ 60146 h 1180844"/>
                  <a:gd name="connsiteX3-79" fmla="*/ 265 w 1176718"/>
                  <a:gd name="connsiteY3-80" fmla="*/ 1035878 h 1180844"/>
                  <a:gd name="connsiteX4-81" fmla="*/ 117352 w 1176718"/>
                  <a:gd name="connsiteY4-82" fmla="*/ 1180844 h 1180844"/>
                  <a:gd name="connsiteX5-83" fmla="*/ 1020601 w 1176718"/>
                  <a:gd name="connsiteY5-84" fmla="*/ 1180844 h 1180844"/>
                  <a:gd name="connsiteX6-85" fmla="*/ 1137689 w 1176718"/>
                  <a:gd name="connsiteY6-86" fmla="*/ 1080483 h 1180844"/>
                  <a:gd name="connsiteX7-87" fmla="*/ 1176718 w 1176718"/>
                  <a:gd name="connsiteY7-88" fmla="*/ 879761 h 1180844"/>
                  <a:gd name="connsiteX8-89" fmla="*/ 1171143 w 1176718"/>
                  <a:gd name="connsiteY8-90" fmla="*/ 779400 h 1180844"/>
                  <a:gd name="connsiteX0-91" fmla="*/ 1171231 w 1176806"/>
                  <a:gd name="connsiteY0-92" fmla="*/ 779400 h 1180844"/>
                  <a:gd name="connsiteX1-93" fmla="*/ 585792 w 1176806"/>
                  <a:gd name="connsiteY1-94" fmla="*/ 37844 h 1180844"/>
                  <a:gd name="connsiteX2-95" fmla="*/ 390645 w 1176806"/>
                  <a:gd name="connsiteY2-96" fmla="*/ 60146 h 1180844"/>
                  <a:gd name="connsiteX3-97" fmla="*/ 353 w 1176806"/>
                  <a:gd name="connsiteY3-98" fmla="*/ 1035878 h 1180844"/>
                  <a:gd name="connsiteX4-99" fmla="*/ 117440 w 1176806"/>
                  <a:gd name="connsiteY4-100" fmla="*/ 1180844 h 1180844"/>
                  <a:gd name="connsiteX5-101" fmla="*/ 1020689 w 1176806"/>
                  <a:gd name="connsiteY5-102" fmla="*/ 1180844 h 1180844"/>
                  <a:gd name="connsiteX6-103" fmla="*/ 1137777 w 1176806"/>
                  <a:gd name="connsiteY6-104" fmla="*/ 1080483 h 1180844"/>
                  <a:gd name="connsiteX7-105" fmla="*/ 1176806 w 1176806"/>
                  <a:gd name="connsiteY7-106" fmla="*/ 879761 h 1180844"/>
                  <a:gd name="connsiteX8-107" fmla="*/ 1171231 w 1176806"/>
                  <a:gd name="connsiteY8-108" fmla="*/ 779400 h 1180844"/>
                  <a:gd name="connsiteX0-109" fmla="*/ 1171231 w 1176806"/>
                  <a:gd name="connsiteY0-110" fmla="*/ 779400 h 1180844"/>
                  <a:gd name="connsiteX1-111" fmla="*/ 585792 w 1176806"/>
                  <a:gd name="connsiteY1-112" fmla="*/ 37844 h 1180844"/>
                  <a:gd name="connsiteX2-113" fmla="*/ 390645 w 1176806"/>
                  <a:gd name="connsiteY2-114" fmla="*/ 60146 h 1180844"/>
                  <a:gd name="connsiteX3-115" fmla="*/ 353 w 1176806"/>
                  <a:gd name="connsiteY3-116" fmla="*/ 1035878 h 1180844"/>
                  <a:gd name="connsiteX4-117" fmla="*/ 117440 w 1176806"/>
                  <a:gd name="connsiteY4-118" fmla="*/ 1180844 h 1180844"/>
                  <a:gd name="connsiteX5-119" fmla="*/ 1020689 w 1176806"/>
                  <a:gd name="connsiteY5-120" fmla="*/ 1180844 h 1180844"/>
                  <a:gd name="connsiteX6-121" fmla="*/ 1137777 w 1176806"/>
                  <a:gd name="connsiteY6-122" fmla="*/ 1080483 h 1180844"/>
                  <a:gd name="connsiteX7-123" fmla="*/ 1176806 w 1176806"/>
                  <a:gd name="connsiteY7-124" fmla="*/ 879761 h 1180844"/>
                  <a:gd name="connsiteX8-125" fmla="*/ 1171231 w 1176806"/>
                  <a:gd name="connsiteY8-126" fmla="*/ 779400 h 1180844"/>
                  <a:gd name="connsiteX0-127" fmla="*/ 1171231 w 1176806"/>
                  <a:gd name="connsiteY0-128" fmla="*/ 779400 h 1180844"/>
                  <a:gd name="connsiteX1-129" fmla="*/ 585792 w 1176806"/>
                  <a:gd name="connsiteY1-130" fmla="*/ 37844 h 1180844"/>
                  <a:gd name="connsiteX2-131" fmla="*/ 390645 w 1176806"/>
                  <a:gd name="connsiteY2-132" fmla="*/ 60146 h 1180844"/>
                  <a:gd name="connsiteX3-133" fmla="*/ 353 w 1176806"/>
                  <a:gd name="connsiteY3-134" fmla="*/ 1035878 h 1180844"/>
                  <a:gd name="connsiteX4-135" fmla="*/ 117440 w 1176806"/>
                  <a:gd name="connsiteY4-136" fmla="*/ 1180844 h 1180844"/>
                  <a:gd name="connsiteX5-137" fmla="*/ 1020689 w 1176806"/>
                  <a:gd name="connsiteY5-138" fmla="*/ 1180844 h 1180844"/>
                  <a:gd name="connsiteX6-139" fmla="*/ 1137777 w 1176806"/>
                  <a:gd name="connsiteY6-140" fmla="*/ 1080483 h 1180844"/>
                  <a:gd name="connsiteX7-141" fmla="*/ 1176806 w 1176806"/>
                  <a:gd name="connsiteY7-142" fmla="*/ 879761 h 1180844"/>
                  <a:gd name="connsiteX8-143" fmla="*/ 1171231 w 1176806"/>
                  <a:gd name="connsiteY8-144" fmla="*/ 779400 h 1180844"/>
                  <a:gd name="connsiteX0-145" fmla="*/ 1171231 w 1176806"/>
                  <a:gd name="connsiteY0-146" fmla="*/ 779400 h 1180844"/>
                  <a:gd name="connsiteX1-147" fmla="*/ 585792 w 1176806"/>
                  <a:gd name="connsiteY1-148" fmla="*/ 37844 h 1180844"/>
                  <a:gd name="connsiteX2-149" fmla="*/ 390645 w 1176806"/>
                  <a:gd name="connsiteY2-150" fmla="*/ 60146 h 1180844"/>
                  <a:gd name="connsiteX3-151" fmla="*/ 353 w 1176806"/>
                  <a:gd name="connsiteY3-152" fmla="*/ 1035878 h 1180844"/>
                  <a:gd name="connsiteX4-153" fmla="*/ 117440 w 1176806"/>
                  <a:gd name="connsiteY4-154" fmla="*/ 1180844 h 1180844"/>
                  <a:gd name="connsiteX5-155" fmla="*/ 1020689 w 1176806"/>
                  <a:gd name="connsiteY5-156" fmla="*/ 1180844 h 1180844"/>
                  <a:gd name="connsiteX6-157" fmla="*/ 1137777 w 1176806"/>
                  <a:gd name="connsiteY6-158" fmla="*/ 1080483 h 1180844"/>
                  <a:gd name="connsiteX7-159" fmla="*/ 1176806 w 1176806"/>
                  <a:gd name="connsiteY7-160" fmla="*/ 879761 h 1180844"/>
                  <a:gd name="connsiteX8-161" fmla="*/ 1171231 w 1176806"/>
                  <a:gd name="connsiteY8-162" fmla="*/ 779400 h 1180844"/>
                  <a:gd name="connsiteX0-163" fmla="*/ 1171231 w 1176806"/>
                  <a:gd name="connsiteY0-164" fmla="*/ 779400 h 1180844"/>
                  <a:gd name="connsiteX1-165" fmla="*/ 585792 w 1176806"/>
                  <a:gd name="connsiteY1-166" fmla="*/ 37844 h 1180844"/>
                  <a:gd name="connsiteX2-167" fmla="*/ 390645 w 1176806"/>
                  <a:gd name="connsiteY2-168" fmla="*/ 60146 h 1180844"/>
                  <a:gd name="connsiteX3-169" fmla="*/ 353 w 1176806"/>
                  <a:gd name="connsiteY3-170" fmla="*/ 1035878 h 1180844"/>
                  <a:gd name="connsiteX4-171" fmla="*/ 117440 w 1176806"/>
                  <a:gd name="connsiteY4-172" fmla="*/ 1180844 h 1180844"/>
                  <a:gd name="connsiteX5-173" fmla="*/ 1020689 w 1176806"/>
                  <a:gd name="connsiteY5-174" fmla="*/ 1180844 h 1180844"/>
                  <a:gd name="connsiteX6-175" fmla="*/ 1137777 w 1176806"/>
                  <a:gd name="connsiteY6-176" fmla="*/ 1080483 h 1180844"/>
                  <a:gd name="connsiteX7-177" fmla="*/ 1176806 w 1176806"/>
                  <a:gd name="connsiteY7-178" fmla="*/ 879761 h 1180844"/>
                  <a:gd name="connsiteX8-179" fmla="*/ 1171231 w 1176806"/>
                  <a:gd name="connsiteY8-180" fmla="*/ 779400 h 1180844"/>
                  <a:gd name="connsiteX0-181" fmla="*/ 1171231 w 1189891"/>
                  <a:gd name="connsiteY0-182" fmla="*/ 779400 h 1180844"/>
                  <a:gd name="connsiteX1-183" fmla="*/ 585792 w 1189891"/>
                  <a:gd name="connsiteY1-184" fmla="*/ 37844 h 1180844"/>
                  <a:gd name="connsiteX2-185" fmla="*/ 390645 w 1189891"/>
                  <a:gd name="connsiteY2-186" fmla="*/ 60146 h 1180844"/>
                  <a:gd name="connsiteX3-187" fmla="*/ 353 w 1189891"/>
                  <a:gd name="connsiteY3-188" fmla="*/ 1035878 h 1180844"/>
                  <a:gd name="connsiteX4-189" fmla="*/ 117440 w 1189891"/>
                  <a:gd name="connsiteY4-190" fmla="*/ 1180844 h 1180844"/>
                  <a:gd name="connsiteX5-191" fmla="*/ 1020689 w 1189891"/>
                  <a:gd name="connsiteY5-192" fmla="*/ 1180844 h 1180844"/>
                  <a:gd name="connsiteX6-193" fmla="*/ 1137777 w 1189891"/>
                  <a:gd name="connsiteY6-194" fmla="*/ 1080483 h 1180844"/>
                  <a:gd name="connsiteX7-195" fmla="*/ 1176806 w 1189891"/>
                  <a:gd name="connsiteY7-196" fmla="*/ 879761 h 1180844"/>
                  <a:gd name="connsiteX8-197" fmla="*/ 1171231 w 1189891"/>
                  <a:gd name="connsiteY8-198" fmla="*/ 779400 h 1180844"/>
                  <a:gd name="connsiteX0-199" fmla="*/ 1171231 w 1194829"/>
                  <a:gd name="connsiteY0-200" fmla="*/ 779400 h 1180844"/>
                  <a:gd name="connsiteX1-201" fmla="*/ 585792 w 1194829"/>
                  <a:gd name="connsiteY1-202" fmla="*/ 37844 h 1180844"/>
                  <a:gd name="connsiteX2-203" fmla="*/ 390645 w 1194829"/>
                  <a:gd name="connsiteY2-204" fmla="*/ 60146 h 1180844"/>
                  <a:gd name="connsiteX3-205" fmla="*/ 353 w 1194829"/>
                  <a:gd name="connsiteY3-206" fmla="*/ 1035878 h 1180844"/>
                  <a:gd name="connsiteX4-207" fmla="*/ 117440 w 1194829"/>
                  <a:gd name="connsiteY4-208" fmla="*/ 1180844 h 1180844"/>
                  <a:gd name="connsiteX5-209" fmla="*/ 1020689 w 1194829"/>
                  <a:gd name="connsiteY5-210" fmla="*/ 1180844 h 1180844"/>
                  <a:gd name="connsiteX6-211" fmla="*/ 1137777 w 1194829"/>
                  <a:gd name="connsiteY6-212" fmla="*/ 1080483 h 1180844"/>
                  <a:gd name="connsiteX7-213" fmla="*/ 1176806 w 1194829"/>
                  <a:gd name="connsiteY7-214" fmla="*/ 879761 h 1180844"/>
                  <a:gd name="connsiteX8-215" fmla="*/ 1171231 w 1194829"/>
                  <a:gd name="connsiteY8-216" fmla="*/ 779400 h 118084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1194829" h="1180844">
                    <a:moveTo>
                      <a:pt x="1171231" y="779400"/>
                    </a:moveTo>
                    <a:lnTo>
                      <a:pt x="585792" y="37844"/>
                    </a:lnTo>
                    <a:cubicBezTo>
                      <a:pt x="520743" y="-21629"/>
                      <a:pt x="455694" y="-8619"/>
                      <a:pt x="390645" y="60146"/>
                    </a:cubicBezTo>
                    <a:cubicBezTo>
                      <a:pt x="171338" y="262727"/>
                      <a:pt x="13363" y="643727"/>
                      <a:pt x="353" y="1035878"/>
                    </a:cubicBezTo>
                    <a:cubicBezTo>
                      <a:pt x="-5223" y="1145532"/>
                      <a:pt x="56108" y="1165976"/>
                      <a:pt x="117440" y="1180844"/>
                    </a:cubicBezTo>
                    <a:lnTo>
                      <a:pt x="1020689" y="1180844"/>
                    </a:lnTo>
                    <a:cubicBezTo>
                      <a:pt x="1082020" y="1169692"/>
                      <a:pt x="1109899" y="1125088"/>
                      <a:pt x="1137777" y="1080483"/>
                    </a:cubicBezTo>
                    <a:cubicBezTo>
                      <a:pt x="1122909" y="1013576"/>
                      <a:pt x="1130342" y="941092"/>
                      <a:pt x="1176806" y="879761"/>
                    </a:cubicBezTo>
                    <a:cubicBezTo>
                      <a:pt x="1219553" y="835155"/>
                      <a:pt x="1173089" y="812854"/>
                      <a:pt x="1171231" y="77940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endParaRPr>
              </a:p>
            </p:txBody>
          </p:sp>
          <p:sp>
            <p:nvSpPr>
              <p:cNvPr id="10" name="任意多边形 28"/>
              <p:cNvSpPr/>
              <p:nvPr/>
            </p:nvSpPr>
            <p:spPr>
              <a:xfrm>
                <a:off x="5354770" y="1458375"/>
                <a:ext cx="1626971" cy="1099104"/>
              </a:xfrm>
              <a:custGeom>
                <a:avLst/>
                <a:gdLst>
                  <a:gd name="connsiteX0" fmla="*/ 646771 w 1689410"/>
                  <a:gd name="connsiteY0" fmla="*/ 953429 h 970156"/>
                  <a:gd name="connsiteX1" fmla="*/ 0 w 1689410"/>
                  <a:gd name="connsiteY1" fmla="*/ 156117 h 970156"/>
                  <a:gd name="connsiteX2" fmla="*/ 27878 w 1689410"/>
                  <a:gd name="connsiteY2" fmla="*/ 0 h 970156"/>
                  <a:gd name="connsiteX3" fmla="*/ 1689410 w 1689410"/>
                  <a:gd name="connsiteY3" fmla="*/ 100361 h 970156"/>
                  <a:gd name="connsiteX4" fmla="*/ 1683834 w 1689410"/>
                  <a:gd name="connsiteY4" fmla="*/ 234175 h 970156"/>
                  <a:gd name="connsiteX5" fmla="*/ 981307 w 1689410"/>
                  <a:gd name="connsiteY5" fmla="*/ 947853 h 970156"/>
                  <a:gd name="connsiteX6" fmla="*/ 847493 w 1689410"/>
                  <a:gd name="connsiteY6" fmla="*/ 970156 h 970156"/>
                  <a:gd name="connsiteX7" fmla="*/ 646771 w 1689410"/>
                  <a:gd name="connsiteY7" fmla="*/ 953429 h 970156"/>
                  <a:gd name="connsiteX0-1" fmla="*/ 668124 w 1710763"/>
                  <a:gd name="connsiteY0-2" fmla="*/ 953429 h 970156"/>
                  <a:gd name="connsiteX1-3" fmla="*/ 21353 w 1710763"/>
                  <a:gd name="connsiteY1-4" fmla="*/ 156117 h 970156"/>
                  <a:gd name="connsiteX2-5" fmla="*/ 49231 w 1710763"/>
                  <a:gd name="connsiteY2-6" fmla="*/ 0 h 970156"/>
                  <a:gd name="connsiteX3-7" fmla="*/ 1710763 w 1710763"/>
                  <a:gd name="connsiteY3-8" fmla="*/ 100361 h 970156"/>
                  <a:gd name="connsiteX4-9" fmla="*/ 1705187 w 1710763"/>
                  <a:gd name="connsiteY4-10" fmla="*/ 234175 h 970156"/>
                  <a:gd name="connsiteX5-11" fmla="*/ 1002660 w 1710763"/>
                  <a:gd name="connsiteY5-12" fmla="*/ 947853 h 970156"/>
                  <a:gd name="connsiteX6-13" fmla="*/ 868846 w 1710763"/>
                  <a:gd name="connsiteY6-14" fmla="*/ 970156 h 970156"/>
                  <a:gd name="connsiteX7-15" fmla="*/ 668124 w 1710763"/>
                  <a:gd name="connsiteY7-16" fmla="*/ 953429 h 970156"/>
                  <a:gd name="connsiteX0-17" fmla="*/ 673409 w 1716048"/>
                  <a:gd name="connsiteY0-18" fmla="*/ 953429 h 970156"/>
                  <a:gd name="connsiteX1-19" fmla="*/ 26638 w 1716048"/>
                  <a:gd name="connsiteY1-20" fmla="*/ 156117 h 970156"/>
                  <a:gd name="connsiteX2-21" fmla="*/ 54516 w 1716048"/>
                  <a:gd name="connsiteY2-22" fmla="*/ 0 h 970156"/>
                  <a:gd name="connsiteX3-23" fmla="*/ 1716048 w 1716048"/>
                  <a:gd name="connsiteY3-24" fmla="*/ 100361 h 970156"/>
                  <a:gd name="connsiteX4-25" fmla="*/ 1710472 w 1716048"/>
                  <a:gd name="connsiteY4-26" fmla="*/ 234175 h 970156"/>
                  <a:gd name="connsiteX5-27" fmla="*/ 1007945 w 1716048"/>
                  <a:gd name="connsiteY5-28" fmla="*/ 947853 h 970156"/>
                  <a:gd name="connsiteX6-29" fmla="*/ 874131 w 1716048"/>
                  <a:gd name="connsiteY6-30" fmla="*/ 970156 h 970156"/>
                  <a:gd name="connsiteX7-31" fmla="*/ 673409 w 1716048"/>
                  <a:gd name="connsiteY7-32" fmla="*/ 953429 h 970156"/>
                  <a:gd name="connsiteX0-33" fmla="*/ 673409 w 1716048"/>
                  <a:gd name="connsiteY0-34" fmla="*/ 1063740 h 1080467"/>
                  <a:gd name="connsiteX1-35" fmla="*/ 26638 w 1716048"/>
                  <a:gd name="connsiteY1-36" fmla="*/ 266428 h 1080467"/>
                  <a:gd name="connsiteX2-37" fmla="*/ 54516 w 1716048"/>
                  <a:gd name="connsiteY2-38" fmla="*/ 110311 h 1080467"/>
                  <a:gd name="connsiteX3-39" fmla="*/ 1716048 w 1716048"/>
                  <a:gd name="connsiteY3-40" fmla="*/ 210672 h 1080467"/>
                  <a:gd name="connsiteX4-41" fmla="*/ 1710472 w 1716048"/>
                  <a:gd name="connsiteY4-42" fmla="*/ 344486 h 1080467"/>
                  <a:gd name="connsiteX5-43" fmla="*/ 1007945 w 1716048"/>
                  <a:gd name="connsiteY5-44" fmla="*/ 1058164 h 1080467"/>
                  <a:gd name="connsiteX6-45" fmla="*/ 874131 w 1716048"/>
                  <a:gd name="connsiteY6-46" fmla="*/ 1080467 h 1080467"/>
                  <a:gd name="connsiteX7-47" fmla="*/ 673409 w 1716048"/>
                  <a:gd name="connsiteY7-48" fmla="*/ 1063740 h 1080467"/>
                  <a:gd name="connsiteX0-49" fmla="*/ 673409 w 1716048"/>
                  <a:gd name="connsiteY0-50" fmla="*/ 1140572 h 1157299"/>
                  <a:gd name="connsiteX1-51" fmla="*/ 26638 w 1716048"/>
                  <a:gd name="connsiteY1-52" fmla="*/ 343260 h 1157299"/>
                  <a:gd name="connsiteX2-53" fmla="*/ 54516 w 1716048"/>
                  <a:gd name="connsiteY2-54" fmla="*/ 187143 h 1157299"/>
                  <a:gd name="connsiteX3-55" fmla="*/ 1716048 w 1716048"/>
                  <a:gd name="connsiteY3-56" fmla="*/ 287504 h 1157299"/>
                  <a:gd name="connsiteX4-57" fmla="*/ 1710472 w 1716048"/>
                  <a:gd name="connsiteY4-58" fmla="*/ 421318 h 1157299"/>
                  <a:gd name="connsiteX5-59" fmla="*/ 1007945 w 1716048"/>
                  <a:gd name="connsiteY5-60" fmla="*/ 1134996 h 1157299"/>
                  <a:gd name="connsiteX6-61" fmla="*/ 874131 w 1716048"/>
                  <a:gd name="connsiteY6-62" fmla="*/ 1157299 h 1157299"/>
                  <a:gd name="connsiteX7-63" fmla="*/ 673409 w 1716048"/>
                  <a:gd name="connsiteY7-64" fmla="*/ 1140572 h 1157299"/>
                  <a:gd name="connsiteX0-65" fmla="*/ 673409 w 1734070"/>
                  <a:gd name="connsiteY0-66" fmla="*/ 1140572 h 1157299"/>
                  <a:gd name="connsiteX1-67" fmla="*/ 26638 w 1734070"/>
                  <a:gd name="connsiteY1-68" fmla="*/ 343260 h 1157299"/>
                  <a:gd name="connsiteX2-69" fmla="*/ 54516 w 1734070"/>
                  <a:gd name="connsiteY2-70" fmla="*/ 187143 h 1157299"/>
                  <a:gd name="connsiteX3-71" fmla="*/ 1716048 w 1734070"/>
                  <a:gd name="connsiteY3-72" fmla="*/ 287504 h 1157299"/>
                  <a:gd name="connsiteX4-73" fmla="*/ 1710472 w 1734070"/>
                  <a:gd name="connsiteY4-74" fmla="*/ 421318 h 1157299"/>
                  <a:gd name="connsiteX5-75" fmla="*/ 1007945 w 1734070"/>
                  <a:gd name="connsiteY5-76" fmla="*/ 1134996 h 1157299"/>
                  <a:gd name="connsiteX6-77" fmla="*/ 874131 w 1734070"/>
                  <a:gd name="connsiteY6-78" fmla="*/ 1157299 h 1157299"/>
                  <a:gd name="connsiteX7-79" fmla="*/ 673409 w 1734070"/>
                  <a:gd name="connsiteY7-80" fmla="*/ 1140572 h 1157299"/>
                  <a:gd name="connsiteX0-81" fmla="*/ 673409 w 1744811"/>
                  <a:gd name="connsiteY0-82" fmla="*/ 1140572 h 1157299"/>
                  <a:gd name="connsiteX1-83" fmla="*/ 26638 w 1744811"/>
                  <a:gd name="connsiteY1-84" fmla="*/ 343260 h 1157299"/>
                  <a:gd name="connsiteX2-85" fmla="*/ 54516 w 1744811"/>
                  <a:gd name="connsiteY2-86" fmla="*/ 187143 h 1157299"/>
                  <a:gd name="connsiteX3-87" fmla="*/ 1716048 w 1744811"/>
                  <a:gd name="connsiteY3-88" fmla="*/ 287504 h 1157299"/>
                  <a:gd name="connsiteX4-89" fmla="*/ 1710472 w 1744811"/>
                  <a:gd name="connsiteY4-90" fmla="*/ 421318 h 1157299"/>
                  <a:gd name="connsiteX5-91" fmla="*/ 1007945 w 1744811"/>
                  <a:gd name="connsiteY5-92" fmla="*/ 1134996 h 1157299"/>
                  <a:gd name="connsiteX6-93" fmla="*/ 874131 w 1744811"/>
                  <a:gd name="connsiteY6-94" fmla="*/ 1157299 h 1157299"/>
                  <a:gd name="connsiteX7-95" fmla="*/ 673409 w 1744811"/>
                  <a:gd name="connsiteY7-96" fmla="*/ 1140572 h 1157299"/>
                  <a:gd name="connsiteX0-97" fmla="*/ 673409 w 1744811"/>
                  <a:gd name="connsiteY0-98" fmla="*/ 1140572 h 1165633"/>
                  <a:gd name="connsiteX1-99" fmla="*/ 26638 w 1744811"/>
                  <a:gd name="connsiteY1-100" fmla="*/ 343260 h 1165633"/>
                  <a:gd name="connsiteX2-101" fmla="*/ 54516 w 1744811"/>
                  <a:gd name="connsiteY2-102" fmla="*/ 187143 h 1165633"/>
                  <a:gd name="connsiteX3-103" fmla="*/ 1716048 w 1744811"/>
                  <a:gd name="connsiteY3-104" fmla="*/ 287504 h 1165633"/>
                  <a:gd name="connsiteX4-105" fmla="*/ 1710472 w 1744811"/>
                  <a:gd name="connsiteY4-106" fmla="*/ 421318 h 1165633"/>
                  <a:gd name="connsiteX5-107" fmla="*/ 1007945 w 1744811"/>
                  <a:gd name="connsiteY5-108" fmla="*/ 1134996 h 1165633"/>
                  <a:gd name="connsiteX6-109" fmla="*/ 874131 w 1744811"/>
                  <a:gd name="connsiteY6-110" fmla="*/ 1157299 h 1165633"/>
                  <a:gd name="connsiteX7-111" fmla="*/ 673409 w 1744811"/>
                  <a:gd name="connsiteY7-112" fmla="*/ 1140572 h 1165633"/>
                  <a:gd name="connsiteX0-113" fmla="*/ 673409 w 1744811"/>
                  <a:gd name="connsiteY0-114" fmla="*/ 1140572 h 1165633"/>
                  <a:gd name="connsiteX1-115" fmla="*/ 26638 w 1744811"/>
                  <a:gd name="connsiteY1-116" fmla="*/ 343260 h 1165633"/>
                  <a:gd name="connsiteX2-117" fmla="*/ 54516 w 1744811"/>
                  <a:gd name="connsiteY2-118" fmla="*/ 187143 h 1165633"/>
                  <a:gd name="connsiteX3-119" fmla="*/ 1716048 w 1744811"/>
                  <a:gd name="connsiteY3-120" fmla="*/ 287504 h 1165633"/>
                  <a:gd name="connsiteX4-121" fmla="*/ 1710472 w 1744811"/>
                  <a:gd name="connsiteY4-122" fmla="*/ 421318 h 1165633"/>
                  <a:gd name="connsiteX5-123" fmla="*/ 1007945 w 1744811"/>
                  <a:gd name="connsiteY5-124" fmla="*/ 1134996 h 1165633"/>
                  <a:gd name="connsiteX6-125" fmla="*/ 874131 w 1744811"/>
                  <a:gd name="connsiteY6-126" fmla="*/ 1157299 h 1165633"/>
                  <a:gd name="connsiteX7-127" fmla="*/ 673409 w 1744811"/>
                  <a:gd name="connsiteY7-128" fmla="*/ 1140572 h 1165633"/>
                  <a:gd name="connsiteX0-129" fmla="*/ 673409 w 1744811"/>
                  <a:gd name="connsiteY0-130" fmla="*/ 1153650 h 1178711"/>
                  <a:gd name="connsiteX1-131" fmla="*/ 26638 w 1744811"/>
                  <a:gd name="connsiteY1-132" fmla="*/ 356338 h 1178711"/>
                  <a:gd name="connsiteX2-133" fmla="*/ 54516 w 1744811"/>
                  <a:gd name="connsiteY2-134" fmla="*/ 200221 h 1178711"/>
                  <a:gd name="connsiteX3-135" fmla="*/ 1716048 w 1744811"/>
                  <a:gd name="connsiteY3-136" fmla="*/ 300582 h 1178711"/>
                  <a:gd name="connsiteX4-137" fmla="*/ 1710472 w 1744811"/>
                  <a:gd name="connsiteY4-138" fmla="*/ 434396 h 1178711"/>
                  <a:gd name="connsiteX5-139" fmla="*/ 1007945 w 1744811"/>
                  <a:gd name="connsiteY5-140" fmla="*/ 1148074 h 1178711"/>
                  <a:gd name="connsiteX6-141" fmla="*/ 874131 w 1744811"/>
                  <a:gd name="connsiteY6-142" fmla="*/ 1170377 h 1178711"/>
                  <a:gd name="connsiteX7-143" fmla="*/ 673409 w 1744811"/>
                  <a:gd name="connsiteY7-144" fmla="*/ 1153650 h 11787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744811" h="1178711">
                    <a:moveTo>
                      <a:pt x="673409" y="1153650"/>
                    </a:moveTo>
                    <a:lnTo>
                      <a:pt x="26638" y="356338"/>
                    </a:lnTo>
                    <a:cubicBezTo>
                      <a:pt x="-30976" y="293148"/>
                      <a:pt x="17345" y="235533"/>
                      <a:pt x="54516" y="200221"/>
                    </a:cubicBezTo>
                    <a:cubicBezTo>
                      <a:pt x="541453" y="-84135"/>
                      <a:pt x="1229112" y="-78559"/>
                      <a:pt x="1716048" y="300582"/>
                    </a:cubicBezTo>
                    <a:cubicBezTo>
                      <a:pt x="1758794" y="345187"/>
                      <a:pt x="1751360" y="395367"/>
                      <a:pt x="1710472" y="434396"/>
                    </a:cubicBezTo>
                    <a:lnTo>
                      <a:pt x="1007945" y="1148074"/>
                    </a:lnTo>
                    <a:cubicBezTo>
                      <a:pt x="952189" y="1205689"/>
                      <a:pt x="918736" y="1162943"/>
                      <a:pt x="874131" y="1170377"/>
                    </a:cubicBezTo>
                    <a:cubicBezTo>
                      <a:pt x="807224" y="1136923"/>
                      <a:pt x="740316" y="1159226"/>
                      <a:pt x="673409" y="115365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endParaRPr>
              </a:p>
            </p:txBody>
          </p:sp>
          <p:sp>
            <p:nvSpPr>
              <p:cNvPr id="22" name="任意多边形 29"/>
              <p:cNvSpPr/>
              <p:nvPr/>
            </p:nvSpPr>
            <p:spPr>
              <a:xfrm>
                <a:off x="6315914" y="1932885"/>
                <a:ext cx="1157084" cy="1748123"/>
              </a:xfrm>
              <a:custGeom>
                <a:avLst/>
                <a:gdLst>
                  <a:gd name="connsiteX0" fmla="*/ 791736 w 903248"/>
                  <a:gd name="connsiteY0" fmla="*/ 0 h 1828800"/>
                  <a:gd name="connsiteX1" fmla="*/ 0 w 903248"/>
                  <a:gd name="connsiteY1" fmla="*/ 802888 h 1828800"/>
                  <a:gd name="connsiteX2" fmla="*/ 5575 w 903248"/>
                  <a:gd name="connsiteY2" fmla="*/ 1098396 h 1828800"/>
                  <a:gd name="connsiteX3" fmla="*/ 713678 w 903248"/>
                  <a:gd name="connsiteY3" fmla="*/ 1828800 h 1828800"/>
                  <a:gd name="connsiteX4" fmla="*/ 836341 w 903248"/>
                  <a:gd name="connsiteY4" fmla="*/ 1806498 h 1828800"/>
                  <a:gd name="connsiteX5" fmla="*/ 903248 w 903248"/>
                  <a:gd name="connsiteY5" fmla="*/ 5576 h 1828800"/>
                  <a:gd name="connsiteX6" fmla="*/ 791736 w 903248"/>
                  <a:gd name="connsiteY6" fmla="*/ 0 h 1828800"/>
                  <a:gd name="connsiteX0-1" fmla="*/ 791736 w 1136822"/>
                  <a:gd name="connsiteY0-2" fmla="*/ 0 h 1828800"/>
                  <a:gd name="connsiteX1-3" fmla="*/ 0 w 1136822"/>
                  <a:gd name="connsiteY1-4" fmla="*/ 802888 h 1828800"/>
                  <a:gd name="connsiteX2-5" fmla="*/ 5575 w 1136822"/>
                  <a:gd name="connsiteY2-6" fmla="*/ 1098396 h 1828800"/>
                  <a:gd name="connsiteX3-7" fmla="*/ 713678 w 1136822"/>
                  <a:gd name="connsiteY3-8" fmla="*/ 1828800 h 1828800"/>
                  <a:gd name="connsiteX4-9" fmla="*/ 836341 w 1136822"/>
                  <a:gd name="connsiteY4-10" fmla="*/ 1806498 h 1828800"/>
                  <a:gd name="connsiteX5-11" fmla="*/ 903248 w 1136822"/>
                  <a:gd name="connsiteY5-12" fmla="*/ 5576 h 1828800"/>
                  <a:gd name="connsiteX6-13" fmla="*/ 791736 w 1136822"/>
                  <a:gd name="connsiteY6-14" fmla="*/ 0 h 1828800"/>
                  <a:gd name="connsiteX0-15" fmla="*/ 791736 w 1224674"/>
                  <a:gd name="connsiteY0-16" fmla="*/ 0 h 1828800"/>
                  <a:gd name="connsiteX1-17" fmla="*/ 0 w 1224674"/>
                  <a:gd name="connsiteY1-18" fmla="*/ 802888 h 1828800"/>
                  <a:gd name="connsiteX2-19" fmla="*/ 5575 w 1224674"/>
                  <a:gd name="connsiteY2-20" fmla="*/ 1098396 h 1828800"/>
                  <a:gd name="connsiteX3-21" fmla="*/ 713678 w 1224674"/>
                  <a:gd name="connsiteY3-22" fmla="*/ 1828800 h 1828800"/>
                  <a:gd name="connsiteX4-23" fmla="*/ 836341 w 1224674"/>
                  <a:gd name="connsiteY4-24" fmla="*/ 1806498 h 1828800"/>
                  <a:gd name="connsiteX5-25" fmla="*/ 903248 w 1224674"/>
                  <a:gd name="connsiteY5-26" fmla="*/ 5576 h 1828800"/>
                  <a:gd name="connsiteX6-27" fmla="*/ 791736 w 1224674"/>
                  <a:gd name="connsiteY6-28" fmla="*/ 0 h 1828800"/>
                  <a:gd name="connsiteX0-29" fmla="*/ 791736 w 1224674"/>
                  <a:gd name="connsiteY0-30" fmla="*/ 0 h 1830231"/>
                  <a:gd name="connsiteX1-31" fmla="*/ 0 w 1224674"/>
                  <a:gd name="connsiteY1-32" fmla="*/ 802888 h 1830231"/>
                  <a:gd name="connsiteX2-33" fmla="*/ 5575 w 1224674"/>
                  <a:gd name="connsiteY2-34" fmla="*/ 1098396 h 1830231"/>
                  <a:gd name="connsiteX3-35" fmla="*/ 713678 w 1224674"/>
                  <a:gd name="connsiteY3-36" fmla="*/ 1828800 h 1830231"/>
                  <a:gd name="connsiteX4-37" fmla="*/ 836341 w 1224674"/>
                  <a:gd name="connsiteY4-38" fmla="*/ 1806498 h 1830231"/>
                  <a:gd name="connsiteX5-39" fmla="*/ 903248 w 1224674"/>
                  <a:gd name="connsiteY5-40" fmla="*/ 5576 h 1830231"/>
                  <a:gd name="connsiteX6-41" fmla="*/ 791736 w 1224674"/>
                  <a:gd name="connsiteY6-42" fmla="*/ 0 h 1830231"/>
                  <a:gd name="connsiteX0-43" fmla="*/ 791736 w 1224674"/>
                  <a:gd name="connsiteY0-44" fmla="*/ 0 h 1848859"/>
                  <a:gd name="connsiteX1-45" fmla="*/ 0 w 1224674"/>
                  <a:gd name="connsiteY1-46" fmla="*/ 802888 h 1848859"/>
                  <a:gd name="connsiteX2-47" fmla="*/ 5575 w 1224674"/>
                  <a:gd name="connsiteY2-48" fmla="*/ 1098396 h 1848859"/>
                  <a:gd name="connsiteX3-49" fmla="*/ 713678 w 1224674"/>
                  <a:gd name="connsiteY3-50" fmla="*/ 1828800 h 1848859"/>
                  <a:gd name="connsiteX4-51" fmla="*/ 836341 w 1224674"/>
                  <a:gd name="connsiteY4-52" fmla="*/ 1806498 h 1848859"/>
                  <a:gd name="connsiteX5-53" fmla="*/ 903248 w 1224674"/>
                  <a:gd name="connsiteY5-54" fmla="*/ 5576 h 1848859"/>
                  <a:gd name="connsiteX6-55" fmla="*/ 791736 w 1224674"/>
                  <a:gd name="connsiteY6-56" fmla="*/ 0 h 1848859"/>
                  <a:gd name="connsiteX0-57" fmla="*/ 815320 w 1248258"/>
                  <a:gd name="connsiteY0-58" fmla="*/ 0 h 1848859"/>
                  <a:gd name="connsiteX1-59" fmla="*/ 23584 w 1248258"/>
                  <a:gd name="connsiteY1-60" fmla="*/ 802888 h 1848859"/>
                  <a:gd name="connsiteX2-61" fmla="*/ 29159 w 1248258"/>
                  <a:gd name="connsiteY2-62" fmla="*/ 1098396 h 1848859"/>
                  <a:gd name="connsiteX3-63" fmla="*/ 737262 w 1248258"/>
                  <a:gd name="connsiteY3-64" fmla="*/ 1828800 h 1848859"/>
                  <a:gd name="connsiteX4-65" fmla="*/ 859925 w 1248258"/>
                  <a:gd name="connsiteY4-66" fmla="*/ 1806498 h 1848859"/>
                  <a:gd name="connsiteX5-67" fmla="*/ 926832 w 1248258"/>
                  <a:gd name="connsiteY5-68" fmla="*/ 5576 h 1848859"/>
                  <a:gd name="connsiteX6-69" fmla="*/ 815320 w 1248258"/>
                  <a:gd name="connsiteY6-70" fmla="*/ 0 h 1848859"/>
                  <a:gd name="connsiteX0-71" fmla="*/ 807953 w 1240891"/>
                  <a:gd name="connsiteY0-72" fmla="*/ 0 h 1848859"/>
                  <a:gd name="connsiteX1-73" fmla="*/ 16217 w 1240891"/>
                  <a:gd name="connsiteY1-74" fmla="*/ 802888 h 1848859"/>
                  <a:gd name="connsiteX2-75" fmla="*/ 21792 w 1240891"/>
                  <a:gd name="connsiteY2-76" fmla="*/ 1098396 h 1848859"/>
                  <a:gd name="connsiteX3-77" fmla="*/ 729895 w 1240891"/>
                  <a:gd name="connsiteY3-78" fmla="*/ 1828800 h 1848859"/>
                  <a:gd name="connsiteX4-79" fmla="*/ 852558 w 1240891"/>
                  <a:gd name="connsiteY4-80" fmla="*/ 1806498 h 1848859"/>
                  <a:gd name="connsiteX5-81" fmla="*/ 919465 w 1240891"/>
                  <a:gd name="connsiteY5-82" fmla="*/ 5576 h 1848859"/>
                  <a:gd name="connsiteX6-83" fmla="*/ 807953 w 1240891"/>
                  <a:gd name="connsiteY6-84" fmla="*/ 0 h 1848859"/>
                  <a:gd name="connsiteX0-85" fmla="*/ 807953 w 1240891"/>
                  <a:gd name="connsiteY0-86" fmla="*/ 20494 h 1869353"/>
                  <a:gd name="connsiteX1-87" fmla="*/ 16217 w 1240891"/>
                  <a:gd name="connsiteY1-88" fmla="*/ 823382 h 1869353"/>
                  <a:gd name="connsiteX2-89" fmla="*/ 21792 w 1240891"/>
                  <a:gd name="connsiteY2-90" fmla="*/ 1118890 h 1869353"/>
                  <a:gd name="connsiteX3-91" fmla="*/ 729895 w 1240891"/>
                  <a:gd name="connsiteY3-92" fmla="*/ 1849294 h 1869353"/>
                  <a:gd name="connsiteX4-93" fmla="*/ 852558 w 1240891"/>
                  <a:gd name="connsiteY4-94" fmla="*/ 1826992 h 1869353"/>
                  <a:gd name="connsiteX5-95" fmla="*/ 919465 w 1240891"/>
                  <a:gd name="connsiteY5-96" fmla="*/ 26070 h 1869353"/>
                  <a:gd name="connsiteX6-97" fmla="*/ 807953 w 1240891"/>
                  <a:gd name="connsiteY6-98" fmla="*/ 20494 h 1869353"/>
                  <a:gd name="connsiteX0-99" fmla="*/ 807953 w 1240891"/>
                  <a:gd name="connsiteY0-100" fmla="*/ 25879 h 1874738"/>
                  <a:gd name="connsiteX1-101" fmla="*/ 16217 w 1240891"/>
                  <a:gd name="connsiteY1-102" fmla="*/ 828767 h 1874738"/>
                  <a:gd name="connsiteX2-103" fmla="*/ 21792 w 1240891"/>
                  <a:gd name="connsiteY2-104" fmla="*/ 1124275 h 1874738"/>
                  <a:gd name="connsiteX3-105" fmla="*/ 729895 w 1240891"/>
                  <a:gd name="connsiteY3-106" fmla="*/ 1854679 h 1874738"/>
                  <a:gd name="connsiteX4-107" fmla="*/ 852558 w 1240891"/>
                  <a:gd name="connsiteY4-108" fmla="*/ 1832377 h 1874738"/>
                  <a:gd name="connsiteX5-109" fmla="*/ 919465 w 1240891"/>
                  <a:gd name="connsiteY5-110" fmla="*/ 31455 h 1874738"/>
                  <a:gd name="connsiteX6-111" fmla="*/ 807953 w 1240891"/>
                  <a:gd name="connsiteY6-112" fmla="*/ 25879 h 18747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240891" h="1874738">
                    <a:moveTo>
                      <a:pt x="807953" y="25879"/>
                    </a:moveTo>
                    <a:lnTo>
                      <a:pt x="16217" y="828767"/>
                    </a:lnTo>
                    <a:cubicBezTo>
                      <a:pt x="57104" y="1016480"/>
                      <a:pt x="-41397" y="1064801"/>
                      <a:pt x="21792" y="1124275"/>
                    </a:cubicBezTo>
                    <a:lnTo>
                      <a:pt x="729895" y="1854679"/>
                    </a:lnTo>
                    <a:cubicBezTo>
                      <a:pt x="770783" y="1891850"/>
                      <a:pt x="806095" y="1873265"/>
                      <a:pt x="852558" y="1832377"/>
                    </a:cubicBezTo>
                    <a:cubicBezTo>
                      <a:pt x="1220548" y="1583333"/>
                      <a:pt x="1471451" y="592733"/>
                      <a:pt x="919465" y="31455"/>
                    </a:cubicBezTo>
                    <a:cubicBezTo>
                      <a:pt x="887869" y="7293"/>
                      <a:pt x="850700" y="-22442"/>
                      <a:pt x="807953" y="2587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endParaRPr>
              </a:p>
            </p:txBody>
          </p:sp>
          <p:sp>
            <p:nvSpPr>
              <p:cNvPr id="23" name="任意多边形 30"/>
              <p:cNvSpPr/>
              <p:nvPr/>
            </p:nvSpPr>
            <p:spPr>
              <a:xfrm>
                <a:off x="5494804" y="3071325"/>
                <a:ext cx="1344583" cy="1152477"/>
              </a:xfrm>
              <a:custGeom>
                <a:avLst/>
                <a:gdLst>
                  <a:gd name="connsiteX0" fmla="*/ 769434 w 1416205"/>
                  <a:gd name="connsiteY0" fmla="*/ 0 h 1215483"/>
                  <a:gd name="connsiteX1" fmla="*/ 1416205 w 1416205"/>
                  <a:gd name="connsiteY1" fmla="*/ 646771 h 1215483"/>
                  <a:gd name="connsiteX2" fmla="*/ 1221059 w 1416205"/>
                  <a:gd name="connsiteY2" fmla="*/ 1115122 h 1215483"/>
                  <a:gd name="connsiteX3" fmla="*/ 1137424 w 1416205"/>
                  <a:gd name="connsiteY3" fmla="*/ 1215483 h 1215483"/>
                  <a:gd name="connsiteX4" fmla="*/ 111512 w 1416205"/>
                  <a:gd name="connsiteY4" fmla="*/ 1215483 h 1215483"/>
                  <a:gd name="connsiteX5" fmla="*/ 0 w 1416205"/>
                  <a:gd name="connsiteY5" fmla="*/ 1092820 h 1215483"/>
                  <a:gd name="connsiteX6" fmla="*/ 613317 w 1416205"/>
                  <a:gd name="connsiteY6" fmla="*/ 5576 h 1215483"/>
                  <a:gd name="connsiteX7" fmla="*/ 769434 w 1416205"/>
                  <a:gd name="connsiteY7" fmla="*/ 0 h 1215483"/>
                  <a:gd name="connsiteX0-1" fmla="*/ 772739 w 1419510"/>
                  <a:gd name="connsiteY0-2" fmla="*/ 0 h 1215483"/>
                  <a:gd name="connsiteX1-3" fmla="*/ 1419510 w 1419510"/>
                  <a:gd name="connsiteY1-4" fmla="*/ 646771 h 1215483"/>
                  <a:gd name="connsiteX2-5" fmla="*/ 1224364 w 1419510"/>
                  <a:gd name="connsiteY2-6" fmla="*/ 1115122 h 1215483"/>
                  <a:gd name="connsiteX3-7" fmla="*/ 1140729 w 1419510"/>
                  <a:gd name="connsiteY3-8" fmla="*/ 1215483 h 1215483"/>
                  <a:gd name="connsiteX4-9" fmla="*/ 114817 w 1419510"/>
                  <a:gd name="connsiteY4-10" fmla="*/ 1215483 h 1215483"/>
                  <a:gd name="connsiteX5-11" fmla="*/ 3305 w 1419510"/>
                  <a:gd name="connsiteY5-12" fmla="*/ 1092820 h 1215483"/>
                  <a:gd name="connsiteX6-13" fmla="*/ 616622 w 1419510"/>
                  <a:gd name="connsiteY6-14" fmla="*/ 5576 h 1215483"/>
                  <a:gd name="connsiteX7-15" fmla="*/ 772739 w 1419510"/>
                  <a:gd name="connsiteY7-16" fmla="*/ 0 h 1215483"/>
                  <a:gd name="connsiteX0-17" fmla="*/ 774134 w 1420905"/>
                  <a:gd name="connsiteY0-18" fmla="*/ 0 h 1215483"/>
                  <a:gd name="connsiteX1-19" fmla="*/ 1420905 w 1420905"/>
                  <a:gd name="connsiteY1-20" fmla="*/ 646771 h 1215483"/>
                  <a:gd name="connsiteX2-21" fmla="*/ 1225759 w 1420905"/>
                  <a:gd name="connsiteY2-22" fmla="*/ 1115122 h 1215483"/>
                  <a:gd name="connsiteX3-23" fmla="*/ 1142124 w 1420905"/>
                  <a:gd name="connsiteY3-24" fmla="*/ 1215483 h 1215483"/>
                  <a:gd name="connsiteX4-25" fmla="*/ 116212 w 1420905"/>
                  <a:gd name="connsiteY4-26" fmla="*/ 1215483 h 1215483"/>
                  <a:gd name="connsiteX5-27" fmla="*/ 4700 w 1420905"/>
                  <a:gd name="connsiteY5-28" fmla="*/ 1092820 h 1215483"/>
                  <a:gd name="connsiteX6-29" fmla="*/ 618017 w 1420905"/>
                  <a:gd name="connsiteY6-30" fmla="*/ 5576 h 1215483"/>
                  <a:gd name="connsiteX7-31" fmla="*/ 774134 w 1420905"/>
                  <a:gd name="connsiteY7-32" fmla="*/ 0 h 1215483"/>
                  <a:gd name="connsiteX0-33" fmla="*/ 774134 w 1420905"/>
                  <a:gd name="connsiteY0-34" fmla="*/ 8769 h 1224252"/>
                  <a:gd name="connsiteX1-35" fmla="*/ 1420905 w 1420905"/>
                  <a:gd name="connsiteY1-36" fmla="*/ 655540 h 1224252"/>
                  <a:gd name="connsiteX2-37" fmla="*/ 1225759 w 1420905"/>
                  <a:gd name="connsiteY2-38" fmla="*/ 1123891 h 1224252"/>
                  <a:gd name="connsiteX3-39" fmla="*/ 1142124 w 1420905"/>
                  <a:gd name="connsiteY3-40" fmla="*/ 1224252 h 1224252"/>
                  <a:gd name="connsiteX4-41" fmla="*/ 116212 w 1420905"/>
                  <a:gd name="connsiteY4-42" fmla="*/ 1224252 h 1224252"/>
                  <a:gd name="connsiteX5-43" fmla="*/ 4700 w 1420905"/>
                  <a:gd name="connsiteY5-44" fmla="*/ 1101589 h 1224252"/>
                  <a:gd name="connsiteX6-45" fmla="*/ 618017 w 1420905"/>
                  <a:gd name="connsiteY6-46" fmla="*/ 14345 h 1224252"/>
                  <a:gd name="connsiteX7-47" fmla="*/ 774134 w 1420905"/>
                  <a:gd name="connsiteY7-48" fmla="*/ 8769 h 1224252"/>
                  <a:gd name="connsiteX0-49" fmla="*/ 774134 w 1420905"/>
                  <a:gd name="connsiteY0-50" fmla="*/ 20467 h 1235950"/>
                  <a:gd name="connsiteX1-51" fmla="*/ 1420905 w 1420905"/>
                  <a:gd name="connsiteY1-52" fmla="*/ 667238 h 1235950"/>
                  <a:gd name="connsiteX2-53" fmla="*/ 1225759 w 1420905"/>
                  <a:gd name="connsiteY2-54" fmla="*/ 1135589 h 1235950"/>
                  <a:gd name="connsiteX3-55" fmla="*/ 1142124 w 1420905"/>
                  <a:gd name="connsiteY3-56" fmla="*/ 1235950 h 1235950"/>
                  <a:gd name="connsiteX4-57" fmla="*/ 116212 w 1420905"/>
                  <a:gd name="connsiteY4-58" fmla="*/ 1235950 h 1235950"/>
                  <a:gd name="connsiteX5-59" fmla="*/ 4700 w 1420905"/>
                  <a:gd name="connsiteY5-60" fmla="*/ 1113287 h 1235950"/>
                  <a:gd name="connsiteX6-61" fmla="*/ 618017 w 1420905"/>
                  <a:gd name="connsiteY6-62" fmla="*/ 26043 h 1235950"/>
                  <a:gd name="connsiteX7-63" fmla="*/ 774134 w 1420905"/>
                  <a:gd name="connsiteY7-64" fmla="*/ 20467 h 1235950"/>
                  <a:gd name="connsiteX0-65" fmla="*/ 774134 w 1435161"/>
                  <a:gd name="connsiteY0-66" fmla="*/ 20467 h 1235950"/>
                  <a:gd name="connsiteX1-67" fmla="*/ 1420905 w 1435161"/>
                  <a:gd name="connsiteY1-68" fmla="*/ 667238 h 1235950"/>
                  <a:gd name="connsiteX2-69" fmla="*/ 1225759 w 1435161"/>
                  <a:gd name="connsiteY2-70" fmla="*/ 1135589 h 1235950"/>
                  <a:gd name="connsiteX3-71" fmla="*/ 1142124 w 1435161"/>
                  <a:gd name="connsiteY3-72" fmla="*/ 1235950 h 1235950"/>
                  <a:gd name="connsiteX4-73" fmla="*/ 116212 w 1435161"/>
                  <a:gd name="connsiteY4-74" fmla="*/ 1235950 h 1235950"/>
                  <a:gd name="connsiteX5-75" fmla="*/ 4700 w 1435161"/>
                  <a:gd name="connsiteY5-76" fmla="*/ 1113287 h 1235950"/>
                  <a:gd name="connsiteX6-77" fmla="*/ 618017 w 1435161"/>
                  <a:gd name="connsiteY6-78" fmla="*/ 26043 h 1235950"/>
                  <a:gd name="connsiteX7-79" fmla="*/ 774134 w 1435161"/>
                  <a:gd name="connsiteY7-80" fmla="*/ 20467 h 1235950"/>
                  <a:gd name="connsiteX0-81" fmla="*/ 774134 w 1433330"/>
                  <a:gd name="connsiteY0-82" fmla="*/ 20467 h 1235950"/>
                  <a:gd name="connsiteX1-83" fmla="*/ 1420905 w 1433330"/>
                  <a:gd name="connsiteY1-84" fmla="*/ 667238 h 1235950"/>
                  <a:gd name="connsiteX2-85" fmla="*/ 1225759 w 1433330"/>
                  <a:gd name="connsiteY2-86" fmla="*/ 1135589 h 1235950"/>
                  <a:gd name="connsiteX3-87" fmla="*/ 1142124 w 1433330"/>
                  <a:gd name="connsiteY3-88" fmla="*/ 1235950 h 1235950"/>
                  <a:gd name="connsiteX4-89" fmla="*/ 116212 w 1433330"/>
                  <a:gd name="connsiteY4-90" fmla="*/ 1235950 h 1235950"/>
                  <a:gd name="connsiteX5-91" fmla="*/ 4700 w 1433330"/>
                  <a:gd name="connsiteY5-92" fmla="*/ 1113287 h 1235950"/>
                  <a:gd name="connsiteX6-93" fmla="*/ 618017 w 1433330"/>
                  <a:gd name="connsiteY6-94" fmla="*/ 26043 h 1235950"/>
                  <a:gd name="connsiteX7-95" fmla="*/ 774134 w 1433330"/>
                  <a:gd name="connsiteY7-96" fmla="*/ 20467 h 1235950"/>
                  <a:gd name="connsiteX0-97" fmla="*/ 774134 w 1441970"/>
                  <a:gd name="connsiteY0-98" fmla="*/ 20467 h 1235950"/>
                  <a:gd name="connsiteX1-99" fmla="*/ 1420905 w 1441970"/>
                  <a:gd name="connsiteY1-100" fmla="*/ 667238 h 1235950"/>
                  <a:gd name="connsiteX2-101" fmla="*/ 1225759 w 1441970"/>
                  <a:gd name="connsiteY2-102" fmla="*/ 1135589 h 1235950"/>
                  <a:gd name="connsiteX3-103" fmla="*/ 1142124 w 1441970"/>
                  <a:gd name="connsiteY3-104" fmla="*/ 1235950 h 1235950"/>
                  <a:gd name="connsiteX4-105" fmla="*/ 116212 w 1441970"/>
                  <a:gd name="connsiteY4-106" fmla="*/ 1235950 h 1235950"/>
                  <a:gd name="connsiteX5-107" fmla="*/ 4700 w 1441970"/>
                  <a:gd name="connsiteY5-108" fmla="*/ 1113287 h 1235950"/>
                  <a:gd name="connsiteX6-109" fmla="*/ 618017 w 1441970"/>
                  <a:gd name="connsiteY6-110" fmla="*/ 26043 h 1235950"/>
                  <a:gd name="connsiteX7-111" fmla="*/ 774134 w 1441970"/>
                  <a:gd name="connsiteY7-112" fmla="*/ 20467 h 1235950"/>
                  <a:gd name="connsiteX0-113" fmla="*/ 774134 w 1441970"/>
                  <a:gd name="connsiteY0-114" fmla="*/ 20467 h 1235950"/>
                  <a:gd name="connsiteX1-115" fmla="*/ 1420905 w 1441970"/>
                  <a:gd name="connsiteY1-116" fmla="*/ 667238 h 1235950"/>
                  <a:gd name="connsiteX2-117" fmla="*/ 1225759 w 1441970"/>
                  <a:gd name="connsiteY2-118" fmla="*/ 1135589 h 1235950"/>
                  <a:gd name="connsiteX3-119" fmla="*/ 1142124 w 1441970"/>
                  <a:gd name="connsiteY3-120" fmla="*/ 1235950 h 1235950"/>
                  <a:gd name="connsiteX4-121" fmla="*/ 116212 w 1441970"/>
                  <a:gd name="connsiteY4-122" fmla="*/ 1235950 h 1235950"/>
                  <a:gd name="connsiteX5-123" fmla="*/ 4700 w 1441970"/>
                  <a:gd name="connsiteY5-124" fmla="*/ 1113287 h 1235950"/>
                  <a:gd name="connsiteX6-125" fmla="*/ 618017 w 1441970"/>
                  <a:gd name="connsiteY6-126" fmla="*/ 26043 h 1235950"/>
                  <a:gd name="connsiteX7-127" fmla="*/ 774134 w 1441970"/>
                  <a:gd name="connsiteY7-128" fmla="*/ 20467 h 1235950"/>
                  <a:gd name="connsiteX0-129" fmla="*/ 774134 w 1441970"/>
                  <a:gd name="connsiteY0-130" fmla="*/ 20467 h 1235950"/>
                  <a:gd name="connsiteX1-131" fmla="*/ 1420905 w 1441970"/>
                  <a:gd name="connsiteY1-132" fmla="*/ 667238 h 1235950"/>
                  <a:gd name="connsiteX2-133" fmla="*/ 1225759 w 1441970"/>
                  <a:gd name="connsiteY2-134" fmla="*/ 1135589 h 1235950"/>
                  <a:gd name="connsiteX3-135" fmla="*/ 1142124 w 1441970"/>
                  <a:gd name="connsiteY3-136" fmla="*/ 1235950 h 1235950"/>
                  <a:gd name="connsiteX4-137" fmla="*/ 116212 w 1441970"/>
                  <a:gd name="connsiteY4-138" fmla="*/ 1235950 h 1235950"/>
                  <a:gd name="connsiteX5-139" fmla="*/ 4700 w 1441970"/>
                  <a:gd name="connsiteY5-140" fmla="*/ 1113287 h 1235950"/>
                  <a:gd name="connsiteX6-141" fmla="*/ 618017 w 1441970"/>
                  <a:gd name="connsiteY6-142" fmla="*/ 26043 h 1235950"/>
                  <a:gd name="connsiteX7-143" fmla="*/ 774134 w 1441970"/>
                  <a:gd name="connsiteY7-144" fmla="*/ 20467 h 1235950"/>
                  <a:gd name="connsiteX0-145" fmla="*/ 774134 w 1441970"/>
                  <a:gd name="connsiteY0-146" fmla="*/ 20467 h 1235950"/>
                  <a:gd name="connsiteX1-147" fmla="*/ 1420905 w 1441970"/>
                  <a:gd name="connsiteY1-148" fmla="*/ 667238 h 1235950"/>
                  <a:gd name="connsiteX2-149" fmla="*/ 1225759 w 1441970"/>
                  <a:gd name="connsiteY2-150" fmla="*/ 1135589 h 1235950"/>
                  <a:gd name="connsiteX3-151" fmla="*/ 1142124 w 1441970"/>
                  <a:gd name="connsiteY3-152" fmla="*/ 1235950 h 1235950"/>
                  <a:gd name="connsiteX4-153" fmla="*/ 116212 w 1441970"/>
                  <a:gd name="connsiteY4-154" fmla="*/ 1235950 h 1235950"/>
                  <a:gd name="connsiteX5-155" fmla="*/ 4700 w 1441970"/>
                  <a:gd name="connsiteY5-156" fmla="*/ 1113287 h 1235950"/>
                  <a:gd name="connsiteX6-157" fmla="*/ 618017 w 1441970"/>
                  <a:gd name="connsiteY6-158" fmla="*/ 26043 h 1235950"/>
                  <a:gd name="connsiteX7-159" fmla="*/ 774134 w 1441970"/>
                  <a:gd name="connsiteY7-160" fmla="*/ 20467 h 1235950"/>
                  <a:gd name="connsiteX0-161" fmla="*/ 774134 w 1441970"/>
                  <a:gd name="connsiteY0-162" fmla="*/ 20467 h 1235950"/>
                  <a:gd name="connsiteX1-163" fmla="*/ 1420905 w 1441970"/>
                  <a:gd name="connsiteY1-164" fmla="*/ 667238 h 1235950"/>
                  <a:gd name="connsiteX2-165" fmla="*/ 1225759 w 1441970"/>
                  <a:gd name="connsiteY2-166" fmla="*/ 1135589 h 1235950"/>
                  <a:gd name="connsiteX3-167" fmla="*/ 1142124 w 1441970"/>
                  <a:gd name="connsiteY3-168" fmla="*/ 1235950 h 1235950"/>
                  <a:gd name="connsiteX4-169" fmla="*/ 116212 w 1441970"/>
                  <a:gd name="connsiteY4-170" fmla="*/ 1235950 h 1235950"/>
                  <a:gd name="connsiteX5-171" fmla="*/ 4700 w 1441970"/>
                  <a:gd name="connsiteY5-172" fmla="*/ 1113287 h 1235950"/>
                  <a:gd name="connsiteX6-173" fmla="*/ 618017 w 1441970"/>
                  <a:gd name="connsiteY6-174" fmla="*/ 26043 h 1235950"/>
                  <a:gd name="connsiteX7-175" fmla="*/ 774134 w 1441970"/>
                  <a:gd name="connsiteY7-176" fmla="*/ 20467 h 123595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441970" h="1235950">
                    <a:moveTo>
                      <a:pt x="774134" y="20467"/>
                    </a:moveTo>
                    <a:lnTo>
                      <a:pt x="1420905" y="667238"/>
                    </a:lnTo>
                    <a:cubicBezTo>
                      <a:pt x="1517549" y="762022"/>
                      <a:pt x="1251779" y="879111"/>
                      <a:pt x="1225759" y="1135589"/>
                    </a:cubicBezTo>
                    <a:cubicBezTo>
                      <a:pt x="1225759" y="1180194"/>
                      <a:pt x="1197880" y="1224798"/>
                      <a:pt x="1142124" y="1235950"/>
                    </a:cubicBezTo>
                    <a:lnTo>
                      <a:pt x="116212" y="1235950"/>
                    </a:lnTo>
                    <a:cubicBezTo>
                      <a:pt x="23284" y="1228516"/>
                      <a:pt x="8418" y="1182053"/>
                      <a:pt x="4700" y="1113287"/>
                    </a:cubicBezTo>
                    <a:cubicBezTo>
                      <a:pt x="-41764" y="315974"/>
                      <a:pt x="263036" y="187736"/>
                      <a:pt x="618017" y="26043"/>
                    </a:cubicBezTo>
                    <a:cubicBezTo>
                      <a:pt x="670056" y="-3694"/>
                      <a:pt x="727671" y="-11128"/>
                      <a:pt x="774134" y="204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9648" y="2273093"/>
                <a:ext cx="779803" cy="49168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01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777194" y="1705502"/>
                <a:ext cx="779803" cy="49168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02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575509" y="2579563"/>
                <a:ext cx="779803" cy="49168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03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5687123" y="3480150"/>
                <a:ext cx="779803" cy="49168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04</a:t>
                </a:r>
              </a:p>
            </p:txBody>
          </p:sp>
          <p:sp>
            <p:nvSpPr>
              <p:cNvPr id="28" name="圆角矩形 31"/>
              <p:cNvSpPr/>
              <p:nvPr/>
            </p:nvSpPr>
            <p:spPr>
              <a:xfrm>
                <a:off x="5549083" y="4343740"/>
                <a:ext cx="1055884" cy="1055885"/>
              </a:xfrm>
              <a:prstGeom prst="round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endParaRPr>
              </a:p>
            </p:txBody>
          </p:sp>
        </p:grpSp>
        <p:sp useBgFill="1">
          <p:nvSpPr>
            <p:cNvPr id="31" name="Freeform 185"/>
            <p:cNvSpPr>
              <a:spLocks noEditPoints="1"/>
            </p:cNvSpPr>
            <p:nvPr/>
          </p:nvSpPr>
          <p:spPr bwMode="auto">
            <a:xfrm>
              <a:off x="9235" y="7452"/>
              <a:ext cx="670" cy="670"/>
            </a:xfrm>
            <a:custGeom>
              <a:avLst/>
              <a:gdLst>
                <a:gd name="T0" fmla="*/ 307 w 2867"/>
                <a:gd name="T1" fmla="*/ 0 h 2868"/>
                <a:gd name="T2" fmla="*/ 1023 w 2867"/>
                <a:gd name="T3" fmla="*/ 0 h 2868"/>
                <a:gd name="T4" fmla="*/ 1331 w 2867"/>
                <a:gd name="T5" fmla="*/ 308 h 2868"/>
                <a:gd name="T6" fmla="*/ 1331 w 2867"/>
                <a:gd name="T7" fmla="*/ 1024 h 2868"/>
                <a:gd name="T8" fmla="*/ 1023 w 2867"/>
                <a:gd name="T9" fmla="*/ 1332 h 2868"/>
                <a:gd name="T10" fmla="*/ 307 w 2867"/>
                <a:gd name="T11" fmla="*/ 1332 h 2868"/>
                <a:gd name="T12" fmla="*/ 0 w 2867"/>
                <a:gd name="T13" fmla="*/ 1024 h 2868"/>
                <a:gd name="T14" fmla="*/ 0 w 2867"/>
                <a:gd name="T15" fmla="*/ 308 h 2868"/>
                <a:gd name="T16" fmla="*/ 307 w 2867"/>
                <a:gd name="T17" fmla="*/ 0 h 2868"/>
                <a:gd name="T18" fmla="*/ 307 w 2867"/>
                <a:gd name="T19" fmla="*/ 1536 h 2868"/>
                <a:gd name="T20" fmla="*/ 1023 w 2867"/>
                <a:gd name="T21" fmla="*/ 1536 h 2868"/>
                <a:gd name="T22" fmla="*/ 1331 w 2867"/>
                <a:gd name="T23" fmla="*/ 1844 h 2868"/>
                <a:gd name="T24" fmla="*/ 1331 w 2867"/>
                <a:gd name="T25" fmla="*/ 2560 h 2868"/>
                <a:gd name="T26" fmla="*/ 1023 w 2867"/>
                <a:gd name="T27" fmla="*/ 2868 h 2868"/>
                <a:gd name="T28" fmla="*/ 307 w 2867"/>
                <a:gd name="T29" fmla="*/ 2868 h 2868"/>
                <a:gd name="T30" fmla="*/ 0 w 2867"/>
                <a:gd name="T31" fmla="*/ 2560 h 2868"/>
                <a:gd name="T32" fmla="*/ 0 w 2867"/>
                <a:gd name="T33" fmla="*/ 1844 h 2868"/>
                <a:gd name="T34" fmla="*/ 307 w 2867"/>
                <a:gd name="T35" fmla="*/ 1536 h 2868"/>
                <a:gd name="T36" fmla="*/ 1843 w 2867"/>
                <a:gd name="T37" fmla="*/ 0 h 2868"/>
                <a:gd name="T38" fmla="*/ 2559 w 2867"/>
                <a:gd name="T39" fmla="*/ 0 h 2868"/>
                <a:gd name="T40" fmla="*/ 2867 w 2867"/>
                <a:gd name="T41" fmla="*/ 308 h 2868"/>
                <a:gd name="T42" fmla="*/ 2867 w 2867"/>
                <a:gd name="T43" fmla="*/ 1024 h 2868"/>
                <a:gd name="T44" fmla="*/ 2559 w 2867"/>
                <a:gd name="T45" fmla="*/ 1332 h 2868"/>
                <a:gd name="T46" fmla="*/ 1843 w 2867"/>
                <a:gd name="T47" fmla="*/ 1332 h 2868"/>
                <a:gd name="T48" fmla="*/ 1535 w 2867"/>
                <a:gd name="T49" fmla="*/ 1024 h 2868"/>
                <a:gd name="T50" fmla="*/ 1535 w 2867"/>
                <a:gd name="T51" fmla="*/ 308 h 2868"/>
                <a:gd name="T52" fmla="*/ 1843 w 2867"/>
                <a:gd name="T53" fmla="*/ 0 h 2868"/>
                <a:gd name="T54" fmla="*/ 1843 w 2867"/>
                <a:gd name="T55" fmla="*/ 1536 h 2868"/>
                <a:gd name="T56" fmla="*/ 2559 w 2867"/>
                <a:gd name="T57" fmla="*/ 1536 h 2868"/>
                <a:gd name="T58" fmla="*/ 2867 w 2867"/>
                <a:gd name="T59" fmla="*/ 1844 h 2868"/>
                <a:gd name="T60" fmla="*/ 2867 w 2867"/>
                <a:gd name="T61" fmla="*/ 2560 h 2868"/>
                <a:gd name="T62" fmla="*/ 2559 w 2867"/>
                <a:gd name="T63" fmla="*/ 2868 h 2868"/>
                <a:gd name="T64" fmla="*/ 1843 w 2867"/>
                <a:gd name="T65" fmla="*/ 2868 h 2868"/>
                <a:gd name="T66" fmla="*/ 1535 w 2867"/>
                <a:gd name="T67" fmla="*/ 2560 h 2868"/>
                <a:gd name="T68" fmla="*/ 1535 w 2867"/>
                <a:gd name="T69" fmla="*/ 1844 h 2868"/>
                <a:gd name="T70" fmla="*/ 1843 w 2867"/>
                <a:gd name="T71" fmla="*/ 1536 h 2868"/>
                <a:gd name="T72" fmla="*/ 1843 w 2867"/>
                <a:gd name="T73" fmla="*/ 1536 h 2868"/>
                <a:gd name="T74" fmla="*/ 1843 w 2867"/>
                <a:gd name="T75" fmla="*/ 1536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7" h="2868">
                  <a:moveTo>
                    <a:pt x="307" y="0"/>
                  </a:moveTo>
                  <a:cubicBezTo>
                    <a:pt x="1023" y="0"/>
                    <a:pt x="1023" y="0"/>
                    <a:pt x="1023" y="0"/>
                  </a:cubicBezTo>
                  <a:cubicBezTo>
                    <a:pt x="1193" y="0"/>
                    <a:pt x="1331" y="138"/>
                    <a:pt x="1331" y="308"/>
                  </a:cubicBezTo>
                  <a:cubicBezTo>
                    <a:pt x="1331" y="1024"/>
                    <a:pt x="1331" y="1024"/>
                    <a:pt x="1331" y="1024"/>
                  </a:cubicBezTo>
                  <a:cubicBezTo>
                    <a:pt x="1331" y="1194"/>
                    <a:pt x="1193" y="1332"/>
                    <a:pt x="1023" y="1332"/>
                  </a:cubicBezTo>
                  <a:cubicBezTo>
                    <a:pt x="307" y="1332"/>
                    <a:pt x="307" y="1332"/>
                    <a:pt x="307" y="1332"/>
                  </a:cubicBezTo>
                  <a:cubicBezTo>
                    <a:pt x="137" y="1332"/>
                    <a:pt x="0" y="1194"/>
                    <a:pt x="0" y="1024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138"/>
                    <a:pt x="137" y="0"/>
                    <a:pt x="307" y="0"/>
                  </a:cubicBezTo>
                  <a:close/>
                  <a:moveTo>
                    <a:pt x="307" y="1536"/>
                  </a:moveTo>
                  <a:cubicBezTo>
                    <a:pt x="1023" y="1536"/>
                    <a:pt x="1023" y="1536"/>
                    <a:pt x="1023" y="1536"/>
                  </a:cubicBezTo>
                  <a:cubicBezTo>
                    <a:pt x="1193" y="1536"/>
                    <a:pt x="1331" y="1674"/>
                    <a:pt x="1331" y="1844"/>
                  </a:cubicBezTo>
                  <a:cubicBezTo>
                    <a:pt x="1331" y="2560"/>
                    <a:pt x="1331" y="2560"/>
                    <a:pt x="1331" y="2560"/>
                  </a:cubicBezTo>
                  <a:cubicBezTo>
                    <a:pt x="1331" y="2730"/>
                    <a:pt x="1193" y="2868"/>
                    <a:pt x="1023" y="2868"/>
                  </a:cubicBezTo>
                  <a:cubicBezTo>
                    <a:pt x="307" y="2868"/>
                    <a:pt x="307" y="2868"/>
                    <a:pt x="307" y="2868"/>
                  </a:cubicBezTo>
                  <a:cubicBezTo>
                    <a:pt x="137" y="2868"/>
                    <a:pt x="0" y="2730"/>
                    <a:pt x="0" y="2560"/>
                  </a:cubicBezTo>
                  <a:cubicBezTo>
                    <a:pt x="0" y="1844"/>
                    <a:pt x="0" y="1844"/>
                    <a:pt x="0" y="1844"/>
                  </a:cubicBezTo>
                  <a:cubicBezTo>
                    <a:pt x="0" y="1674"/>
                    <a:pt x="137" y="1536"/>
                    <a:pt x="307" y="1536"/>
                  </a:cubicBezTo>
                  <a:close/>
                  <a:moveTo>
                    <a:pt x="1843" y="0"/>
                  </a:moveTo>
                  <a:cubicBezTo>
                    <a:pt x="2559" y="0"/>
                    <a:pt x="2559" y="0"/>
                    <a:pt x="2559" y="0"/>
                  </a:cubicBezTo>
                  <a:cubicBezTo>
                    <a:pt x="2729" y="0"/>
                    <a:pt x="2867" y="138"/>
                    <a:pt x="2867" y="308"/>
                  </a:cubicBezTo>
                  <a:cubicBezTo>
                    <a:pt x="2867" y="1024"/>
                    <a:pt x="2867" y="1024"/>
                    <a:pt x="2867" y="1024"/>
                  </a:cubicBezTo>
                  <a:cubicBezTo>
                    <a:pt x="2867" y="1194"/>
                    <a:pt x="2729" y="1332"/>
                    <a:pt x="2559" y="1332"/>
                  </a:cubicBezTo>
                  <a:cubicBezTo>
                    <a:pt x="1843" y="1332"/>
                    <a:pt x="1843" y="1332"/>
                    <a:pt x="1843" y="1332"/>
                  </a:cubicBezTo>
                  <a:cubicBezTo>
                    <a:pt x="1673" y="1332"/>
                    <a:pt x="1535" y="1194"/>
                    <a:pt x="1535" y="1024"/>
                  </a:cubicBezTo>
                  <a:cubicBezTo>
                    <a:pt x="1535" y="308"/>
                    <a:pt x="1535" y="308"/>
                    <a:pt x="1535" y="308"/>
                  </a:cubicBezTo>
                  <a:cubicBezTo>
                    <a:pt x="1535" y="138"/>
                    <a:pt x="1673" y="0"/>
                    <a:pt x="1843" y="0"/>
                  </a:cubicBezTo>
                  <a:close/>
                  <a:moveTo>
                    <a:pt x="1843" y="1536"/>
                  </a:moveTo>
                  <a:cubicBezTo>
                    <a:pt x="2559" y="1536"/>
                    <a:pt x="2559" y="1536"/>
                    <a:pt x="2559" y="1536"/>
                  </a:cubicBezTo>
                  <a:cubicBezTo>
                    <a:pt x="2729" y="1536"/>
                    <a:pt x="2867" y="1674"/>
                    <a:pt x="2867" y="1844"/>
                  </a:cubicBezTo>
                  <a:cubicBezTo>
                    <a:pt x="2867" y="2560"/>
                    <a:pt x="2867" y="2560"/>
                    <a:pt x="2867" y="2560"/>
                  </a:cubicBezTo>
                  <a:cubicBezTo>
                    <a:pt x="2867" y="2730"/>
                    <a:pt x="2729" y="2868"/>
                    <a:pt x="2559" y="2868"/>
                  </a:cubicBezTo>
                  <a:cubicBezTo>
                    <a:pt x="1843" y="2868"/>
                    <a:pt x="1843" y="2868"/>
                    <a:pt x="1843" y="2868"/>
                  </a:cubicBezTo>
                  <a:cubicBezTo>
                    <a:pt x="1673" y="2868"/>
                    <a:pt x="1535" y="2730"/>
                    <a:pt x="1535" y="2560"/>
                  </a:cubicBezTo>
                  <a:cubicBezTo>
                    <a:pt x="1535" y="1844"/>
                    <a:pt x="1535" y="1844"/>
                    <a:pt x="1535" y="1844"/>
                  </a:cubicBezTo>
                  <a:cubicBezTo>
                    <a:pt x="1535" y="1674"/>
                    <a:pt x="1673" y="1536"/>
                    <a:pt x="1843" y="1536"/>
                  </a:cubicBezTo>
                  <a:close/>
                  <a:moveTo>
                    <a:pt x="1843" y="1536"/>
                  </a:moveTo>
                  <a:cubicBezTo>
                    <a:pt x="1843" y="1536"/>
                    <a:pt x="1843" y="1536"/>
                    <a:pt x="1843" y="1536"/>
                  </a:cubicBezTo>
                </a:path>
              </a:pathLst>
            </a:custGeom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251" y="2744"/>
              <a:ext cx="4732" cy="2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1200" kern="100" dirty="0">
                  <a:solidFill>
                    <a:schemeClr val="tx1">
                      <a:lumMod val="75000"/>
                      <a:lumOff val="25000"/>
                      <a:alpha val="7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Enter the text content directly here, the text format will not change. Enter the text content directly here, the text format will not change.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251" y="1946"/>
              <a:ext cx="3700" cy="6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25400" dir="5400000" algn="t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阿里巴巴普惠体 M" panose="00020600040101010101" pitchFamily="18" charset="-122"/>
                </a:rPr>
                <a:t>改善对策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3251" y="7203"/>
              <a:ext cx="4732" cy="2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1200" kern="100" dirty="0">
                  <a:solidFill>
                    <a:schemeClr val="tx1">
                      <a:lumMod val="75000"/>
                      <a:lumOff val="25000"/>
                      <a:alpha val="7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Enter the text content directly here, the text format will not change. Enter the text content directly here, the text format will not change.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251" y="6405"/>
              <a:ext cx="3700" cy="6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25400" dir="5400000" algn="t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阿里巴巴普惠体 M" panose="00020600040101010101" pitchFamily="18" charset="-122"/>
                </a:rPr>
                <a:t>改善对策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217" y="2744"/>
              <a:ext cx="4732" cy="2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1200" kern="100" dirty="0">
                  <a:solidFill>
                    <a:schemeClr val="tx1">
                      <a:lumMod val="75000"/>
                      <a:lumOff val="25000"/>
                      <a:alpha val="7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Enter the text content directly here, the text format will not change. Enter the text content directly here, the text format will not change.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249" y="1946"/>
              <a:ext cx="3700" cy="6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r">
                <a:defRPr sz="2400">
                  <a:solidFill>
                    <a:schemeClr val="bg1"/>
                  </a:solidFill>
                  <a:effectLst>
                    <a:outerShdw blurRad="38100" dist="25400" dir="5400000" algn="t" rotWithShape="0">
                      <a:prstClr val="black">
                        <a:alpha val="40000"/>
                      </a:prstClr>
                    </a:outerShdw>
                  </a:effectLst>
                  <a:latin typeface="阿里巴巴普惠体 M" panose="00020600040101010101" pitchFamily="18" charset="-122"/>
                  <a:ea typeface="阿里巴巴普惠体 M" panose="00020600040101010101" pitchFamily="18" charset="-122"/>
                  <a:cs typeface="阿里巴巴普惠体 M" panose="00020600040101010101" pitchFamily="18" charset="-122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改善对策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217" y="7203"/>
              <a:ext cx="4732" cy="2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0"/>
                </a:spcAft>
              </a:pPr>
              <a:r>
                <a:rPr lang="en-US" altLang="zh-CN" sz="1200" kern="100" dirty="0">
                  <a:solidFill>
                    <a:schemeClr val="tx1">
                      <a:lumMod val="75000"/>
                      <a:lumOff val="25000"/>
                      <a:alpha val="70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Enter the text content directly here, the text format will not change. Enter the text content directly here, the text format will not change.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249" y="6405"/>
              <a:ext cx="3700" cy="6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25400" dir="5400000" algn="t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阿里巴巴普惠体 M" panose="00020600040101010101" pitchFamily="18" charset="-122"/>
                </a:rPr>
                <a:t>改善对策</a:t>
              </a: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春夏水彩风格荷花荷叶PNG图片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11364" t="4962" r="42039" b="26768"/>
          <a:stretch>
            <a:fillRect/>
          </a:stretch>
        </p:blipFill>
        <p:spPr>
          <a:xfrm>
            <a:off x="7540625" y="0"/>
            <a:ext cx="4686935" cy="68668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337333" y="2828834"/>
            <a:ext cx="1517333" cy="15173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89357" y="2828834"/>
            <a:ext cx="25541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40625" y="2828925"/>
            <a:ext cx="26682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THRRE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54978" y="1803400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</a:t>
            </a:r>
          </a:p>
        </p:txBody>
      </p:sp>
      <p:pic>
        <p:nvPicPr>
          <p:cNvPr id="3" name="图片 2" descr="春夏水彩风格荷花荷叶PNG图片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59937" t="64810" r="21054" b="12475"/>
          <a:stretch>
            <a:fillRect/>
          </a:stretch>
        </p:blipFill>
        <p:spPr>
          <a:xfrm>
            <a:off x="-193675" y="4582160"/>
            <a:ext cx="1911985" cy="228473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731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sp>
        <p:nvSpPr>
          <p:cNvPr id="2" name="Rectangle 3"/>
          <p:cNvSpPr/>
          <p:nvPr/>
        </p:nvSpPr>
        <p:spPr>
          <a:xfrm flipH="1">
            <a:off x="0" y="3802937"/>
            <a:ext cx="12192000" cy="548578"/>
          </a:xfrm>
          <a:prstGeom prst="rect">
            <a:avLst/>
          </a:prstGeom>
          <a:solidFill>
            <a:srgbClr val="C7F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Parallelogram 2"/>
          <p:cNvSpPr/>
          <p:nvPr/>
        </p:nvSpPr>
        <p:spPr>
          <a:xfrm flipH="1">
            <a:off x="1127125" y="3803015"/>
            <a:ext cx="2044700" cy="548640"/>
          </a:xfrm>
          <a:prstGeom prst="parallelogram">
            <a:avLst>
              <a:gd name="adj" fmla="val 72727"/>
            </a:avLst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b="1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2020</a:t>
            </a:r>
          </a:p>
        </p:txBody>
      </p:sp>
      <p:cxnSp>
        <p:nvCxnSpPr>
          <p:cNvPr id="15" name="Straight Connector 4"/>
          <p:cNvCxnSpPr/>
          <p:nvPr/>
        </p:nvCxnSpPr>
        <p:spPr>
          <a:xfrm>
            <a:off x="2149475" y="2399030"/>
            <a:ext cx="0" cy="1288415"/>
          </a:xfrm>
          <a:prstGeom prst="lin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7"/>
          <p:cNvGrpSpPr/>
          <p:nvPr/>
        </p:nvGrpSpPr>
        <p:grpSpPr>
          <a:xfrm>
            <a:off x="3380832" y="3802937"/>
            <a:ext cx="2044700" cy="1974853"/>
            <a:chOff x="1028701" y="3743779"/>
            <a:chExt cx="2044700" cy="1974853"/>
          </a:xfrm>
          <a:solidFill>
            <a:srgbClr val="C7AE76"/>
          </a:solidFill>
        </p:grpSpPr>
        <p:sp>
          <p:nvSpPr>
            <p:cNvPr id="17" name="Parallelogram 8"/>
            <p:cNvSpPr/>
            <p:nvPr/>
          </p:nvSpPr>
          <p:spPr>
            <a:xfrm flipH="1">
              <a:off x="1028701" y="3743779"/>
              <a:ext cx="2044700" cy="548578"/>
            </a:xfrm>
            <a:prstGeom prst="parallelogram">
              <a:avLst>
                <a:gd name="adj" fmla="val 72727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b="1" dirty="0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2022</a:t>
              </a:r>
            </a:p>
          </p:txBody>
        </p:sp>
        <p:cxnSp>
          <p:nvCxnSpPr>
            <p:cNvPr id="18" name="Straight Connector 9"/>
            <p:cNvCxnSpPr/>
            <p:nvPr/>
          </p:nvCxnSpPr>
          <p:spPr>
            <a:xfrm flipV="1">
              <a:off x="2051050" y="4430246"/>
              <a:ext cx="1" cy="1288386"/>
            </a:xfrm>
            <a:prstGeom prst="line">
              <a:avLst/>
            </a:prstGeom>
            <a:grpFill/>
            <a:ln w="28575">
              <a:solidFill>
                <a:srgbClr val="4A846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0"/>
          <p:cNvGrpSpPr/>
          <p:nvPr/>
        </p:nvGrpSpPr>
        <p:grpSpPr>
          <a:xfrm>
            <a:off x="5634447" y="2399344"/>
            <a:ext cx="2044700" cy="1952171"/>
            <a:chOff x="1028701" y="2340186"/>
            <a:chExt cx="2044700" cy="1952171"/>
          </a:xfrm>
        </p:grpSpPr>
        <p:sp>
          <p:nvSpPr>
            <p:cNvPr id="20" name="Parallelogram 11"/>
            <p:cNvSpPr/>
            <p:nvPr/>
          </p:nvSpPr>
          <p:spPr>
            <a:xfrm flipH="1">
              <a:off x="1028701" y="3743779"/>
              <a:ext cx="2044700" cy="548578"/>
            </a:xfrm>
            <a:prstGeom prst="parallelogram">
              <a:avLst>
                <a:gd name="adj" fmla="val 72727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b="1" dirty="0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2024</a:t>
              </a:r>
            </a:p>
          </p:txBody>
        </p:sp>
        <p:cxnSp>
          <p:nvCxnSpPr>
            <p:cNvPr id="21" name="Straight Connector 12"/>
            <p:cNvCxnSpPr/>
            <p:nvPr/>
          </p:nvCxnSpPr>
          <p:spPr>
            <a:xfrm>
              <a:off x="2051050" y="2340186"/>
              <a:ext cx="1" cy="1288386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13"/>
          <p:cNvGrpSpPr/>
          <p:nvPr/>
        </p:nvGrpSpPr>
        <p:grpSpPr>
          <a:xfrm>
            <a:off x="7888062" y="3802937"/>
            <a:ext cx="2044700" cy="1974853"/>
            <a:chOff x="1028701" y="3743779"/>
            <a:chExt cx="2044700" cy="1974853"/>
          </a:xfrm>
        </p:grpSpPr>
        <p:sp>
          <p:nvSpPr>
            <p:cNvPr id="23" name="Parallelogram 14"/>
            <p:cNvSpPr/>
            <p:nvPr/>
          </p:nvSpPr>
          <p:spPr>
            <a:xfrm flipH="1">
              <a:off x="1028701" y="3743779"/>
              <a:ext cx="2044700" cy="548578"/>
            </a:xfrm>
            <a:prstGeom prst="parallelogram">
              <a:avLst>
                <a:gd name="adj" fmla="val 72727"/>
              </a:avLst>
            </a:pr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b="1" dirty="0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2026</a:t>
              </a:r>
            </a:p>
          </p:txBody>
        </p:sp>
        <p:cxnSp>
          <p:nvCxnSpPr>
            <p:cNvPr id="24" name="Straight Connector 15"/>
            <p:cNvCxnSpPr/>
            <p:nvPr/>
          </p:nvCxnSpPr>
          <p:spPr>
            <a:xfrm flipV="1">
              <a:off x="2040255" y="4430246"/>
              <a:ext cx="1" cy="1288386"/>
            </a:xfrm>
            <a:prstGeom prst="line">
              <a:avLst/>
            </a:prstGeom>
            <a:ln w="28575">
              <a:solidFill>
                <a:srgbClr val="4A8462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2261235" y="2257425"/>
            <a:ext cx="2335530" cy="1485900"/>
            <a:chOff x="12992" y="6862"/>
            <a:chExt cx="4364" cy="2340"/>
          </a:xfrm>
        </p:grpSpPr>
        <p:sp>
          <p:nvSpPr>
            <p:cNvPr id="32" name="文本框 31"/>
            <p:cNvSpPr txBox="1"/>
            <p:nvPr/>
          </p:nvSpPr>
          <p:spPr>
            <a:xfrm>
              <a:off x="12992" y="6862"/>
              <a:ext cx="436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sz="2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992" y="7507"/>
              <a:ext cx="4364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auto"/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This Great Paragraph line is a sample Lorem ipsum dolor sit </a:t>
              </a:r>
              <a:r>
                <a:rPr lang="en-US" sz="160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. 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60845" y="2257425"/>
            <a:ext cx="2335530" cy="1485900"/>
            <a:chOff x="12992" y="6862"/>
            <a:chExt cx="4364" cy="2340"/>
          </a:xfrm>
        </p:grpSpPr>
        <p:sp>
          <p:nvSpPr>
            <p:cNvPr id="26" name="文本框 25"/>
            <p:cNvSpPr txBox="1"/>
            <p:nvPr/>
          </p:nvSpPr>
          <p:spPr>
            <a:xfrm>
              <a:off x="12992" y="6862"/>
              <a:ext cx="436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sz="2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992" y="7507"/>
              <a:ext cx="4364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auto"/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This Great Paragraph line is a sample Lorem ipsum dolor sit </a:t>
              </a:r>
              <a:r>
                <a:rPr lang="en-US" sz="160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. </a:t>
              </a:r>
              <a:endPara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72069" y="4643755"/>
            <a:ext cx="2336065" cy="1339850"/>
            <a:chOff x="12988" y="7396"/>
            <a:chExt cx="4365" cy="2110"/>
          </a:xfrm>
        </p:grpSpPr>
        <p:sp>
          <p:nvSpPr>
            <p:cNvPr id="29" name="文本框 28"/>
            <p:cNvSpPr txBox="1"/>
            <p:nvPr/>
          </p:nvSpPr>
          <p:spPr>
            <a:xfrm>
              <a:off x="12992" y="8878"/>
              <a:ext cx="436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988" y="7396"/>
              <a:ext cx="4364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auto"/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This Great Paragraph line is a sample Lorem ipsum dolor sit </a:t>
              </a:r>
              <a:r>
                <a:rPr lang="en-US" sz="160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. 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012555" y="4688205"/>
            <a:ext cx="2335530" cy="1330325"/>
            <a:chOff x="12992" y="7411"/>
            <a:chExt cx="4364" cy="2095"/>
          </a:xfrm>
        </p:grpSpPr>
        <p:sp>
          <p:nvSpPr>
            <p:cNvPr id="35" name="文本框 34"/>
            <p:cNvSpPr txBox="1"/>
            <p:nvPr/>
          </p:nvSpPr>
          <p:spPr>
            <a:xfrm>
              <a:off x="12992" y="8878"/>
              <a:ext cx="436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点击添加标题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2992" y="7411"/>
              <a:ext cx="4364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auto"/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This Great Paragraph line is a sample Lorem ipsum dolor sit </a:t>
              </a:r>
              <a:r>
                <a:rPr lang="en-US" sz="160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amet</a:t>
              </a:r>
              <a:r>
                <a:rPr lang="en-US" sz="16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. 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702810" y="400685"/>
            <a:ext cx="2781300" cy="6057265"/>
          </a:xfrm>
          <a:prstGeom prst="rect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280923" y="1366330"/>
            <a:ext cx="640081" cy="64008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42960" y="2055660"/>
            <a:ext cx="2366808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220195" y="1366330"/>
            <a:ext cx="640081" cy="64008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382232" y="2055660"/>
            <a:ext cx="2366808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280923" y="4100738"/>
            <a:ext cx="640081" cy="64008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442960" y="4790068"/>
            <a:ext cx="2366808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215431" y="4100738"/>
            <a:ext cx="640081" cy="64008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377468" y="4790068"/>
            <a:ext cx="2366808" cy="701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755064" y="2421032"/>
            <a:ext cx="677108" cy="20159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317625" y="1581150"/>
            <a:ext cx="1997710" cy="4585970"/>
            <a:chOff x="2008" y="2761"/>
            <a:chExt cx="3146" cy="7222"/>
          </a:xfrm>
        </p:grpSpPr>
        <p:sp>
          <p:nvSpPr>
            <p:cNvPr id="2" name="任意多边形 1"/>
            <p:cNvSpPr/>
            <p:nvPr/>
          </p:nvSpPr>
          <p:spPr>
            <a:xfrm>
              <a:off x="2093" y="2761"/>
              <a:ext cx="2976" cy="347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976" h="3477">
                  <a:moveTo>
                    <a:pt x="2671" y="0"/>
                  </a:moveTo>
                  <a:lnTo>
                    <a:pt x="2976" y="604"/>
                  </a:lnTo>
                  <a:cubicBezTo>
                    <a:pt x="2976" y="604"/>
                    <a:pt x="2976" y="604"/>
                    <a:pt x="2854" y="604"/>
                  </a:cubicBezTo>
                  <a:cubicBezTo>
                    <a:pt x="2854" y="604"/>
                    <a:pt x="2854" y="604"/>
                    <a:pt x="2854" y="2046"/>
                  </a:cubicBezTo>
                  <a:cubicBezTo>
                    <a:pt x="2854" y="2837"/>
                    <a:pt x="2214" y="3477"/>
                    <a:pt x="1427" y="3477"/>
                  </a:cubicBezTo>
                  <a:cubicBezTo>
                    <a:pt x="640" y="3477"/>
                    <a:pt x="0" y="2837"/>
                    <a:pt x="0" y="2046"/>
                  </a:cubicBezTo>
                  <a:cubicBezTo>
                    <a:pt x="0" y="2046"/>
                    <a:pt x="0" y="2046"/>
                    <a:pt x="366" y="2046"/>
                  </a:cubicBezTo>
                  <a:cubicBezTo>
                    <a:pt x="366" y="2634"/>
                    <a:pt x="838" y="3112"/>
                    <a:pt x="1427" y="3112"/>
                  </a:cubicBezTo>
                  <a:cubicBezTo>
                    <a:pt x="2016" y="3112"/>
                    <a:pt x="2488" y="2634"/>
                    <a:pt x="2488" y="2046"/>
                  </a:cubicBezTo>
                  <a:cubicBezTo>
                    <a:pt x="2488" y="2046"/>
                    <a:pt x="2488" y="2046"/>
                    <a:pt x="2488" y="604"/>
                  </a:cubicBezTo>
                  <a:cubicBezTo>
                    <a:pt x="2488" y="604"/>
                    <a:pt x="2488" y="604"/>
                    <a:pt x="2372" y="604"/>
                  </a:cubicBezTo>
                  <a:cubicBezTo>
                    <a:pt x="2372" y="604"/>
                    <a:pt x="2372" y="604"/>
                    <a:pt x="2671" y="0"/>
                  </a:cubicBez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>
              <a:off x="3581" y="6009"/>
              <a:ext cx="0" cy="941"/>
            </a:xfrm>
            <a:prstGeom prst="line">
              <a:avLst/>
            </a:prstGeom>
            <a:noFill/>
            <a:ln w="6350">
              <a:solidFill>
                <a:srgbClr val="C7AE76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2584" y="3903"/>
              <a:ext cx="1819" cy="1813"/>
            </a:xfrm>
            <a:prstGeom prst="ellipse">
              <a:avLst/>
            </a:prstGeom>
            <a:solidFill>
              <a:srgbClr val="4A846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Freeform 37"/>
            <p:cNvSpPr>
              <a:spLocks noEditPoints="1"/>
            </p:cNvSpPr>
            <p:nvPr/>
          </p:nvSpPr>
          <p:spPr bwMode="auto">
            <a:xfrm>
              <a:off x="3225" y="4472"/>
              <a:ext cx="712" cy="674"/>
            </a:xfrm>
            <a:custGeom>
              <a:avLst/>
              <a:gdLst>
                <a:gd name="T0" fmla="*/ 38 w 121"/>
                <a:gd name="T1" fmla="*/ 42 h 114"/>
                <a:gd name="T2" fmla="*/ 38 w 121"/>
                <a:gd name="T3" fmla="*/ 47 h 114"/>
                <a:gd name="T4" fmla="*/ 76 w 121"/>
                <a:gd name="T5" fmla="*/ 44 h 114"/>
                <a:gd name="T6" fmla="*/ 87 w 121"/>
                <a:gd name="T7" fmla="*/ 32 h 114"/>
                <a:gd name="T8" fmla="*/ 35 w 121"/>
                <a:gd name="T9" fmla="*/ 35 h 114"/>
                <a:gd name="T10" fmla="*/ 38 w 121"/>
                <a:gd name="T11" fmla="*/ 37 h 114"/>
                <a:gd name="T12" fmla="*/ 89 w 121"/>
                <a:gd name="T13" fmla="*/ 35 h 114"/>
                <a:gd name="T14" fmla="*/ 87 w 121"/>
                <a:gd name="T15" fmla="*/ 32 h 114"/>
                <a:gd name="T16" fmla="*/ 38 w 121"/>
                <a:gd name="T17" fmla="*/ 22 h 114"/>
                <a:gd name="T18" fmla="*/ 35 w 121"/>
                <a:gd name="T19" fmla="*/ 26 h 114"/>
                <a:gd name="T20" fmla="*/ 87 w 121"/>
                <a:gd name="T21" fmla="*/ 28 h 114"/>
                <a:gd name="T22" fmla="*/ 89 w 121"/>
                <a:gd name="T23" fmla="*/ 25 h 114"/>
                <a:gd name="T24" fmla="*/ 19 w 121"/>
                <a:gd name="T25" fmla="*/ 105 h 114"/>
                <a:gd name="T26" fmla="*/ 103 w 121"/>
                <a:gd name="T27" fmla="*/ 105 h 114"/>
                <a:gd name="T28" fmla="*/ 9 w 121"/>
                <a:gd name="T29" fmla="*/ 100 h 114"/>
                <a:gd name="T30" fmla="*/ 41 w 121"/>
                <a:gd name="T31" fmla="*/ 74 h 114"/>
                <a:gd name="T32" fmla="*/ 112 w 121"/>
                <a:gd name="T33" fmla="*/ 99 h 114"/>
                <a:gd name="T34" fmla="*/ 112 w 121"/>
                <a:gd name="T35" fmla="*/ 53 h 114"/>
                <a:gd name="T36" fmla="*/ 16 w 121"/>
                <a:gd name="T37" fmla="*/ 48 h 114"/>
                <a:gd name="T38" fmla="*/ 9 w 121"/>
                <a:gd name="T39" fmla="*/ 37 h 114"/>
                <a:gd name="T40" fmla="*/ 13 w 121"/>
                <a:gd name="T41" fmla="*/ 35 h 114"/>
                <a:gd name="T42" fmla="*/ 16 w 121"/>
                <a:gd name="T43" fmla="*/ 48 h 114"/>
                <a:gd name="T44" fmla="*/ 105 w 121"/>
                <a:gd name="T45" fmla="*/ 35 h 114"/>
                <a:gd name="T46" fmla="*/ 111 w 121"/>
                <a:gd name="T47" fmla="*/ 36 h 114"/>
                <a:gd name="T48" fmla="*/ 112 w 121"/>
                <a:gd name="T49" fmla="*/ 42 h 114"/>
                <a:gd name="T50" fmla="*/ 48 w 121"/>
                <a:gd name="T51" fmla="*/ 68 h 114"/>
                <a:gd name="T52" fmla="*/ 26 w 121"/>
                <a:gd name="T53" fmla="*/ 53 h 114"/>
                <a:gd name="T54" fmla="*/ 26 w 121"/>
                <a:gd name="T55" fmla="*/ 26 h 114"/>
                <a:gd name="T56" fmla="*/ 36 w 121"/>
                <a:gd name="T57" fmla="*/ 10 h 114"/>
                <a:gd name="T58" fmla="*/ 95 w 121"/>
                <a:gd name="T59" fmla="*/ 20 h 114"/>
                <a:gd name="T60" fmla="*/ 95 w 121"/>
                <a:gd name="T61" fmla="*/ 35 h 114"/>
                <a:gd name="T62" fmla="*/ 95 w 121"/>
                <a:gd name="T63" fmla="*/ 54 h 114"/>
                <a:gd name="T64" fmla="*/ 60 w 121"/>
                <a:gd name="T65" fmla="*/ 59 h 114"/>
                <a:gd name="T66" fmla="*/ 84 w 121"/>
                <a:gd name="T67" fmla="*/ 0 h 114"/>
                <a:gd name="T68" fmla="*/ 16 w 121"/>
                <a:gd name="T69" fmla="*/ 20 h 114"/>
                <a:gd name="T70" fmla="*/ 13 w 121"/>
                <a:gd name="T71" fmla="*/ 26 h 114"/>
                <a:gd name="T72" fmla="*/ 0 w 121"/>
                <a:gd name="T73" fmla="*/ 103 h 114"/>
                <a:gd name="T74" fmla="*/ 109 w 121"/>
                <a:gd name="T75" fmla="*/ 114 h 114"/>
                <a:gd name="T76" fmla="*/ 121 w 121"/>
                <a:gd name="T77" fmla="*/ 37 h 114"/>
                <a:gd name="T78" fmla="*/ 105 w 121"/>
                <a:gd name="T79" fmla="*/ 26 h 114"/>
                <a:gd name="T80" fmla="*/ 84 w 121"/>
                <a:gd name="T8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1" h="114">
                  <a:moveTo>
                    <a:pt x="74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6" y="42"/>
                    <a:pt x="35" y="43"/>
                    <a:pt x="35" y="44"/>
                  </a:cubicBezTo>
                  <a:cubicBezTo>
                    <a:pt x="35" y="46"/>
                    <a:pt x="36" y="47"/>
                    <a:pt x="38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6" y="46"/>
                    <a:pt x="76" y="44"/>
                  </a:cubicBezTo>
                  <a:cubicBezTo>
                    <a:pt x="76" y="43"/>
                    <a:pt x="75" y="42"/>
                    <a:pt x="74" y="42"/>
                  </a:cubicBezTo>
                  <a:moveTo>
                    <a:pt x="87" y="32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36" y="32"/>
                    <a:pt x="35" y="33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6" y="37"/>
                    <a:pt x="38" y="37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8" y="37"/>
                    <a:pt x="89" y="36"/>
                    <a:pt x="89" y="35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89" y="33"/>
                    <a:pt x="88" y="32"/>
                    <a:pt x="87" y="32"/>
                  </a:cubicBezTo>
                  <a:moveTo>
                    <a:pt x="87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6" y="22"/>
                    <a:pt x="35" y="24"/>
                    <a:pt x="35" y="25"/>
                  </a:cubicBezTo>
                  <a:cubicBezTo>
                    <a:pt x="35" y="25"/>
                    <a:pt x="35" y="26"/>
                    <a:pt x="35" y="26"/>
                  </a:cubicBezTo>
                  <a:cubicBezTo>
                    <a:pt x="36" y="27"/>
                    <a:pt x="37" y="28"/>
                    <a:pt x="38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8" y="28"/>
                    <a:pt x="89" y="27"/>
                    <a:pt x="89" y="26"/>
                  </a:cubicBezTo>
                  <a:cubicBezTo>
                    <a:pt x="89" y="26"/>
                    <a:pt x="89" y="25"/>
                    <a:pt x="89" y="25"/>
                  </a:cubicBezTo>
                  <a:cubicBezTo>
                    <a:pt x="89" y="24"/>
                    <a:pt x="88" y="22"/>
                    <a:pt x="87" y="22"/>
                  </a:cubicBezTo>
                  <a:moveTo>
                    <a:pt x="19" y="105"/>
                  </a:moveTo>
                  <a:cubicBezTo>
                    <a:pt x="60" y="71"/>
                    <a:pt x="60" y="71"/>
                    <a:pt x="60" y="71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9" y="105"/>
                    <a:pt x="19" y="105"/>
                    <a:pt x="19" y="105"/>
                  </a:cubicBezTo>
                  <a:moveTo>
                    <a:pt x="9" y="100"/>
                  </a:moveTo>
                  <a:cubicBezTo>
                    <a:pt x="9" y="54"/>
                    <a:pt x="9" y="54"/>
                    <a:pt x="9" y="5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9" y="100"/>
                    <a:pt x="9" y="100"/>
                    <a:pt x="9" y="100"/>
                  </a:cubicBezTo>
                  <a:moveTo>
                    <a:pt x="112" y="99"/>
                  </a:moveTo>
                  <a:cubicBezTo>
                    <a:pt x="80" y="74"/>
                    <a:pt x="80" y="74"/>
                    <a:pt x="80" y="74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99"/>
                    <a:pt x="112" y="99"/>
                    <a:pt x="112" y="99"/>
                  </a:cubicBezTo>
                  <a:moveTo>
                    <a:pt x="16" y="48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7"/>
                    <a:pt x="10" y="36"/>
                  </a:cubicBezTo>
                  <a:cubicBezTo>
                    <a:pt x="11" y="36"/>
                    <a:pt x="12" y="35"/>
                    <a:pt x="13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48"/>
                    <a:pt x="16" y="48"/>
                    <a:pt x="16" y="48"/>
                  </a:cubicBezTo>
                  <a:moveTo>
                    <a:pt x="105" y="47"/>
                  </a:moveTo>
                  <a:cubicBezTo>
                    <a:pt x="105" y="35"/>
                    <a:pt x="105" y="35"/>
                    <a:pt x="105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10" y="35"/>
                    <a:pt x="111" y="36"/>
                    <a:pt x="111" y="36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05" y="47"/>
                    <a:pt x="105" y="47"/>
                    <a:pt x="105" y="47"/>
                  </a:cubicBezTo>
                  <a:moveTo>
                    <a:pt x="48" y="68"/>
                  </a:move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3"/>
                    <a:pt x="26" y="53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5"/>
                    <a:pt x="30" y="10"/>
                    <a:pt x="36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90" y="10"/>
                    <a:pt x="95" y="15"/>
                    <a:pt x="95" y="20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4"/>
                    <a:pt x="95" y="54"/>
                    <a:pt x="95" y="54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48" y="68"/>
                    <a:pt x="48" y="68"/>
                    <a:pt x="48" y="68"/>
                  </a:cubicBezTo>
                  <a:moveTo>
                    <a:pt x="8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25" y="0"/>
                    <a:pt x="16" y="9"/>
                    <a:pt x="16" y="20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7" y="26"/>
                    <a:pt x="1" y="31"/>
                    <a:pt x="0" y="3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" y="109"/>
                    <a:pt x="7" y="114"/>
                    <a:pt x="13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15" y="114"/>
                    <a:pt x="121" y="109"/>
                    <a:pt x="121" y="103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1"/>
                    <a:pt x="115" y="26"/>
                    <a:pt x="109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9"/>
                    <a:pt x="95" y="0"/>
                    <a:pt x="8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grpSp>
          <p:nvGrpSpPr>
            <p:cNvPr id="44" name="组合 43"/>
            <p:cNvGrpSpPr/>
            <p:nvPr/>
          </p:nvGrpSpPr>
          <p:grpSpPr>
            <a:xfrm>
              <a:off x="2008" y="7144"/>
              <a:ext cx="3146" cy="2839"/>
              <a:chOff x="1573" y="7466"/>
              <a:chExt cx="3146" cy="2839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581" y="8126"/>
                <a:ext cx="3130" cy="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4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Enter the text content directly here, the text format will not change. 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573" y="7466"/>
                <a:ext cx="314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点击</a:t>
                </a:r>
                <a:r>
                  <a:rPr lang="zh-CN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添加标题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895715" y="1597025"/>
            <a:ext cx="1997710" cy="4553585"/>
            <a:chOff x="13942" y="2812"/>
            <a:chExt cx="3146" cy="7171"/>
          </a:xfrm>
        </p:grpSpPr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15515" y="6009"/>
              <a:ext cx="0" cy="941"/>
            </a:xfrm>
            <a:prstGeom prst="line">
              <a:avLst/>
            </a:prstGeom>
            <a:noFill/>
            <a:ln w="6350">
              <a:solidFill>
                <a:srgbClr val="1C1E1F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14541" y="3903"/>
              <a:ext cx="1816" cy="1813"/>
            </a:xfrm>
            <a:prstGeom prst="ellipse">
              <a:avLst/>
            </a:prstGeom>
            <a:noFill/>
            <a:ln w="9525">
              <a:solidFill>
                <a:srgbClr val="4A8462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Freeform 247"/>
            <p:cNvSpPr>
              <a:spLocks noEditPoints="1"/>
            </p:cNvSpPr>
            <p:nvPr/>
          </p:nvSpPr>
          <p:spPr bwMode="auto">
            <a:xfrm>
              <a:off x="15030" y="4560"/>
              <a:ext cx="839" cy="586"/>
            </a:xfrm>
            <a:custGeom>
              <a:avLst/>
              <a:gdLst>
                <a:gd name="T0" fmla="*/ 48 w 257"/>
                <a:gd name="T1" fmla="*/ 0 h 179"/>
                <a:gd name="T2" fmla="*/ 212 w 257"/>
                <a:gd name="T3" fmla="*/ 0 h 179"/>
                <a:gd name="T4" fmla="*/ 235 w 257"/>
                <a:gd name="T5" fmla="*/ 23 h 179"/>
                <a:gd name="T6" fmla="*/ 235 w 257"/>
                <a:gd name="T7" fmla="*/ 137 h 179"/>
                <a:gd name="T8" fmla="*/ 25 w 257"/>
                <a:gd name="T9" fmla="*/ 137 h 179"/>
                <a:gd name="T10" fmla="*/ 25 w 257"/>
                <a:gd name="T11" fmla="*/ 23 h 179"/>
                <a:gd name="T12" fmla="*/ 48 w 257"/>
                <a:gd name="T13" fmla="*/ 0 h 179"/>
                <a:gd name="T14" fmla="*/ 64 w 257"/>
                <a:gd name="T15" fmla="*/ 84 h 179"/>
                <a:gd name="T16" fmla="*/ 64 w 257"/>
                <a:gd name="T17" fmla="*/ 94 h 179"/>
                <a:gd name="T18" fmla="*/ 137 w 257"/>
                <a:gd name="T19" fmla="*/ 94 h 179"/>
                <a:gd name="T20" fmla="*/ 137 w 257"/>
                <a:gd name="T21" fmla="*/ 84 h 179"/>
                <a:gd name="T22" fmla="*/ 64 w 257"/>
                <a:gd name="T23" fmla="*/ 84 h 179"/>
                <a:gd name="T24" fmla="*/ 64 w 257"/>
                <a:gd name="T25" fmla="*/ 60 h 179"/>
                <a:gd name="T26" fmla="*/ 64 w 257"/>
                <a:gd name="T27" fmla="*/ 70 h 179"/>
                <a:gd name="T28" fmla="*/ 122 w 257"/>
                <a:gd name="T29" fmla="*/ 70 h 179"/>
                <a:gd name="T30" fmla="*/ 122 w 257"/>
                <a:gd name="T31" fmla="*/ 60 h 179"/>
                <a:gd name="T32" fmla="*/ 64 w 257"/>
                <a:gd name="T33" fmla="*/ 60 h 179"/>
                <a:gd name="T34" fmla="*/ 64 w 257"/>
                <a:gd name="T35" fmla="*/ 37 h 179"/>
                <a:gd name="T36" fmla="*/ 64 w 257"/>
                <a:gd name="T37" fmla="*/ 46 h 179"/>
                <a:gd name="T38" fmla="*/ 137 w 257"/>
                <a:gd name="T39" fmla="*/ 46 h 179"/>
                <a:gd name="T40" fmla="*/ 137 w 257"/>
                <a:gd name="T41" fmla="*/ 37 h 179"/>
                <a:gd name="T42" fmla="*/ 64 w 257"/>
                <a:gd name="T43" fmla="*/ 37 h 179"/>
                <a:gd name="T44" fmla="*/ 146 w 257"/>
                <a:gd name="T45" fmla="*/ 67 h 179"/>
                <a:gd name="T46" fmla="*/ 166 w 257"/>
                <a:gd name="T47" fmla="*/ 99 h 179"/>
                <a:gd name="T48" fmla="*/ 172 w 257"/>
                <a:gd name="T49" fmla="*/ 89 h 179"/>
                <a:gd name="T50" fmla="*/ 189 w 257"/>
                <a:gd name="T51" fmla="*/ 100 h 179"/>
                <a:gd name="T52" fmla="*/ 195 w 257"/>
                <a:gd name="T53" fmla="*/ 90 h 179"/>
                <a:gd name="T54" fmla="*/ 178 w 257"/>
                <a:gd name="T55" fmla="*/ 79 h 179"/>
                <a:gd name="T56" fmla="*/ 184 w 257"/>
                <a:gd name="T57" fmla="*/ 70 h 179"/>
                <a:gd name="T58" fmla="*/ 146 w 257"/>
                <a:gd name="T59" fmla="*/ 67 h 179"/>
                <a:gd name="T60" fmla="*/ 0 w 257"/>
                <a:gd name="T61" fmla="*/ 146 h 179"/>
                <a:gd name="T62" fmla="*/ 257 w 257"/>
                <a:gd name="T63" fmla="*/ 146 h 179"/>
                <a:gd name="T64" fmla="*/ 257 w 257"/>
                <a:gd name="T65" fmla="*/ 172 h 179"/>
                <a:gd name="T66" fmla="*/ 249 w 257"/>
                <a:gd name="T67" fmla="*/ 179 h 179"/>
                <a:gd name="T68" fmla="*/ 7 w 257"/>
                <a:gd name="T69" fmla="*/ 179 h 179"/>
                <a:gd name="T70" fmla="*/ 0 w 257"/>
                <a:gd name="T71" fmla="*/ 172 h 179"/>
                <a:gd name="T72" fmla="*/ 0 w 257"/>
                <a:gd name="T73" fmla="*/ 146 h 179"/>
                <a:gd name="T74" fmla="*/ 17 w 257"/>
                <a:gd name="T75" fmla="*/ 155 h 179"/>
                <a:gd name="T76" fmla="*/ 17 w 257"/>
                <a:gd name="T77" fmla="*/ 163 h 179"/>
                <a:gd name="T78" fmla="*/ 39 w 257"/>
                <a:gd name="T79" fmla="*/ 163 h 179"/>
                <a:gd name="T80" fmla="*/ 39 w 257"/>
                <a:gd name="T81" fmla="*/ 155 h 179"/>
                <a:gd name="T82" fmla="*/ 17 w 257"/>
                <a:gd name="T83" fmla="*/ 155 h 179"/>
                <a:gd name="T84" fmla="*/ 220 w 257"/>
                <a:gd name="T85" fmla="*/ 155 h 179"/>
                <a:gd name="T86" fmla="*/ 220 w 257"/>
                <a:gd name="T87" fmla="*/ 163 h 179"/>
                <a:gd name="T88" fmla="*/ 242 w 257"/>
                <a:gd name="T89" fmla="*/ 163 h 179"/>
                <a:gd name="T90" fmla="*/ 242 w 257"/>
                <a:gd name="T91" fmla="*/ 155 h 179"/>
                <a:gd name="T92" fmla="*/ 220 w 257"/>
                <a:gd name="T93" fmla="*/ 155 h 179"/>
                <a:gd name="T94" fmla="*/ 49 w 257"/>
                <a:gd name="T95" fmla="*/ 155 h 179"/>
                <a:gd name="T96" fmla="*/ 49 w 257"/>
                <a:gd name="T97" fmla="*/ 163 h 179"/>
                <a:gd name="T98" fmla="*/ 71 w 257"/>
                <a:gd name="T99" fmla="*/ 163 h 179"/>
                <a:gd name="T100" fmla="*/ 71 w 257"/>
                <a:gd name="T101" fmla="*/ 155 h 179"/>
                <a:gd name="T102" fmla="*/ 49 w 257"/>
                <a:gd name="T103" fmla="*/ 155 h 179"/>
                <a:gd name="T104" fmla="*/ 48 w 257"/>
                <a:gd name="T105" fmla="*/ 21 h 179"/>
                <a:gd name="T106" fmla="*/ 48 w 257"/>
                <a:gd name="T107" fmla="*/ 116 h 179"/>
                <a:gd name="T108" fmla="*/ 213 w 257"/>
                <a:gd name="T109" fmla="*/ 116 h 179"/>
                <a:gd name="T110" fmla="*/ 213 w 257"/>
                <a:gd name="T111" fmla="*/ 21 h 179"/>
                <a:gd name="T112" fmla="*/ 48 w 257"/>
                <a:gd name="T113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179">
                  <a:moveTo>
                    <a:pt x="48" y="0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225" y="0"/>
                    <a:pt x="235" y="10"/>
                    <a:pt x="235" y="23"/>
                  </a:cubicBezTo>
                  <a:cubicBezTo>
                    <a:pt x="235" y="137"/>
                    <a:pt x="235" y="137"/>
                    <a:pt x="23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10"/>
                    <a:pt x="35" y="0"/>
                    <a:pt x="48" y="0"/>
                  </a:cubicBezTo>
                  <a:close/>
                  <a:moveTo>
                    <a:pt x="64" y="84"/>
                  </a:moveTo>
                  <a:cubicBezTo>
                    <a:pt x="64" y="94"/>
                    <a:pt x="64" y="94"/>
                    <a:pt x="64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64" y="84"/>
                    <a:pt x="64" y="84"/>
                    <a:pt x="64" y="84"/>
                  </a:cubicBezTo>
                  <a:close/>
                  <a:moveTo>
                    <a:pt x="64" y="60"/>
                  </a:moveTo>
                  <a:cubicBezTo>
                    <a:pt x="64" y="70"/>
                    <a:pt x="64" y="70"/>
                    <a:pt x="64" y="70"/>
                  </a:cubicBezTo>
                  <a:cubicBezTo>
                    <a:pt x="122" y="70"/>
                    <a:pt x="122" y="70"/>
                    <a:pt x="122" y="70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64" y="60"/>
                    <a:pt x="64" y="60"/>
                    <a:pt x="64" y="60"/>
                  </a:cubicBezTo>
                  <a:close/>
                  <a:moveTo>
                    <a:pt x="64" y="37"/>
                  </a:moveTo>
                  <a:cubicBezTo>
                    <a:pt x="64" y="46"/>
                    <a:pt x="64" y="46"/>
                    <a:pt x="64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64" y="37"/>
                    <a:pt x="64" y="37"/>
                    <a:pt x="64" y="37"/>
                  </a:cubicBezTo>
                  <a:close/>
                  <a:moveTo>
                    <a:pt x="146" y="67"/>
                  </a:moveTo>
                  <a:cubicBezTo>
                    <a:pt x="166" y="99"/>
                    <a:pt x="166" y="99"/>
                    <a:pt x="166" y="99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89" y="100"/>
                    <a:pt x="189" y="100"/>
                    <a:pt x="189" y="100"/>
                  </a:cubicBezTo>
                  <a:cubicBezTo>
                    <a:pt x="195" y="90"/>
                    <a:pt x="195" y="90"/>
                    <a:pt x="195" y="9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46" y="67"/>
                    <a:pt x="146" y="67"/>
                    <a:pt x="146" y="67"/>
                  </a:cubicBezTo>
                  <a:close/>
                  <a:moveTo>
                    <a:pt x="0" y="146"/>
                  </a:moveTo>
                  <a:cubicBezTo>
                    <a:pt x="257" y="146"/>
                    <a:pt x="257" y="146"/>
                    <a:pt x="257" y="146"/>
                  </a:cubicBezTo>
                  <a:cubicBezTo>
                    <a:pt x="257" y="172"/>
                    <a:pt x="257" y="172"/>
                    <a:pt x="257" y="172"/>
                  </a:cubicBezTo>
                  <a:cubicBezTo>
                    <a:pt x="249" y="179"/>
                    <a:pt x="249" y="179"/>
                    <a:pt x="249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46"/>
                    <a:pt x="0" y="146"/>
                    <a:pt x="0" y="146"/>
                  </a:cubicBezTo>
                  <a:close/>
                  <a:moveTo>
                    <a:pt x="17" y="155"/>
                  </a:moveTo>
                  <a:cubicBezTo>
                    <a:pt x="17" y="163"/>
                    <a:pt x="17" y="163"/>
                    <a:pt x="17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17" y="155"/>
                    <a:pt x="17" y="155"/>
                    <a:pt x="17" y="155"/>
                  </a:cubicBezTo>
                  <a:close/>
                  <a:moveTo>
                    <a:pt x="220" y="155"/>
                  </a:moveTo>
                  <a:cubicBezTo>
                    <a:pt x="220" y="163"/>
                    <a:pt x="220" y="163"/>
                    <a:pt x="220" y="163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42" y="155"/>
                    <a:pt x="242" y="155"/>
                    <a:pt x="242" y="155"/>
                  </a:cubicBezTo>
                  <a:cubicBezTo>
                    <a:pt x="220" y="155"/>
                    <a:pt x="220" y="155"/>
                    <a:pt x="220" y="155"/>
                  </a:cubicBezTo>
                  <a:close/>
                  <a:moveTo>
                    <a:pt x="49" y="155"/>
                  </a:moveTo>
                  <a:cubicBezTo>
                    <a:pt x="49" y="163"/>
                    <a:pt x="49" y="163"/>
                    <a:pt x="49" y="163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49" y="155"/>
                    <a:pt x="49" y="155"/>
                    <a:pt x="49" y="155"/>
                  </a:cubicBezTo>
                  <a:close/>
                  <a:moveTo>
                    <a:pt x="48" y="21"/>
                  </a:moveTo>
                  <a:cubicBezTo>
                    <a:pt x="48" y="116"/>
                    <a:pt x="48" y="116"/>
                    <a:pt x="48" y="116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3" y="21"/>
                    <a:pt x="213" y="21"/>
                    <a:pt x="213" y="21"/>
                  </a:cubicBezTo>
                  <a:lnTo>
                    <a:pt x="48" y="21"/>
                  </a:ln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</p:spPr>
        </p:sp>
        <p:grpSp>
          <p:nvGrpSpPr>
            <p:cNvPr id="24" name="组合 23"/>
            <p:cNvGrpSpPr/>
            <p:nvPr/>
          </p:nvGrpSpPr>
          <p:grpSpPr>
            <a:xfrm>
              <a:off x="13942" y="7144"/>
              <a:ext cx="3146" cy="2839"/>
              <a:chOff x="1573" y="7466"/>
              <a:chExt cx="3146" cy="2839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581" y="8126"/>
                <a:ext cx="3130" cy="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4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Enter the text content directly here, the text format will not change. 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573" y="7466"/>
                <a:ext cx="314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点击</a:t>
                </a:r>
                <a:r>
                  <a:rPr lang="zh-CN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添加标题</a:t>
                </a:r>
              </a:p>
            </p:txBody>
          </p:sp>
        </p:grpSp>
        <p:sp>
          <p:nvSpPr>
            <p:cNvPr id="27" name="任意多边形 26"/>
            <p:cNvSpPr/>
            <p:nvPr/>
          </p:nvSpPr>
          <p:spPr>
            <a:xfrm>
              <a:off x="14027" y="2812"/>
              <a:ext cx="2976" cy="347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976" h="3477">
                  <a:moveTo>
                    <a:pt x="2671" y="0"/>
                  </a:moveTo>
                  <a:lnTo>
                    <a:pt x="2976" y="604"/>
                  </a:lnTo>
                  <a:cubicBezTo>
                    <a:pt x="2976" y="604"/>
                    <a:pt x="2976" y="604"/>
                    <a:pt x="2854" y="604"/>
                  </a:cubicBezTo>
                  <a:cubicBezTo>
                    <a:pt x="2854" y="604"/>
                    <a:pt x="2854" y="604"/>
                    <a:pt x="2854" y="2046"/>
                  </a:cubicBezTo>
                  <a:cubicBezTo>
                    <a:pt x="2854" y="2837"/>
                    <a:pt x="2214" y="3477"/>
                    <a:pt x="1427" y="3477"/>
                  </a:cubicBezTo>
                  <a:cubicBezTo>
                    <a:pt x="640" y="3477"/>
                    <a:pt x="0" y="2837"/>
                    <a:pt x="0" y="2046"/>
                  </a:cubicBezTo>
                  <a:cubicBezTo>
                    <a:pt x="0" y="2046"/>
                    <a:pt x="0" y="2046"/>
                    <a:pt x="366" y="2046"/>
                  </a:cubicBezTo>
                  <a:cubicBezTo>
                    <a:pt x="366" y="2634"/>
                    <a:pt x="838" y="3112"/>
                    <a:pt x="1427" y="3112"/>
                  </a:cubicBezTo>
                  <a:cubicBezTo>
                    <a:pt x="2016" y="3112"/>
                    <a:pt x="2488" y="2634"/>
                    <a:pt x="2488" y="2046"/>
                  </a:cubicBezTo>
                  <a:cubicBezTo>
                    <a:pt x="2488" y="2046"/>
                    <a:pt x="2488" y="2046"/>
                    <a:pt x="2488" y="604"/>
                  </a:cubicBezTo>
                  <a:cubicBezTo>
                    <a:pt x="2488" y="604"/>
                    <a:pt x="2488" y="604"/>
                    <a:pt x="2372" y="604"/>
                  </a:cubicBezTo>
                  <a:cubicBezTo>
                    <a:pt x="2372" y="604"/>
                    <a:pt x="2372" y="604"/>
                    <a:pt x="2671" y="0"/>
                  </a:cubicBez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369685" y="1586230"/>
            <a:ext cx="1997710" cy="4575810"/>
            <a:chOff x="10293" y="2777"/>
            <a:chExt cx="3146" cy="7206"/>
          </a:xfrm>
        </p:grpSpPr>
        <p:sp>
          <p:nvSpPr>
            <p:cNvPr id="31" name="Line 12"/>
            <p:cNvSpPr>
              <a:spLocks noChangeShapeType="1"/>
            </p:cNvSpPr>
            <p:nvPr/>
          </p:nvSpPr>
          <p:spPr bwMode="auto">
            <a:xfrm>
              <a:off x="11866" y="6009"/>
              <a:ext cx="0" cy="941"/>
            </a:xfrm>
            <a:prstGeom prst="line">
              <a:avLst/>
            </a:prstGeom>
            <a:noFill/>
            <a:ln w="6350">
              <a:solidFill>
                <a:srgbClr val="C7AE76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10891" y="3903"/>
              <a:ext cx="1819" cy="1813"/>
            </a:xfrm>
            <a:prstGeom prst="ellipse">
              <a:avLst/>
            </a:prstGeom>
            <a:solidFill>
              <a:srgbClr val="4A846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Freeform 8"/>
            <p:cNvSpPr>
              <a:spLocks noEditPoints="1"/>
            </p:cNvSpPr>
            <p:nvPr/>
          </p:nvSpPr>
          <p:spPr bwMode="auto">
            <a:xfrm>
              <a:off x="11507" y="4499"/>
              <a:ext cx="718" cy="647"/>
            </a:xfrm>
            <a:custGeom>
              <a:avLst/>
              <a:gdLst>
                <a:gd name="T0" fmla="*/ 83 w 123"/>
                <a:gd name="T1" fmla="*/ 35 h 107"/>
                <a:gd name="T2" fmla="*/ 41 w 123"/>
                <a:gd name="T3" fmla="*/ 50 h 107"/>
                <a:gd name="T4" fmla="*/ 33 w 123"/>
                <a:gd name="T5" fmla="*/ 50 h 107"/>
                <a:gd name="T6" fmla="*/ 49 w 123"/>
                <a:gd name="T7" fmla="*/ 73 h 107"/>
                <a:gd name="T8" fmla="*/ 52 w 123"/>
                <a:gd name="T9" fmla="*/ 75 h 107"/>
                <a:gd name="T10" fmla="*/ 55 w 123"/>
                <a:gd name="T11" fmla="*/ 76 h 107"/>
                <a:gd name="T12" fmla="*/ 59 w 123"/>
                <a:gd name="T13" fmla="*/ 74 h 107"/>
                <a:gd name="T14" fmla="*/ 91 w 123"/>
                <a:gd name="T15" fmla="*/ 43 h 107"/>
                <a:gd name="T16" fmla="*/ 87 w 123"/>
                <a:gd name="T17" fmla="*/ 33 h 107"/>
                <a:gd name="T18" fmla="*/ 7 w 123"/>
                <a:gd name="T19" fmla="*/ 94 h 107"/>
                <a:gd name="T20" fmla="*/ 17 w 123"/>
                <a:gd name="T21" fmla="*/ 101 h 107"/>
                <a:gd name="T22" fmla="*/ 106 w 123"/>
                <a:gd name="T23" fmla="*/ 101 h 107"/>
                <a:gd name="T24" fmla="*/ 116 w 123"/>
                <a:gd name="T25" fmla="*/ 94 h 107"/>
                <a:gd name="T26" fmla="*/ 106 w 123"/>
                <a:gd name="T27" fmla="*/ 101 h 107"/>
                <a:gd name="T28" fmla="*/ 7 w 123"/>
                <a:gd name="T29" fmla="*/ 77 h 107"/>
                <a:gd name="T30" fmla="*/ 17 w 123"/>
                <a:gd name="T31" fmla="*/ 84 h 107"/>
                <a:gd name="T32" fmla="*/ 106 w 123"/>
                <a:gd name="T33" fmla="*/ 84 h 107"/>
                <a:gd name="T34" fmla="*/ 116 w 123"/>
                <a:gd name="T35" fmla="*/ 77 h 107"/>
                <a:gd name="T36" fmla="*/ 106 w 123"/>
                <a:gd name="T37" fmla="*/ 84 h 107"/>
                <a:gd name="T38" fmla="*/ 7 w 123"/>
                <a:gd name="T39" fmla="*/ 59 h 107"/>
                <a:gd name="T40" fmla="*/ 17 w 123"/>
                <a:gd name="T41" fmla="*/ 67 h 107"/>
                <a:gd name="T42" fmla="*/ 106 w 123"/>
                <a:gd name="T43" fmla="*/ 67 h 107"/>
                <a:gd name="T44" fmla="*/ 116 w 123"/>
                <a:gd name="T45" fmla="*/ 59 h 107"/>
                <a:gd name="T46" fmla="*/ 106 w 123"/>
                <a:gd name="T47" fmla="*/ 67 h 107"/>
                <a:gd name="T48" fmla="*/ 7 w 123"/>
                <a:gd name="T49" fmla="*/ 42 h 107"/>
                <a:gd name="T50" fmla="*/ 17 w 123"/>
                <a:gd name="T51" fmla="*/ 50 h 107"/>
                <a:gd name="T52" fmla="*/ 106 w 123"/>
                <a:gd name="T53" fmla="*/ 50 h 107"/>
                <a:gd name="T54" fmla="*/ 116 w 123"/>
                <a:gd name="T55" fmla="*/ 42 h 107"/>
                <a:gd name="T56" fmla="*/ 106 w 123"/>
                <a:gd name="T57" fmla="*/ 50 h 107"/>
                <a:gd name="T58" fmla="*/ 7 w 123"/>
                <a:gd name="T59" fmla="*/ 25 h 107"/>
                <a:gd name="T60" fmla="*/ 17 w 123"/>
                <a:gd name="T61" fmla="*/ 32 h 107"/>
                <a:gd name="T62" fmla="*/ 106 w 123"/>
                <a:gd name="T63" fmla="*/ 32 h 107"/>
                <a:gd name="T64" fmla="*/ 116 w 123"/>
                <a:gd name="T65" fmla="*/ 25 h 107"/>
                <a:gd name="T66" fmla="*/ 106 w 123"/>
                <a:gd name="T67" fmla="*/ 32 h 107"/>
                <a:gd name="T68" fmla="*/ 24 w 123"/>
                <a:gd name="T69" fmla="*/ 78 h 107"/>
                <a:gd name="T70" fmla="*/ 29 w 123"/>
                <a:gd name="T71" fmla="*/ 23 h 107"/>
                <a:gd name="T72" fmla="*/ 98 w 123"/>
                <a:gd name="T73" fmla="*/ 28 h 107"/>
                <a:gd name="T74" fmla="*/ 93 w 123"/>
                <a:gd name="T75" fmla="*/ 83 h 107"/>
                <a:gd name="T76" fmla="*/ 7 w 123"/>
                <a:gd name="T77" fmla="*/ 15 h 107"/>
                <a:gd name="T78" fmla="*/ 17 w 123"/>
                <a:gd name="T79" fmla="*/ 8 h 107"/>
                <a:gd name="T80" fmla="*/ 7 w 123"/>
                <a:gd name="T81" fmla="*/ 15 h 107"/>
                <a:gd name="T82" fmla="*/ 106 w 123"/>
                <a:gd name="T83" fmla="*/ 8 h 107"/>
                <a:gd name="T84" fmla="*/ 116 w 123"/>
                <a:gd name="T85" fmla="*/ 15 h 107"/>
                <a:gd name="T86" fmla="*/ 122 w 123"/>
                <a:gd name="T87" fmla="*/ 0 h 107"/>
                <a:gd name="T88" fmla="*/ 98 w 123"/>
                <a:gd name="T89" fmla="*/ 1 h 107"/>
                <a:gd name="T90" fmla="*/ 93 w 123"/>
                <a:gd name="T91" fmla="*/ 14 h 107"/>
                <a:gd name="T92" fmla="*/ 24 w 123"/>
                <a:gd name="T93" fmla="*/ 9 h 107"/>
                <a:gd name="T94" fmla="*/ 23 w 123"/>
                <a:gd name="T95" fmla="*/ 0 h 107"/>
                <a:gd name="T96" fmla="*/ 0 w 123"/>
                <a:gd name="T97" fmla="*/ 1 h 107"/>
                <a:gd name="T98" fmla="*/ 1 w 123"/>
                <a:gd name="T99" fmla="*/ 107 h 107"/>
                <a:gd name="T100" fmla="*/ 24 w 123"/>
                <a:gd name="T101" fmla="*/ 105 h 107"/>
                <a:gd name="T102" fmla="*/ 29 w 123"/>
                <a:gd name="T103" fmla="*/ 92 h 107"/>
                <a:gd name="T104" fmla="*/ 98 w 123"/>
                <a:gd name="T105" fmla="*/ 97 h 107"/>
                <a:gd name="T106" fmla="*/ 99 w 123"/>
                <a:gd name="T107" fmla="*/ 107 h 107"/>
                <a:gd name="T108" fmla="*/ 123 w 123"/>
                <a:gd name="T109" fmla="*/ 105 h 107"/>
                <a:gd name="T110" fmla="*/ 122 w 123"/>
                <a:gd name="T1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3" h="107">
                  <a:moveTo>
                    <a:pt x="87" y="33"/>
                  </a:moveTo>
                  <a:cubicBezTo>
                    <a:pt x="86" y="33"/>
                    <a:pt x="84" y="34"/>
                    <a:pt x="83" y="35"/>
                  </a:cubicBezTo>
                  <a:cubicBezTo>
                    <a:pt x="55" y="62"/>
                    <a:pt x="55" y="62"/>
                    <a:pt x="55" y="62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0" y="49"/>
                    <a:pt x="38" y="48"/>
                    <a:pt x="37" y="48"/>
                  </a:cubicBezTo>
                  <a:cubicBezTo>
                    <a:pt x="36" y="48"/>
                    <a:pt x="34" y="49"/>
                    <a:pt x="33" y="50"/>
                  </a:cubicBezTo>
                  <a:cubicBezTo>
                    <a:pt x="31" y="52"/>
                    <a:pt x="31" y="56"/>
                    <a:pt x="33" y="58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9" y="73"/>
                    <a:pt x="50" y="74"/>
                    <a:pt x="50" y="74"/>
                  </a:cubicBezTo>
                  <a:cubicBezTo>
                    <a:pt x="51" y="75"/>
                    <a:pt x="51" y="75"/>
                    <a:pt x="52" y="75"/>
                  </a:cubicBezTo>
                  <a:cubicBezTo>
                    <a:pt x="53" y="76"/>
                    <a:pt x="54" y="76"/>
                    <a:pt x="55" y="7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6" y="76"/>
                    <a:pt x="57" y="75"/>
                    <a:pt x="57" y="75"/>
                  </a:cubicBezTo>
                  <a:cubicBezTo>
                    <a:pt x="58" y="75"/>
                    <a:pt x="59" y="74"/>
                    <a:pt x="59" y="74"/>
                  </a:cubicBezTo>
                  <a:cubicBezTo>
                    <a:pt x="60" y="74"/>
                    <a:pt x="60" y="73"/>
                    <a:pt x="60" y="7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3" y="41"/>
                    <a:pt x="93" y="38"/>
                    <a:pt x="91" y="35"/>
                  </a:cubicBezTo>
                  <a:cubicBezTo>
                    <a:pt x="90" y="34"/>
                    <a:pt x="89" y="33"/>
                    <a:pt x="87" y="33"/>
                  </a:cubicBezTo>
                  <a:moveTo>
                    <a:pt x="7" y="101"/>
                  </a:moveTo>
                  <a:cubicBezTo>
                    <a:pt x="7" y="94"/>
                    <a:pt x="7" y="94"/>
                    <a:pt x="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7" y="101"/>
                    <a:pt x="7" y="101"/>
                    <a:pt x="7" y="101"/>
                  </a:cubicBezTo>
                  <a:moveTo>
                    <a:pt x="106" y="101"/>
                  </a:moveTo>
                  <a:cubicBezTo>
                    <a:pt x="106" y="94"/>
                    <a:pt x="106" y="94"/>
                    <a:pt x="106" y="94"/>
                  </a:cubicBezTo>
                  <a:cubicBezTo>
                    <a:pt x="116" y="94"/>
                    <a:pt x="116" y="94"/>
                    <a:pt x="116" y="94"/>
                  </a:cubicBezTo>
                  <a:cubicBezTo>
                    <a:pt x="116" y="101"/>
                    <a:pt x="116" y="101"/>
                    <a:pt x="116" y="101"/>
                  </a:cubicBezTo>
                  <a:cubicBezTo>
                    <a:pt x="106" y="101"/>
                    <a:pt x="106" y="101"/>
                    <a:pt x="106" y="101"/>
                  </a:cubicBezTo>
                  <a:moveTo>
                    <a:pt x="7" y="84"/>
                  </a:moveTo>
                  <a:cubicBezTo>
                    <a:pt x="7" y="77"/>
                    <a:pt x="7" y="77"/>
                    <a:pt x="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7" y="84"/>
                    <a:pt x="7" y="84"/>
                    <a:pt x="7" y="84"/>
                  </a:cubicBezTo>
                  <a:moveTo>
                    <a:pt x="106" y="84"/>
                  </a:moveTo>
                  <a:cubicBezTo>
                    <a:pt x="106" y="77"/>
                    <a:pt x="106" y="77"/>
                    <a:pt x="106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6" y="84"/>
                    <a:pt x="116" y="84"/>
                    <a:pt x="116" y="84"/>
                  </a:cubicBezTo>
                  <a:cubicBezTo>
                    <a:pt x="106" y="84"/>
                    <a:pt x="106" y="84"/>
                    <a:pt x="106" y="84"/>
                  </a:cubicBezTo>
                  <a:moveTo>
                    <a:pt x="7" y="67"/>
                  </a:moveTo>
                  <a:cubicBezTo>
                    <a:pt x="7" y="59"/>
                    <a:pt x="7" y="59"/>
                    <a:pt x="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7" y="67"/>
                    <a:pt x="7" y="67"/>
                    <a:pt x="7" y="67"/>
                  </a:cubicBezTo>
                  <a:moveTo>
                    <a:pt x="106" y="67"/>
                  </a:moveTo>
                  <a:cubicBezTo>
                    <a:pt x="106" y="59"/>
                    <a:pt x="106" y="59"/>
                    <a:pt x="106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06" y="67"/>
                    <a:pt x="106" y="67"/>
                    <a:pt x="106" y="67"/>
                  </a:cubicBezTo>
                  <a:moveTo>
                    <a:pt x="7" y="50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7" y="50"/>
                    <a:pt x="7" y="50"/>
                    <a:pt x="7" y="50"/>
                  </a:cubicBezTo>
                  <a:moveTo>
                    <a:pt x="106" y="50"/>
                  </a:moveTo>
                  <a:cubicBezTo>
                    <a:pt x="106" y="42"/>
                    <a:pt x="106" y="42"/>
                    <a:pt x="106" y="42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06" y="50"/>
                    <a:pt x="106" y="50"/>
                    <a:pt x="106" y="50"/>
                  </a:cubicBezTo>
                  <a:moveTo>
                    <a:pt x="7" y="32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7" y="32"/>
                    <a:pt x="7" y="32"/>
                    <a:pt x="7" y="32"/>
                  </a:cubicBezTo>
                  <a:moveTo>
                    <a:pt x="106" y="32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06" y="32"/>
                    <a:pt x="106" y="32"/>
                    <a:pt x="106" y="32"/>
                  </a:cubicBezTo>
                  <a:moveTo>
                    <a:pt x="29" y="83"/>
                  </a:moveTo>
                  <a:cubicBezTo>
                    <a:pt x="27" y="83"/>
                    <a:pt x="24" y="81"/>
                    <a:pt x="24" y="7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5"/>
                    <a:pt x="27" y="23"/>
                    <a:pt x="29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6" y="23"/>
                    <a:pt x="98" y="25"/>
                    <a:pt x="98" y="2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81"/>
                    <a:pt x="96" y="83"/>
                    <a:pt x="93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7" y="15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7" y="15"/>
                    <a:pt x="7" y="15"/>
                    <a:pt x="7" y="15"/>
                  </a:cubicBezTo>
                  <a:moveTo>
                    <a:pt x="106" y="15"/>
                  </a:moveTo>
                  <a:cubicBezTo>
                    <a:pt x="106" y="8"/>
                    <a:pt x="106" y="8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06" y="15"/>
                    <a:pt x="106" y="15"/>
                    <a:pt x="106" y="15"/>
                  </a:cubicBezTo>
                  <a:moveTo>
                    <a:pt x="122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8" y="1"/>
                    <a:pt x="98" y="1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8" y="11"/>
                    <a:pt x="96" y="14"/>
                    <a:pt x="93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4"/>
                    <a:pt x="24" y="11"/>
                    <a:pt x="24" y="9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6"/>
                    <a:pt x="1" y="107"/>
                    <a:pt x="1" y="10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4" y="107"/>
                    <a:pt x="24" y="106"/>
                    <a:pt x="24" y="105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5"/>
                    <a:pt x="27" y="92"/>
                    <a:pt x="29" y="92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6" y="92"/>
                    <a:pt x="98" y="95"/>
                    <a:pt x="98" y="97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6"/>
                    <a:pt x="99" y="107"/>
                    <a:pt x="99" y="107"/>
                  </a:cubicBezTo>
                  <a:cubicBezTo>
                    <a:pt x="122" y="107"/>
                    <a:pt x="122" y="107"/>
                    <a:pt x="122" y="107"/>
                  </a:cubicBezTo>
                  <a:cubicBezTo>
                    <a:pt x="123" y="107"/>
                    <a:pt x="123" y="106"/>
                    <a:pt x="123" y="105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3" y="1"/>
                    <a:pt x="123" y="0"/>
                    <a:pt x="12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grpSp>
          <p:nvGrpSpPr>
            <p:cNvPr id="34" name="组合 33"/>
            <p:cNvGrpSpPr/>
            <p:nvPr/>
          </p:nvGrpSpPr>
          <p:grpSpPr>
            <a:xfrm>
              <a:off x="10293" y="7144"/>
              <a:ext cx="3146" cy="2839"/>
              <a:chOff x="1573" y="7466"/>
              <a:chExt cx="3146" cy="2839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581" y="8126"/>
                <a:ext cx="3130" cy="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4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Enter the text content directly here, the text format will not change. 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573" y="7466"/>
                <a:ext cx="314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点击</a:t>
                </a:r>
                <a:r>
                  <a:rPr lang="zh-CN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添加标题</a:t>
                </a:r>
              </a:p>
            </p:txBody>
          </p:sp>
        </p:grpSp>
        <p:sp>
          <p:nvSpPr>
            <p:cNvPr id="37" name="任意多边形 36"/>
            <p:cNvSpPr/>
            <p:nvPr/>
          </p:nvSpPr>
          <p:spPr>
            <a:xfrm>
              <a:off x="10378" y="2777"/>
              <a:ext cx="2976" cy="347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976" h="3477">
                  <a:moveTo>
                    <a:pt x="2671" y="0"/>
                  </a:moveTo>
                  <a:lnTo>
                    <a:pt x="2976" y="604"/>
                  </a:lnTo>
                  <a:cubicBezTo>
                    <a:pt x="2976" y="604"/>
                    <a:pt x="2976" y="604"/>
                    <a:pt x="2854" y="604"/>
                  </a:cubicBezTo>
                  <a:cubicBezTo>
                    <a:pt x="2854" y="604"/>
                    <a:pt x="2854" y="604"/>
                    <a:pt x="2854" y="2046"/>
                  </a:cubicBezTo>
                  <a:cubicBezTo>
                    <a:pt x="2854" y="2837"/>
                    <a:pt x="2214" y="3477"/>
                    <a:pt x="1427" y="3477"/>
                  </a:cubicBezTo>
                  <a:cubicBezTo>
                    <a:pt x="640" y="3477"/>
                    <a:pt x="0" y="2837"/>
                    <a:pt x="0" y="2046"/>
                  </a:cubicBezTo>
                  <a:cubicBezTo>
                    <a:pt x="0" y="2046"/>
                    <a:pt x="0" y="2046"/>
                    <a:pt x="366" y="2046"/>
                  </a:cubicBezTo>
                  <a:cubicBezTo>
                    <a:pt x="366" y="2634"/>
                    <a:pt x="838" y="3112"/>
                    <a:pt x="1427" y="3112"/>
                  </a:cubicBezTo>
                  <a:cubicBezTo>
                    <a:pt x="2016" y="3112"/>
                    <a:pt x="2488" y="2634"/>
                    <a:pt x="2488" y="2046"/>
                  </a:cubicBezTo>
                  <a:cubicBezTo>
                    <a:pt x="2488" y="2046"/>
                    <a:pt x="2488" y="2046"/>
                    <a:pt x="2488" y="604"/>
                  </a:cubicBezTo>
                  <a:cubicBezTo>
                    <a:pt x="2488" y="604"/>
                    <a:pt x="2488" y="604"/>
                    <a:pt x="2372" y="604"/>
                  </a:cubicBezTo>
                  <a:cubicBezTo>
                    <a:pt x="2372" y="604"/>
                    <a:pt x="2372" y="604"/>
                    <a:pt x="2671" y="0"/>
                  </a:cubicBez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843020" y="1586230"/>
            <a:ext cx="1997710" cy="4575175"/>
            <a:chOff x="6065" y="2778"/>
            <a:chExt cx="3146" cy="7205"/>
          </a:xfrm>
        </p:grpSpPr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7638" y="6009"/>
              <a:ext cx="0" cy="941"/>
            </a:xfrm>
            <a:prstGeom prst="line">
              <a:avLst/>
            </a:prstGeom>
            <a:noFill/>
            <a:ln w="6350">
              <a:solidFill>
                <a:srgbClr val="1C1E1F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6663" y="3903"/>
              <a:ext cx="1819" cy="1813"/>
            </a:xfrm>
            <a:prstGeom prst="ellipse">
              <a:avLst/>
            </a:prstGeom>
            <a:noFill/>
            <a:ln w="9525">
              <a:solidFill>
                <a:srgbClr val="4A8462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7177" y="4474"/>
              <a:ext cx="923" cy="672"/>
            </a:xfrm>
            <a:custGeom>
              <a:avLst/>
              <a:gdLst>
                <a:gd name="T0" fmla="*/ 92 w 157"/>
                <a:gd name="T1" fmla="*/ 90 h 113"/>
                <a:gd name="T2" fmla="*/ 92 w 157"/>
                <a:gd name="T3" fmla="*/ 95 h 113"/>
                <a:gd name="T4" fmla="*/ 131 w 157"/>
                <a:gd name="T5" fmla="*/ 92 h 113"/>
                <a:gd name="T6" fmla="*/ 142 w 157"/>
                <a:gd name="T7" fmla="*/ 80 h 113"/>
                <a:gd name="T8" fmla="*/ 114 w 157"/>
                <a:gd name="T9" fmla="*/ 80 h 113"/>
                <a:gd name="T10" fmla="*/ 92 w 157"/>
                <a:gd name="T11" fmla="*/ 80 h 113"/>
                <a:gd name="T12" fmla="*/ 92 w 157"/>
                <a:gd name="T13" fmla="*/ 86 h 113"/>
                <a:gd name="T14" fmla="*/ 142 w 157"/>
                <a:gd name="T15" fmla="*/ 86 h 113"/>
                <a:gd name="T16" fmla="*/ 142 w 157"/>
                <a:gd name="T17" fmla="*/ 80 h 113"/>
                <a:gd name="T18" fmla="*/ 121 w 157"/>
                <a:gd name="T19" fmla="*/ 71 h 113"/>
                <a:gd name="T20" fmla="*/ 112 w 157"/>
                <a:gd name="T21" fmla="*/ 71 h 113"/>
                <a:gd name="T22" fmla="*/ 92 w 157"/>
                <a:gd name="T23" fmla="*/ 71 h 113"/>
                <a:gd name="T24" fmla="*/ 92 w 157"/>
                <a:gd name="T25" fmla="*/ 76 h 113"/>
                <a:gd name="T26" fmla="*/ 112 w 157"/>
                <a:gd name="T27" fmla="*/ 76 h 113"/>
                <a:gd name="T28" fmla="*/ 121 w 157"/>
                <a:gd name="T29" fmla="*/ 76 h 113"/>
                <a:gd name="T30" fmla="*/ 144 w 157"/>
                <a:gd name="T31" fmla="*/ 73 h 113"/>
                <a:gd name="T32" fmla="*/ 85 w 157"/>
                <a:gd name="T33" fmla="*/ 59 h 113"/>
                <a:gd name="T34" fmla="*/ 112 w 157"/>
                <a:gd name="T35" fmla="*/ 59 h 113"/>
                <a:gd name="T36" fmla="*/ 145 w 157"/>
                <a:gd name="T37" fmla="*/ 59 h 113"/>
                <a:gd name="T38" fmla="*/ 149 w 157"/>
                <a:gd name="T39" fmla="*/ 60 h 113"/>
                <a:gd name="T40" fmla="*/ 150 w 157"/>
                <a:gd name="T41" fmla="*/ 104 h 113"/>
                <a:gd name="T42" fmla="*/ 145 w 157"/>
                <a:gd name="T43" fmla="*/ 106 h 113"/>
                <a:gd name="T44" fmla="*/ 85 w 157"/>
                <a:gd name="T45" fmla="*/ 106 h 113"/>
                <a:gd name="T46" fmla="*/ 81 w 157"/>
                <a:gd name="T47" fmla="*/ 105 h 113"/>
                <a:gd name="T48" fmla="*/ 81 w 157"/>
                <a:gd name="T49" fmla="*/ 88 h 113"/>
                <a:gd name="T50" fmla="*/ 81 w 157"/>
                <a:gd name="T51" fmla="*/ 61 h 113"/>
                <a:gd name="T52" fmla="*/ 82 w 157"/>
                <a:gd name="T53" fmla="*/ 60 h 113"/>
                <a:gd name="T54" fmla="*/ 85 w 157"/>
                <a:gd name="T55" fmla="*/ 59 h 113"/>
                <a:gd name="T56" fmla="*/ 11 w 157"/>
                <a:gd name="T57" fmla="*/ 79 h 113"/>
                <a:gd name="T58" fmla="*/ 61 w 157"/>
                <a:gd name="T59" fmla="*/ 60 h 113"/>
                <a:gd name="T60" fmla="*/ 76 w 157"/>
                <a:gd name="T61" fmla="*/ 56 h 113"/>
                <a:gd name="T62" fmla="*/ 74 w 157"/>
                <a:gd name="T63" fmla="*/ 79 h 113"/>
                <a:gd name="T64" fmla="*/ 9 w 157"/>
                <a:gd name="T65" fmla="*/ 68 h 113"/>
                <a:gd name="T66" fmla="*/ 41 w 157"/>
                <a:gd name="T67" fmla="*/ 45 h 113"/>
                <a:gd name="T68" fmla="*/ 89 w 157"/>
                <a:gd name="T69" fmla="*/ 53 h 113"/>
                <a:gd name="T70" fmla="*/ 112 w 157"/>
                <a:gd name="T71" fmla="*/ 21 h 113"/>
                <a:gd name="T72" fmla="*/ 89 w 157"/>
                <a:gd name="T73" fmla="*/ 53 h 113"/>
                <a:gd name="T74" fmla="*/ 11 w 157"/>
                <a:gd name="T75" fmla="*/ 10 h 113"/>
                <a:gd name="T76" fmla="*/ 13 w 157"/>
                <a:gd name="T77" fmla="*/ 9 h 113"/>
                <a:gd name="T78" fmla="*/ 111 w 157"/>
                <a:gd name="T79" fmla="*/ 10 h 113"/>
                <a:gd name="T80" fmla="*/ 71 w 157"/>
                <a:gd name="T81" fmla="*/ 40 h 113"/>
                <a:gd name="T82" fmla="*/ 71 w 157"/>
                <a:gd name="T83" fmla="*/ 40 h 113"/>
                <a:gd name="T84" fmla="*/ 109 w 157"/>
                <a:gd name="T85" fmla="*/ 0 h 113"/>
                <a:gd name="T86" fmla="*/ 0 w 157"/>
                <a:gd name="T87" fmla="*/ 11 h 113"/>
                <a:gd name="T88" fmla="*/ 13 w 157"/>
                <a:gd name="T89" fmla="*/ 88 h 113"/>
                <a:gd name="T90" fmla="*/ 74 w 157"/>
                <a:gd name="T91" fmla="*/ 104 h 113"/>
                <a:gd name="T92" fmla="*/ 85 w 157"/>
                <a:gd name="T93" fmla="*/ 113 h 113"/>
                <a:gd name="T94" fmla="*/ 153 w 157"/>
                <a:gd name="T95" fmla="*/ 111 h 113"/>
                <a:gd name="T96" fmla="*/ 157 w 157"/>
                <a:gd name="T97" fmla="*/ 61 h 113"/>
                <a:gd name="T98" fmla="*/ 145 w 157"/>
                <a:gd name="T99" fmla="*/ 53 h 113"/>
                <a:gd name="T100" fmla="*/ 121 w 157"/>
                <a:gd name="T101" fmla="*/ 1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7" h="113">
                  <a:moveTo>
                    <a:pt x="128" y="90"/>
                  </a:moveTo>
                  <a:cubicBezTo>
                    <a:pt x="92" y="90"/>
                    <a:pt x="92" y="90"/>
                    <a:pt x="92" y="90"/>
                  </a:cubicBezTo>
                  <a:cubicBezTo>
                    <a:pt x="91" y="90"/>
                    <a:pt x="90" y="91"/>
                    <a:pt x="90" y="92"/>
                  </a:cubicBezTo>
                  <a:cubicBezTo>
                    <a:pt x="90" y="94"/>
                    <a:pt x="91" y="95"/>
                    <a:pt x="92" y="9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30" y="95"/>
                    <a:pt x="131" y="94"/>
                    <a:pt x="131" y="92"/>
                  </a:cubicBezTo>
                  <a:cubicBezTo>
                    <a:pt x="131" y="91"/>
                    <a:pt x="130" y="90"/>
                    <a:pt x="128" y="90"/>
                  </a:cubicBezTo>
                  <a:moveTo>
                    <a:pt x="142" y="80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14" y="80"/>
                    <a:pt x="114" y="80"/>
                    <a:pt x="114" y="80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1" y="80"/>
                    <a:pt x="90" y="81"/>
                    <a:pt x="90" y="83"/>
                  </a:cubicBezTo>
                  <a:cubicBezTo>
                    <a:pt x="90" y="84"/>
                    <a:pt x="91" y="86"/>
                    <a:pt x="92" y="86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42" y="86"/>
                    <a:pt x="142" y="86"/>
                    <a:pt x="142" y="86"/>
                  </a:cubicBezTo>
                  <a:cubicBezTo>
                    <a:pt x="143" y="86"/>
                    <a:pt x="144" y="84"/>
                    <a:pt x="144" y="83"/>
                  </a:cubicBezTo>
                  <a:cubicBezTo>
                    <a:pt x="144" y="81"/>
                    <a:pt x="143" y="80"/>
                    <a:pt x="142" y="80"/>
                  </a:cubicBezTo>
                  <a:moveTo>
                    <a:pt x="142" y="71"/>
                  </a:moveTo>
                  <a:cubicBezTo>
                    <a:pt x="121" y="71"/>
                    <a:pt x="121" y="71"/>
                    <a:pt x="121" y="71"/>
                  </a:cubicBezTo>
                  <a:cubicBezTo>
                    <a:pt x="114" y="71"/>
                    <a:pt x="114" y="71"/>
                    <a:pt x="114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0" y="72"/>
                    <a:pt x="90" y="73"/>
                  </a:cubicBezTo>
                  <a:cubicBezTo>
                    <a:pt x="90" y="75"/>
                    <a:pt x="91" y="76"/>
                    <a:pt x="92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3" y="76"/>
                    <a:pt x="144" y="75"/>
                    <a:pt x="144" y="73"/>
                  </a:cubicBezTo>
                  <a:cubicBezTo>
                    <a:pt x="144" y="72"/>
                    <a:pt x="143" y="71"/>
                    <a:pt x="142" y="71"/>
                  </a:cubicBezTo>
                  <a:moveTo>
                    <a:pt x="85" y="59"/>
                  </a:moveTo>
                  <a:cubicBezTo>
                    <a:pt x="98" y="59"/>
                    <a:pt x="98" y="59"/>
                    <a:pt x="98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7" y="59"/>
                    <a:pt x="148" y="60"/>
                    <a:pt x="149" y="60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4"/>
                    <a:pt x="150" y="104"/>
                    <a:pt x="149" y="105"/>
                  </a:cubicBezTo>
                  <a:cubicBezTo>
                    <a:pt x="148" y="106"/>
                    <a:pt x="147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4" y="106"/>
                    <a:pt x="82" y="106"/>
                    <a:pt x="81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1"/>
                    <a:pt x="81" y="61"/>
                    <a:pt x="81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60"/>
                    <a:pt x="84" y="59"/>
                    <a:pt x="85" y="59"/>
                  </a:cubicBezTo>
                  <a:cubicBezTo>
                    <a:pt x="85" y="59"/>
                    <a:pt x="85" y="59"/>
                    <a:pt x="85" y="59"/>
                  </a:cubicBezTo>
                  <a:moveTo>
                    <a:pt x="13" y="79"/>
                  </a:moveTo>
                  <a:cubicBezTo>
                    <a:pt x="12" y="79"/>
                    <a:pt x="11" y="79"/>
                    <a:pt x="11" y="79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5" y="57"/>
                    <a:pt x="74" y="59"/>
                    <a:pt x="74" y="61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13" y="79"/>
                    <a:pt x="13" y="79"/>
                    <a:pt x="13" y="79"/>
                  </a:cubicBezTo>
                  <a:moveTo>
                    <a:pt x="9" y="68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9" y="68"/>
                    <a:pt x="9" y="68"/>
                    <a:pt x="9" y="68"/>
                  </a:cubicBezTo>
                  <a:moveTo>
                    <a:pt x="89" y="53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89" y="53"/>
                    <a:pt x="89" y="53"/>
                    <a:pt x="89" y="53"/>
                  </a:cubicBezTo>
                  <a:moveTo>
                    <a:pt x="61" y="47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10" y="9"/>
                    <a:pt x="111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1" y="47"/>
                    <a:pt x="61" y="47"/>
                    <a:pt x="61" y="47"/>
                  </a:cubicBezTo>
                  <a:moveTo>
                    <a:pt x="10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1" y="5"/>
                    <a:pt x="0" y="1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84"/>
                    <a:pt x="6" y="88"/>
                    <a:pt x="13" y="88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7"/>
                    <a:pt x="75" y="109"/>
                    <a:pt x="78" y="111"/>
                  </a:cubicBezTo>
                  <a:cubicBezTo>
                    <a:pt x="80" y="112"/>
                    <a:pt x="82" y="113"/>
                    <a:pt x="8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8" y="113"/>
                    <a:pt x="151" y="112"/>
                    <a:pt x="153" y="111"/>
                  </a:cubicBezTo>
                  <a:cubicBezTo>
                    <a:pt x="155" y="109"/>
                    <a:pt x="157" y="107"/>
                    <a:pt x="157" y="104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59"/>
                    <a:pt x="155" y="56"/>
                    <a:pt x="153" y="55"/>
                  </a:cubicBezTo>
                  <a:cubicBezTo>
                    <a:pt x="151" y="53"/>
                    <a:pt x="148" y="53"/>
                    <a:pt x="145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5"/>
                    <a:pt x="115" y="0"/>
                    <a:pt x="109" y="0"/>
                  </a:cubicBezTo>
                </a:path>
              </a:pathLst>
            </a:custGeom>
            <a:solidFill>
              <a:srgbClr val="4A8462"/>
            </a:solidFill>
            <a:ln>
              <a:noFill/>
            </a:ln>
          </p:spPr>
        </p:sp>
        <p:grpSp>
          <p:nvGrpSpPr>
            <p:cNvPr id="45" name="组合 44"/>
            <p:cNvGrpSpPr/>
            <p:nvPr/>
          </p:nvGrpSpPr>
          <p:grpSpPr>
            <a:xfrm>
              <a:off x="6065" y="7144"/>
              <a:ext cx="3146" cy="2839"/>
              <a:chOff x="1573" y="7466"/>
              <a:chExt cx="3146" cy="2839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581" y="8126"/>
                <a:ext cx="3130" cy="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altLang="zh-CN" sz="1400" kern="100" dirty="0">
                    <a:solidFill>
                      <a:schemeClr val="tx1">
                        <a:lumMod val="75000"/>
                        <a:lumOff val="25000"/>
                        <a:alpha val="70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Times New Roman" panose="02020603050405020304" pitchFamily="18" charset="0"/>
                    <a:sym typeface="+mn-ea"/>
                  </a:rPr>
                  <a:t>Enter the text content directly here, the text format will not change. 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573" y="7466"/>
                <a:ext cx="314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点击</a:t>
                </a:r>
                <a:r>
                  <a:rPr lang="zh-CN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汉仪中简黑简" panose="00020600040101010101" charset="-122"/>
                  </a:rPr>
                  <a:t>添加标题</a:t>
                </a:r>
              </a:p>
            </p:txBody>
          </p:sp>
        </p:grpSp>
        <p:sp>
          <p:nvSpPr>
            <p:cNvPr id="55" name="任意多边形 54"/>
            <p:cNvSpPr/>
            <p:nvPr/>
          </p:nvSpPr>
          <p:spPr>
            <a:xfrm>
              <a:off x="6150" y="2778"/>
              <a:ext cx="2976" cy="347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976" h="3477">
                  <a:moveTo>
                    <a:pt x="2671" y="0"/>
                  </a:moveTo>
                  <a:lnTo>
                    <a:pt x="2976" y="604"/>
                  </a:lnTo>
                  <a:cubicBezTo>
                    <a:pt x="2976" y="604"/>
                    <a:pt x="2976" y="604"/>
                    <a:pt x="2854" y="604"/>
                  </a:cubicBezTo>
                  <a:cubicBezTo>
                    <a:pt x="2854" y="604"/>
                    <a:pt x="2854" y="604"/>
                    <a:pt x="2854" y="2046"/>
                  </a:cubicBezTo>
                  <a:cubicBezTo>
                    <a:pt x="2854" y="2837"/>
                    <a:pt x="2214" y="3477"/>
                    <a:pt x="1427" y="3477"/>
                  </a:cubicBezTo>
                  <a:cubicBezTo>
                    <a:pt x="640" y="3477"/>
                    <a:pt x="0" y="2837"/>
                    <a:pt x="0" y="2046"/>
                  </a:cubicBezTo>
                  <a:cubicBezTo>
                    <a:pt x="0" y="2046"/>
                    <a:pt x="0" y="2046"/>
                    <a:pt x="366" y="2046"/>
                  </a:cubicBezTo>
                  <a:cubicBezTo>
                    <a:pt x="366" y="2634"/>
                    <a:pt x="838" y="3112"/>
                    <a:pt x="1427" y="3112"/>
                  </a:cubicBezTo>
                  <a:cubicBezTo>
                    <a:pt x="2016" y="3112"/>
                    <a:pt x="2488" y="2634"/>
                    <a:pt x="2488" y="2046"/>
                  </a:cubicBezTo>
                  <a:cubicBezTo>
                    <a:pt x="2488" y="2046"/>
                    <a:pt x="2488" y="2046"/>
                    <a:pt x="2488" y="604"/>
                  </a:cubicBezTo>
                  <a:cubicBezTo>
                    <a:pt x="2488" y="604"/>
                    <a:pt x="2488" y="604"/>
                    <a:pt x="2372" y="604"/>
                  </a:cubicBezTo>
                  <a:cubicBezTo>
                    <a:pt x="2372" y="604"/>
                    <a:pt x="2372" y="604"/>
                    <a:pt x="2671" y="0"/>
                  </a:cubicBezTo>
                  <a:close/>
                </a:path>
              </a:pathLst>
            </a:custGeom>
            <a:solidFill>
              <a:srgbClr val="4A84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春夏水彩风格荷花荷叶PNG图片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l="11364" t="4962" r="42039" b="26768"/>
          <a:stretch>
            <a:fillRect/>
          </a:stretch>
        </p:blipFill>
        <p:spPr>
          <a:xfrm>
            <a:off x="7540625" y="0"/>
            <a:ext cx="4686935" cy="68668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337333" y="2828834"/>
            <a:ext cx="1517333" cy="15173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89357" y="2828834"/>
            <a:ext cx="25541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40625" y="2828925"/>
            <a:ext cx="26682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>
                <a:solidFill>
                  <a:srgbClr val="4A8462"/>
                </a:solidFill>
                <a:latin typeface="微软雅黑" panose="020B0503020204020204" charset="-122"/>
                <a:ea typeface="微软雅黑" panose="020B0503020204020204" charset="-122"/>
              </a:rPr>
              <a:t>FOUR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54978" y="1803400"/>
            <a:ext cx="348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spc="600" dirty="0">
                <a:solidFill>
                  <a:srgbClr val="008E8F"/>
                </a:solidFill>
                <a:latin typeface="微软雅黑" panose="020B0503020204020204" charset="-122"/>
                <a:ea typeface="微软雅黑" panose="020B0503020204020204" charset="-122"/>
              </a:rPr>
              <a:t>HERE IS THE TITLE</a:t>
            </a:r>
          </a:p>
        </p:txBody>
      </p:sp>
      <p:pic>
        <p:nvPicPr>
          <p:cNvPr id="3" name="图片 2" descr="春夏水彩风格荷花荷叶PNG图片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59937" t="64810" r="21054" b="12475"/>
          <a:stretch>
            <a:fillRect/>
          </a:stretch>
        </p:blipFill>
        <p:spPr>
          <a:xfrm>
            <a:off x="-193675" y="4582160"/>
            <a:ext cx="1911985" cy="228473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D:\图图图\05dd094b285267b56caa8a1f9fd64c6f77cd4fc9195927-5ifiJE_fw658.jpg05dd094b285267b56caa8a1f9fd64c6f77cd4fc9195927-5ifiJE_fw65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13195" y="1674494"/>
            <a:ext cx="2327910" cy="4140201"/>
          </a:xfrm>
          <a:prstGeom prst="rect">
            <a:avLst/>
          </a:prstGeom>
        </p:spPr>
      </p:pic>
      <p:sp>
        <p:nvSpPr>
          <p:cNvPr id="70" name="矩形 69"/>
          <p:cNvSpPr/>
          <p:nvPr/>
        </p:nvSpPr>
        <p:spPr>
          <a:xfrm>
            <a:off x="6777063" y="2234268"/>
            <a:ext cx="398292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Success Always Belongs For Those Who Prepared</a:t>
            </a:r>
          </a:p>
        </p:txBody>
      </p:sp>
      <p:sp>
        <p:nvSpPr>
          <p:cNvPr id="71" name="矩形 70"/>
          <p:cNvSpPr/>
          <p:nvPr/>
        </p:nvSpPr>
        <p:spPr>
          <a:xfrm>
            <a:off x="6760935" y="1701865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点击添加标题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777063" y="3822323"/>
            <a:ext cx="398292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Success Always Belongs For Those Who Prepared</a:t>
            </a:r>
          </a:p>
        </p:txBody>
      </p:sp>
      <p:sp>
        <p:nvSpPr>
          <p:cNvPr id="88" name="矩形 87"/>
          <p:cNvSpPr/>
          <p:nvPr/>
        </p:nvSpPr>
        <p:spPr>
          <a:xfrm>
            <a:off x="6760935" y="3289920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点击添加标题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6905746" y="2234592"/>
            <a:ext cx="285751" cy="0"/>
          </a:xfrm>
          <a:prstGeom prst="line">
            <a:avLst/>
          </a:prstGeom>
          <a:ln w="25400">
            <a:solidFill>
              <a:srgbClr val="4A8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905746" y="3804232"/>
            <a:ext cx="285751" cy="0"/>
          </a:xfrm>
          <a:prstGeom prst="line">
            <a:avLst/>
          </a:prstGeom>
          <a:ln w="25400">
            <a:solidFill>
              <a:srgbClr val="4A8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菱形 24"/>
          <p:cNvSpPr/>
          <p:nvPr/>
        </p:nvSpPr>
        <p:spPr>
          <a:xfrm>
            <a:off x="5802736" y="1693283"/>
            <a:ext cx="924696" cy="926392"/>
          </a:xfrm>
          <a:prstGeom prst="diamond">
            <a:avLst/>
          </a:prstGeom>
          <a:solidFill>
            <a:srgbClr val="4A8462"/>
          </a:solidFill>
        </p:spPr>
        <p:txBody>
          <a:bodyPr wrap="none" anchor="ctr" anchorCtr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01</a:t>
            </a:r>
          </a:p>
        </p:txBody>
      </p:sp>
      <p:sp>
        <p:nvSpPr>
          <p:cNvPr id="26" name="菱形 25"/>
          <p:cNvSpPr/>
          <p:nvPr/>
        </p:nvSpPr>
        <p:spPr>
          <a:xfrm>
            <a:off x="5802736" y="3281337"/>
            <a:ext cx="924696" cy="926392"/>
          </a:xfrm>
          <a:prstGeom prst="diamond">
            <a:avLst/>
          </a:prstGeom>
          <a:solidFill>
            <a:srgbClr val="4A8462"/>
          </a:solidFill>
        </p:spPr>
        <p:txBody>
          <a:bodyPr wrap="none" anchor="ctr" anchorCtr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03</a:t>
            </a:r>
          </a:p>
        </p:txBody>
      </p:sp>
      <p:sp>
        <p:nvSpPr>
          <p:cNvPr id="2" name="矩形 1"/>
          <p:cNvSpPr/>
          <p:nvPr/>
        </p:nvSpPr>
        <p:spPr>
          <a:xfrm>
            <a:off x="6726898" y="5409268"/>
            <a:ext cx="398292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Success Always Belongs For Those Who Prepared</a:t>
            </a:r>
          </a:p>
        </p:txBody>
      </p:sp>
      <p:sp>
        <p:nvSpPr>
          <p:cNvPr id="14" name="矩形 13"/>
          <p:cNvSpPr/>
          <p:nvPr/>
        </p:nvSpPr>
        <p:spPr>
          <a:xfrm>
            <a:off x="6710770" y="4876865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点击添加标题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855581" y="5391177"/>
            <a:ext cx="285751" cy="0"/>
          </a:xfrm>
          <a:prstGeom prst="line">
            <a:avLst/>
          </a:prstGeom>
          <a:ln w="25400">
            <a:solidFill>
              <a:srgbClr val="4A84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菱形 19"/>
          <p:cNvSpPr/>
          <p:nvPr/>
        </p:nvSpPr>
        <p:spPr>
          <a:xfrm>
            <a:off x="5752571" y="4868283"/>
            <a:ext cx="924696" cy="926392"/>
          </a:xfrm>
          <a:prstGeom prst="diamond">
            <a:avLst/>
          </a:prstGeom>
          <a:solidFill>
            <a:srgbClr val="4A8462"/>
          </a:solidFill>
        </p:spPr>
        <p:txBody>
          <a:bodyPr wrap="none" anchor="ctr" anchorCtr="1">
            <a:no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01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435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>
            <a:stCxn id="5" idx="2"/>
            <a:endCxn id="5" idx="0"/>
          </p:cNvCxnSpPr>
          <p:nvPr/>
        </p:nvCxnSpPr>
        <p:spPr>
          <a:xfrm flipV="1">
            <a:off x="6093619" y="400050"/>
            <a:ext cx="0" cy="6057900"/>
          </a:xfrm>
          <a:prstGeom prst="line">
            <a:avLst/>
          </a:prstGeom>
          <a:ln>
            <a:solidFill>
              <a:srgbClr val="008E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217238" y="974835"/>
            <a:ext cx="381000" cy="381000"/>
          </a:xfrm>
          <a:prstGeom prst="rect">
            <a:avLst/>
          </a:prstGeom>
          <a:solidFill>
            <a:srgbClr val="B8E5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07970" y="2422202"/>
            <a:ext cx="381000" cy="381000"/>
          </a:xfrm>
          <a:prstGeom prst="rect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17238" y="3988605"/>
            <a:ext cx="381000" cy="381000"/>
          </a:xfrm>
          <a:prstGeom prst="rect">
            <a:avLst/>
          </a:prstGeom>
          <a:solidFill>
            <a:srgbClr val="B8E5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07970" y="5611032"/>
            <a:ext cx="381000" cy="381000"/>
          </a:xfrm>
          <a:prstGeom prst="rect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659880" y="2858468"/>
            <a:ext cx="867475" cy="867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92333" y="815816"/>
            <a:ext cx="3329524" cy="699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spc="-15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 Here is the content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392333" y="3891578"/>
            <a:ext cx="3329524" cy="699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spc="-15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 Here is the content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435359" y="2294179"/>
            <a:ext cx="3329524" cy="699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-15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 Here is the content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503320" y="5452013"/>
            <a:ext cx="3329524" cy="699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spc="-15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Here is the content Here is the content Here is the content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6890" y="400050"/>
            <a:ext cx="11158537" cy="605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5822271" y="1091314"/>
            <a:ext cx="5474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2"/>
          <p:cNvSpPr txBox="1"/>
          <p:nvPr/>
        </p:nvSpPr>
        <p:spPr>
          <a:xfrm>
            <a:off x="4639945" y="549488"/>
            <a:ext cx="2912110" cy="41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400" normalizeH="0" baseline="0" noProof="0" dirty="0">
                <a:ln>
                  <a:noFill/>
                </a:ln>
                <a:solidFill>
                  <a:srgbClr val="4A84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请输入你的标题</a:t>
            </a:r>
          </a:p>
        </p:txBody>
      </p:sp>
      <p:sp>
        <p:nvSpPr>
          <p:cNvPr id="46" name="文本占位符 45"/>
          <p:cNvSpPr>
            <a:spLocks noGrp="1"/>
          </p:cNvSpPr>
          <p:nvPr/>
        </p:nvSpPr>
        <p:spPr>
          <a:xfrm>
            <a:off x="946785" y="2369820"/>
            <a:ext cx="3449955" cy="8756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r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rgbClr val="242F35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en-US" sz="1000" strike="noStrike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7" name="文本占位符 46"/>
          <p:cNvSpPr>
            <a:spLocks noGrp="1"/>
          </p:cNvSpPr>
          <p:nvPr/>
        </p:nvSpPr>
        <p:spPr>
          <a:xfrm>
            <a:off x="2129155" y="2024380"/>
            <a:ext cx="2267585" cy="37592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48" name="文本占位符 47"/>
          <p:cNvSpPr>
            <a:spLocks noGrp="1"/>
          </p:cNvSpPr>
          <p:nvPr/>
        </p:nvSpPr>
        <p:spPr>
          <a:xfrm>
            <a:off x="946785" y="4796155"/>
            <a:ext cx="3449955" cy="8756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r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rgbClr val="242F35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en-US" sz="1000" strike="noStrike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9" name="文本占位符 48"/>
          <p:cNvSpPr>
            <a:spLocks noGrp="1"/>
          </p:cNvSpPr>
          <p:nvPr/>
        </p:nvSpPr>
        <p:spPr>
          <a:xfrm>
            <a:off x="2129155" y="4450715"/>
            <a:ext cx="2267585" cy="37592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r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50" name="文本占位符 49"/>
          <p:cNvSpPr>
            <a:spLocks noGrp="1"/>
          </p:cNvSpPr>
          <p:nvPr/>
        </p:nvSpPr>
        <p:spPr>
          <a:xfrm>
            <a:off x="7790815" y="2369820"/>
            <a:ext cx="3449955" cy="8756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rgbClr val="242F35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en-US" sz="1000" strike="noStrike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1" name="文本占位符 50"/>
          <p:cNvSpPr>
            <a:spLocks noGrp="1"/>
          </p:cNvSpPr>
          <p:nvPr/>
        </p:nvSpPr>
        <p:spPr>
          <a:xfrm>
            <a:off x="7790815" y="2024380"/>
            <a:ext cx="2267585" cy="37592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52" name="文本占位符 51"/>
          <p:cNvSpPr>
            <a:spLocks noGrp="1"/>
          </p:cNvSpPr>
          <p:nvPr/>
        </p:nvSpPr>
        <p:spPr>
          <a:xfrm>
            <a:off x="7790815" y="4796155"/>
            <a:ext cx="3449955" cy="875665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40000"/>
              </a:lnSpc>
              <a:spcAft>
                <a:spcPts val="0"/>
              </a:spcAft>
              <a:buNone/>
              <a:defRPr sz="1200" b="0" u="none" strike="noStrike" kern="1200" cap="none" spc="200" normalizeH="0" baseline="0">
                <a:solidFill>
                  <a:srgbClr val="242F35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This Great Paragraph line is a sample Lorem ipsum dolor sit </a:t>
            </a:r>
            <a:r>
              <a:rPr lang="en-US" sz="100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amet</a:t>
            </a:r>
            <a:r>
              <a:rPr lang="en-US" sz="1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. Feel free to edit it, Happy Design guys!</a:t>
            </a:r>
            <a:endParaRPr lang="en-US" altLang="en-US" sz="1000" strike="noStrike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3" name="文本占位符 52"/>
          <p:cNvSpPr>
            <a:spLocks noGrp="1"/>
          </p:cNvSpPr>
          <p:nvPr/>
        </p:nvSpPr>
        <p:spPr>
          <a:xfrm>
            <a:off x="7790815" y="4450715"/>
            <a:ext cx="2267585" cy="375920"/>
          </a:xfrm>
          <a:prstGeom prst="rect">
            <a:avLst/>
          </a:prstGeom>
          <a:effectLst/>
        </p:spPr>
        <p:txBody>
          <a:bodyPr vert="horz" lIns="101600" tIns="38100" rIns="76200" bIns="38100" rtlCol="0" anchor="t" anchorCtr="0">
            <a:noAutofit/>
          </a:bodyPr>
          <a:lstStyle>
            <a:lvl1pPr marL="0" indent="0" algn="l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rgbClr val="00B0F0"/>
                </a:solidFill>
                <a:uFillTx/>
                <a:latin typeface="阿里巴巴普惠体 R" panose="00020600040101010101" charset="-122"/>
                <a:ea typeface="阿里巴巴普惠体 R" panose="00020600040101010101" charset="-122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单击输入标题</a:t>
            </a:r>
          </a:p>
        </p:txBody>
      </p:sp>
      <p:sp>
        <p:nvSpPr>
          <p:cNvPr id="54" name="泪滴形 53"/>
          <p:cNvSpPr/>
          <p:nvPr userDrawn="1"/>
        </p:nvSpPr>
        <p:spPr>
          <a:xfrm>
            <a:off x="6330950" y="2553335"/>
            <a:ext cx="1008000" cy="1008000"/>
          </a:xfrm>
          <a:prstGeom prst="teardrop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泪滴形 54"/>
          <p:cNvSpPr/>
          <p:nvPr userDrawn="1"/>
        </p:nvSpPr>
        <p:spPr>
          <a:xfrm flipH="1">
            <a:off x="4871085" y="2553335"/>
            <a:ext cx="1008000" cy="1008000"/>
          </a:xfrm>
          <a:prstGeom prst="teardrop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泪滴形 55"/>
          <p:cNvSpPr/>
          <p:nvPr userDrawn="1"/>
        </p:nvSpPr>
        <p:spPr>
          <a:xfrm flipV="1">
            <a:off x="6330950" y="4134485"/>
            <a:ext cx="1008000" cy="1008000"/>
          </a:xfrm>
          <a:prstGeom prst="teardrop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泪滴形 56"/>
          <p:cNvSpPr/>
          <p:nvPr userDrawn="1"/>
        </p:nvSpPr>
        <p:spPr>
          <a:xfrm flipH="1" flipV="1">
            <a:off x="4871085" y="4134485"/>
            <a:ext cx="1008000" cy="1008000"/>
          </a:xfrm>
          <a:prstGeom prst="teardrop">
            <a:avLst/>
          </a:prstGeom>
          <a:solidFill>
            <a:srgbClr val="4A84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椭圆 1"/>
          <p:cNvSpPr/>
          <p:nvPr userDrawn="1"/>
        </p:nvSpPr>
        <p:spPr>
          <a:xfrm>
            <a:off x="4942840" y="2625090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6408420" y="2625090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4942840" y="4205605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6402070" y="4206240"/>
            <a:ext cx="864000" cy="864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folders_329388"/>
          <p:cNvSpPr>
            <a:spLocks noChangeAspect="1"/>
          </p:cNvSpPr>
          <p:nvPr userDrawn="1"/>
        </p:nvSpPr>
        <p:spPr bwMode="auto">
          <a:xfrm>
            <a:off x="5157930" y="2840969"/>
            <a:ext cx="433005" cy="432397"/>
          </a:xfrm>
          <a:custGeom>
            <a:avLst/>
            <a:gdLst>
              <a:gd name="T0" fmla="*/ 600116 w 606244"/>
              <a:gd name="T1" fmla="*/ 600116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455839 w 606244"/>
              <a:gd name="T43" fmla="*/ 455839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455839 w 606244"/>
              <a:gd name="T53" fmla="*/ 455839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  <a:gd name="T68" fmla="*/ 455839 w 606244"/>
              <a:gd name="T69" fmla="*/ 455839 w 606244"/>
              <a:gd name="T70" fmla="*/ 600116 w 606244"/>
              <a:gd name="T71" fmla="*/ 600116 w 606244"/>
              <a:gd name="T72" fmla="*/ 600116 w 606244"/>
              <a:gd name="T73" fmla="*/ 600116 w 606244"/>
              <a:gd name="T74" fmla="*/ 600116 w 606244"/>
              <a:gd name="T75" fmla="*/ 600116 w 606244"/>
              <a:gd name="T76" fmla="*/ 600116 w 606244"/>
              <a:gd name="T77" fmla="*/ 600116 w 606244"/>
              <a:gd name="T78" fmla="*/ 600116 w 606244"/>
              <a:gd name="T79" fmla="*/ 600116 w 606244"/>
              <a:gd name="T80" fmla="*/ 600116 w 606244"/>
              <a:gd name="T81" fmla="*/ 600116 w 606244"/>
              <a:gd name="T82" fmla="*/ 600116 w 606244"/>
              <a:gd name="T83" fmla="*/ 600116 w 606244"/>
              <a:gd name="T84" fmla="*/ 600116 w 606244"/>
              <a:gd name="T85" fmla="*/ 600116 w 606244"/>
              <a:gd name="T86" fmla="*/ 600116 w 606244"/>
              <a:gd name="T87" fmla="*/ 600116 w 606244"/>
              <a:gd name="T88" fmla="*/ 600116 w 606244"/>
              <a:gd name="T89" fmla="*/ 600116 w 606244"/>
              <a:gd name="T90" fmla="*/ 600116 w 606244"/>
              <a:gd name="T91" fmla="*/ 600116 w 606244"/>
              <a:gd name="T92" fmla="*/ 600116 w 606244"/>
              <a:gd name="T93" fmla="*/ 600116 w 606244"/>
              <a:gd name="T94" fmla="*/ 600116 w 606244"/>
              <a:gd name="T9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0" h="800">
                <a:moveTo>
                  <a:pt x="787" y="373"/>
                </a:moveTo>
                <a:lnTo>
                  <a:pt x="773" y="373"/>
                </a:lnTo>
                <a:lnTo>
                  <a:pt x="773" y="253"/>
                </a:lnTo>
                <a:lnTo>
                  <a:pt x="733" y="253"/>
                </a:lnTo>
                <a:lnTo>
                  <a:pt x="707" y="253"/>
                </a:lnTo>
                <a:lnTo>
                  <a:pt x="667" y="253"/>
                </a:lnTo>
                <a:lnTo>
                  <a:pt x="667" y="373"/>
                </a:lnTo>
                <a:lnTo>
                  <a:pt x="440" y="373"/>
                </a:lnTo>
                <a:lnTo>
                  <a:pt x="440" y="333"/>
                </a:lnTo>
                <a:lnTo>
                  <a:pt x="609" y="333"/>
                </a:lnTo>
                <a:cubicBezTo>
                  <a:pt x="626" y="333"/>
                  <a:pt x="640" y="319"/>
                  <a:pt x="640" y="302"/>
                </a:cubicBezTo>
                <a:lnTo>
                  <a:pt x="640" y="280"/>
                </a:lnTo>
                <a:lnTo>
                  <a:pt x="640" y="253"/>
                </a:lnTo>
                <a:lnTo>
                  <a:pt x="640" y="31"/>
                </a:lnTo>
                <a:cubicBezTo>
                  <a:pt x="640" y="14"/>
                  <a:pt x="626" y="0"/>
                  <a:pt x="609" y="0"/>
                </a:cubicBezTo>
                <a:lnTo>
                  <a:pt x="191" y="0"/>
                </a:lnTo>
                <a:cubicBezTo>
                  <a:pt x="174" y="0"/>
                  <a:pt x="160" y="14"/>
                  <a:pt x="160" y="31"/>
                </a:cubicBezTo>
                <a:lnTo>
                  <a:pt x="160" y="253"/>
                </a:lnTo>
                <a:lnTo>
                  <a:pt x="160" y="280"/>
                </a:lnTo>
                <a:lnTo>
                  <a:pt x="160" y="302"/>
                </a:lnTo>
                <a:cubicBezTo>
                  <a:pt x="160" y="319"/>
                  <a:pt x="174" y="333"/>
                  <a:pt x="191" y="333"/>
                </a:cubicBezTo>
                <a:lnTo>
                  <a:pt x="360" y="333"/>
                </a:lnTo>
                <a:lnTo>
                  <a:pt x="360" y="373"/>
                </a:lnTo>
                <a:lnTo>
                  <a:pt x="13" y="373"/>
                </a:lnTo>
                <a:cubicBezTo>
                  <a:pt x="6" y="373"/>
                  <a:pt x="0" y="379"/>
                  <a:pt x="0" y="387"/>
                </a:cubicBezTo>
                <a:lnTo>
                  <a:pt x="0" y="440"/>
                </a:lnTo>
                <a:cubicBezTo>
                  <a:pt x="0" y="447"/>
                  <a:pt x="6" y="453"/>
                  <a:pt x="13" y="453"/>
                </a:cubicBezTo>
                <a:lnTo>
                  <a:pt x="27" y="453"/>
                </a:lnTo>
                <a:lnTo>
                  <a:pt x="27" y="787"/>
                </a:lnTo>
                <a:cubicBezTo>
                  <a:pt x="27" y="794"/>
                  <a:pt x="33" y="800"/>
                  <a:pt x="40" y="800"/>
                </a:cubicBezTo>
                <a:lnTo>
                  <a:pt x="74" y="800"/>
                </a:lnTo>
                <a:cubicBezTo>
                  <a:pt x="81" y="800"/>
                  <a:pt x="86" y="795"/>
                  <a:pt x="87" y="788"/>
                </a:cubicBezTo>
                <a:lnTo>
                  <a:pt x="109" y="453"/>
                </a:lnTo>
                <a:lnTo>
                  <a:pt x="691" y="453"/>
                </a:lnTo>
                <a:lnTo>
                  <a:pt x="713" y="788"/>
                </a:lnTo>
                <a:cubicBezTo>
                  <a:pt x="714" y="795"/>
                  <a:pt x="719" y="800"/>
                  <a:pt x="726" y="800"/>
                </a:cubicBezTo>
                <a:lnTo>
                  <a:pt x="760" y="800"/>
                </a:lnTo>
                <a:cubicBezTo>
                  <a:pt x="767" y="800"/>
                  <a:pt x="773" y="794"/>
                  <a:pt x="773" y="787"/>
                </a:cubicBezTo>
                <a:lnTo>
                  <a:pt x="773" y="453"/>
                </a:lnTo>
                <a:lnTo>
                  <a:pt x="787" y="453"/>
                </a:lnTo>
                <a:cubicBezTo>
                  <a:pt x="794" y="453"/>
                  <a:pt x="800" y="447"/>
                  <a:pt x="800" y="440"/>
                </a:cubicBezTo>
                <a:lnTo>
                  <a:pt x="800" y="387"/>
                </a:lnTo>
                <a:cubicBezTo>
                  <a:pt x="800" y="379"/>
                  <a:pt x="794" y="373"/>
                  <a:pt x="787" y="373"/>
                </a:cubicBezTo>
                <a:close/>
                <a:moveTo>
                  <a:pt x="733" y="280"/>
                </a:moveTo>
                <a:lnTo>
                  <a:pt x="747" y="280"/>
                </a:lnTo>
                <a:lnTo>
                  <a:pt x="747" y="373"/>
                </a:lnTo>
                <a:lnTo>
                  <a:pt x="733" y="373"/>
                </a:lnTo>
                <a:lnTo>
                  <a:pt x="733" y="280"/>
                </a:lnTo>
                <a:close/>
                <a:moveTo>
                  <a:pt x="693" y="280"/>
                </a:moveTo>
                <a:lnTo>
                  <a:pt x="707" y="280"/>
                </a:lnTo>
                <a:lnTo>
                  <a:pt x="707" y="373"/>
                </a:lnTo>
                <a:lnTo>
                  <a:pt x="693" y="373"/>
                </a:lnTo>
                <a:lnTo>
                  <a:pt x="693" y="280"/>
                </a:lnTo>
                <a:close/>
                <a:moveTo>
                  <a:pt x="187" y="31"/>
                </a:moveTo>
                <a:cubicBezTo>
                  <a:pt x="187" y="29"/>
                  <a:pt x="189" y="27"/>
                  <a:pt x="191" y="27"/>
                </a:cubicBezTo>
                <a:lnTo>
                  <a:pt x="609" y="27"/>
                </a:lnTo>
                <a:cubicBezTo>
                  <a:pt x="611" y="27"/>
                  <a:pt x="613" y="29"/>
                  <a:pt x="613" y="31"/>
                </a:cubicBezTo>
                <a:lnTo>
                  <a:pt x="613" y="253"/>
                </a:lnTo>
                <a:lnTo>
                  <a:pt x="187" y="253"/>
                </a:lnTo>
                <a:lnTo>
                  <a:pt x="187" y="31"/>
                </a:lnTo>
                <a:close/>
                <a:moveTo>
                  <a:pt x="191" y="307"/>
                </a:moveTo>
                <a:cubicBezTo>
                  <a:pt x="189" y="307"/>
                  <a:pt x="187" y="305"/>
                  <a:pt x="187" y="302"/>
                </a:cubicBezTo>
                <a:lnTo>
                  <a:pt x="187" y="280"/>
                </a:lnTo>
                <a:lnTo>
                  <a:pt x="613" y="280"/>
                </a:lnTo>
                <a:lnTo>
                  <a:pt x="613" y="302"/>
                </a:lnTo>
                <a:cubicBezTo>
                  <a:pt x="613" y="305"/>
                  <a:pt x="611" y="307"/>
                  <a:pt x="609" y="307"/>
                </a:cubicBezTo>
                <a:lnTo>
                  <a:pt x="440" y="307"/>
                </a:lnTo>
                <a:lnTo>
                  <a:pt x="360" y="307"/>
                </a:lnTo>
                <a:lnTo>
                  <a:pt x="191" y="307"/>
                </a:lnTo>
                <a:close/>
                <a:moveTo>
                  <a:pt x="387" y="333"/>
                </a:moveTo>
                <a:lnTo>
                  <a:pt x="413" y="333"/>
                </a:lnTo>
                <a:lnTo>
                  <a:pt x="413" y="373"/>
                </a:lnTo>
                <a:lnTo>
                  <a:pt x="387" y="373"/>
                </a:lnTo>
                <a:lnTo>
                  <a:pt x="387" y="333"/>
                </a:lnTo>
                <a:close/>
                <a:moveTo>
                  <a:pt x="773" y="427"/>
                </a:moveTo>
                <a:lnTo>
                  <a:pt x="760" y="427"/>
                </a:lnTo>
                <a:cubicBezTo>
                  <a:pt x="753" y="427"/>
                  <a:pt x="747" y="433"/>
                  <a:pt x="747" y="440"/>
                </a:cubicBezTo>
                <a:lnTo>
                  <a:pt x="747" y="773"/>
                </a:lnTo>
                <a:lnTo>
                  <a:pt x="739" y="773"/>
                </a:lnTo>
                <a:lnTo>
                  <a:pt x="717" y="439"/>
                </a:lnTo>
                <a:cubicBezTo>
                  <a:pt x="716" y="432"/>
                  <a:pt x="710" y="427"/>
                  <a:pt x="703" y="427"/>
                </a:cubicBezTo>
                <a:lnTo>
                  <a:pt x="97" y="427"/>
                </a:lnTo>
                <a:cubicBezTo>
                  <a:pt x="90" y="427"/>
                  <a:pt x="84" y="432"/>
                  <a:pt x="83" y="439"/>
                </a:cubicBezTo>
                <a:lnTo>
                  <a:pt x="61" y="773"/>
                </a:lnTo>
                <a:lnTo>
                  <a:pt x="53" y="773"/>
                </a:lnTo>
                <a:lnTo>
                  <a:pt x="53" y="440"/>
                </a:lnTo>
                <a:cubicBezTo>
                  <a:pt x="53" y="433"/>
                  <a:pt x="47" y="427"/>
                  <a:pt x="40" y="427"/>
                </a:cubicBezTo>
                <a:lnTo>
                  <a:pt x="27" y="427"/>
                </a:lnTo>
                <a:lnTo>
                  <a:pt x="27" y="400"/>
                </a:lnTo>
                <a:lnTo>
                  <a:pt x="360" y="400"/>
                </a:lnTo>
                <a:lnTo>
                  <a:pt x="440" y="400"/>
                </a:lnTo>
                <a:lnTo>
                  <a:pt x="667" y="400"/>
                </a:lnTo>
                <a:lnTo>
                  <a:pt x="707" y="400"/>
                </a:lnTo>
                <a:lnTo>
                  <a:pt x="733" y="400"/>
                </a:lnTo>
                <a:lnTo>
                  <a:pt x="773" y="400"/>
                </a:lnTo>
                <a:lnTo>
                  <a:pt x="773" y="427"/>
                </a:lnTo>
                <a:close/>
              </a:path>
            </a:pathLst>
          </a:custGeom>
          <a:solidFill>
            <a:srgbClr val="4A846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book-outline_30010"/>
          <p:cNvSpPr>
            <a:spLocks noChangeAspect="1"/>
          </p:cNvSpPr>
          <p:nvPr userDrawn="1"/>
        </p:nvSpPr>
        <p:spPr bwMode="auto">
          <a:xfrm>
            <a:off x="5170455" y="4418558"/>
            <a:ext cx="408082" cy="438881"/>
          </a:xfrm>
          <a:custGeom>
            <a:avLst/>
            <a:gdLst>
              <a:gd name="T0" fmla="*/ 33 w 1959"/>
              <a:gd name="T1" fmla="*/ 2111 h 2111"/>
              <a:gd name="T2" fmla="*/ 0 w 1959"/>
              <a:gd name="T3" fmla="*/ 33 h 2111"/>
              <a:gd name="T4" fmla="*/ 1550 w 1959"/>
              <a:gd name="T5" fmla="*/ 0 h 2111"/>
              <a:gd name="T6" fmla="*/ 1584 w 1959"/>
              <a:gd name="T7" fmla="*/ 2078 h 2111"/>
              <a:gd name="T8" fmla="*/ 67 w 1959"/>
              <a:gd name="T9" fmla="*/ 2045 h 2111"/>
              <a:gd name="T10" fmla="*/ 1517 w 1959"/>
              <a:gd name="T11" fmla="*/ 67 h 2111"/>
              <a:gd name="T12" fmla="*/ 67 w 1959"/>
              <a:gd name="T13" fmla="*/ 2045 h 2111"/>
              <a:gd name="T14" fmla="*/ 1776 w 1959"/>
              <a:gd name="T15" fmla="*/ 1942 h 2111"/>
              <a:gd name="T16" fmla="*/ 1742 w 1959"/>
              <a:gd name="T17" fmla="*/ 470 h 2111"/>
              <a:gd name="T18" fmla="*/ 1818 w 1959"/>
              <a:gd name="T19" fmla="*/ 145 h 2111"/>
              <a:gd name="T20" fmla="*/ 1883 w 1959"/>
              <a:gd name="T21" fmla="*/ 145 h 2111"/>
              <a:gd name="T22" fmla="*/ 1959 w 1959"/>
              <a:gd name="T23" fmla="*/ 470 h 2111"/>
              <a:gd name="T24" fmla="*/ 1926 w 1959"/>
              <a:gd name="T25" fmla="*/ 1942 h 2111"/>
              <a:gd name="T26" fmla="*/ 1892 w 1959"/>
              <a:gd name="T27" fmla="*/ 1875 h 2111"/>
              <a:gd name="T28" fmla="*/ 1809 w 1959"/>
              <a:gd name="T29" fmla="*/ 499 h 2111"/>
              <a:gd name="T30" fmla="*/ 1818 w 1959"/>
              <a:gd name="T31" fmla="*/ 432 h 2111"/>
              <a:gd name="T32" fmla="*/ 1851 w 1959"/>
              <a:gd name="T33" fmla="*/ 295 h 2111"/>
              <a:gd name="T34" fmla="*/ 1320 w 1959"/>
              <a:gd name="T35" fmla="*/ 1683 h 2111"/>
              <a:gd name="T36" fmla="*/ 231 w 1959"/>
              <a:gd name="T37" fmla="*/ 1650 h 2111"/>
              <a:gd name="T38" fmla="*/ 1320 w 1959"/>
              <a:gd name="T39" fmla="*/ 1616 h 2111"/>
              <a:gd name="T40" fmla="*/ 1320 w 1959"/>
              <a:gd name="T41" fmla="*/ 1683 h 2111"/>
              <a:gd name="T42" fmla="*/ 264 w 1959"/>
              <a:gd name="T43" fmla="*/ 1441 h 2111"/>
              <a:gd name="T44" fmla="*/ 264 w 1959"/>
              <a:gd name="T45" fmla="*/ 1374 h 2111"/>
              <a:gd name="T46" fmla="*/ 1353 w 1959"/>
              <a:gd name="T47" fmla="*/ 1407 h 2111"/>
              <a:gd name="T48" fmla="*/ 1320 w 1959"/>
              <a:gd name="T49" fmla="*/ 815 h 2111"/>
              <a:gd name="T50" fmla="*/ 231 w 1959"/>
              <a:gd name="T51" fmla="*/ 782 h 2111"/>
              <a:gd name="T52" fmla="*/ 1320 w 1959"/>
              <a:gd name="T53" fmla="*/ 748 h 2111"/>
              <a:gd name="T54" fmla="*/ 1320 w 1959"/>
              <a:gd name="T55" fmla="*/ 815 h 2111"/>
              <a:gd name="T56" fmla="*/ 264 w 1959"/>
              <a:gd name="T57" fmla="*/ 573 h 2111"/>
              <a:gd name="T58" fmla="*/ 264 w 1959"/>
              <a:gd name="T59" fmla="*/ 506 h 2111"/>
              <a:gd name="T60" fmla="*/ 1353 w 1959"/>
              <a:gd name="T61" fmla="*/ 539 h 2111"/>
              <a:gd name="T62" fmla="*/ 1320 w 1959"/>
              <a:gd name="T63" fmla="*/ 330 h 2111"/>
              <a:gd name="T64" fmla="*/ 231 w 1959"/>
              <a:gd name="T65" fmla="*/ 297 h 2111"/>
              <a:gd name="T66" fmla="*/ 1320 w 1959"/>
              <a:gd name="T67" fmla="*/ 264 h 2111"/>
              <a:gd name="T68" fmla="*/ 1320 w 1959"/>
              <a:gd name="T69" fmla="*/ 330 h 2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59" h="2111">
                <a:moveTo>
                  <a:pt x="1550" y="2111"/>
                </a:moveTo>
                <a:lnTo>
                  <a:pt x="33" y="2111"/>
                </a:lnTo>
                <a:cubicBezTo>
                  <a:pt x="15" y="2111"/>
                  <a:pt x="0" y="2096"/>
                  <a:pt x="0" y="2078"/>
                </a:cubicBezTo>
                <a:lnTo>
                  <a:pt x="0" y="33"/>
                </a:lnTo>
                <a:cubicBezTo>
                  <a:pt x="0" y="15"/>
                  <a:pt x="15" y="0"/>
                  <a:pt x="33" y="0"/>
                </a:cubicBezTo>
                <a:lnTo>
                  <a:pt x="1550" y="0"/>
                </a:lnTo>
                <a:cubicBezTo>
                  <a:pt x="1569" y="0"/>
                  <a:pt x="1584" y="15"/>
                  <a:pt x="1584" y="33"/>
                </a:cubicBezTo>
                <a:lnTo>
                  <a:pt x="1584" y="2078"/>
                </a:lnTo>
                <a:cubicBezTo>
                  <a:pt x="1584" y="2096"/>
                  <a:pt x="1569" y="2111"/>
                  <a:pt x="1550" y="2111"/>
                </a:cubicBezTo>
                <a:close/>
                <a:moveTo>
                  <a:pt x="67" y="2045"/>
                </a:moveTo>
                <a:lnTo>
                  <a:pt x="1517" y="2045"/>
                </a:lnTo>
                <a:lnTo>
                  <a:pt x="1517" y="67"/>
                </a:lnTo>
                <a:lnTo>
                  <a:pt x="67" y="67"/>
                </a:lnTo>
                <a:lnTo>
                  <a:pt x="67" y="2045"/>
                </a:lnTo>
                <a:close/>
                <a:moveTo>
                  <a:pt x="1926" y="1942"/>
                </a:moveTo>
                <a:lnTo>
                  <a:pt x="1776" y="1942"/>
                </a:lnTo>
                <a:cubicBezTo>
                  <a:pt x="1757" y="1942"/>
                  <a:pt x="1742" y="1927"/>
                  <a:pt x="1742" y="1909"/>
                </a:cubicBezTo>
                <a:lnTo>
                  <a:pt x="1742" y="470"/>
                </a:lnTo>
                <a:cubicBezTo>
                  <a:pt x="1742" y="466"/>
                  <a:pt x="1742" y="462"/>
                  <a:pt x="1743" y="458"/>
                </a:cubicBezTo>
                <a:lnTo>
                  <a:pt x="1818" y="145"/>
                </a:lnTo>
                <a:cubicBezTo>
                  <a:pt x="1822" y="130"/>
                  <a:pt x="1835" y="119"/>
                  <a:pt x="1851" y="119"/>
                </a:cubicBezTo>
                <a:cubicBezTo>
                  <a:pt x="1866" y="119"/>
                  <a:pt x="1880" y="130"/>
                  <a:pt x="1883" y="145"/>
                </a:cubicBezTo>
                <a:lnTo>
                  <a:pt x="1958" y="458"/>
                </a:lnTo>
                <a:cubicBezTo>
                  <a:pt x="1959" y="462"/>
                  <a:pt x="1959" y="466"/>
                  <a:pt x="1959" y="470"/>
                </a:cubicBezTo>
                <a:lnTo>
                  <a:pt x="1959" y="1909"/>
                </a:lnTo>
                <a:cubicBezTo>
                  <a:pt x="1959" y="1927"/>
                  <a:pt x="1944" y="1942"/>
                  <a:pt x="1926" y="1942"/>
                </a:cubicBezTo>
                <a:close/>
                <a:moveTo>
                  <a:pt x="1809" y="1875"/>
                </a:moveTo>
                <a:lnTo>
                  <a:pt x="1892" y="1875"/>
                </a:lnTo>
                <a:lnTo>
                  <a:pt x="1892" y="499"/>
                </a:lnTo>
                <a:lnTo>
                  <a:pt x="1809" y="499"/>
                </a:lnTo>
                <a:lnTo>
                  <a:pt x="1809" y="1875"/>
                </a:lnTo>
                <a:close/>
                <a:moveTo>
                  <a:pt x="1818" y="432"/>
                </a:moveTo>
                <a:lnTo>
                  <a:pt x="1884" y="432"/>
                </a:lnTo>
                <a:lnTo>
                  <a:pt x="1851" y="295"/>
                </a:lnTo>
                <a:lnTo>
                  <a:pt x="1818" y="432"/>
                </a:lnTo>
                <a:close/>
                <a:moveTo>
                  <a:pt x="1320" y="1683"/>
                </a:moveTo>
                <a:lnTo>
                  <a:pt x="264" y="1683"/>
                </a:lnTo>
                <a:cubicBezTo>
                  <a:pt x="246" y="1683"/>
                  <a:pt x="231" y="1668"/>
                  <a:pt x="231" y="1650"/>
                </a:cubicBezTo>
                <a:cubicBezTo>
                  <a:pt x="231" y="1631"/>
                  <a:pt x="246" y="1616"/>
                  <a:pt x="264" y="1616"/>
                </a:cubicBezTo>
                <a:lnTo>
                  <a:pt x="1320" y="1616"/>
                </a:lnTo>
                <a:cubicBezTo>
                  <a:pt x="1338" y="1616"/>
                  <a:pt x="1353" y="1631"/>
                  <a:pt x="1353" y="1650"/>
                </a:cubicBezTo>
                <a:cubicBezTo>
                  <a:pt x="1353" y="1668"/>
                  <a:pt x="1338" y="1683"/>
                  <a:pt x="1320" y="1683"/>
                </a:cubicBezTo>
                <a:close/>
                <a:moveTo>
                  <a:pt x="1320" y="1441"/>
                </a:moveTo>
                <a:lnTo>
                  <a:pt x="264" y="1441"/>
                </a:lnTo>
                <a:cubicBezTo>
                  <a:pt x="246" y="1441"/>
                  <a:pt x="231" y="1426"/>
                  <a:pt x="231" y="1407"/>
                </a:cubicBezTo>
                <a:cubicBezTo>
                  <a:pt x="231" y="1389"/>
                  <a:pt x="246" y="1374"/>
                  <a:pt x="264" y="1374"/>
                </a:cubicBezTo>
                <a:lnTo>
                  <a:pt x="1320" y="1374"/>
                </a:lnTo>
                <a:cubicBezTo>
                  <a:pt x="1338" y="1374"/>
                  <a:pt x="1353" y="1389"/>
                  <a:pt x="1353" y="1407"/>
                </a:cubicBezTo>
                <a:cubicBezTo>
                  <a:pt x="1353" y="1426"/>
                  <a:pt x="1338" y="1441"/>
                  <a:pt x="1320" y="1441"/>
                </a:cubicBezTo>
                <a:close/>
                <a:moveTo>
                  <a:pt x="1320" y="815"/>
                </a:moveTo>
                <a:lnTo>
                  <a:pt x="264" y="815"/>
                </a:lnTo>
                <a:cubicBezTo>
                  <a:pt x="246" y="815"/>
                  <a:pt x="231" y="800"/>
                  <a:pt x="231" y="782"/>
                </a:cubicBezTo>
                <a:cubicBezTo>
                  <a:pt x="231" y="763"/>
                  <a:pt x="246" y="748"/>
                  <a:pt x="264" y="748"/>
                </a:cubicBezTo>
                <a:lnTo>
                  <a:pt x="1320" y="748"/>
                </a:lnTo>
                <a:cubicBezTo>
                  <a:pt x="1338" y="748"/>
                  <a:pt x="1353" y="763"/>
                  <a:pt x="1353" y="782"/>
                </a:cubicBezTo>
                <a:cubicBezTo>
                  <a:pt x="1353" y="800"/>
                  <a:pt x="1338" y="815"/>
                  <a:pt x="1320" y="815"/>
                </a:cubicBezTo>
                <a:close/>
                <a:moveTo>
                  <a:pt x="1320" y="573"/>
                </a:moveTo>
                <a:lnTo>
                  <a:pt x="264" y="573"/>
                </a:lnTo>
                <a:cubicBezTo>
                  <a:pt x="246" y="573"/>
                  <a:pt x="231" y="558"/>
                  <a:pt x="231" y="539"/>
                </a:cubicBezTo>
                <a:cubicBezTo>
                  <a:pt x="231" y="521"/>
                  <a:pt x="246" y="506"/>
                  <a:pt x="264" y="506"/>
                </a:cubicBezTo>
                <a:lnTo>
                  <a:pt x="1320" y="506"/>
                </a:lnTo>
                <a:cubicBezTo>
                  <a:pt x="1338" y="506"/>
                  <a:pt x="1353" y="521"/>
                  <a:pt x="1353" y="539"/>
                </a:cubicBezTo>
                <a:cubicBezTo>
                  <a:pt x="1353" y="558"/>
                  <a:pt x="1338" y="573"/>
                  <a:pt x="1320" y="573"/>
                </a:cubicBezTo>
                <a:close/>
                <a:moveTo>
                  <a:pt x="1320" y="330"/>
                </a:moveTo>
                <a:lnTo>
                  <a:pt x="264" y="330"/>
                </a:lnTo>
                <a:cubicBezTo>
                  <a:pt x="246" y="330"/>
                  <a:pt x="231" y="315"/>
                  <a:pt x="231" y="297"/>
                </a:cubicBezTo>
                <a:cubicBezTo>
                  <a:pt x="231" y="278"/>
                  <a:pt x="246" y="264"/>
                  <a:pt x="264" y="264"/>
                </a:cubicBezTo>
                <a:lnTo>
                  <a:pt x="1320" y="264"/>
                </a:lnTo>
                <a:cubicBezTo>
                  <a:pt x="1338" y="264"/>
                  <a:pt x="1353" y="278"/>
                  <a:pt x="1353" y="297"/>
                </a:cubicBezTo>
                <a:cubicBezTo>
                  <a:pt x="1353" y="315"/>
                  <a:pt x="1338" y="330"/>
                  <a:pt x="1320" y="330"/>
                </a:cubicBezTo>
                <a:close/>
              </a:path>
            </a:pathLst>
          </a:custGeom>
          <a:solidFill>
            <a:srgbClr val="4A846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home_86623"/>
          <p:cNvSpPr>
            <a:spLocks noChangeAspect="1"/>
          </p:cNvSpPr>
          <p:nvPr userDrawn="1"/>
        </p:nvSpPr>
        <p:spPr bwMode="auto">
          <a:xfrm>
            <a:off x="6598208" y="2796686"/>
            <a:ext cx="471812" cy="448917"/>
          </a:xfrm>
          <a:custGeom>
            <a:avLst/>
            <a:gdLst>
              <a:gd name="connsiteX0" fmla="*/ 454548 w 606441"/>
              <a:gd name="connsiteY0" fmla="*/ 302103 h 577014"/>
              <a:gd name="connsiteX1" fmla="*/ 454548 w 606441"/>
              <a:gd name="connsiteY1" fmla="*/ 407595 h 577014"/>
              <a:gd name="connsiteX2" fmla="*/ 493728 w 606441"/>
              <a:gd name="connsiteY2" fmla="*/ 407595 h 577014"/>
              <a:gd name="connsiteX3" fmla="*/ 493728 w 606441"/>
              <a:gd name="connsiteY3" fmla="*/ 302103 h 577014"/>
              <a:gd name="connsiteX4" fmla="*/ 112781 w 606441"/>
              <a:gd name="connsiteY4" fmla="*/ 302103 h 577014"/>
              <a:gd name="connsiteX5" fmla="*/ 112781 w 606441"/>
              <a:gd name="connsiteY5" fmla="*/ 407595 h 577014"/>
              <a:gd name="connsiteX6" fmla="*/ 151925 w 606441"/>
              <a:gd name="connsiteY6" fmla="*/ 407595 h 577014"/>
              <a:gd name="connsiteX7" fmla="*/ 151925 w 606441"/>
              <a:gd name="connsiteY7" fmla="*/ 302103 h 577014"/>
              <a:gd name="connsiteX8" fmla="*/ 454548 w 606441"/>
              <a:gd name="connsiteY8" fmla="*/ 254734 h 577014"/>
              <a:gd name="connsiteX9" fmla="*/ 454548 w 606441"/>
              <a:gd name="connsiteY9" fmla="*/ 284328 h 577014"/>
              <a:gd name="connsiteX10" fmla="*/ 493728 w 606441"/>
              <a:gd name="connsiteY10" fmla="*/ 284328 h 577014"/>
              <a:gd name="connsiteX11" fmla="*/ 493728 w 606441"/>
              <a:gd name="connsiteY11" fmla="*/ 254734 h 577014"/>
              <a:gd name="connsiteX12" fmla="*/ 112781 w 606441"/>
              <a:gd name="connsiteY12" fmla="*/ 254734 h 577014"/>
              <a:gd name="connsiteX13" fmla="*/ 112781 w 606441"/>
              <a:gd name="connsiteY13" fmla="*/ 284328 h 577014"/>
              <a:gd name="connsiteX14" fmla="*/ 151925 w 606441"/>
              <a:gd name="connsiteY14" fmla="*/ 284328 h 577014"/>
              <a:gd name="connsiteX15" fmla="*/ 151925 w 606441"/>
              <a:gd name="connsiteY15" fmla="*/ 254734 h 577014"/>
              <a:gd name="connsiteX16" fmla="*/ 445643 w 606441"/>
              <a:gd name="connsiteY16" fmla="*/ 236959 h 577014"/>
              <a:gd name="connsiteX17" fmla="*/ 502633 w 606441"/>
              <a:gd name="connsiteY17" fmla="*/ 236959 h 577014"/>
              <a:gd name="connsiteX18" fmla="*/ 511537 w 606441"/>
              <a:gd name="connsiteY18" fmla="*/ 245847 h 577014"/>
              <a:gd name="connsiteX19" fmla="*/ 511537 w 606441"/>
              <a:gd name="connsiteY19" fmla="*/ 416482 h 577014"/>
              <a:gd name="connsiteX20" fmla="*/ 502633 w 606441"/>
              <a:gd name="connsiteY20" fmla="*/ 425369 h 577014"/>
              <a:gd name="connsiteX21" fmla="*/ 445643 w 606441"/>
              <a:gd name="connsiteY21" fmla="*/ 425369 h 577014"/>
              <a:gd name="connsiteX22" fmla="*/ 436738 w 606441"/>
              <a:gd name="connsiteY22" fmla="*/ 416482 h 577014"/>
              <a:gd name="connsiteX23" fmla="*/ 436738 w 606441"/>
              <a:gd name="connsiteY23" fmla="*/ 245847 h 577014"/>
              <a:gd name="connsiteX24" fmla="*/ 445643 w 606441"/>
              <a:gd name="connsiteY24" fmla="*/ 236959 h 577014"/>
              <a:gd name="connsiteX25" fmla="*/ 103885 w 606441"/>
              <a:gd name="connsiteY25" fmla="*/ 236959 h 577014"/>
              <a:gd name="connsiteX26" fmla="*/ 160821 w 606441"/>
              <a:gd name="connsiteY26" fmla="*/ 236959 h 577014"/>
              <a:gd name="connsiteX27" fmla="*/ 169718 w 606441"/>
              <a:gd name="connsiteY27" fmla="*/ 245847 h 577014"/>
              <a:gd name="connsiteX28" fmla="*/ 169718 w 606441"/>
              <a:gd name="connsiteY28" fmla="*/ 416482 h 577014"/>
              <a:gd name="connsiteX29" fmla="*/ 160821 w 606441"/>
              <a:gd name="connsiteY29" fmla="*/ 425369 h 577014"/>
              <a:gd name="connsiteX30" fmla="*/ 103885 w 606441"/>
              <a:gd name="connsiteY30" fmla="*/ 425369 h 577014"/>
              <a:gd name="connsiteX31" fmla="*/ 94989 w 606441"/>
              <a:gd name="connsiteY31" fmla="*/ 416482 h 577014"/>
              <a:gd name="connsiteX32" fmla="*/ 94989 w 606441"/>
              <a:gd name="connsiteY32" fmla="*/ 245847 h 577014"/>
              <a:gd name="connsiteX33" fmla="*/ 103885 w 606441"/>
              <a:gd name="connsiteY33" fmla="*/ 236959 h 577014"/>
              <a:gd name="connsiteX34" fmla="*/ 360392 w 606441"/>
              <a:gd name="connsiteY34" fmla="*/ 77270 h 577014"/>
              <a:gd name="connsiteX35" fmla="*/ 374806 w 606441"/>
              <a:gd name="connsiteY35" fmla="*/ 86684 h 577014"/>
              <a:gd name="connsiteX36" fmla="*/ 377387 w 606441"/>
              <a:gd name="connsiteY36" fmla="*/ 98939 h 577014"/>
              <a:gd name="connsiteX37" fmla="*/ 370002 w 606441"/>
              <a:gd name="connsiteY37" fmla="*/ 103025 h 577014"/>
              <a:gd name="connsiteX38" fmla="*/ 365108 w 606441"/>
              <a:gd name="connsiteY38" fmla="*/ 101515 h 577014"/>
              <a:gd name="connsiteX39" fmla="*/ 350605 w 606441"/>
              <a:gd name="connsiteY39" fmla="*/ 92101 h 577014"/>
              <a:gd name="connsiteX40" fmla="*/ 348114 w 606441"/>
              <a:gd name="connsiteY40" fmla="*/ 79845 h 577014"/>
              <a:gd name="connsiteX41" fmla="*/ 360392 w 606441"/>
              <a:gd name="connsiteY41" fmla="*/ 77270 h 577014"/>
              <a:gd name="connsiteX42" fmla="*/ 303139 w 606441"/>
              <a:gd name="connsiteY42" fmla="*/ 17773 h 577014"/>
              <a:gd name="connsiteX43" fmla="*/ 302872 w 606441"/>
              <a:gd name="connsiteY43" fmla="*/ 17862 h 577014"/>
              <a:gd name="connsiteX44" fmla="*/ 301626 w 606441"/>
              <a:gd name="connsiteY44" fmla="*/ 17951 h 577014"/>
              <a:gd name="connsiteX45" fmla="*/ 301270 w 606441"/>
              <a:gd name="connsiteY45" fmla="*/ 17951 h 577014"/>
              <a:gd name="connsiteX46" fmla="*/ 300914 w 606441"/>
              <a:gd name="connsiteY46" fmla="*/ 18129 h 577014"/>
              <a:gd name="connsiteX47" fmla="*/ 300291 w 606441"/>
              <a:gd name="connsiteY47" fmla="*/ 18306 h 577014"/>
              <a:gd name="connsiteX48" fmla="*/ 299578 w 606441"/>
              <a:gd name="connsiteY48" fmla="*/ 18484 h 577014"/>
              <a:gd name="connsiteX49" fmla="*/ 299311 w 606441"/>
              <a:gd name="connsiteY49" fmla="*/ 18573 h 577014"/>
              <a:gd name="connsiteX50" fmla="*/ 298065 w 606441"/>
              <a:gd name="connsiteY50" fmla="*/ 19195 h 577014"/>
              <a:gd name="connsiteX51" fmla="*/ 297353 w 606441"/>
              <a:gd name="connsiteY51" fmla="*/ 19639 h 577014"/>
              <a:gd name="connsiteX52" fmla="*/ 22322 w 606441"/>
              <a:gd name="connsiteY52" fmla="*/ 199506 h 577014"/>
              <a:gd name="connsiteX53" fmla="*/ 17960 w 606441"/>
              <a:gd name="connsiteY53" fmla="*/ 205905 h 577014"/>
              <a:gd name="connsiteX54" fmla="*/ 19473 w 606441"/>
              <a:gd name="connsiteY54" fmla="*/ 213459 h 577014"/>
              <a:gd name="connsiteX55" fmla="*/ 27929 w 606441"/>
              <a:gd name="connsiteY55" fmla="*/ 217991 h 577014"/>
              <a:gd name="connsiteX56" fmla="*/ 33447 w 606441"/>
              <a:gd name="connsiteY56" fmla="*/ 216391 h 577014"/>
              <a:gd name="connsiteX57" fmla="*/ 298332 w 606441"/>
              <a:gd name="connsiteY57" fmla="*/ 43100 h 577014"/>
              <a:gd name="connsiteX58" fmla="*/ 308123 w 606441"/>
              <a:gd name="connsiteY58" fmla="*/ 43100 h 577014"/>
              <a:gd name="connsiteX59" fmla="*/ 331443 w 606441"/>
              <a:gd name="connsiteY59" fmla="*/ 58385 h 577014"/>
              <a:gd name="connsiteX60" fmla="*/ 334024 w 606441"/>
              <a:gd name="connsiteY60" fmla="*/ 70649 h 577014"/>
              <a:gd name="connsiteX61" fmla="*/ 321652 w 606441"/>
              <a:gd name="connsiteY61" fmla="*/ 73226 h 577014"/>
              <a:gd name="connsiteX62" fmla="*/ 303228 w 606441"/>
              <a:gd name="connsiteY62" fmla="*/ 61140 h 577014"/>
              <a:gd name="connsiteX63" fmla="*/ 65223 w 606441"/>
              <a:gd name="connsiteY63" fmla="*/ 216835 h 577014"/>
              <a:gd name="connsiteX64" fmla="*/ 65223 w 606441"/>
              <a:gd name="connsiteY64" fmla="*/ 217458 h 577014"/>
              <a:gd name="connsiteX65" fmla="*/ 65223 w 606441"/>
              <a:gd name="connsiteY65" fmla="*/ 502366 h 577014"/>
              <a:gd name="connsiteX66" fmla="*/ 170251 w 606441"/>
              <a:gd name="connsiteY66" fmla="*/ 502366 h 577014"/>
              <a:gd name="connsiteX67" fmla="*/ 179152 w 606441"/>
              <a:gd name="connsiteY67" fmla="*/ 511253 h 577014"/>
              <a:gd name="connsiteX68" fmla="*/ 170251 w 606441"/>
              <a:gd name="connsiteY68" fmla="*/ 520139 h 577014"/>
              <a:gd name="connsiteX69" fmla="*/ 65223 w 606441"/>
              <a:gd name="connsiteY69" fmla="*/ 520139 h 577014"/>
              <a:gd name="connsiteX70" fmla="*/ 65223 w 606441"/>
              <a:gd name="connsiteY70" fmla="*/ 559241 h 577014"/>
              <a:gd name="connsiteX71" fmla="*/ 199357 w 606441"/>
              <a:gd name="connsiteY71" fmla="*/ 559241 h 577014"/>
              <a:gd name="connsiteX72" fmla="*/ 199357 w 606441"/>
              <a:gd name="connsiteY72" fmla="*/ 245895 h 577014"/>
              <a:gd name="connsiteX73" fmla="*/ 208257 w 606441"/>
              <a:gd name="connsiteY73" fmla="*/ 237009 h 577014"/>
              <a:gd name="connsiteX74" fmla="*/ 398109 w 606441"/>
              <a:gd name="connsiteY74" fmla="*/ 237009 h 577014"/>
              <a:gd name="connsiteX75" fmla="*/ 407010 w 606441"/>
              <a:gd name="connsiteY75" fmla="*/ 245895 h 577014"/>
              <a:gd name="connsiteX76" fmla="*/ 407010 w 606441"/>
              <a:gd name="connsiteY76" fmla="*/ 559241 h 577014"/>
              <a:gd name="connsiteX77" fmla="*/ 541144 w 606441"/>
              <a:gd name="connsiteY77" fmla="*/ 559241 h 577014"/>
              <a:gd name="connsiteX78" fmla="*/ 541144 w 606441"/>
              <a:gd name="connsiteY78" fmla="*/ 520139 h 577014"/>
              <a:gd name="connsiteX79" fmla="*/ 436115 w 606441"/>
              <a:gd name="connsiteY79" fmla="*/ 520139 h 577014"/>
              <a:gd name="connsiteX80" fmla="*/ 427215 w 606441"/>
              <a:gd name="connsiteY80" fmla="*/ 511253 h 577014"/>
              <a:gd name="connsiteX81" fmla="*/ 436115 w 606441"/>
              <a:gd name="connsiteY81" fmla="*/ 502366 h 577014"/>
              <a:gd name="connsiteX82" fmla="*/ 541144 w 606441"/>
              <a:gd name="connsiteY82" fmla="*/ 502366 h 577014"/>
              <a:gd name="connsiteX83" fmla="*/ 541144 w 606441"/>
              <a:gd name="connsiteY83" fmla="*/ 217458 h 577014"/>
              <a:gd name="connsiteX84" fmla="*/ 541144 w 606441"/>
              <a:gd name="connsiteY84" fmla="*/ 216835 h 577014"/>
              <a:gd name="connsiteX85" fmla="*/ 394104 w 606441"/>
              <a:gd name="connsiteY85" fmla="*/ 120592 h 577014"/>
              <a:gd name="connsiteX86" fmla="*/ 391523 w 606441"/>
              <a:gd name="connsiteY86" fmla="*/ 108329 h 577014"/>
              <a:gd name="connsiteX87" fmla="*/ 403895 w 606441"/>
              <a:gd name="connsiteY87" fmla="*/ 105752 h 577014"/>
              <a:gd name="connsiteX88" fmla="*/ 573009 w 606441"/>
              <a:gd name="connsiteY88" fmla="*/ 216391 h 577014"/>
              <a:gd name="connsiteX89" fmla="*/ 578527 w 606441"/>
              <a:gd name="connsiteY89" fmla="*/ 217991 h 577014"/>
              <a:gd name="connsiteX90" fmla="*/ 586983 w 606441"/>
              <a:gd name="connsiteY90" fmla="*/ 213459 h 577014"/>
              <a:gd name="connsiteX91" fmla="*/ 588407 w 606441"/>
              <a:gd name="connsiteY91" fmla="*/ 205905 h 577014"/>
              <a:gd name="connsiteX92" fmla="*/ 584045 w 606441"/>
              <a:gd name="connsiteY92" fmla="*/ 199506 h 577014"/>
              <a:gd name="connsiteX93" fmla="*/ 309102 w 606441"/>
              <a:gd name="connsiteY93" fmla="*/ 19639 h 577014"/>
              <a:gd name="connsiteX94" fmla="*/ 308301 w 606441"/>
              <a:gd name="connsiteY94" fmla="*/ 19195 h 577014"/>
              <a:gd name="connsiteX95" fmla="*/ 307055 w 606441"/>
              <a:gd name="connsiteY95" fmla="*/ 18573 h 577014"/>
              <a:gd name="connsiteX96" fmla="*/ 306877 w 606441"/>
              <a:gd name="connsiteY96" fmla="*/ 18484 h 577014"/>
              <a:gd name="connsiteX97" fmla="*/ 306076 w 606441"/>
              <a:gd name="connsiteY97" fmla="*/ 18306 h 577014"/>
              <a:gd name="connsiteX98" fmla="*/ 305542 w 606441"/>
              <a:gd name="connsiteY98" fmla="*/ 18129 h 577014"/>
              <a:gd name="connsiteX99" fmla="*/ 305186 w 606441"/>
              <a:gd name="connsiteY99" fmla="*/ 17951 h 577014"/>
              <a:gd name="connsiteX100" fmla="*/ 304741 w 606441"/>
              <a:gd name="connsiteY100" fmla="*/ 17951 h 577014"/>
              <a:gd name="connsiteX101" fmla="*/ 303495 w 606441"/>
              <a:gd name="connsiteY101" fmla="*/ 17862 h 577014"/>
              <a:gd name="connsiteX102" fmla="*/ 303139 w 606441"/>
              <a:gd name="connsiteY102" fmla="*/ 17773 h 577014"/>
              <a:gd name="connsiteX103" fmla="*/ 303228 w 606441"/>
              <a:gd name="connsiteY103" fmla="*/ 0 h 577014"/>
              <a:gd name="connsiteX104" fmla="*/ 305542 w 606441"/>
              <a:gd name="connsiteY104" fmla="*/ 177 h 577014"/>
              <a:gd name="connsiteX105" fmla="*/ 306165 w 606441"/>
              <a:gd name="connsiteY105" fmla="*/ 266 h 577014"/>
              <a:gd name="connsiteX106" fmla="*/ 308568 w 606441"/>
              <a:gd name="connsiteY106" fmla="*/ 533 h 577014"/>
              <a:gd name="connsiteX107" fmla="*/ 310971 w 606441"/>
              <a:gd name="connsiteY107" fmla="*/ 1155 h 577014"/>
              <a:gd name="connsiteX108" fmla="*/ 311594 w 606441"/>
              <a:gd name="connsiteY108" fmla="*/ 1422 h 577014"/>
              <a:gd name="connsiteX109" fmla="*/ 313731 w 606441"/>
              <a:gd name="connsiteY109" fmla="*/ 2044 h 577014"/>
              <a:gd name="connsiteX110" fmla="*/ 317113 w 606441"/>
              <a:gd name="connsiteY110" fmla="*/ 3821 h 577014"/>
              <a:gd name="connsiteX111" fmla="*/ 318448 w 606441"/>
              <a:gd name="connsiteY111" fmla="*/ 4532 h 577014"/>
              <a:gd name="connsiteX112" fmla="*/ 318804 w 606441"/>
              <a:gd name="connsiteY112" fmla="*/ 4799 h 577014"/>
              <a:gd name="connsiteX113" fmla="*/ 593836 w 606441"/>
              <a:gd name="connsiteY113" fmla="*/ 184666 h 577014"/>
              <a:gd name="connsiteX114" fmla="*/ 605852 w 606441"/>
              <a:gd name="connsiteY114" fmla="*/ 202261 h 577014"/>
              <a:gd name="connsiteX115" fmla="*/ 601847 w 606441"/>
              <a:gd name="connsiteY115" fmla="*/ 223234 h 577014"/>
              <a:gd name="connsiteX116" fmla="*/ 578527 w 606441"/>
              <a:gd name="connsiteY116" fmla="*/ 235764 h 577014"/>
              <a:gd name="connsiteX117" fmla="*/ 563218 w 606441"/>
              <a:gd name="connsiteY117" fmla="*/ 231232 h 577014"/>
              <a:gd name="connsiteX118" fmla="*/ 558945 w 606441"/>
              <a:gd name="connsiteY118" fmla="*/ 228388 h 577014"/>
              <a:gd name="connsiteX119" fmla="*/ 558945 w 606441"/>
              <a:gd name="connsiteY119" fmla="*/ 559241 h 577014"/>
              <a:gd name="connsiteX120" fmla="*/ 569003 w 606441"/>
              <a:gd name="connsiteY120" fmla="*/ 559241 h 577014"/>
              <a:gd name="connsiteX121" fmla="*/ 577904 w 606441"/>
              <a:gd name="connsiteY121" fmla="*/ 568128 h 577014"/>
              <a:gd name="connsiteX122" fmla="*/ 569003 w 606441"/>
              <a:gd name="connsiteY122" fmla="*/ 577014 h 577014"/>
              <a:gd name="connsiteX123" fmla="*/ 379151 w 606441"/>
              <a:gd name="connsiteY123" fmla="*/ 577014 h 577014"/>
              <a:gd name="connsiteX124" fmla="*/ 370250 w 606441"/>
              <a:gd name="connsiteY124" fmla="*/ 568128 h 577014"/>
              <a:gd name="connsiteX125" fmla="*/ 379151 w 606441"/>
              <a:gd name="connsiteY125" fmla="*/ 559241 h 577014"/>
              <a:gd name="connsiteX126" fmla="*/ 389209 w 606441"/>
              <a:gd name="connsiteY126" fmla="*/ 559241 h 577014"/>
              <a:gd name="connsiteX127" fmla="*/ 389209 w 606441"/>
              <a:gd name="connsiteY127" fmla="*/ 254782 h 577014"/>
              <a:gd name="connsiteX128" fmla="*/ 217158 w 606441"/>
              <a:gd name="connsiteY128" fmla="*/ 254782 h 577014"/>
              <a:gd name="connsiteX129" fmla="*/ 217158 w 606441"/>
              <a:gd name="connsiteY129" fmla="*/ 559241 h 577014"/>
              <a:gd name="connsiteX130" fmla="*/ 227216 w 606441"/>
              <a:gd name="connsiteY130" fmla="*/ 559241 h 577014"/>
              <a:gd name="connsiteX131" fmla="*/ 236116 w 606441"/>
              <a:gd name="connsiteY131" fmla="*/ 568128 h 577014"/>
              <a:gd name="connsiteX132" fmla="*/ 227216 w 606441"/>
              <a:gd name="connsiteY132" fmla="*/ 577014 h 577014"/>
              <a:gd name="connsiteX133" fmla="*/ 37364 w 606441"/>
              <a:gd name="connsiteY133" fmla="*/ 577014 h 577014"/>
              <a:gd name="connsiteX134" fmla="*/ 28463 w 606441"/>
              <a:gd name="connsiteY134" fmla="*/ 568128 h 577014"/>
              <a:gd name="connsiteX135" fmla="*/ 37364 w 606441"/>
              <a:gd name="connsiteY135" fmla="*/ 559241 h 577014"/>
              <a:gd name="connsiteX136" fmla="*/ 47422 w 606441"/>
              <a:gd name="connsiteY136" fmla="*/ 559241 h 577014"/>
              <a:gd name="connsiteX137" fmla="*/ 47422 w 606441"/>
              <a:gd name="connsiteY137" fmla="*/ 228388 h 577014"/>
              <a:gd name="connsiteX138" fmla="*/ 43149 w 606441"/>
              <a:gd name="connsiteY138" fmla="*/ 231232 h 577014"/>
              <a:gd name="connsiteX139" fmla="*/ 27929 w 606441"/>
              <a:gd name="connsiteY139" fmla="*/ 235764 h 577014"/>
              <a:gd name="connsiteX140" fmla="*/ 4520 w 606441"/>
              <a:gd name="connsiteY140" fmla="*/ 223234 h 577014"/>
              <a:gd name="connsiteX141" fmla="*/ 604 w 606441"/>
              <a:gd name="connsiteY141" fmla="*/ 202261 h 577014"/>
              <a:gd name="connsiteX142" fmla="*/ 12620 w 606441"/>
              <a:gd name="connsiteY142" fmla="*/ 184666 h 577014"/>
              <a:gd name="connsiteX143" fmla="*/ 287652 w 606441"/>
              <a:gd name="connsiteY143" fmla="*/ 4710 h 577014"/>
              <a:gd name="connsiteX144" fmla="*/ 287830 w 606441"/>
              <a:gd name="connsiteY144" fmla="*/ 4621 h 577014"/>
              <a:gd name="connsiteX145" fmla="*/ 287919 w 606441"/>
              <a:gd name="connsiteY145" fmla="*/ 4532 h 577014"/>
              <a:gd name="connsiteX146" fmla="*/ 289343 w 606441"/>
              <a:gd name="connsiteY146" fmla="*/ 3821 h 577014"/>
              <a:gd name="connsiteX147" fmla="*/ 292725 w 606441"/>
              <a:gd name="connsiteY147" fmla="*/ 2044 h 577014"/>
              <a:gd name="connsiteX148" fmla="*/ 294772 w 606441"/>
              <a:gd name="connsiteY148" fmla="*/ 1333 h 577014"/>
              <a:gd name="connsiteX149" fmla="*/ 295484 w 606441"/>
              <a:gd name="connsiteY149" fmla="*/ 1155 h 577014"/>
              <a:gd name="connsiteX150" fmla="*/ 297798 w 606441"/>
              <a:gd name="connsiteY150" fmla="*/ 533 h 577014"/>
              <a:gd name="connsiteX151" fmla="*/ 300202 w 606441"/>
              <a:gd name="connsiteY151" fmla="*/ 266 h 577014"/>
              <a:gd name="connsiteX152" fmla="*/ 300914 w 606441"/>
              <a:gd name="connsiteY152" fmla="*/ 177 h 577014"/>
              <a:gd name="connsiteX153" fmla="*/ 303228 w 606441"/>
              <a:gd name="connsiteY153" fmla="*/ 0 h 577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606441" h="577014">
                <a:moveTo>
                  <a:pt x="454548" y="302103"/>
                </a:moveTo>
                <a:lnTo>
                  <a:pt x="454548" y="407595"/>
                </a:lnTo>
                <a:lnTo>
                  <a:pt x="493728" y="407595"/>
                </a:lnTo>
                <a:lnTo>
                  <a:pt x="493728" y="302103"/>
                </a:lnTo>
                <a:close/>
                <a:moveTo>
                  <a:pt x="112781" y="302103"/>
                </a:moveTo>
                <a:lnTo>
                  <a:pt x="112781" y="407595"/>
                </a:lnTo>
                <a:lnTo>
                  <a:pt x="151925" y="407595"/>
                </a:lnTo>
                <a:lnTo>
                  <a:pt x="151925" y="302103"/>
                </a:lnTo>
                <a:close/>
                <a:moveTo>
                  <a:pt x="454548" y="254734"/>
                </a:moveTo>
                <a:lnTo>
                  <a:pt x="454548" y="284328"/>
                </a:lnTo>
                <a:lnTo>
                  <a:pt x="493728" y="284328"/>
                </a:lnTo>
                <a:lnTo>
                  <a:pt x="493728" y="254734"/>
                </a:lnTo>
                <a:close/>
                <a:moveTo>
                  <a:pt x="112781" y="254734"/>
                </a:moveTo>
                <a:lnTo>
                  <a:pt x="112781" y="284328"/>
                </a:lnTo>
                <a:lnTo>
                  <a:pt x="151925" y="284328"/>
                </a:lnTo>
                <a:lnTo>
                  <a:pt x="151925" y="254734"/>
                </a:lnTo>
                <a:close/>
                <a:moveTo>
                  <a:pt x="445643" y="236959"/>
                </a:moveTo>
                <a:lnTo>
                  <a:pt x="502633" y="236959"/>
                </a:lnTo>
                <a:cubicBezTo>
                  <a:pt x="507530" y="236959"/>
                  <a:pt x="511537" y="240870"/>
                  <a:pt x="511537" y="245847"/>
                </a:cubicBezTo>
                <a:lnTo>
                  <a:pt x="511537" y="416482"/>
                </a:lnTo>
                <a:cubicBezTo>
                  <a:pt x="511537" y="421370"/>
                  <a:pt x="507530" y="425369"/>
                  <a:pt x="502633" y="425369"/>
                </a:cubicBezTo>
                <a:lnTo>
                  <a:pt x="445643" y="425369"/>
                </a:lnTo>
                <a:cubicBezTo>
                  <a:pt x="440745" y="425369"/>
                  <a:pt x="436738" y="421370"/>
                  <a:pt x="436738" y="416482"/>
                </a:cubicBezTo>
                <a:lnTo>
                  <a:pt x="436738" y="245847"/>
                </a:lnTo>
                <a:cubicBezTo>
                  <a:pt x="436738" y="240870"/>
                  <a:pt x="440745" y="236959"/>
                  <a:pt x="445643" y="236959"/>
                </a:cubicBezTo>
                <a:close/>
                <a:moveTo>
                  <a:pt x="103885" y="236959"/>
                </a:moveTo>
                <a:lnTo>
                  <a:pt x="160821" y="236959"/>
                </a:lnTo>
                <a:cubicBezTo>
                  <a:pt x="165714" y="236959"/>
                  <a:pt x="169718" y="240870"/>
                  <a:pt x="169718" y="245847"/>
                </a:cubicBezTo>
                <a:lnTo>
                  <a:pt x="169718" y="416482"/>
                </a:lnTo>
                <a:cubicBezTo>
                  <a:pt x="169718" y="421370"/>
                  <a:pt x="165714" y="425369"/>
                  <a:pt x="160821" y="425369"/>
                </a:cubicBezTo>
                <a:lnTo>
                  <a:pt x="103885" y="425369"/>
                </a:lnTo>
                <a:cubicBezTo>
                  <a:pt x="98992" y="425369"/>
                  <a:pt x="94989" y="421370"/>
                  <a:pt x="94989" y="416482"/>
                </a:cubicBezTo>
                <a:lnTo>
                  <a:pt x="94989" y="245847"/>
                </a:lnTo>
                <a:cubicBezTo>
                  <a:pt x="94989" y="240870"/>
                  <a:pt x="98992" y="236959"/>
                  <a:pt x="103885" y="236959"/>
                </a:cubicBezTo>
                <a:close/>
                <a:moveTo>
                  <a:pt x="360392" y="77270"/>
                </a:moveTo>
                <a:lnTo>
                  <a:pt x="374806" y="86684"/>
                </a:lnTo>
                <a:cubicBezTo>
                  <a:pt x="378988" y="89348"/>
                  <a:pt x="380145" y="94854"/>
                  <a:pt x="377387" y="98939"/>
                </a:cubicBezTo>
                <a:cubicBezTo>
                  <a:pt x="375696" y="101604"/>
                  <a:pt x="372849" y="103025"/>
                  <a:pt x="370002" y="103025"/>
                </a:cubicBezTo>
                <a:cubicBezTo>
                  <a:pt x="368311" y="103025"/>
                  <a:pt x="366621" y="102492"/>
                  <a:pt x="365108" y="101515"/>
                </a:cubicBezTo>
                <a:lnTo>
                  <a:pt x="350605" y="92101"/>
                </a:lnTo>
                <a:cubicBezTo>
                  <a:pt x="346512" y="89437"/>
                  <a:pt x="345356" y="83931"/>
                  <a:pt x="348114" y="79845"/>
                </a:cubicBezTo>
                <a:cubicBezTo>
                  <a:pt x="350783" y="75671"/>
                  <a:pt x="356300" y="74517"/>
                  <a:pt x="360392" y="77270"/>
                </a:cubicBezTo>
                <a:close/>
                <a:moveTo>
                  <a:pt x="303139" y="17773"/>
                </a:moveTo>
                <a:cubicBezTo>
                  <a:pt x="303139" y="17773"/>
                  <a:pt x="302961" y="17862"/>
                  <a:pt x="302872" y="17862"/>
                </a:cubicBezTo>
                <a:lnTo>
                  <a:pt x="301626" y="17951"/>
                </a:lnTo>
                <a:cubicBezTo>
                  <a:pt x="301537" y="17951"/>
                  <a:pt x="301359" y="17951"/>
                  <a:pt x="301270" y="17951"/>
                </a:cubicBezTo>
                <a:cubicBezTo>
                  <a:pt x="301181" y="18040"/>
                  <a:pt x="301003" y="18040"/>
                  <a:pt x="300914" y="18129"/>
                </a:cubicBezTo>
                <a:lnTo>
                  <a:pt x="300291" y="18306"/>
                </a:lnTo>
                <a:cubicBezTo>
                  <a:pt x="300024" y="18395"/>
                  <a:pt x="299845" y="18395"/>
                  <a:pt x="299578" y="18484"/>
                </a:cubicBezTo>
                <a:cubicBezTo>
                  <a:pt x="299489" y="18484"/>
                  <a:pt x="299400" y="18573"/>
                  <a:pt x="299311" y="18573"/>
                </a:cubicBezTo>
                <a:cubicBezTo>
                  <a:pt x="298955" y="18751"/>
                  <a:pt x="298421" y="19017"/>
                  <a:pt x="298065" y="19195"/>
                </a:cubicBezTo>
                <a:cubicBezTo>
                  <a:pt x="297887" y="19373"/>
                  <a:pt x="297620" y="19551"/>
                  <a:pt x="297353" y="19639"/>
                </a:cubicBezTo>
                <a:lnTo>
                  <a:pt x="22322" y="199506"/>
                </a:lnTo>
                <a:cubicBezTo>
                  <a:pt x="20096" y="201017"/>
                  <a:pt x="18583" y="203239"/>
                  <a:pt x="17960" y="205905"/>
                </a:cubicBezTo>
                <a:cubicBezTo>
                  <a:pt x="17426" y="208571"/>
                  <a:pt x="17960" y="211237"/>
                  <a:pt x="19473" y="213459"/>
                </a:cubicBezTo>
                <a:cubicBezTo>
                  <a:pt x="21343" y="216302"/>
                  <a:pt x="24458" y="217991"/>
                  <a:pt x="27929" y="217991"/>
                </a:cubicBezTo>
                <a:cubicBezTo>
                  <a:pt x="29887" y="217991"/>
                  <a:pt x="31756" y="217458"/>
                  <a:pt x="33447" y="216391"/>
                </a:cubicBezTo>
                <a:lnTo>
                  <a:pt x="298332" y="43100"/>
                </a:lnTo>
                <a:cubicBezTo>
                  <a:pt x="301270" y="41145"/>
                  <a:pt x="305097" y="41145"/>
                  <a:pt x="308123" y="43100"/>
                </a:cubicBezTo>
                <a:lnTo>
                  <a:pt x="331443" y="58385"/>
                </a:lnTo>
                <a:cubicBezTo>
                  <a:pt x="335537" y="61051"/>
                  <a:pt x="336694" y="66561"/>
                  <a:pt x="334024" y="70649"/>
                </a:cubicBezTo>
                <a:cubicBezTo>
                  <a:pt x="331265" y="74737"/>
                  <a:pt x="325747" y="75892"/>
                  <a:pt x="321652" y="73226"/>
                </a:cubicBezTo>
                <a:lnTo>
                  <a:pt x="303228" y="61140"/>
                </a:lnTo>
                <a:lnTo>
                  <a:pt x="65223" y="216835"/>
                </a:lnTo>
                <a:cubicBezTo>
                  <a:pt x="65223" y="217013"/>
                  <a:pt x="65223" y="217191"/>
                  <a:pt x="65223" y="217458"/>
                </a:cubicBezTo>
                <a:lnTo>
                  <a:pt x="65223" y="502366"/>
                </a:lnTo>
                <a:lnTo>
                  <a:pt x="170251" y="502366"/>
                </a:lnTo>
                <a:cubicBezTo>
                  <a:pt x="175236" y="502366"/>
                  <a:pt x="179152" y="506365"/>
                  <a:pt x="179152" y="511253"/>
                </a:cubicBezTo>
                <a:cubicBezTo>
                  <a:pt x="179152" y="516229"/>
                  <a:pt x="175236" y="520139"/>
                  <a:pt x="170251" y="520139"/>
                </a:cubicBezTo>
                <a:lnTo>
                  <a:pt x="65223" y="520139"/>
                </a:lnTo>
                <a:lnTo>
                  <a:pt x="65223" y="559241"/>
                </a:lnTo>
                <a:lnTo>
                  <a:pt x="199357" y="559241"/>
                </a:lnTo>
                <a:lnTo>
                  <a:pt x="199357" y="245895"/>
                </a:lnTo>
                <a:cubicBezTo>
                  <a:pt x="199357" y="240919"/>
                  <a:pt x="203362" y="237009"/>
                  <a:pt x="208257" y="237009"/>
                </a:cubicBezTo>
                <a:lnTo>
                  <a:pt x="398109" y="237009"/>
                </a:lnTo>
                <a:cubicBezTo>
                  <a:pt x="403094" y="237009"/>
                  <a:pt x="407010" y="240919"/>
                  <a:pt x="407010" y="245895"/>
                </a:cubicBezTo>
                <a:lnTo>
                  <a:pt x="407010" y="559241"/>
                </a:lnTo>
                <a:lnTo>
                  <a:pt x="541144" y="559241"/>
                </a:lnTo>
                <a:lnTo>
                  <a:pt x="541144" y="520139"/>
                </a:lnTo>
                <a:lnTo>
                  <a:pt x="436115" y="520139"/>
                </a:lnTo>
                <a:cubicBezTo>
                  <a:pt x="431220" y="520139"/>
                  <a:pt x="427215" y="516229"/>
                  <a:pt x="427215" y="511253"/>
                </a:cubicBezTo>
                <a:cubicBezTo>
                  <a:pt x="427215" y="506365"/>
                  <a:pt x="431220" y="502366"/>
                  <a:pt x="436115" y="502366"/>
                </a:cubicBezTo>
                <a:lnTo>
                  <a:pt x="541144" y="502366"/>
                </a:lnTo>
                <a:lnTo>
                  <a:pt x="541144" y="217458"/>
                </a:lnTo>
                <a:cubicBezTo>
                  <a:pt x="541144" y="217191"/>
                  <a:pt x="541144" y="217013"/>
                  <a:pt x="541144" y="216835"/>
                </a:cubicBezTo>
                <a:lnTo>
                  <a:pt x="394104" y="120592"/>
                </a:lnTo>
                <a:cubicBezTo>
                  <a:pt x="390010" y="117926"/>
                  <a:pt x="388853" y="112417"/>
                  <a:pt x="391523" y="108329"/>
                </a:cubicBezTo>
                <a:cubicBezTo>
                  <a:pt x="394193" y="104152"/>
                  <a:pt x="399711" y="102997"/>
                  <a:pt x="403895" y="105752"/>
                </a:cubicBezTo>
                <a:lnTo>
                  <a:pt x="573009" y="216391"/>
                </a:lnTo>
                <a:cubicBezTo>
                  <a:pt x="574611" y="217458"/>
                  <a:pt x="576569" y="217991"/>
                  <a:pt x="578527" y="217991"/>
                </a:cubicBezTo>
                <a:cubicBezTo>
                  <a:pt x="581909" y="217991"/>
                  <a:pt x="585113" y="216302"/>
                  <a:pt x="586983" y="213459"/>
                </a:cubicBezTo>
                <a:cubicBezTo>
                  <a:pt x="588407" y="211237"/>
                  <a:pt x="588941" y="208571"/>
                  <a:pt x="588407" y="205905"/>
                </a:cubicBezTo>
                <a:cubicBezTo>
                  <a:pt x="587873" y="203239"/>
                  <a:pt x="586271" y="201017"/>
                  <a:pt x="584045" y="199506"/>
                </a:cubicBezTo>
                <a:lnTo>
                  <a:pt x="309102" y="19639"/>
                </a:lnTo>
                <a:cubicBezTo>
                  <a:pt x="308835" y="19551"/>
                  <a:pt x="308568" y="19373"/>
                  <a:pt x="308301" y="19195"/>
                </a:cubicBezTo>
                <a:cubicBezTo>
                  <a:pt x="308034" y="19017"/>
                  <a:pt x="307411" y="18751"/>
                  <a:pt x="307055" y="18573"/>
                </a:cubicBezTo>
                <a:cubicBezTo>
                  <a:pt x="307055" y="18573"/>
                  <a:pt x="306966" y="18484"/>
                  <a:pt x="306877" y="18484"/>
                </a:cubicBezTo>
                <a:cubicBezTo>
                  <a:pt x="306610" y="18395"/>
                  <a:pt x="306343" y="18395"/>
                  <a:pt x="306076" y="18306"/>
                </a:cubicBezTo>
                <a:lnTo>
                  <a:pt x="305542" y="18129"/>
                </a:lnTo>
                <a:cubicBezTo>
                  <a:pt x="305453" y="18040"/>
                  <a:pt x="305275" y="18040"/>
                  <a:pt x="305186" y="17951"/>
                </a:cubicBezTo>
                <a:cubicBezTo>
                  <a:pt x="305008" y="17951"/>
                  <a:pt x="304919" y="17951"/>
                  <a:pt x="304741" y="17951"/>
                </a:cubicBezTo>
                <a:lnTo>
                  <a:pt x="303495" y="17862"/>
                </a:lnTo>
                <a:cubicBezTo>
                  <a:pt x="303406" y="17862"/>
                  <a:pt x="303317" y="17773"/>
                  <a:pt x="303139" y="17773"/>
                </a:cubicBezTo>
                <a:close/>
                <a:moveTo>
                  <a:pt x="303228" y="0"/>
                </a:moveTo>
                <a:cubicBezTo>
                  <a:pt x="304118" y="0"/>
                  <a:pt x="304919" y="89"/>
                  <a:pt x="305542" y="177"/>
                </a:cubicBezTo>
                <a:lnTo>
                  <a:pt x="306165" y="266"/>
                </a:lnTo>
                <a:cubicBezTo>
                  <a:pt x="306788" y="266"/>
                  <a:pt x="307589" y="355"/>
                  <a:pt x="308568" y="533"/>
                </a:cubicBezTo>
                <a:cubicBezTo>
                  <a:pt x="309547" y="711"/>
                  <a:pt x="310348" y="977"/>
                  <a:pt x="310971" y="1155"/>
                </a:cubicBezTo>
                <a:lnTo>
                  <a:pt x="311594" y="1422"/>
                </a:lnTo>
                <a:cubicBezTo>
                  <a:pt x="312128" y="1510"/>
                  <a:pt x="312841" y="1688"/>
                  <a:pt x="313731" y="2044"/>
                </a:cubicBezTo>
                <a:cubicBezTo>
                  <a:pt x="315066" y="2577"/>
                  <a:pt x="316134" y="3199"/>
                  <a:pt x="317113" y="3821"/>
                </a:cubicBezTo>
                <a:cubicBezTo>
                  <a:pt x="317469" y="3910"/>
                  <a:pt x="317914" y="4177"/>
                  <a:pt x="318448" y="4532"/>
                </a:cubicBezTo>
                <a:lnTo>
                  <a:pt x="318804" y="4799"/>
                </a:lnTo>
                <a:lnTo>
                  <a:pt x="593836" y="184666"/>
                </a:lnTo>
                <a:cubicBezTo>
                  <a:pt x="600067" y="188753"/>
                  <a:pt x="604339" y="194974"/>
                  <a:pt x="605852" y="202261"/>
                </a:cubicBezTo>
                <a:cubicBezTo>
                  <a:pt x="607365" y="209548"/>
                  <a:pt x="605941" y="217013"/>
                  <a:pt x="601847" y="223234"/>
                </a:cubicBezTo>
                <a:cubicBezTo>
                  <a:pt x="596684" y="231054"/>
                  <a:pt x="587962" y="235764"/>
                  <a:pt x="578527" y="235764"/>
                </a:cubicBezTo>
                <a:cubicBezTo>
                  <a:pt x="573098" y="235764"/>
                  <a:pt x="567846" y="234253"/>
                  <a:pt x="563218" y="231232"/>
                </a:cubicBezTo>
                <a:lnTo>
                  <a:pt x="558945" y="228388"/>
                </a:lnTo>
                <a:lnTo>
                  <a:pt x="558945" y="559241"/>
                </a:lnTo>
                <a:lnTo>
                  <a:pt x="569003" y="559241"/>
                </a:lnTo>
                <a:cubicBezTo>
                  <a:pt x="573988" y="559241"/>
                  <a:pt x="577904" y="563240"/>
                  <a:pt x="577904" y="568128"/>
                </a:cubicBezTo>
                <a:cubicBezTo>
                  <a:pt x="577904" y="573104"/>
                  <a:pt x="573988" y="577014"/>
                  <a:pt x="569003" y="577014"/>
                </a:cubicBezTo>
                <a:lnTo>
                  <a:pt x="379151" y="577014"/>
                </a:lnTo>
                <a:cubicBezTo>
                  <a:pt x="374255" y="577014"/>
                  <a:pt x="370250" y="573104"/>
                  <a:pt x="370250" y="568128"/>
                </a:cubicBezTo>
                <a:cubicBezTo>
                  <a:pt x="370250" y="563240"/>
                  <a:pt x="374255" y="559241"/>
                  <a:pt x="379151" y="559241"/>
                </a:cubicBezTo>
                <a:lnTo>
                  <a:pt x="389209" y="559241"/>
                </a:lnTo>
                <a:lnTo>
                  <a:pt x="389209" y="254782"/>
                </a:lnTo>
                <a:lnTo>
                  <a:pt x="217158" y="254782"/>
                </a:lnTo>
                <a:lnTo>
                  <a:pt x="217158" y="559241"/>
                </a:lnTo>
                <a:lnTo>
                  <a:pt x="227216" y="559241"/>
                </a:lnTo>
                <a:cubicBezTo>
                  <a:pt x="232200" y="559241"/>
                  <a:pt x="236116" y="563240"/>
                  <a:pt x="236116" y="568128"/>
                </a:cubicBezTo>
                <a:cubicBezTo>
                  <a:pt x="236116" y="573104"/>
                  <a:pt x="232200" y="577014"/>
                  <a:pt x="227216" y="577014"/>
                </a:cubicBezTo>
                <a:lnTo>
                  <a:pt x="37364" y="577014"/>
                </a:lnTo>
                <a:cubicBezTo>
                  <a:pt x="32468" y="577014"/>
                  <a:pt x="28463" y="573104"/>
                  <a:pt x="28463" y="568128"/>
                </a:cubicBezTo>
                <a:cubicBezTo>
                  <a:pt x="28463" y="563240"/>
                  <a:pt x="32468" y="559241"/>
                  <a:pt x="37364" y="559241"/>
                </a:cubicBezTo>
                <a:lnTo>
                  <a:pt x="47422" y="559241"/>
                </a:lnTo>
                <a:lnTo>
                  <a:pt x="47422" y="228388"/>
                </a:lnTo>
                <a:lnTo>
                  <a:pt x="43149" y="231232"/>
                </a:lnTo>
                <a:cubicBezTo>
                  <a:pt x="38610" y="234253"/>
                  <a:pt x="33358" y="235764"/>
                  <a:pt x="27929" y="235764"/>
                </a:cubicBezTo>
                <a:cubicBezTo>
                  <a:pt x="18405" y="235764"/>
                  <a:pt x="9683" y="231054"/>
                  <a:pt x="4520" y="223234"/>
                </a:cubicBezTo>
                <a:cubicBezTo>
                  <a:pt x="426" y="217013"/>
                  <a:pt x="-909" y="209548"/>
                  <a:pt x="604" y="202261"/>
                </a:cubicBezTo>
                <a:cubicBezTo>
                  <a:pt x="2117" y="194974"/>
                  <a:pt x="6389" y="188753"/>
                  <a:pt x="12620" y="184666"/>
                </a:cubicBezTo>
                <a:lnTo>
                  <a:pt x="287652" y="4710"/>
                </a:lnTo>
                <a:cubicBezTo>
                  <a:pt x="287741" y="4710"/>
                  <a:pt x="287741" y="4621"/>
                  <a:pt x="287830" y="4621"/>
                </a:cubicBezTo>
                <a:lnTo>
                  <a:pt x="287919" y="4532"/>
                </a:lnTo>
                <a:cubicBezTo>
                  <a:pt x="288453" y="4177"/>
                  <a:pt x="288987" y="3910"/>
                  <a:pt x="289343" y="3821"/>
                </a:cubicBezTo>
                <a:cubicBezTo>
                  <a:pt x="290322" y="3199"/>
                  <a:pt x="291390" y="2577"/>
                  <a:pt x="292725" y="2044"/>
                </a:cubicBezTo>
                <a:cubicBezTo>
                  <a:pt x="293526" y="1688"/>
                  <a:pt x="294327" y="1510"/>
                  <a:pt x="294772" y="1333"/>
                </a:cubicBezTo>
                <a:lnTo>
                  <a:pt x="295484" y="1155"/>
                </a:lnTo>
                <a:cubicBezTo>
                  <a:pt x="296018" y="977"/>
                  <a:pt x="296819" y="711"/>
                  <a:pt x="297798" y="533"/>
                </a:cubicBezTo>
                <a:cubicBezTo>
                  <a:pt x="298777" y="355"/>
                  <a:pt x="299578" y="266"/>
                  <a:pt x="300202" y="266"/>
                </a:cubicBezTo>
                <a:lnTo>
                  <a:pt x="300914" y="177"/>
                </a:lnTo>
                <a:cubicBezTo>
                  <a:pt x="301448" y="89"/>
                  <a:pt x="302249" y="0"/>
                  <a:pt x="303228" y="0"/>
                </a:cubicBezTo>
                <a:close/>
              </a:path>
            </a:pathLst>
          </a:custGeom>
          <a:solidFill>
            <a:srgbClr val="4A8462"/>
          </a:solidFill>
          <a:ln>
            <a:noFill/>
          </a:ln>
        </p:spPr>
      </p:sp>
      <p:sp>
        <p:nvSpPr>
          <p:cNvPr id="29" name="shopping-cart_201307"/>
          <p:cNvSpPr>
            <a:spLocks noChangeAspect="1"/>
          </p:cNvSpPr>
          <p:nvPr userDrawn="1"/>
        </p:nvSpPr>
        <p:spPr bwMode="auto">
          <a:xfrm>
            <a:off x="6615886" y="4421576"/>
            <a:ext cx="436135" cy="435526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867" h="3867">
                <a:moveTo>
                  <a:pt x="333" y="0"/>
                </a:moveTo>
                <a:cubicBezTo>
                  <a:pt x="150" y="0"/>
                  <a:pt x="0" y="150"/>
                  <a:pt x="0" y="333"/>
                </a:cubicBezTo>
                <a:lnTo>
                  <a:pt x="0" y="3000"/>
                </a:lnTo>
                <a:cubicBezTo>
                  <a:pt x="0" y="3184"/>
                  <a:pt x="150" y="3333"/>
                  <a:pt x="333" y="3333"/>
                </a:cubicBezTo>
                <a:lnTo>
                  <a:pt x="533" y="3333"/>
                </a:lnTo>
                <a:lnTo>
                  <a:pt x="533" y="3800"/>
                </a:lnTo>
                <a:cubicBezTo>
                  <a:pt x="533" y="3837"/>
                  <a:pt x="563" y="3867"/>
                  <a:pt x="600" y="3867"/>
                </a:cubicBezTo>
                <a:cubicBezTo>
                  <a:pt x="615" y="3867"/>
                  <a:pt x="630" y="3862"/>
                  <a:pt x="642" y="3852"/>
                </a:cubicBezTo>
                <a:lnTo>
                  <a:pt x="1290" y="3333"/>
                </a:lnTo>
                <a:lnTo>
                  <a:pt x="3533" y="3333"/>
                </a:lnTo>
                <a:cubicBezTo>
                  <a:pt x="3717" y="3333"/>
                  <a:pt x="3867" y="3184"/>
                  <a:pt x="3867" y="3000"/>
                </a:cubicBezTo>
                <a:lnTo>
                  <a:pt x="3867" y="333"/>
                </a:lnTo>
                <a:cubicBezTo>
                  <a:pt x="3867" y="150"/>
                  <a:pt x="3717" y="0"/>
                  <a:pt x="3533" y="0"/>
                </a:cubicBezTo>
                <a:lnTo>
                  <a:pt x="333" y="0"/>
                </a:lnTo>
                <a:close/>
                <a:moveTo>
                  <a:pt x="333" y="133"/>
                </a:moveTo>
                <a:lnTo>
                  <a:pt x="3533" y="133"/>
                </a:lnTo>
                <a:cubicBezTo>
                  <a:pt x="3645" y="133"/>
                  <a:pt x="3733" y="221"/>
                  <a:pt x="3733" y="333"/>
                </a:cubicBezTo>
                <a:lnTo>
                  <a:pt x="3733" y="3000"/>
                </a:lnTo>
                <a:cubicBezTo>
                  <a:pt x="3733" y="3112"/>
                  <a:pt x="3645" y="3200"/>
                  <a:pt x="3533" y="3200"/>
                </a:cubicBezTo>
                <a:lnTo>
                  <a:pt x="1267" y="3200"/>
                </a:lnTo>
                <a:cubicBezTo>
                  <a:pt x="1252" y="3200"/>
                  <a:pt x="1237" y="3205"/>
                  <a:pt x="1225" y="3215"/>
                </a:cubicBezTo>
                <a:lnTo>
                  <a:pt x="667" y="3661"/>
                </a:lnTo>
                <a:lnTo>
                  <a:pt x="667" y="3267"/>
                </a:lnTo>
                <a:cubicBezTo>
                  <a:pt x="667" y="3230"/>
                  <a:pt x="637" y="3200"/>
                  <a:pt x="600" y="3200"/>
                </a:cubicBezTo>
                <a:lnTo>
                  <a:pt x="333" y="3200"/>
                </a:lnTo>
                <a:cubicBezTo>
                  <a:pt x="221" y="3200"/>
                  <a:pt x="133" y="3112"/>
                  <a:pt x="133" y="3000"/>
                </a:cubicBezTo>
                <a:lnTo>
                  <a:pt x="133" y="333"/>
                </a:lnTo>
                <a:cubicBezTo>
                  <a:pt x="133" y="221"/>
                  <a:pt x="221" y="133"/>
                  <a:pt x="333" y="133"/>
                </a:cubicBezTo>
                <a:close/>
                <a:moveTo>
                  <a:pt x="333" y="300"/>
                </a:moveTo>
                <a:cubicBezTo>
                  <a:pt x="315" y="300"/>
                  <a:pt x="300" y="315"/>
                  <a:pt x="300" y="333"/>
                </a:cubicBezTo>
                <a:lnTo>
                  <a:pt x="300" y="1267"/>
                </a:lnTo>
                <a:cubicBezTo>
                  <a:pt x="300" y="1285"/>
                  <a:pt x="314" y="1300"/>
                  <a:pt x="333" y="1300"/>
                </a:cubicBezTo>
                <a:cubicBezTo>
                  <a:pt x="351" y="1301"/>
                  <a:pt x="366" y="1286"/>
                  <a:pt x="367" y="1268"/>
                </a:cubicBezTo>
                <a:lnTo>
                  <a:pt x="367" y="1267"/>
                </a:lnTo>
                <a:lnTo>
                  <a:pt x="367" y="367"/>
                </a:lnTo>
                <a:lnTo>
                  <a:pt x="1267" y="367"/>
                </a:lnTo>
                <a:cubicBezTo>
                  <a:pt x="1285" y="367"/>
                  <a:pt x="1300" y="352"/>
                  <a:pt x="1300" y="334"/>
                </a:cubicBezTo>
                <a:cubicBezTo>
                  <a:pt x="1301" y="315"/>
                  <a:pt x="1286" y="300"/>
                  <a:pt x="1268" y="300"/>
                </a:cubicBezTo>
                <a:lnTo>
                  <a:pt x="1267" y="300"/>
                </a:lnTo>
                <a:lnTo>
                  <a:pt x="333" y="300"/>
                </a:lnTo>
                <a:close/>
                <a:moveTo>
                  <a:pt x="933" y="933"/>
                </a:moveTo>
                <a:cubicBezTo>
                  <a:pt x="897" y="933"/>
                  <a:pt x="866" y="962"/>
                  <a:pt x="866" y="999"/>
                </a:cubicBezTo>
                <a:cubicBezTo>
                  <a:pt x="865" y="1036"/>
                  <a:pt x="895" y="1066"/>
                  <a:pt x="931" y="1067"/>
                </a:cubicBezTo>
                <a:cubicBezTo>
                  <a:pt x="932" y="1067"/>
                  <a:pt x="933" y="1067"/>
                  <a:pt x="933" y="1067"/>
                </a:cubicBezTo>
                <a:lnTo>
                  <a:pt x="2933" y="1067"/>
                </a:lnTo>
                <a:cubicBezTo>
                  <a:pt x="2970" y="1067"/>
                  <a:pt x="3000" y="1038"/>
                  <a:pt x="3001" y="1001"/>
                </a:cubicBezTo>
                <a:cubicBezTo>
                  <a:pt x="3001" y="964"/>
                  <a:pt x="2972" y="934"/>
                  <a:pt x="2935" y="933"/>
                </a:cubicBezTo>
                <a:cubicBezTo>
                  <a:pt x="2935" y="933"/>
                  <a:pt x="2934" y="933"/>
                  <a:pt x="2933" y="933"/>
                </a:cubicBezTo>
                <a:lnTo>
                  <a:pt x="933" y="933"/>
                </a:lnTo>
                <a:close/>
                <a:moveTo>
                  <a:pt x="933" y="1600"/>
                </a:moveTo>
                <a:cubicBezTo>
                  <a:pt x="897" y="1599"/>
                  <a:pt x="866" y="1629"/>
                  <a:pt x="866" y="1666"/>
                </a:cubicBezTo>
                <a:cubicBezTo>
                  <a:pt x="865" y="1703"/>
                  <a:pt x="895" y="1733"/>
                  <a:pt x="931" y="1733"/>
                </a:cubicBezTo>
                <a:cubicBezTo>
                  <a:pt x="932" y="1733"/>
                  <a:pt x="933" y="1733"/>
                  <a:pt x="933" y="1733"/>
                </a:cubicBezTo>
                <a:lnTo>
                  <a:pt x="2933" y="1733"/>
                </a:lnTo>
                <a:cubicBezTo>
                  <a:pt x="2970" y="1734"/>
                  <a:pt x="3000" y="1704"/>
                  <a:pt x="3001" y="1668"/>
                </a:cubicBezTo>
                <a:cubicBezTo>
                  <a:pt x="3001" y="1631"/>
                  <a:pt x="2972" y="1601"/>
                  <a:pt x="2935" y="1600"/>
                </a:cubicBezTo>
                <a:cubicBezTo>
                  <a:pt x="2935" y="1600"/>
                  <a:pt x="2934" y="1600"/>
                  <a:pt x="2933" y="1600"/>
                </a:cubicBezTo>
                <a:lnTo>
                  <a:pt x="933" y="1600"/>
                </a:lnTo>
                <a:close/>
                <a:moveTo>
                  <a:pt x="933" y="2267"/>
                </a:moveTo>
                <a:cubicBezTo>
                  <a:pt x="897" y="2266"/>
                  <a:pt x="866" y="2296"/>
                  <a:pt x="866" y="2332"/>
                </a:cubicBezTo>
                <a:cubicBezTo>
                  <a:pt x="865" y="2369"/>
                  <a:pt x="895" y="2399"/>
                  <a:pt x="931" y="2400"/>
                </a:cubicBezTo>
                <a:cubicBezTo>
                  <a:pt x="932" y="2400"/>
                  <a:pt x="933" y="2400"/>
                  <a:pt x="933" y="2400"/>
                </a:cubicBezTo>
                <a:lnTo>
                  <a:pt x="2933" y="2400"/>
                </a:lnTo>
                <a:cubicBezTo>
                  <a:pt x="2970" y="2401"/>
                  <a:pt x="3000" y="2371"/>
                  <a:pt x="3001" y="2334"/>
                </a:cubicBezTo>
                <a:cubicBezTo>
                  <a:pt x="3001" y="2297"/>
                  <a:pt x="2972" y="2267"/>
                  <a:pt x="2935" y="2267"/>
                </a:cubicBezTo>
                <a:cubicBezTo>
                  <a:pt x="2935" y="2267"/>
                  <a:pt x="2934" y="2267"/>
                  <a:pt x="2933" y="2267"/>
                </a:cubicBezTo>
                <a:lnTo>
                  <a:pt x="933" y="2267"/>
                </a:lnTo>
                <a:close/>
              </a:path>
            </a:pathLst>
          </a:custGeom>
          <a:solidFill>
            <a:srgbClr val="4A846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早安1-海报"/>
          <p:cNvPicPr>
            <a:picLocks noChangeAspect="1"/>
          </p:cNvPicPr>
          <p:nvPr/>
        </p:nvPicPr>
        <p:blipFill>
          <a:blip r:embed="rId3"/>
          <a:srcRect t="10549" r="471" b="63344"/>
          <a:stretch>
            <a:fillRect/>
          </a:stretch>
        </p:blipFill>
        <p:spPr>
          <a:xfrm>
            <a:off x="-127635" y="-69215"/>
            <a:ext cx="12319635" cy="6927215"/>
          </a:xfrm>
          <a:prstGeom prst="rect">
            <a:avLst/>
          </a:prstGeom>
        </p:spPr>
      </p:pic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4"/>
          <a:srcRect l="35726"/>
          <a:stretch>
            <a:fillRect/>
          </a:stretch>
        </p:blipFill>
        <p:spPr>
          <a:xfrm>
            <a:off x="7848600" y="177800"/>
            <a:ext cx="6464935" cy="7110730"/>
          </a:xfrm>
          <a:prstGeom prst="rect">
            <a:avLst/>
          </a:prstGeom>
        </p:spPr>
      </p:pic>
      <p:pic>
        <p:nvPicPr>
          <p:cNvPr id="10" name="图片 9" descr="图片2"/>
          <p:cNvPicPr>
            <a:picLocks noChangeAspect="1"/>
          </p:cNvPicPr>
          <p:nvPr/>
        </p:nvPicPr>
        <p:blipFill>
          <a:blip r:embed="rId5"/>
          <a:srcRect l="10780" t="23125"/>
          <a:stretch>
            <a:fillRect/>
          </a:stretch>
        </p:blipFill>
        <p:spPr>
          <a:xfrm>
            <a:off x="-127635" y="-69215"/>
            <a:ext cx="4525010" cy="38989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181904" y="4787437"/>
            <a:ext cx="428625" cy="17602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 </a:t>
            </a:r>
            <a:r>
              <a:rPr 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PPTCN</a:t>
            </a:r>
            <a:endParaRPr lang="en-US" sz="1600" spc="3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春夏水彩风格荷花荷叶PNG图片"/>
          <p:cNvPicPr>
            <a:picLocks noChangeAspect="1"/>
          </p:cNvPicPr>
          <p:nvPr/>
        </p:nvPicPr>
        <p:blipFill>
          <a:blip r:embed="rId6"/>
          <a:srcRect l="11364" t="4962" b="26768"/>
          <a:stretch>
            <a:fillRect/>
          </a:stretch>
        </p:blipFill>
        <p:spPr>
          <a:xfrm>
            <a:off x="76200" y="32385"/>
            <a:ext cx="8915400" cy="6866890"/>
          </a:xfrm>
          <a:prstGeom prst="rect">
            <a:avLst/>
          </a:prstGeom>
        </p:spPr>
      </p:pic>
      <p:pic>
        <p:nvPicPr>
          <p:cNvPr id="19" name="图片 18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211705" cy="5022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89.5007874015746,&quot;width&quot;:2389.500787401574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89.5007874015746,&quot;width&quot;:2389.500787401574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89.5007874015746,&quot;width&quot;:2389.5007874015746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389.5007874015746,&quot;width&quot;:2389.5007874015746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14,&quot;width&quot;:14040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1109</Words>
  <Application>Microsoft Office PowerPoint</Application>
  <PresentationFormat>自定义</PresentationFormat>
  <Paragraphs>167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23" baseType="lpstr">
      <vt:lpstr>第一PPT，www.1ppt.com</vt:lpstr>
      <vt:lpstr>Office Theme</vt:lpstr>
      <vt:lpstr>1_第一PPT，www.1ppt.com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拉普耶鲁</cp:lastModifiedBy>
  <cp:revision>36</cp:revision>
  <dcterms:created xsi:type="dcterms:W3CDTF">2019-06-08T10:29:00Z</dcterms:created>
  <dcterms:modified xsi:type="dcterms:W3CDTF">2020-08-11T06:08:01Z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