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wav" ContentType="audio/x-wav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9"/>
  </p:notesMasterIdLst>
  <p:sldIdLst>
    <p:sldId id="293" r:id="rId2"/>
    <p:sldId id="287" r:id="rId3"/>
    <p:sldId id="281" r:id="rId4"/>
    <p:sldId id="290" r:id="rId5"/>
    <p:sldId id="283" r:id="rId6"/>
    <p:sldId id="284" r:id="rId7"/>
    <p:sldId id="289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41AFE3"/>
    <a:srgbClr val="74CCEE"/>
    <a:srgbClr val="DEF0FC"/>
    <a:srgbClr val="73CAEF"/>
    <a:srgbClr val="ECF8FD"/>
    <a:srgbClr val="57BAE7"/>
    <a:srgbClr val="75C6EB"/>
    <a:srgbClr val="35B1E3"/>
    <a:srgbClr val="2EAFE2"/>
    <a:srgbClr val="5ABE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50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76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EC231-427B-45EF-A0D9-9D4AAA66F8AA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26C70-FBE7-492E-A63F-1D8DDB54E82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0252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27799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491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7188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174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668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9952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26C70-FBE7-492E-A63F-1D8DDB54E82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636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7297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20151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6066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356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542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238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459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805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0959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216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77E1FF-3923-49C8-B047-B25E41603F70}" type="datetimeFigureOut">
              <a:rPr lang="zh-CN" altLang="en-US" smtClean="0"/>
              <a:pPr/>
              <a:t>2020/9/3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1B00E7-A248-41A0-934A-B2519741E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496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3402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wav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42" r="160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B0F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221888" y="-1172836"/>
            <a:ext cx="9748223" cy="9736108"/>
          </a:xfrm>
          <a:prstGeom prst="diamond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60174" y="2795954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企业分析报告</a:t>
            </a:r>
          </a:p>
        </p:txBody>
      </p:sp>
      <p:pic>
        <p:nvPicPr>
          <p:cNvPr id="3" name="MKJ - Time (铃声)_0">
            <a:hlinkClick r:id="" action="ppaction://media"/>
            <a:extLst>
              <a:ext uri="{FF2B5EF4-FFF2-40B4-BE49-F238E27FC236}">
                <a16:creationId xmlns="" xmlns:a16="http://schemas.microsoft.com/office/drawing/2014/main" id="{9E12AA0A-E337-45E8-AA53-CF45F299E87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887200" y="75895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0132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3030" numSld="999">
                <p:cTn id="1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 rot="20934797">
            <a:off x="3033727" y="41801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Contents</a:t>
            </a:r>
            <a:endParaRPr lang="zh-CN" altLang="en-US" sz="72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等腰三角形 2"/>
          <p:cNvSpPr/>
          <p:nvPr/>
        </p:nvSpPr>
        <p:spPr>
          <a:xfrm rot="3160226">
            <a:off x="2583851" y="-2703189"/>
            <a:ext cx="9467004" cy="11309166"/>
          </a:xfrm>
          <a:custGeom>
            <a:avLst/>
            <a:gdLst>
              <a:gd name="connsiteX0" fmla="*/ 0 w 3942220"/>
              <a:gd name="connsiteY0" fmla="*/ 4899580 h 4899580"/>
              <a:gd name="connsiteX1" fmla="*/ 1971110 w 3942220"/>
              <a:gd name="connsiteY1" fmla="*/ 0 h 4899580"/>
              <a:gd name="connsiteX2" fmla="*/ 3942220 w 3942220"/>
              <a:gd name="connsiteY2" fmla="*/ 4899580 h 4899580"/>
              <a:gd name="connsiteX3" fmla="*/ 0 w 3942220"/>
              <a:gd name="connsiteY3" fmla="*/ 4899580 h 4899580"/>
              <a:gd name="connsiteX0" fmla="*/ 0 w 4978093"/>
              <a:gd name="connsiteY0" fmla="*/ 10738254 h 10738254"/>
              <a:gd name="connsiteX1" fmla="*/ 4978093 w 4978093"/>
              <a:gd name="connsiteY1" fmla="*/ 0 h 10738254"/>
              <a:gd name="connsiteX2" fmla="*/ 3942220 w 4978093"/>
              <a:gd name="connsiteY2" fmla="*/ 10738254 h 10738254"/>
              <a:gd name="connsiteX3" fmla="*/ 0 w 4978093"/>
              <a:gd name="connsiteY3" fmla="*/ 10738254 h 10738254"/>
              <a:gd name="connsiteX0" fmla="*/ 0 w 5280675"/>
              <a:gd name="connsiteY0" fmla="*/ 11328899 h 11328899"/>
              <a:gd name="connsiteX1" fmla="*/ 5280675 w 5280675"/>
              <a:gd name="connsiteY1" fmla="*/ 0 h 11328899"/>
              <a:gd name="connsiteX2" fmla="*/ 4244802 w 5280675"/>
              <a:gd name="connsiteY2" fmla="*/ 10738254 h 11328899"/>
              <a:gd name="connsiteX3" fmla="*/ 0 w 5280675"/>
              <a:gd name="connsiteY3" fmla="*/ 11328899 h 11328899"/>
              <a:gd name="connsiteX0" fmla="*/ 0 w 5322748"/>
              <a:gd name="connsiteY0" fmla="*/ 11362526 h 11362526"/>
              <a:gd name="connsiteX1" fmla="*/ 5322748 w 5322748"/>
              <a:gd name="connsiteY1" fmla="*/ 0 h 11362526"/>
              <a:gd name="connsiteX2" fmla="*/ 4244802 w 5322748"/>
              <a:gd name="connsiteY2" fmla="*/ 10771881 h 11362526"/>
              <a:gd name="connsiteX3" fmla="*/ 0 w 5322748"/>
              <a:gd name="connsiteY3" fmla="*/ 11362526 h 11362526"/>
              <a:gd name="connsiteX0" fmla="*/ 0 w 5319235"/>
              <a:gd name="connsiteY0" fmla="*/ 11250210 h 11250210"/>
              <a:gd name="connsiteX1" fmla="*/ 5319235 w 5319235"/>
              <a:gd name="connsiteY1" fmla="*/ 0 h 11250210"/>
              <a:gd name="connsiteX2" fmla="*/ 4244802 w 5319235"/>
              <a:gd name="connsiteY2" fmla="*/ 10659565 h 11250210"/>
              <a:gd name="connsiteX3" fmla="*/ 0 w 5319235"/>
              <a:gd name="connsiteY3" fmla="*/ 11250210 h 11250210"/>
              <a:gd name="connsiteX0" fmla="*/ 0 w 5669560"/>
              <a:gd name="connsiteY0" fmla="*/ 11278751 h 11278751"/>
              <a:gd name="connsiteX1" fmla="*/ 5669560 w 5669560"/>
              <a:gd name="connsiteY1" fmla="*/ 0 h 11278751"/>
              <a:gd name="connsiteX2" fmla="*/ 4244802 w 5669560"/>
              <a:gd name="connsiteY2" fmla="*/ 10688106 h 11278751"/>
              <a:gd name="connsiteX3" fmla="*/ 0 w 5669560"/>
              <a:gd name="connsiteY3" fmla="*/ 11278751 h 11278751"/>
              <a:gd name="connsiteX0" fmla="*/ 0 w 5669560"/>
              <a:gd name="connsiteY0" fmla="*/ 11278751 h 11401701"/>
              <a:gd name="connsiteX1" fmla="*/ 5669560 w 5669560"/>
              <a:gd name="connsiteY1" fmla="*/ 0 h 11401701"/>
              <a:gd name="connsiteX2" fmla="*/ 5589819 w 5669560"/>
              <a:gd name="connsiteY2" fmla="*/ 11401701 h 11401701"/>
              <a:gd name="connsiteX3" fmla="*/ 0 w 5669560"/>
              <a:gd name="connsiteY3" fmla="*/ 11278751 h 11401701"/>
              <a:gd name="connsiteX0" fmla="*/ 0 w 5669560"/>
              <a:gd name="connsiteY0" fmla="*/ 11278751 h 11401701"/>
              <a:gd name="connsiteX1" fmla="*/ 5669560 w 5669560"/>
              <a:gd name="connsiteY1" fmla="*/ 0 h 11401701"/>
              <a:gd name="connsiteX2" fmla="*/ 5589819 w 5669560"/>
              <a:gd name="connsiteY2" fmla="*/ 11401701 h 11401701"/>
              <a:gd name="connsiteX3" fmla="*/ 5602520 w 5669560"/>
              <a:gd name="connsiteY3" fmla="*/ 11388202 h 11401701"/>
              <a:gd name="connsiteX4" fmla="*/ 0 w 5669560"/>
              <a:gd name="connsiteY4" fmla="*/ 11278751 h 11401701"/>
              <a:gd name="connsiteX0" fmla="*/ 0 w 5669560"/>
              <a:gd name="connsiteY0" fmla="*/ 11278751 h 11519350"/>
              <a:gd name="connsiteX1" fmla="*/ 5669560 w 5669560"/>
              <a:gd name="connsiteY1" fmla="*/ 0 h 11519350"/>
              <a:gd name="connsiteX2" fmla="*/ 5589819 w 5669560"/>
              <a:gd name="connsiteY2" fmla="*/ 11401701 h 11519350"/>
              <a:gd name="connsiteX3" fmla="*/ 5666786 w 5669560"/>
              <a:gd name="connsiteY3" fmla="*/ 11519350 h 11519350"/>
              <a:gd name="connsiteX4" fmla="*/ 0 w 5669560"/>
              <a:gd name="connsiteY4" fmla="*/ 11278751 h 11519350"/>
              <a:gd name="connsiteX0" fmla="*/ 0 w 9714352"/>
              <a:gd name="connsiteY0" fmla="*/ 11278751 h 11519350"/>
              <a:gd name="connsiteX1" fmla="*/ 5669560 w 9714352"/>
              <a:gd name="connsiteY1" fmla="*/ 0 h 11519350"/>
              <a:gd name="connsiteX2" fmla="*/ 9714352 w 9714352"/>
              <a:gd name="connsiteY2" fmla="*/ 5971729 h 11519350"/>
              <a:gd name="connsiteX3" fmla="*/ 5666786 w 9714352"/>
              <a:gd name="connsiteY3" fmla="*/ 11519350 h 11519350"/>
              <a:gd name="connsiteX4" fmla="*/ 0 w 9714352"/>
              <a:gd name="connsiteY4" fmla="*/ 11278751 h 11519350"/>
              <a:gd name="connsiteX0" fmla="*/ 0 w 9714352"/>
              <a:gd name="connsiteY0" fmla="*/ 11278751 h 11494539"/>
              <a:gd name="connsiteX1" fmla="*/ 5669560 w 9714352"/>
              <a:gd name="connsiteY1" fmla="*/ 0 h 11494539"/>
              <a:gd name="connsiteX2" fmla="*/ 9714352 w 9714352"/>
              <a:gd name="connsiteY2" fmla="*/ 5971729 h 11494539"/>
              <a:gd name="connsiteX3" fmla="*/ 5505000 w 9714352"/>
              <a:gd name="connsiteY3" fmla="*/ 11494539 h 11494539"/>
              <a:gd name="connsiteX4" fmla="*/ 0 w 9714352"/>
              <a:gd name="connsiteY4" fmla="*/ 11278751 h 11494539"/>
              <a:gd name="connsiteX0" fmla="*/ 0 w 9402215"/>
              <a:gd name="connsiteY0" fmla="*/ 11454363 h 11494539"/>
              <a:gd name="connsiteX1" fmla="*/ 5357423 w 9402215"/>
              <a:gd name="connsiteY1" fmla="*/ 0 h 11494539"/>
              <a:gd name="connsiteX2" fmla="*/ 9402215 w 9402215"/>
              <a:gd name="connsiteY2" fmla="*/ 5971729 h 11494539"/>
              <a:gd name="connsiteX3" fmla="*/ 5192863 w 9402215"/>
              <a:gd name="connsiteY3" fmla="*/ 11494539 h 11494539"/>
              <a:gd name="connsiteX4" fmla="*/ 0 w 9402215"/>
              <a:gd name="connsiteY4" fmla="*/ 11454363 h 11494539"/>
              <a:gd name="connsiteX0" fmla="*/ 0 w 9402215"/>
              <a:gd name="connsiteY0" fmla="*/ 11454363 h 11524850"/>
              <a:gd name="connsiteX1" fmla="*/ 5357423 w 9402215"/>
              <a:gd name="connsiteY1" fmla="*/ 0 h 11524850"/>
              <a:gd name="connsiteX2" fmla="*/ 9402215 w 9402215"/>
              <a:gd name="connsiteY2" fmla="*/ 5971729 h 11524850"/>
              <a:gd name="connsiteX3" fmla="*/ 5318031 w 9402215"/>
              <a:gd name="connsiteY3" fmla="*/ 11524850 h 11524850"/>
              <a:gd name="connsiteX4" fmla="*/ 0 w 9402215"/>
              <a:gd name="connsiteY4" fmla="*/ 11454363 h 11524850"/>
              <a:gd name="connsiteX0" fmla="*/ 0 w 9467004"/>
              <a:gd name="connsiteY0" fmla="*/ 11454363 h 11524850"/>
              <a:gd name="connsiteX1" fmla="*/ 5357423 w 9467004"/>
              <a:gd name="connsiteY1" fmla="*/ 0 h 11524850"/>
              <a:gd name="connsiteX2" fmla="*/ 9467004 w 9467004"/>
              <a:gd name="connsiteY2" fmla="*/ 6038821 h 11524850"/>
              <a:gd name="connsiteX3" fmla="*/ 5318031 w 9467004"/>
              <a:gd name="connsiteY3" fmla="*/ 11524850 h 11524850"/>
              <a:gd name="connsiteX4" fmla="*/ 0 w 9467004"/>
              <a:gd name="connsiteY4" fmla="*/ 11454363 h 1152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7004" h="11524850">
                <a:moveTo>
                  <a:pt x="0" y="11454363"/>
                </a:moveTo>
                <a:lnTo>
                  <a:pt x="5357423" y="0"/>
                </a:lnTo>
                <a:lnTo>
                  <a:pt x="9467004" y="6038821"/>
                </a:lnTo>
                <a:lnTo>
                  <a:pt x="5318031" y="11524850"/>
                </a:lnTo>
                <a:lnTo>
                  <a:pt x="0" y="11454363"/>
                </a:lnTo>
                <a:close/>
              </a:path>
            </a:pathLst>
          </a:custGeom>
          <a:solidFill>
            <a:srgbClr val="74C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 rot="20914633">
            <a:off x="4034000" y="445128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目录</a:t>
            </a:r>
            <a:endParaRPr lang="zh-CN" altLang="en-US" sz="3200" dirty="0">
              <a:solidFill>
                <a:srgbClr val="41AFE3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64885" y="3511416"/>
            <a:ext cx="859972" cy="731519"/>
            <a:chOff x="7617384" y="-611728"/>
            <a:chExt cx="859972" cy="731519"/>
          </a:xfrm>
        </p:grpSpPr>
        <p:sp>
          <p:nvSpPr>
            <p:cNvPr id="11" name="等腰三角形 10"/>
            <p:cNvSpPr/>
            <p:nvPr/>
          </p:nvSpPr>
          <p:spPr>
            <a:xfrm rot="20882778">
              <a:off x="7617384" y="-611728"/>
              <a:ext cx="833847" cy="718457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>
              <a:off x="7643509" y="-598666"/>
              <a:ext cx="833847" cy="718457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81056" y="5389109"/>
            <a:ext cx="859972" cy="731519"/>
            <a:chOff x="7617384" y="-611728"/>
            <a:chExt cx="859972" cy="731519"/>
          </a:xfrm>
          <a:solidFill>
            <a:srgbClr val="ECF8FD"/>
          </a:solidFill>
        </p:grpSpPr>
        <p:sp>
          <p:nvSpPr>
            <p:cNvPr id="17" name="等腰三角形 16"/>
            <p:cNvSpPr/>
            <p:nvPr/>
          </p:nvSpPr>
          <p:spPr>
            <a:xfrm rot="20882778">
              <a:off x="7617384" y="-611728"/>
              <a:ext cx="833847" cy="718457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7643509" y="-598666"/>
              <a:ext cx="833847" cy="718457"/>
            </a:xfrm>
            <a:prstGeom prst="triangl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" cy="914400"/>
          </a:xfrm>
          <a:prstGeom prst="rect">
            <a:avLst/>
          </a:prstGeom>
        </p:spPr>
      </p:pic>
      <p:sp>
        <p:nvSpPr>
          <p:cNvPr id="20" name="等腰三角形 19"/>
          <p:cNvSpPr/>
          <p:nvPr/>
        </p:nvSpPr>
        <p:spPr>
          <a:xfrm>
            <a:off x="-17758" y="2558424"/>
            <a:ext cx="3208767" cy="4299576"/>
          </a:xfrm>
          <a:custGeom>
            <a:avLst/>
            <a:gdLst>
              <a:gd name="connsiteX0" fmla="*/ 0 w 3204073"/>
              <a:gd name="connsiteY0" fmla="*/ 4221199 h 4221199"/>
              <a:gd name="connsiteX1" fmla="*/ 1602037 w 3204073"/>
              <a:gd name="connsiteY1" fmla="*/ 0 h 4221199"/>
              <a:gd name="connsiteX2" fmla="*/ 3204073 w 3204073"/>
              <a:gd name="connsiteY2" fmla="*/ 4221199 h 4221199"/>
              <a:gd name="connsiteX3" fmla="*/ 0 w 3204073"/>
              <a:gd name="connsiteY3" fmla="*/ 4221199 h 4221199"/>
              <a:gd name="connsiteX0" fmla="*/ 17757 w 3221830"/>
              <a:gd name="connsiteY0" fmla="*/ 4299576 h 4299576"/>
              <a:gd name="connsiteX1" fmla="*/ 0 w 3221830"/>
              <a:gd name="connsiteY1" fmla="*/ 0 h 4299576"/>
              <a:gd name="connsiteX2" fmla="*/ 3221830 w 3221830"/>
              <a:gd name="connsiteY2" fmla="*/ 4299576 h 4299576"/>
              <a:gd name="connsiteX3" fmla="*/ 17757 w 3221830"/>
              <a:gd name="connsiteY3" fmla="*/ 4299576 h 4299576"/>
              <a:gd name="connsiteX0" fmla="*/ 17757 w 3208767"/>
              <a:gd name="connsiteY0" fmla="*/ 4299576 h 4299576"/>
              <a:gd name="connsiteX1" fmla="*/ 0 w 3208767"/>
              <a:gd name="connsiteY1" fmla="*/ 0 h 4299576"/>
              <a:gd name="connsiteX2" fmla="*/ 3208767 w 3208767"/>
              <a:gd name="connsiteY2" fmla="*/ 4299576 h 4299576"/>
              <a:gd name="connsiteX3" fmla="*/ 17757 w 3208767"/>
              <a:gd name="connsiteY3" fmla="*/ 4299576 h 4299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8767" h="4299576">
                <a:moveTo>
                  <a:pt x="17757" y="4299576"/>
                </a:moveTo>
                <a:lnTo>
                  <a:pt x="0" y="0"/>
                </a:lnTo>
                <a:lnTo>
                  <a:pt x="3208767" y="4299576"/>
                </a:lnTo>
                <a:lnTo>
                  <a:pt x="17757" y="4299576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809698" y="2279324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点击此处输入标题一</a:t>
            </a:r>
          </a:p>
        </p:txBody>
      </p:sp>
      <p:sp>
        <p:nvSpPr>
          <p:cNvPr id="28" name="等腰三角形 27"/>
          <p:cNvSpPr/>
          <p:nvPr/>
        </p:nvSpPr>
        <p:spPr>
          <a:xfrm>
            <a:off x="9980023" y="0"/>
            <a:ext cx="2211977" cy="6858000"/>
          </a:xfrm>
          <a:prstGeom prst="triangle">
            <a:avLst>
              <a:gd name="adj" fmla="val 100000"/>
            </a:avLst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546600" y="2425702"/>
            <a:ext cx="859972" cy="731519"/>
            <a:chOff x="7617384" y="-611728"/>
            <a:chExt cx="859972" cy="731519"/>
          </a:xfrm>
        </p:grpSpPr>
        <p:sp>
          <p:nvSpPr>
            <p:cNvPr id="32" name="等腰三角形 31"/>
            <p:cNvSpPr/>
            <p:nvPr/>
          </p:nvSpPr>
          <p:spPr>
            <a:xfrm rot="20882778">
              <a:off x="7617384" y="-611728"/>
              <a:ext cx="833847" cy="718457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>
              <a:off x="7643509" y="-598666"/>
              <a:ext cx="833847" cy="718457"/>
            </a:xfrm>
            <a:prstGeom prst="triangle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30900" y="4436034"/>
            <a:ext cx="859972" cy="731519"/>
            <a:chOff x="7617384" y="-611728"/>
            <a:chExt cx="859972" cy="731519"/>
          </a:xfrm>
        </p:grpSpPr>
        <p:sp>
          <p:nvSpPr>
            <p:cNvPr id="35" name="等腰三角形 34"/>
            <p:cNvSpPr/>
            <p:nvPr/>
          </p:nvSpPr>
          <p:spPr>
            <a:xfrm rot="20882778">
              <a:off x="7617384" y="-611728"/>
              <a:ext cx="833847" cy="718457"/>
            </a:xfrm>
            <a:prstGeom prst="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>
              <a:off x="7643509" y="-598666"/>
              <a:ext cx="833847" cy="718457"/>
            </a:xfrm>
            <a:prstGeom prst="triangl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360886" y="3310963"/>
            <a:ext cx="4001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点击此处输入标题二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011042" y="436750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点击此处输入标题三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71754" y="5469011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点击此处输入标题四</a:t>
            </a:r>
          </a:p>
        </p:txBody>
      </p:sp>
    </p:spTree>
    <p:extLst>
      <p:ext uri="{BB962C8B-B14F-4D97-AF65-F5344CB8AC3E}">
        <p14:creationId xmlns:p14="http://schemas.microsoft.com/office/powerpoint/2010/main" xmlns="" val="1878369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4C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0" y="-13063"/>
            <a:ext cx="12192000" cy="5138230"/>
          </a:xfrm>
          <a:custGeom>
            <a:avLst/>
            <a:gdLst>
              <a:gd name="connsiteX0" fmla="*/ 0 w 8255726"/>
              <a:gd name="connsiteY0" fmla="*/ 2103120 h 2103120"/>
              <a:gd name="connsiteX1" fmla="*/ 4127863 w 8255726"/>
              <a:gd name="connsiteY1" fmla="*/ 0 h 2103120"/>
              <a:gd name="connsiteX2" fmla="*/ 8255726 w 8255726"/>
              <a:gd name="connsiteY2" fmla="*/ 2103120 h 2103120"/>
              <a:gd name="connsiteX3" fmla="*/ 0 w 8255726"/>
              <a:gd name="connsiteY3" fmla="*/ 2103120 h 2103120"/>
              <a:gd name="connsiteX0" fmla="*/ 13063 w 8268789"/>
              <a:gd name="connsiteY0" fmla="*/ 2024743 h 2024743"/>
              <a:gd name="connsiteX1" fmla="*/ 0 w 8268789"/>
              <a:gd name="connsiteY1" fmla="*/ 0 h 2024743"/>
              <a:gd name="connsiteX2" fmla="*/ 8268789 w 8268789"/>
              <a:gd name="connsiteY2" fmla="*/ 2024743 h 2024743"/>
              <a:gd name="connsiteX3" fmla="*/ 13063 w 8268789"/>
              <a:gd name="connsiteY3" fmla="*/ 2024743 h 2024743"/>
              <a:gd name="connsiteX0" fmla="*/ 13063 w 8281851"/>
              <a:gd name="connsiteY0" fmla="*/ 2024743 h 2024743"/>
              <a:gd name="connsiteX1" fmla="*/ 0 w 8281851"/>
              <a:gd name="connsiteY1" fmla="*/ 0 h 2024743"/>
              <a:gd name="connsiteX2" fmla="*/ 8281851 w 8281851"/>
              <a:gd name="connsiteY2" fmla="*/ 2011680 h 2024743"/>
              <a:gd name="connsiteX3" fmla="*/ 13063 w 8281851"/>
              <a:gd name="connsiteY3" fmla="*/ 2024743 h 2024743"/>
              <a:gd name="connsiteX0" fmla="*/ 13063 w 8281851"/>
              <a:gd name="connsiteY0" fmla="*/ 2024743 h 2037806"/>
              <a:gd name="connsiteX1" fmla="*/ 0 w 8281851"/>
              <a:gd name="connsiteY1" fmla="*/ 0 h 2037806"/>
              <a:gd name="connsiteX2" fmla="*/ 8281851 w 8281851"/>
              <a:gd name="connsiteY2" fmla="*/ 2037806 h 2037806"/>
              <a:gd name="connsiteX3" fmla="*/ 13063 w 8281851"/>
              <a:gd name="connsiteY3" fmla="*/ 2024743 h 203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1851" h="2037806">
                <a:moveTo>
                  <a:pt x="13063" y="2024743"/>
                </a:moveTo>
                <a:cubicBezTo>
                  <a:pt x="8709" y="1349829"/>
                  <a:pt x="4354" y="674914"/>
                  <a:pt x="0" y="0"/>
                </a:cubicBezTo>
                <a:lnTo>
                  <a:pt x="8281851" y="2037806"/>
                </a:lnTo>
                <a:lnTo>
                  <a:pt x="13063" y="2024743"/>
                </a:lnTo>
                <a:close/>
              </a:path>
            </a:pathLst>
          </a:custGeom>
          <a:solidFill>
            <a:srgbClr val="5AB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618673" y="4478836"/>
            <a:ext cx="2954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公司概况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41558" y="1232121"/>
            <a:ext cx="2508884" cy="2806545"/>
            <a:chOff x="4841558" y="1232121"/>
            <a:chExt cx="2508884" cy="2806545"/>
          </a:xfrm>
        </p:grpSpPr>
        <p:grpSp>
          <p:nvGrpSpPr>
            <p:cNvPr id="8" name="组合 7"/>
            <p:cNvGrpSpPr/>
            <p:nvPr/>
          </p:nvGrpSpPr>
          <p:grpSpPr>
            <a:xfrm>
              <a:off x="4841558" y="1232121"/>
              <a:ext cx="2508884" cy="2508884"/>
              <a:chOff x="4893401" y="1530732"/>
              <a:chExt cx="2508884" cy="250888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4893401" y="1530732"/>
                <a:ext cx="2508884" cy="2508884"/>
              </a:xfrm>
              <a:prstGeom prst="ellipse">
                <a:avLst/>
              </a:prstGeom>
              <a:solidFill>
                <a:srgbClr val="F6F5FB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DFBFE"/>
                  </a:clrFrom>
                  <a:clrTo>
                    <a:srgbClr val="FDFBFE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191062" y="1828393"/>
                <a:ext cx="1913562" cy="1913562"/>
              </a:xfrm>
              <a:prstGeom prst="rect">
                <a:avLst/>
              </a:prstGeom>
            </p:spPr>
          </p:pic>
        </p:grpSp>
        <p:sp>
          <p:nvSpPr>
            <p:cNvPr id="10" name="等腰三角形 9"/>
            <p:cNvSpPr/>
            <p:nvPr/>
          </p:nvSpPr>
          <p:spPr>
            <a:xfrm flipV="1">
              <a:off x="5849195" y="3712094"/>
              <a:ext cx="509452" cy="32657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4919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3036" y="0"/>
            <a:ext cx="12278072" cy="6858000"/>
          </a:xfrm>
          <a:prstGeom prst="rect">
            <a:avLst/>
          </a:prstGeom>
          <a:solidFill>
            <a:srgbClr val="74C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/>
          </a:p>
        </p:txBody>
      </p:sp>
      <p:sp>
        <p:nvSpPr>
          <p:cNvPr id="4" name="剪去单角的矩形 3"/>
          <p:cNvSpPr/>
          <p:nvPr/>
        </p:nvSpPr>
        <p:spPr>
          <a:xfrm flipH="1">
            <a:off x="-43036" y="3146156"/>
            <a:ext cx="12235036" cy="3711844"/>
          </a:xfrm>
          <a:custGeom>
            <a:avLst/>
            <a:gdLst>
              <a:gd name="connsiteX0" fmla="*/ 0 w 12235036"/>
              <a:gd name="connsiteY0" fmla="*/ 0 h 3711844"/>
              <a:gd name="connsiteX1" fmla="*/ 10379114 w 12235036"/>
              <a:gd name="connsiteY1" fmla="*/ 0 h 3711844"/>
              <a:gd name="connsiteX2" fmla="*/ 12235036 w 12235036"/>
              <a:gd name="connsiteY2" fmla="*/ 1855922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35036"/>
              <a:gd name="connsiteY0" fmla="*/ 0 h 3711844"/>
              <a:gd name="connsiteX1" fmla="*/ 3001920 w 12235036"/>
              <a:gd name="connsiteY1" fmla="*/ 697423 h 3711844"/>
              <a:gd name="connsiteX2" fmla="*/ 12235036 w 12235036"/>
              <a:gd name="connsiteY2" fmla="*/ 1855922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35036"/>
              <a:gd name="connsiteY0" fmla="*/ 0 h 3711844"/>
              <a:gd name="connsiteX1" fmla="*/ 3001920 w 12235036"/>
              <a:gd name="connsiteY1" fmla="*/ 697423 h 3711844"/>
              <a:gd name="connsiteX2" fmla="*/ 12204040 w 12235036"/>
              <a:gd name="connsiteY2" fmla="*/ 2506851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35036"/>
              <a:gd name="connsiteY0" fmla="*/ 0 h 3711844"/>
              <a:gd name="connsiteX1" fmla="*/ 3001920 w 12235036"/>
              <a:gd name="connsiteY1" fmla="*/ 697423 h 3711844"/>
              <a:gd name="connsiteX2" fmla="*/ 12219538 w 12235036"/>
              <a:gd name="connsiteY2" fmla="*/ 2816817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66033"/>
              <a:gd name="connsiteY0" fmla="*/ 0 h 3711844"/>
              <a:gd name="connsiteX1" fmla="*/ 3001920 w 12266033"/>
              <a:gd name="connsiteY1" fmla="*/ 697423 h 3711844"/>
              <a:gd name="connsiteX2" fmla="*/ 12266033 w 12266033"/>
              <a:gd name="connsiteY2" fmla="*/ 3142282 h 3711844"/>
              <a:gd name="connsiteX3" fmla="*/ 12235036 w 12266033"/>
              <a:gd name="connsiteY3" fmla="*/ 3711844 h 3711844"/>
              <a:gd name="connsiteX4" fmla="*/ 0 w 12266033"/>
              <a:gd name="connsiteY4" fmla="*/ 3711844 h 3711844"/>
              <a:gd name="connsiteX5" fmla="*/ 0 w 12266033"/>
              <a:gd name="connsiteY5" fmla="*/ 0 h 3711844"/>
              <a:gd name="connsiteX0" fmla="*/ 0 w 12235036"/>
              <a:gd name="connsiteY0" fmla="*/ 0 h 3711844"/>
              <a:gd name="connsiteX1" fmla="*/ 3001920 w 12235036"/>
              <a:gd name="connsiteY1" fmla="*/ 697423 h 3711844"/>
              <a:gd name="connsiteX2" fmla="*/ 12235036 w 12235036"/>
              <a:gd name="connsiteY2" fmla="*/ 2909807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35036"/>
              <a:gd name="connsiteY0" fmla="*/ 0 h 3711844"/>
              <a:gd name="connsiteX1" fmla="*/ 3017418 w 12235036"/>
              <a:gd name="connsiteY1" fmla="*/ 1224365 h 3711844"/>
              <a:gd name="connsiteX2" fmla="*/ 12235036 w 12235036"/>
              <a:gd name="connsiteY2" fmla="*/ 2909807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  <a:gd name="connsiteX0" fmla="*/ 0 w 12235036"/>
              <a:gd name="connsiteY0" fmla="*/ 0 h 3711844"/>
              <a:gd name="connsiteX1" fmla="*/ 3032917 w 12235036"/>
              <a:gd name="connsiteY1" fmla="*/ 712921 h 3711844"/>
              <a:gd name="connsiteX2" fmla="*/ 12235036 w 12235036"/>
              <a:gd name="connsiteY2" fmla="*/ 2909807 h 3711844"/>
              <a:gd name="connsiteX3" fmla="*/ 12235036 w 12235036"/>
              <a:gd name="connsiteY3" fmla="*/ 3711844 h 3711844"/>
              <a:gd name="connsiteX4" fmla="*/ 0 w 12235036"/>
              <a:gd name="connsiteY4" fmla="*/ 3711844 h 3711844"/>
              <a:gd name="connsiteX5" fmla="*/ 0 w 12235036"/>
              <a:gd name="connsiteY5" fmla="*/ 0 h 3711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35036" h="3711844">
                <a:moveTo>
                  <a:pt x="0" y="0"/>
                </a:moveTo>
                <a:lnTo>
                  <a:pt x="3032917" y="712921"/>
                </a:lnTo>
                <a:lnTo>
                  <a:pt x="12235036" y="2909807"/>
                </a:lnTo>
                <a:lnTo>
                  <a:pt x="12235036" y="3711844"/>
                </a:lnTo>
                <a:lnTo>
                  <a:pt x="0" y="3711844"/>
                </a:lnTo>
                <a:lnTo>
                  <a:pt x="0" y="0"/>
                </a:lnTo>
                <a:close/>
              </a:path>
            </a:pathLst>
          </a:cu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57008" y="603582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19677" y="5403026"/>
            <a:ext cx="81966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燕衔泥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订制服务的温馨小铺。燕衔泥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</a:t>
            </a:r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/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10302" y="1763656"/>
            <a:ext cx="31392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910302" y="3333150"/>
            <a:ext cx="31392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13752" y="1763656"/>
            <a:ext cx="31392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20470" y="3344482"/>
            <a:ext cx="313928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3519F43D-0532-4F11-A284-38DCED2420F0}"/>
              </a:ext>
            </a:extLst>
          </p:cNvPr>
          <p:cNvGrpSpPr/>
          <p:nvPr/>
        </p:nvGrpSpPr>
        <p:grpSpPr>
          <a:xfrm>
            <a:off x="4584039" y="3254644"/>
            <a:ext cx="1493003" cy="1472339"/>
            <a:chOff x="4584039" y="3254644"/>
            <a:chExt cx="1493003" cy="1472339"/>
          </a:xfrm>
        </p:grpSpPr>
        <p:sp>
          <p:nvSpPr>
            <p:cNvPr id="7" name="矩形 6"/>
            <p:cNvSpPr/>
            <p:nvPr/>
          </p:nvSpPr>
          <p:spPr>
            <a:xfrm>
              <a:off x="4584039" y="3254644"/>
              <a:ext cx="1493003" cy="14723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88"/>
            <p:cNvSpPr>
              <a:spLocks noEditPoints="1"/>
            </p:cNvSpPr>
            <p:nvPr/>
          </p:nvSpPr>
          <p:spPr bwMode="auto">
            <a:xfrm>
              <a:off x="4964760" y="3660894"/>
              <a:ext cx="731560" cy="659839"/>
            </a:xfrm>
            <a:custGeom>
              <a:avLst/>
              <a:gdLst>
                <a:gd name="T0" fmla="*/ 2147483646 w 51"/>
                <a:gd name="T1" fmla="*/ 2147483646 h 46"/>
                <a:gd name="T2" fmla="*/ 2147483646 w 51"/>
                <a:gd name="T3" fmla="*/ 2147483646 h 46"/>
                <a:gd name="T4" fmla="*/ 2147483646 w 51"/>
                <a:gd name="T5" fmla="*/ 2147483646 h 46"/>
                <a:gd name="T6" fmla="*/ 2147483646 w 51"/>
                <a:gd name="T7" fmla="*/ 2147483646 h 46"/>
                <a:gd name="T8" fmla="*/ 2147483646 w 51"/>
                <a:gd name="T9" fmla="*/ 2147483646 h 46"/>
                <a:gd name="T10" fmla="*/ 2147483646 w 51"/>
                <a:gd name="T11" fmla="*/ 2147483646 h 46"/>
                <a:gd name="T12" fmla="*/ 2147483646 w 51"/>
                <a:gd name="T13" fmla="*/ 2147483646 h 46"/>
                <a:gd name="T14" fmla="*/ 2147483646 w 51"/>
                <a:gd name="T15" fmla="*/ 2147483646 h 46"/>
                <a:gd name="T16" fmla="*/ 2147483646 w 51"/>
                <a:gd name="T17" fmla="*/ 2147483646 h 46"/>
                <a:gd name="T18" fmla="*/ 2147483646 w 51"/>
                <a:gd name="T19" fmla="*/ 2147483646 h 46"/>
                <a:gd name="T20" fmla="*/ 2147483646 w 51"/>
                <a:gd name="T21" fmla="*/ 2147483646 h 46"/>
                <a:gd name="T22" fmla="*/ 2147483646 w 51"/>
                <a:gd name="T23" fmla="*/ 2147483646 h 46"/>
                <a:gd name="T24" fmla="*/ 2147483646 w 51"/>
                <a:gd name="T25" fmla="*/ 2147483646 h 46"/>
                <a:gd name="T26" fmla="*/ 2147483646 w 51"/>
                <a:gd name="T27" fmla="*/ 2147483646 h 46"/>
                <a:gd name="T28" fmla="*/ 2147483646 w 51"/>
                <a:gd name="T29" fmla="*/ 2147483646 h 46"/>
                <a:gd name="T30" fmla="*/ 2147483646 w 51"/>
                <a:gd name="T31" fmla="*/ 2147483646 h 46"/>
                <a:gd name="T32" fmla="*/ 2147483646 w 51"/>
                <a:gd name="T33" fmla="*/ 2147483646 h 46"/>
                <a:gd name="T34" fmla="*/ 2147483646 w 51"/>
                <a:gd name="T35" fmla="*/ 2147483646 h 46"/>
                <a:gd name="T36" fmla="*/ 2147483646 w 51"/>
                <a:gd name="T37" fmla="*/ 2147483646 h 46"/>
                <a:gd name="T38" fmla="*/ 2147483646 w 51"/>
                <a:gd name="T39" fmla="*/ 2147483646 h 46"/>
                <a:gd name="T40" fmla="*/ 2147483646 w 51"/>
                <a:gd name="T41" fmla="*/ 2147483646 h 46"/>
                <a:gd name="T42" fmla="*/ 2147483646 w 51"/>
                <a:gd name="T43" fmla="*/ 2147483646 h 46"/>
                <a:gd name="T44" fmla="*/ 2147483646 w 51"/>
                <a:gd name="T45" fmla="*/ 2147483646 h 46"/>
                <a:gd name="T46" fmla="*/ 2147483646 w 51"/>
                <a:gd name="T47" fmla="*/ 2147483646 h 46"/>
                <a:gd name="T48" fmla="*/ 2147483646 w 51"/>
                <a:gd name="T49" fmla="*/ 2147483646 h 46"/>
                <a:gd name="T50" fmla="*/ 2147483646 w 51"/>
                <a:gd name="T51" fmla="*/ 2147483646 h 46"/>
                <a:gd name="T52" fmla="*/ 2147483646 w 51"/>
                <a:gd name="T53" fmla="*/ 2147483646 h 46"/>
                <a:gd name="T54" fmla="*/ 2147483646 w 51"/>
                <a:gd name="T55" fmla="*/ 2147483646 h 46"/>
                <a:gd name="T56" fmla="*/ 2147483646 w 51"/>
                <a:gd name="T57" fmla="*/ 2147483646 h 46"/>
                <a:gd name="T58" fmla="*/ 2147483646 w 51"/>
                <a:gd name="T59" fmla="*/ 2147483646 h 46"/>
                <a:gd name="T60" fmla="*/ 2147483646 w 51"/>
                <a:gd name="T61" fmla="*/ 2147483646 h 46"/>
                <a:gd name="T62" fmla="*/ 2147483646 w 51"/>
                <a:gd name="T63" fmla="*/ 2147483646 h 46"/>
                <a:gd name="T64" fmla="*/ 2147483646 w 51"/>
                <a:gd name="T65" fmla="*/ 2147483646 h 46"/>
                <a:gd name="T66" fmla="*/ 2147483646 w 51"/>
                <a:gd name="T67" fmla="*/ 2147483646 h 46"/>
                <a:gd name="T68" fmla="*/ 2147483646 w 51"/>
                <a:gd name="T69" fmla="*/ 2147483646 h 46"/>
                <a:gd name="T70" fmla="*/ 2147483646 w 51"/>
                <a:gd name="T71" fmla="*/ 2147483646 h 46"/>
                <a:gd name="T72" fmla="*/ 2147483646 w 51"/>
                <a:gd name="T73" fmla="*/ 2147483646 h 46"/>
                <a:gd name="T74" fmla="*/ 2147483646 w 51"/>
                <a:gd name="T75" fmla="*/ 2147483646 h 46"/>
                <a:gd name="T76" fmla="*/ 2147483646 w 51"/>
                <a:gd name="T77" fmla="*/ 2147483646 h 46"/>
                <a:gd name="T78" fmla="*/ 2147483646 w 51"/>
                <a:gd name="T79" fmla="*/ 2147483646 h 46"/>
                <a:gd name="T80" fmla="*/ 2147483646 w 51"/>
                <a:gd name="T81" fmla="*/ 2147483646 h 46"/>
                <a:gd name="T82" fmla="*/ 2147483646 w 51"/>
                <a:gd name="T83" fmla="*/ 2147483646 h 46"/>
                <a:gd name="T84" fmla="*/ 2147483646 w 51"/>
                <a:gd name="T85" fmla="*/ 2147483646 h 46"/>
                <a:gd name="T86" fmla="*/ 2147483646 w 51"/>
                <a:gd name="T87" fmla="*/ 2147483646 h 46"/>
                <a:gd name="T88" fmla="*/ 2147483646 w 51"/>
                <a:gd name="T89" fmla="*/ 2147483646 h 46"/>
                <a:gd name="T90" fmla="*/ 2147483646 w 51"/>
                <a:gd name="T91" fmla="*/ 2147483646 h 46"/>
                <a:gd name="T92" fmla="*/ 2147483646 w 51"/>
                <a:gd name="T93" fmla="*/ 2147483646 h 46"/>
                <a:gd name="T94" fmla="*/ 2147483646 w 51"/>
                <a:gd name="T95" fmla="*/ 2147483646 h 46"/>
                <a:gd name="T96" fmla="*/ 2147483646 w 51"/>
                <a:gd name="T97" fmla="*/ 2147483646 h 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1" h="46">
                  <a:moveTo>
                    <a:pt x="41" y="31"/>
                  </a:moveTo>
                  <a:cubicBezTo>
                    <a:pt x="42" y="31"/>
                    <a:pt x="44" y="30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6" y="28"/>
                    <a:pt x="47" y="27"/>
                    <a:pt x="47" y="25"/>
                  </a:cubicBezTo>
                  <a:cubicBezTo>
                    <a:pt x="47" y="23"/>
                    <a:pt x="46" y="22"/>
                    <a:pt x="45" y="21"/>
                  </a:cubicBezTo>
                  <a:cubicBezTo>
                    <a:pt x="44" y="20"/>
                    <a:pt x="43" y="19"/>
                    <a:pt x="42" y="19"/>
                  </a:cubicBezTo>
                  <a:cubicBezTo>
                    <a:pt x="41" y="19"/>
                    <a:pt x="40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3"/>
                    <a:pt x="39" y="10"/>
                    <a:pt x="36" y="8"/>
                  </a:cubicBezTo>
                  <a:cubicBezTo>
                    <a:pt x="34" y="5"/>
                    <a:pt x="30" y="4"/>
                    <a:pt x="27" y="4"/>
                  </a:cubicBezTo>
                  <a:cubicBezTo>
                    <a:pt x="24" y="4"/>
                    <a:pt x="22" y="4"/>
                    <a:pt x="19" y="6"/>
                  </a:cubicBezTo>
                  <a:cubicBezTo>
                    <a:pt x="17" y="7"/>
                    <a:pt x="16" y="9"/>
                    <a:pt x="15" y="12"/>
                  </a:cubicBezTo>
                  <a:cubicBezTo>
                    <a:pt x="14" y="12"/>
                    <a:pt x="14" y="13"/>
                    <a:pt x="13" y="13"/>
                  </a:cubicBezTo>
                  <a:cubicBezTo>
                    <a:pt x="10" y="13"/>
                    <a:pt x="8" y="14"/>
                    <a:pt x="7" y="16"/>
                  </a:cubicBezTo>
                  <a:cubicBezTo>
                    <a:pt x="5" y="17"/>
                    <a:pt x="4" y="20"/>
                    <a:pt x="4" y="22"/>
                  </a:cubicBezTo>
                  <a:cubicBezTo>
                    <a:pt x="4" y="24"/>
                    <a:pt x="5" y="27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30"/>
                    <a:pt x="11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2" y="32"/>
                    <a:pt x="22" y="33"/>
                  </a:cubicBezTo>
                  <a:cubicBezTo>
                    <a:pt x="22" y="34"/>
                    <a:pt x="21" y="35"/>
                    <a:pt x="20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0" y="35"/>
                    <a:pt x="7" y="34"/>
                    <a:pt x="4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6"/>
                    <a:pt x="0" y="22"/>
                  </a:cubicBezTo>
                  <a:cubicBezTo>
                    <a:pt x="0" y="19"/>
                    <a:pt x="2" y="15"/>
                    <a:pt x="4" y="13"/>
                  </a:cubicBezTo>
                  <a:cubicBezTo>
                    <a:pt x="6" y="11"/>
                    <a:pt x="9" y="10"/>
                    <a:pt x="12" y="9"/>
                  </a:cubicBezTo>
                  <a:cubicBezTo>
                    <a:pt x="13" y="7"/>
                    <a:pt x="15" y="4"/>
                    <a:pt x="17" y="3"/>
                  </a:cubicBezTo>
                  <a:cubicBezTo>
                    <a:pt x="20" y="1"/>
                    <a:pt x="23" y="0"/>
                    <a:pt x="27" y="0"/>
                  </a:cubicBezTo>
                  <a:cubicBezTo>
                    <a:pt x="32" y="0"/>
                    <a:pt x="36" y="2"/>
                    <a:pt x="39" y="5"/>
                  </a:cubicBezTo>
                  <a:cubicBezTo>
                    <a:pt x="42" y="8"/>
                    <a:pt x="44" y="11"/>
                    <a:pt x="44" y="15"/>
                  </a:cubicBezTo>
                  <a:cubicBezTo>
                    <a:pt x="46" y="16"/>
                    <a:pt x="47" y="17"/>
                    <a:pt x="48" y="19"/>
                  </a:cubicBezTo>
                  <a:cubicBezTo>
                    <a:pt x="50" y="20"/>
                    <a:pt x="51" y="23"/>
                    <a:pt x="51" y="25"/>
                  </a:cubicBezTo>
                  <a:cubicBezTo>
                    <a:pt x="51" y="28"/>
                    <a:pt x="50" y="30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6" y="34"/>
                    <a:pt x="44" y="35"/>
                    <a:pt x="42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1" y="35"/>
                    <a:pt x="30" y="34"/>
                    <a:pt x="30" y="33"/>
                  </a:cubicBezTo>
                  <a:cubicBezTo>
                    <a:pt x="30" y="32"/>
                    <a:pt x="31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41" y="31"/>
                    <a:pt x="41" y="31"/>
                    <a:pt x="41" y="31"/>
                  </a:cubicBezTo>
                  <a:close/>
                  <a:moveTo>
                    <a:pt x="25" y="14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5" y="26"/>
                    <a:pt x="34" y="26"/>
                    <a:pt x="34" y="25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6" y="46"/>
                    <a:pt x="26" y="46"/>
                  </a:cubicBezTo>
                  <a:cubicBezTo>
                    <a:pt x="25" y="46"/>
                    <a:pt x="24" y="45"/>
                    <a:pt x="24" y="45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6" y="26"/>
                    <a:pt x="15" y="25"/>
                  </a:cubicBezTo>
                  <a:cubicBezTo>
                    <a:pt x="15" y="25"/>
                    <a:pt x="15" y="24"/>
                    <a:pt x="15" y="2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4"/>
                  </a:cubicBezTo>
                  <a:close/>
                  <a:moveTo>
                    <a:pt x="26" y="14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</a:path>
              </a:pathLst>
            </a:custGeom>
            <a:solidFill>
              <a:srgbClr val="41AFE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3F5FC0F4-B6D2-4012-A690-063A08343A62}"/>
              </a:ext>
            </a:extLst>
          </p:cNvPr>
          <p:cNvGrpSpPr/>
          <p:nvPr/>
        </p:nvGrpSpPr>
        <p:grpSpPr>
          <a:xfrm>
            <a:off x="6163114" y="3254644"/>
            <a:ext cx="1493003" cy="1472339"/>
            <a:chOff x="6163114" y="3254644"/>
            <a:chExt cx="1493003" cy="1472339"/>
          </a:xfrm>
        </p:grpSpPr>
        <p:sp>
          <p:nvSpPr>
            <p:cNvPr id="8" name="矩形 7"/>
            <p:cNvSpPr/>
            <p:nvPr/>
          </p:nvSpPr>
          <p:spPr>
            <a:xfrm>
              <a:off x="6163114" y="3254644"/>
              <a:ext cx="1493003" cy="14723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95"/>
            <p:cNvSpPr>
              <a:spLocks noEditPoints="1"/>
            </p:cNvSpPr>
            <p:nvPr/>
          </p:nvSpPr>
          <p:spPr bwMode="auto">
            <a:xfrm>
              <a:off x="6547420" y="3632205"/>
              <a:ext cx="724390" cy="717216"/>
            </a:xfrm>
            <a:custGeom>
              <a:avLst/>
              <a:gdLst>
                <a:gd name="T0" fmla="*/ 2147483646 w 50"/>
                <a:gd name="T1" fmla="*/ 2147483646 h 50"/>
                <a:gd name="T2" fmla="*/ 2147483646 w 50"/>
                <a:gd name="T3" fmla="*/ 2147483646 h 50"/>
                <a:gd name="T4" fmla="*/ 2147483646 w 50"/>
                <a:gd name="T5" fmla="*/ 2147483646 h 50"/>
                <a:gd name="T6" fmla="*/ 2147483646 w 50"/>
                <a:gd name="T7" fmla="*/ 2147483646 h 50"/>
                <a:gd name="T8" fmla="*/ 2147483646 w 50"/>
                <a:gd name="T9" fmla="*/ 2147483646 h 50"/>
                <a:gd name="T10" fmla="*/ 2147483646 w 50"/>
                <a:gd name="T11" fmla="*/ 2147483646 h 50"/>
                <a:gd name="T12" fmla="*/ 2147483646 w 50"/>
                <a:gd name="T13" fmla="*/ 2147483646 h 50"/>
                <a:gd name="T14" fmla="*/ 2147483646 w 50"/>
                <a:gd name="T15" fmla="*/ 2147483646 h 50"/>
                <a:gd name="T16" fmla="*/ 2147483646 w 50"/>
                <a:gd name="T17" fmla="*/ 2147483646 h 50"/>
                <a:gd name="T18" fmla="*/ 2147483646 w 50"/>
                <a:gd name="T19" fmla="*/ 2147483646 h 50"/>
                <a:gd name="T20" fmla="*/ 2147483646 w 50"/>
                <a:gd name="T21" fmla="*/ 2147483646 h 50"/>
                <a:gd name="T22" fmla="*/ 0 w 50"/>
                <a:gd name="T23" fmla="*/ 2147483646 h 50"/>
                <a:gd name="T24" fmla="*/ 2147483646 w 50"/>
                <a:gd name="T25" fmla="*/ 2147483646 h 50"/>
                <a:gd name="T26" fmla="*/ 2147483646 w 50"/>
                <a:gd name="T27" fmla="*/ 2147483646 h 50"/>
                <a:gd name="T28" fmla="*/ 2147483646 w 50"/>
                <a:gd name="T29" fmla="*/ 2147483646 h 50"/>
                <a:gd name="T30" fmla="*/ 2147483646 w 50"/>
                <a:gd name="T31" fmla="*/ 2147483646 h 50"/>
                <a:gd name="T32" fmla="*/ 2147483646 w 50"/>
                <a:gd name="T33" fmla="*/ 2147483646 h 50"/>
                <a:gd name="T34" fmla="*/ 2147483646 w 50"/>
                <a:gd name="T35" fmla="*/ 2147483646 h 50"/>
                <a:gd name="T36" fmla="*/ 2147483646 w 50"/>
                <a:gd name="T37" fmla="*/ 2147483646 h 50"/>
                <a:gd name="T38" fmla="*/ 2147483646 w 50"/>
                <a:gd name="T39" fmla="*/ 2147483646 h 50"/>
                <a:gd name="T40" fmla="*/ 2147483646 w 50"/>
                <a:gd name="T41" fmla="*/ 2147483646 h 50"/>
                <a:gd name="T42" fmla="*/ 2147483646 w 50"/>
                <a:gd name="T43" fmla="*/ 2147483646 h 50"/>
                <a:gd name="T44" fmla="*/ 2147483646 w 50"/>
                <a:gd name="T45" fmla="*/ 2147483646 h 50"/>
                <a:gd name="T46" fmla="*/ 2147483646 w 50"/>
                <a:gd name="T47" fmla="*/ 2147483646 h 50"/>
                <a:gd name="T48" fmla="*/ 2147483646 w 50"/>
                <a:gd name="T49" fmla="*/ 2147483646 h 50"/>
                <a:gd name="T50" fmla="*/ 2147483646 w 50"/>
                <a:gd name="T51" fmla="*/ 2147483646 h 50"/>
                <a:gd name="T52" fmla="*/ 2147483646 w 50"/>
                <a:gd name="T53" fmla="*/ 2147483646 h 50"/>
                <a:gd name="T54" fmla="*/ 2147483646 w 50"/>
                <a:gd name="T55" fmla="*/ 2147483646 h 50"/>
                <a:gd name="T56" fmla="*/ 2147483646 w 50"/>
                <a:gd name="T57" fmla="*/ 2147483646 h 50"/>
                <a:gd name="T58" fmla="*/ 2147483646 w 50"/>
                <a:gd name="T59" fmla="*/ 2147483646 h 50"/>
                <a:gd name="T60" fmla="*/ 2147483646 w 50"/>
                <a:gd name="T61" fmla="*/ 2147483646 h 50"/>
                <a:gd name="T62" fmla="*/ 2147483646 w 50"/>
                <a:gd name="T63" fmla="*/ 2147483646 h 50"/>
                <a:gd name="T64" fmla="*/ 2147483646 w 50"/>
                <a:gd name="T65" fmla="*/ 2147483646 h 50"/>
                <a:gd name="T66" fmla="*/ 2147483646 w 50"/>
                <a:gd name="T67" fmla="*/ 2147483646 h 50"/>
                <a:gd name="T68" fmla="*/ 2147483646 w 50"/>
                <a:gd name="T69" fmla="*/ 2147483646 h 50"/>
                <a:gd name="T70" fmla="*/ 2147483646 w 50"/>
                <a:gd name="T71" fmla="*/ 2147483646 h 50"/>
                <a:gd name="T72" fmla="*/ 2147483646 w 50"/>
                <a:gd name="T73" fmla="*/ 2147483646 h 50"/>
                <a:gd name="T74" fmla="*/ 2147483646 w 50"/>
                <a:gd name="T75" fmla="*/ 2147483646 h 50"/>
                <a:gd name="T76" fmla="*/ 2147483646 w 50"/>
                <a:gd name="T77" fmla="*/ 2147483646 h 50"/>
                <a:gd name="T78" fmla="*/ 2147483646 w 50"/>
                <a:gd name="T79" fmla="*/ 2147483646 h 50"/>
                <a:gd name="T80" fmla="*/ 2147483646 w 50"/>
                <a:gd name="T81" fmla="*/ 2147483646 h 50"/>
                <a:gd name="T82" fmla="*/ 2147483646 w 50"/>
                <a:gd name="T83" fmla="*/ 2147483646 h 50"/>
                <a:gd name="T84" fmla="*/ 2147483646 w 50"/>
                <a:gd name="T85" fmla="*/ 2147483646 h 50"/>
                <a:gd name="T86" fmla="*/ 2147483646 w 50"/>
                <a:gd name="T87" fmla="*/ 2147483646 h 50"/>
                <a:gd name="T88" fmla="*/ 2147483646 w 50"/>
                <a:gd name="T89" fmla="*/ 2147483646 h 50"/>
                <a:gd name="T90" fmla="*/ 2147483646 w 50"/>
                <a:gd name="T91" fmla="*/ 2147483646 h 50"/>
                <a:gd name="T92" fmla="*/ 2147483646 w 50"/>
                <a:gd name="T93" fmla="*/ 2147483646 h 50"/>
                <a:gd name="T94" fmla="*/ 2147483646 w 50"/>
                <a:gd name="T95" fmla="*/ 2147483646 h 5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0" h="50">
                  <a:moveTo>
                    <a:pt x="45" y="3"/>
                  </a:move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8"/>
                    <a:pt x="50" y="10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5"/>
                    <a:pt x="50" y="17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39" y="27"/>
                    <a:pt x="37" y="28"/>
                    <a:pt x="34" y="28"/>
                  </a:cubicBezTo>
                  <a:cubicBezTo>
                    <a:pt x="32" y="28"/>
                    <a:pt x="30" y="27"/>
                    <a:pt x="28" y="26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30"/>
                    <a:pt x="28" y="32"/>
                    <a:pt x="28" y="34"/>
                  </a:cubicBezTo>
                  <a:cubicBezTo>
                    <a:pt x="28" y="37"/>
                    <a:pt x="28" y="39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7" y="50"/>
                    <a:pt x="15" y="50"/>
                    <a:pt x="12" y="50"/>
                  </a:cubicBezTo>
                  <a:cubicBezTo>
                    <a:pt x="10" y="50"/>
                    <a:pt x="8" y="50"/>
                    <a:pt x="6" y="48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3"/>
                    <a:pt x="0" y="40"/>
                    <a:pt x="0" y="38"/>
                  </a:cubicBezTo>
                  <a:cubicBezTo>
                    <a:pt x="0" y="36"/>
                    <a:pt x="1" y="34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2" y="23"/>
                    <a:pt x="14" y="22"/>
                    <a:pt x="16" y="22"/>
                  </a:cubicBezTo>
                  <a:cubicBezTo>
                    <a:pt x="18" y="22"/>
                    <a:pt x="21" y="23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3" y="21"/>
                    <a:pt x="22" y="19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4"/>
                    <a:pt x="23" y="12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4" y="1"/>
                    <a:pt x="36" y="0"/>
                    <a:pt x="38" y="0"/>
                  </a:cubicBezTo>
                  <a:cubicBezTo>
                    <a:pt x="41" y="0"/>
                    <a:pt x="43" y="1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lose/>
                  <a:moveTo>
                    <a:pt x="45" y="9"/>
                  </a:moveTo>
                  <a:cubicBezTo>
                    <a:pt x="45" y="9"/>
                    <a:pt x="45" y="9"/>
                    <a:pt x="45" y="9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5"/>
                    <a:pt x="40" y="4"/>
                    <a:pt x="38" y="4"/>
                  </a:cubicBezTo>
                  <a:cubicBezTo>
                    <a:pt x="37" y="4"/>
                    <a:pt x="36" y="5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6" y="15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7"/>
                    <a:pt x="27" y="19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6"/>
                    <a:pt x="33" y="16"/>
                    <a:pt x="34" y="17"/>
                  </a:cubicBezTo>
                  <a:cubicBezTo>
                    <a:pt x="35" y="17"/>
                    <a:pt x="35" y="19"/>
                    <a:pt x="34" y="19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4"/>
                    <a:pt x="33" y="24"/>
                    <a:pt x="34" y="24"/>
                  </a:cubicBezTo>
                  <a:cubicBezTo>
                    <a:pt x="36" y="24"/>
                    <a:pt x="37" y="24"/>
                    <a:pt x="38" y="23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6" y="15"/>
                    <a:pt x="47" y="14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46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lose/>
                  <a:moveTo>
                    <a:pt x="23" y="31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35"/>
                    <a:pt x="17" y="35"/>
                    <a:pt x="17" y="34"/>
                  </a:cubicBezTo>
                  <a:cubicBezTo>
                    <a:pt x="16" y="33"/>
                    <a:pt x="16" y="32"/>
                    <a:pt x="17" y="31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7" y="26"/>
                    <a:pt x="16" y="26"/>
                  </a:cubicBezTo>
                  <a:cubicBezTo>
                    <a:pt x="15" y="26"/>
                    <a:pt x="14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36"/>
                    <a:pt x="4" y="37"/>
                    <a:pt x="4" y="38"/>
                  </a:cubicBezTo>
                  <a:cubicBezTo>
                    <a:pt x="4" y="39"/>
                    <a:pt x="5" y="41"/>
                    <a:pt x="6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0" y="46"/>
                    <a:pt x="11" y="47"/>
                    <a:pt x="12" y="47"/>
                  </a:cubicBezTo>
                  <a:cubicBezTo>
                    <a:pt x="14" y="47"/>
                    <a:pt x="15" y="46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7"/>
                    <a:pt x="25" y="36"/>
                    <a:pt x="25" y="34"/>
                  </a:cubicBezTo>
                  <a:cubicBezTo>
                    <a:pt x="25" y="33"/>
                    <a:pt x="24" y="32"/>
                    <a:pt x="23" y="31"/>
                  </a:cubicBezTo>
                  <a:close/>
                </a:path>
              </a:pathLst>
            </a:custGeom>
            <a:solidFill>
              <a:srgbClr val="41AFE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A434AFF-159D-4B3D-9EEB-2FEFB342D491}"/>
              </a:ext>
            </a:extLst>
          </p:cNvPr>
          <p:cNvGrpSpPr/>
          <p:nvPr/>
        </p:nvGrpSpPr>
        <p:grpSpPr>
          <a:xfrm>
            <a:off x="4584039" y="1673817"/>
            <a:ext cx="1493003" cy="1472339"/>
            <a:chOff x="4584039" y="1673817"/>
            <a:chExt cx="1493003" cy="1472339"/>
          </a:xfrm>
        </p:grpSpPr>
        <p:sp>
          <p:nvSpPr>
            <p:cNvPr id="5" name="矩形 4"/>
            <p:cNvSpPr/>
            <p:nvPr/>
          </p:nvSpPr>
          <p:spPr>
            <a:xfrm>
              <a:off x="4584039" y="1673817"/>
              <a:ext cx="1493003" cy="14723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362"/>
            <p:cNvSpPr>
              <a:spLocks noEditPoints="1"/>
            </p:cNvSpPr>
            <p:nvPr/>
          </p:nvSpPr>
          <p:spPr bwMode="auto">
            <a:xfrm>
              <a:off x="5022137" y="2101583"/>
              <a:ext cx="616806" cy="616806"/>
            </a:xfrm>
            <a:custGeom>
              <a:avLst/>
              <a:gdLst>
                <a:gd name="T0" fmla="*/ 2147483646 w 43"/>
                <a:gd name="T1" fmla="*/ 2147483646 h 43"/>
                <a:gd name="T2" fmla="*/ 2147483646 w 43"/>
                <a:gd name="T3" fmla="*/ 2147483646 h 43"/>
                <a:gd name="T4" fmla="*/ 2147483646 w 43"/>
                <a:gd name="T5" fmla="*/ 2147483646 h 43"/>
                <a:gd name="T6" fmla="*/ 2147483646 w 43"/>
                <a:gd name="T7" fmla="*/ 2147483646 h 43"/>
                <a:gd name="T8" fmla="*/ 2147483646 w 43"/>
                <a:gd name="T9" fmla="*/ 2147483646 h 43"/>
                <a:gd name="T10" fmla="*/ 2147483646 w 43"/>
                <a:gd name="T11" fmla="*/ 2147483646 h 43"/>
                <a:gd name="T12" fmla="*/ 0 w 43"/>
                <a:gd name="T13" fmla="*/ 2147483646 h 43"/>
                <a:gd name="T14" fmla="*/ 2147483646 w 43"/>
                <a:gd name="T15" fmla="*/ 2147483646 h 43"/>
                <a:gd name="T16" fmla="*/ 2147483646 w 43"/>
                <a:gd name="T17" fmla="*/ 2147483646 h 43"/>
                <a:gd name="T18" fmla="*/ 2147483646 w 43"/>
                <a:gd name="T19" fmla="*/ 2147483646 h 43"/>
                <a:gd name="T20" fmla="*/ 2147483646 w 43"/>
                <a:gd name="T21" fmla="*/ 2147483646 h 43"/>
                <a:gd name="T22" fmla="*/ 2147483646 w 43"/>
                <a:gd name="T23" fmla="*/ 2147483646 h 43"/>
                <a:gd name="T24" fmla="*/ 2147483646 w 43"/>
                <a:gd name="T25" fmla="*/ 2147483646 h 43"/>
                <a:gd name="T26" fmla="*/ 2147483646 w 43"/>
                <a:gd name="T27" fmla="*/ 2147483646 h 43"/>
                <a:gd name="T28" fmla="*/ 2147483646 w 43"/>
                <a:gd name="T29" fmla="*/ 2147483646 h 43"/>
                <a:gd name="T30" fmla="*/ 2147483646 w 43"/>
                <a:gd name="T31" fmla="*/ 2147483646 h 43"/>
                <a:gd name="T32" fmla="*/ 2147483646 w 43"/>
                <a:gd name="T33" fmla="*/ 2147483646 h 43"/>
                <a:gd name="T34" fmla="*/ 2147483646 w 43"/>
                <a:gd name="T35" fmla="*/ 2147483646 h 43"/>
                <a:gd name="T36" fmla="*/ 2147483646 w 43"/>
                <a:gd name="T37" fmla="*/ 2147483646 h 43"/>
                <a:gd name="T38" fmla="*/ 2147483646 w 43"/>
                <a:gd name="T39" fmla="*/ 2147483646 h 43"/>
                <a:gd name="T40" fmla="*/ 2147483646 w 43"/>
                <a:gd name="T41" fmla="*/ 2147483646 h 43"/>
                <a:gd name="T42" fmla="*/ 2147483646 w 43"/>
                <a:gd name="T43" fmla="*/ 2147483646 h 43"/>
                <a:gd name="T44" fmla="*/ 2147483646 w 43"/>
                <a:gd name="T45" fmla="*/ 2147483646 h 43"/>
                <a:gd name="T46" fmla="*/ 2147483646 w 43"/>
                <a:gd name="T47" fmla="*/ 2147483646 h 43"/>
                <a:gd name="T48" fmla="*/ 2147483646 w 43"/>
                <a:gd name="T49" fmla="*/ 2147483646 h 43"/>
                <a:gd name="T50" fmla="*/ 2147483646 w 43"/>
                <a:gd name="T51" fmla="*/ 2147483646 h 43"/>
                <a:gd name="T52" fmla="*/ 2147483646 w 43"/>
                <a:gd name="T53" fmla="*/ 2147483646 h 43"/>
                <a:gd name="T54" fmla="*/ 2147483646 w 43"/>
                <a:gd name="T55" fmla="*/ 2147483646 h 43"/>
                <a:gd name="T56" fmla="*/ 2147483646 w 43"/>
                <a:gd name="T57" fmla="*/ 2147483646 h 43"/>
                <a:gd name="T58" fmla="*/ 2147483646 w 43"/>
                <a:gd name="T59" fmla="*/ 2147483646 h 43"/>
                <a:gd name="T60" fmla="*/ 2147483646 w 43"/>
                <a:gd name="T61" fmla="*/ 2147483646 h 43"/>
                <a:gd name="T62" fmla="*/ 2147483646 w 43"/>
                <a:gd name="T63" fmla="*/ 2147483646 h 43"/>
                <a:gd name="T64" fmla="*/ 2147483646 w 43"/>
                <a:gd name="T65" fmla="*/ 2147483646 h 43"/>
                <a:gd name="T66" fmla="*/ 2147483646 w 43"/>
                <a:gd name="T67" fmla="*/ 2147483646 h 43"/>
                <a:gd name="T68" fmla="*/ 2147483646 w 43"/>
                <a:gd name="T69" fmla="*/ 2147483646 h 43"/>
                <a:gd name="T70" fmla="*/ 2147483646 w 43"/>
                <a:gd name="T71" fmla="*/ 2147483646 h 43"/>
                <a:gd name="T72" fmla="*/ 2147483646 w 43"/>
                <a:gd name="T73" fmla="*/ 2147483646 h 43"/>
                <a:gd name="T74" fmla="*/ 2147483646 w 43"/>
                <a:gd name="T75" fmla="*/ 2147483646 h 43"/>
                <a:gd name="T76" fmla="*/ 2147483646 w 43"/>
                <a:gd name="T77" fmla="*/ 2147483646 h 43"/>
                <a:gd name="T78" fmla="*/ 2147483646 w 43"/>
                <a:gd name="T79" fmla="*/ 2147483646 h 43"/>
                <a:gd name="T80" fmla="*/ 2147483646 w 43"/>
                <a:gd name="T81" fmla="*/ 2147483646 h 4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43" h="43">
                  <a:moveTo>
                    <a:pt x="42" y="39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36" y="30"/>
                    <a:pt x="37" y="28"/>
                    <a:pt x="38" y="27"/>
                  </a:cubicBezTo>
                  <a:cubicBezTo>
                    <a:pt x="38" y="24"/>
                    <a:pt x="39" y="22"/>
                    <a:pt x="39" y="19"/>
                  </a:cubicBezTo>
                  <a:cubicBezTo>
                    <a:pt x="39" y="17"/>
                    <a:pt x="39" y="14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0"/>
                    <a:pt x="35" y="7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4"/>
                    <a:pt x="29" y="2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5" y="0"/>
                    <a:pt x="22" y="0"/>
                    <a:pt x="20" y="0"/>
                  </a:cubicBezTo>
                  <a:cubicBezTo>
                    <a:pt x="14" y="0"/>
                    <a:pt x="9" y="2"/>
                    <a:pt x="6" y="6"/>
                  </a:cubicBezTo>
                  <a:cubicBezTo>
                    <a:pt x="4" y="7"/>
                    <a:pt x="3" y="9"/>
                    <a:pt x="2" y="12"/>
                  </a:cubicBezTo>
                  <a:cubicBezTo>
                    <a:pt x="1" y="14"/>
                    <a:pt x="0" y="17"/>
                    <a:pt x="0" y="19"/>
                  </a:cubicBezTo>
                  <a:cubicBezTo>
                    <a:pt x="0" y="22"/>
                    <a:pt x="1" y="24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9"/>
                    <a:pt x="4" y="31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5" y="38"/>
                    <a:pt x="17" y="39"/>
                    <a:pt x="20" y="39"/>
                  </a:cubicBezTo>
                  <a:cubicBezTo>
                    <a:pt x="22" y="39"/>
                    <a:pt x="25" y="38"/>
                    <a:pt x="27" y="37"/>
                  </a:cubicBezTo>
                  <a:cubicBezTo>
                    <a:pt x="29" y="36"/>
                    <a:pt x="31" y="35"/>
                    <a:pt x="32" y="34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0" y="43"/>
                    <a:pt x="42" y="43"/>
                    <a:pt x="42" y="42"/>
                  </a:cubicBezTo>
                  <a:cubicBezTo>
                    <a:pt x="43" y="41"/>
                    <a:pt x="43" y="40"/>
                    <a:pt x="42" y="39"/>
                  </a:cubicBezTo>
                  <a:close/>
                  <a:moveTo>
                    <a:pt x="31" y="30"/>
                  </a:move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29" y="32"/>
                    <a:pt x="28" y="33"/>
                    <a:pt x="26" y="34"/>
                  </a:cubicBezTo>
                  <a:cubicBezTo>
                    <a:pt x="24" y="35"/>
                    <a:pt x="22" y="35"/>
                    <a:pt x="20" y="35"/>
                  </a:cubicBezTo>
                  <a:cubicBezTo>
                    <a:pt x="18" y="35"/>
                    <a:pt x="15" y="35"/>
                    <a:pt x="14" y="34"/>
                  </a:cubicBezTo>
                  <a:cubicBezTo>
                    <a:pt x="12" y="33"/>
                    <a:pt x="10" y="32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9"/>
                    <a:pt x="6" y="27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3"/>
                    <a:pt x="4" y="21"/>
                    <a:pt x="4" y="19"/>
                  </a:cubicBezTo>
                  <a:cubicBezTo>
                    <a:pt x="4" y="17"/>
                    <a:pt x="4" y="15"/>
                    <a:pt x="5" y="13"/>
                  </a:cubicBezTo>
                  <a:cubicBezTo>
                    <a:pt x="6" y="11"/>
                    <a:pt x="7" y="10"/>
                    <a:pt x="8" y="8"/>
                  </a:cubicBezTo>
                  <a:cubicBezTo>
                    <a:pt x="11" y="5"/>
                    <a:pt x="15" y="3"/>
                    <a:pt x="20" y="3"/>
                  </a:cubicBezTo>
                  <a:cubicBezTo>
                    <a:pt x="22" y="3"/>
                    <a:pt x="24" y="4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8" y="5"/>
                    <a:pt x="29" y="7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10"/>
                    <a:pt x="33" y="11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5" y="15"/>
                    <a:pt x="35" y="17"/>
                    <a:pt x="35" y="19"/>
                  </a:cubicBezTo>
                  <a:cubicBezTo>
                    <a:pt x="35" y="21"/>
                    <a:pt x="35" y="23"/>
                    <a:pt x="34" y="25"/>
                  </a:cubicBezTo>
                  <a:cubicBezTo>
                    <a:pt x="33" y="27"/>
                    <a:pt x="32" y="29"/>
                    <a:pt x="31" y="30"/>
                  </a:cubicBezTo>
                  <a:close/>
                  <a:moveTo>
                    <a:pt x="15" y="8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3" y="8"/>
                    <a:pt x="13" y="9"/>
                  </a:cubicBezTo>
                  <a:cubicBezTo>
                    <a:pt x="12" y="9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8" y="14"/>
                    <a:pt x="8" y="14"/>
                  </a:cubicBezTo>
                  <a:cubicBezTo>
                    <a:pt x="8" y="15"/>
                    <a:pt x="8" y="16"/>
                    <a:pt x="9" y="16"/>
                  </a:cubicBezTo>
                  <a:cubicBezTo>
                    <a:pt x="9" y="16"/>
                    <a:pt x="10" y="16"/>
                    <a:pt x="10" y="15"/>
                  </a:cubicBezTo>
                  <a:cubicBezTo>
                    <a:pt x="10" y="15"/>
                    <a:pt x="11" y="14"/>
                    <a:pt x="11" y="13"/>
                  </a:cubicBezTo>
                  <a:cubicBezTo>
                    <a:pt x="11" y="13"/>
                    <a:pt x="12" y="12"/>
                    <a:pt x="12" y="12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4" y="10"/>
                    <a:pt x="15" y="10"/>
                    <a:pt x="16" y="10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lose/>
                  <a:moveTo>
                    <a:pt x="31" y="18"/>
                  </a:move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0" y="19"/>
                    <a:pt x="30" y="19"/>
                  </a:cubicBezTo>
                  <a:cubicBezTo>
                    <a:pt x="30" y="21"/>
                    <a:pt x="30" y="22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5"/>
                    <a:pt x="28" y="26"/>
                    <a:pt x="27" y="27"/>
                  </a:cubicBezTo>
                  <a:cubicBezTo>
                    <a:pt x="26" y="28"/>
                    <a:pt x="25" y="28"/>
                    <a:pt x="24" y="29"/>
                  </a:cubicBezTo>
                  <a:cubicBezTo>
                    <a:pt x="22" y="29"/>
                    <a:pt x="21" y="30"/>
                    <a:pt x="20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9" y="31"/>
                    <a:pt x="19" y="32"/>
                    <a:pt x="20" y="32"/>
                  </a:cubicBezTo>
                  <a:cubicBezTo>
                    <a:pt x="21" y="32"/>
                    <a:pt x="23" y="31"/>
                    <a:pt x="24" y="31"/>
                  </a:cubicBezTo>
                  <a:cubicBezTo>
                    <a:pt x="26" y="30"/>
                    <a:pt x="27" y="29"/>
                    <a:pt x="29" y="28"/>
                  </a:cubicBezTo>
                  <a:cubicBezTo>
                    <a:pt x="30" y="27"/>
                    <a:pt x="31" y="26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3"/>
                    <a:pt x="32" y="21"/>
                    <a:pt x="32" y="19"/>
                  </a:cubicBezTo>
                  <a:cubicBezTo>
                    <a:pt x="32" y="19"/>
                    <a:pt x="32" y="18"/>
                    <a:pt x="31" y="18"/>
                  </a:cubicBezTo>
                  <a:close/>
                </a:path>
              </a:pathLst>
            </a:custGeom>
            <a:solidFill>
              <a:srgbClr val="41AFE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519B51C1-6CFD-4618-B27F-930D80802607}"/>
              </a:ext>
            </a:extLst>
          </p:cNvPr>
          <p:cNvGrpSpPr/>
          <p:nvPr/>
        </p:nvGrpSpPr>
        <p:grpSpPr>
          <a:xfrm>
            <a:off x="6163114" y="1673817"/>
            <a:ext cx="1493003" cy="1472339"/>
            <a:chOff x="6163114" y="1673817"/>
            <a:chExt cx="1493003" cy="1472339"/>
          </a:xfrm>
        </p:grpSpPr>
        <p:sp>
          <p:nvSpPr>
            <p:cNvPr id="6" name="矩形 5"/>
            <p:cNvSpPr/>
            <p:nvPr/>
          </p:nvSpPr>
          <p:spPr>
            <a:xfrm>
              <a:off x="6163114" y="1673817"/>
              <a:ext cx="1493003" cy="14723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365"/>
            <p:cNvSpPr>
              <a:spLocks noEditPoints="1"/>
            </p:cNvSpPr>
            <p:nvPr/>
          </p:nvSpPr>
          <p:spPr bwMode="auto">
            <a:xfrm>
              <a:off x="6579696" y="2151788"/>
              <a:ext cx="659839" cy="516396"/>
            </a:xfrm>
            <a:custGeom>
              <a:avLst/>
              <a:gdLst>
                <a:gd name="T0" fmla="*/ 2147483646 w 46"/>
                <a:gd name="T1" fmla="*/ 0 h 36"/>
                <a:gd name="T2" fmla="*/ 2147483646 w 46"/>
                <a:gd name="T3" fmla="*/ 0 h 36"/>
                <a:gd name="T4" fmla="*/ 2147483646 w 46"/>
                <a:gd name="T5" fmla="*/ 0 h 36"/>
                <a:gd name="T6" fmla="*/ 2147483646 w 46"/>
                <a:gd name="T7" fmla="*/ 2147483646 h 36"/>
                <a:gd name="T8" fmla="*/ 2147483646 w 46"/>
                <a:gd name="T9" fmla="*/ 2147483646 h 36"/>
                <a:gd name="T10" fmla="*/ 2147483646 w 46"/>
                <a:gd name="T11" fmla="*/ 2147483646 h 36"/>
                <a:gd name="T12" fmla="*/ 2147483646 w 46"/>
                <a:gd name="T13" fmla="*/ 2147483646 h 36"/>
                <a:gd name="T14" fmla="*/ 2147483646 w 46"/>
                <a:gd name="T15" fmla="*/ 2147483646 h 36"/>
                <a:gd name="T16" fmla="*/ 2147483646 w 46"/>
                <a:gd name="T17" fmla="*/ 2147483646 h 36"/>
                <a:gd name="T18" fmla="*/ 0 w 46"/>
                <a:gd name="T19" fmla="*/ 2147483646 h 36"/>
                <a:gd name="T20" fmla="*/ 0 w 46"/>
                <a:gd name="T21" fmla="*/ 2147483646 h 36"/>
                <a:gd name="T22" fmla="*/ 0 w 46"/>
                <a:gd name="T23" fmla="*/ 2147483646 h 36"/>
                <a:gd name="T24" fmla="*/ 2147483646 w 46"/>
                <a:gd name="T25" fmla="*/ 0 h 36"/>
                <a:gd name="T26" fmla="*/ 2147483646 w 46"/>
                <a:gd name="T27" fmla="*/ 2147483646 h 36"/>
                <a:gd name="T28" fmla="*/ 2147483646 w 46"/>
                <a:gd name="T29" fmla="*/ 2147483646 h 36"/>
                <a:gd name="T30" fmla="*/ 2147483646 w 46"/>
                <a:gd name="T31" fmla="*/ 2147483646 h 36"/>
                <a:gd name="T32" fmla="*/ 2147483646 w 46"/>
                <a:gd name="T33" fmla="*/ 2147483646 h 36"/>
                <a:gd name="T34" fmla="*/ 2147483646 w 46"/>
                <a:gd name="T35" fmla="*/ 2147483646 h 36"/>
                <a:gd name="T36" fmla="*/ 2147483646 w 46"/>
                <a:gd name="T37" fmla="*/ 2147483646 h 36"/>
                <a:gd name="T38" fmla="*/ 2147483646 w 46"/>
                <a:gd name="T39" fmla="*/ 2147483646 h 36"/>
                <a:gd name="T40" fmla="*/ 2147483646 w 46"/>
                <a:gd name="T41" fmla="*/ 2147483646 h 36"/>
                <a:gd name="T42" fmla="*/ 2147483646 w 46"/>
                <a:gd name="T43" fmla="*/ 2147483646 h 36"/>
                <a:gd name="T44" fmla="*/ 2147483646 w 46"/>
                <a:gd name="T45" fmla="*/ 2147483646 h 36"/>
                <a:gd name="T46" fmla="*/ 2147483646 w 46"/>
                <a:gd name="T47" fmla="*/ 2147483646 h 36"/>
                <a:gd name="T48" fmla="*/ 2147483646 w 46"/>
                <a:gd name="T49" fmla="*/ 2147483646 h 36"/>
                <a:gd name="T50" fmla="*/ 2147483646 w 46"/>
                <a:gd name="T51" fmla="*/ 2147483646 h 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6" h="3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6" y="1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  <a:moveTo>
                    <a:pt x="43" y="5"/>
                  </a:moveTo>
                  <a:cubicBezTo>
                    <a:pt x="43" y="5"/>
                    <a:pt x="43" y="5"/>
                    <a:pt x="43" y="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5"/>
                    <a:pt x="43" y="5"/>
                    <a:pt x="43" y="5"/>
                  </a:cubicBezTo>
                  <a:close/>
                  <a:moveTo>
                    <a:pt x="41" y="4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41" y="4"/>
                    <a:pt x="41" y="4"/>
                    <a:pt x="41" y="4"/>
                  </a:cubicBezTo>
                  <a:close/>
                </a:path>
              </a:pathLst>
            </a:custGeom>
            <a:solidFill>
              <a:srgbClr val="41AFE3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845942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6354" cy="6858000"/>
          </a:xfrm>
          <a:prstGeom prst="rect">
            <a:avLst/>
          </a:prstGeom>
          <a:solidFill>
            <a:srgbClr val="74C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>
            <a:off x="400373" y="1077131"/>
            <a:ext cx="11391254" cy="5780868"/>
          </a:xfrm>
          <a:prstGeom prst="triangle">
            <a:avLst/>
          </a:prstGeom>
          <a:solidFill>
            <a:srgbClr val="57BAE7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2815237" y="988018"/>
            <a:ext cx="3601060" cy="3572835"/>
          </a:xfrm>
          <a:prstGeom prst="diamond">
            <a:avLst/>
          </a:pr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2815237" y="3791559"/>
            <a:ext cx="1777697" cy="1757625"/>
          </a:xfrm>
          <a:prstGeom prst="diamond">
            <a:avLst/>
          </a:pr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1872567" y="2829320"/>
            <a:ext cx="1777697" cy="1757625"/>
          </a:xfrm>
          <a:prstGeom prst="diamond">
            <a:avLst/>
          </a:pr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929898" y="1906220"/>
            <a:ext cx="1777697" cy="1757625"/>
          </a:xfrm>
          <a:prstGeom prst="diamond">
            <a:avLst/>
          </a:pr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892168" y="1357788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962639" y="2689869"/>
            <a:ext cx="3949201" cy="333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燕衔泥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订制服务的温馨小铺。燕衔泥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订制服务的温馨小铺。燕衔泥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</a:t>
            </a:r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66659" y="28087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228830" y="363894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50087" y="457346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输入文字</a:t>
            </a:r>
          </a:p>
        </p:txBody>
      </p:sp>
      <p:sp>
        <p:nvSpPr>
          <p:cNvPr id="18" name="矩形 17"/>
          <p:cNvSpPr/>
          <p:nvPr/>
        </p:nvSpPr>
        <p:spPr>
          <a:xfrm>
            <a:off x="3564050" y="2715614"/>
            <a:ext cx="20245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879598" y="2464230"/>
            <a:ext cx="147233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88"/>
          <p:cNvSpPr>
            <a:spLocks noEditPoints="1"/>
          </p:cNvSpPr>
          <p:nvPr/>
        </p:nvSpPr>
        <p:spPr bwMode="auto">
          <a:xfrm>
            <a:off x="1585986" y="2338519"/>
            <a:ext cx="465519" cy="419880"/>
          </a:xfrm>
          <a:custGeom>
            <a:avLst/>
            <a:gdLst>
              <a:gd name="T0" fmla="*/ 2147483646 w 51"/>
              <a:gd name="T1" fmla="*/ 2147483646 h 46"/>
              <a:gd name="T2" fmla="*/ 2147483646 w 51"/>
              <a:gd name="T3" fmla="*/ 2147483646 h 46"/>
              <a:gd name="T4" fmla="*/ 2147483646 w 51"/>
              <a:gd name="T5" fmla="*/ 2147483646 h 46"/>
              <a:gd name="T6" fmla="*/ 2147483646 w 51"/>
              <a:gd name="T7" fmla="*/ 2147483646 h 46"/>
              <a:gd name="T8" fmla="*/ 2147483646 w 51"/>
              <a:gd name="T9" fmla="*/ 2147483646 h 46"/>
              <a:gd name="T10" fmla="*/ 2147483646 w 51"/>
              <a:gd name="T11" fmla="*/ 2147483646 h 46"/>
              <a:gd name="T12" fmla="*/ 2147483646 w 51"/>
              <a:gd name="T13" fmla="*/ 2147483646 h 46"/>
              <a:gd name="T14" fmla="*/ 2147483646 w 51"/>
              <a:gd name="T15" fmla="*/ 2147483646 h 46"/>
              <a:gd name="T16" fmla="*/ 2147483646 w 51"/>
              <a:gd name="T17" fmla="*/ 2147483646 h 46"/>
              <a:gd name="T18" fmla="*/ 2147483646 w 51"/>
              <a:gd name="T19" fmla="*/ 2147483646 h 46"/>
              <a:gd name="T20" fmla="*/ 2147483646 w 51"/>
              <a:gd name="T21" fmla="*/ 2147483646 h 46"/>
              <a:gd name="T22" fmla="*/ 2147483646 w 51"/>
              <a:gd name="T23" fmla="*/ 2147483646 h 46"/>
              <a:gd name="T24" fmla="*/ 2147483646 w 51"/>
              <a:gd name="T25" fmla="*/ 2147483646 h 46"/>
              <a:gd name="T26" fmla="*/ 2147483646 w 51"/>
              <a:gd name="T27" fmla="*/ 2147483646 h 46"/>
              <a:gd name="T28" fmla="*/ 2147483646 w 51"/>
              <a:gd name="T29" fmla="*/ 2147483646 h 46"/>
              <a:gd name="T30" fmla="*/ 2147483646 w 51"/>
              <a:gd name="T31" fmla="*/ 2147483646 h 46"/>
              <a:gd name="T32" fmla="*/ 2147483646 w 51"/>
              <a:gd name="T33" fmla="*/ 2147483646 h 46"/>
              <a:gd name="T34" fmla="*/ 2147483646 w 51"/>
              <a:gd name="T35" fmla="*/ 2147483646 h 46"/>
              <a:gd name="T36" fmla="*/ 2147483646 w 51"/>
              <a:gd name="T37" fmla="*/ 2147483646 h 46"/>
              <a:gd name="T38" fmla="*/ 2147483646 w 51"/>
              <a:gd name="T39" fmla="*/ 2147483646 h 46"/>
              <a:gd name="T40" fmla="*/ 2147483646 w 51"/>
              <a:gd name="T41" fmla="*/ 2147483646 h 46"/>
              <a:gd name="T42" fmla="*/ 2147483646 w 51"/>
              <a:gd name="T43" fmla="*/ 2147483646 h 46"/>
              <a:gd name="T44" fmla="*/ 2147483646 w 51"/>
              <a:gd name="T45" fmla="*/ 2147483646 h 46"/>
              <a:gd name="T46" fmla="*/ 2147483646 w 51"/>
              <a:gd name="T47" fmla="*/ 2147483646 h 46"/>
              <a:gd name="T48" fmla="*/ 2147483646 w 51"/>
              <a:gd name="T49" fmla="*/ 2147483646 h 46"/>
              <a:gd name="T50" fmla="*/ 2147483646 w 51"/>
              <a:gd name="T51" fmla="*/ 2147483646 h 46"/>
              <a:gd name="T52" fmla="*/ 2147483646 w 51"/>
              <a:gd name="T53" fmla="*/ 2147483646 h 46"/>
              <a:gd name="T54" fmla="*/ 2147483646 w 51"/>
              <a:gd name="T55" fmla="*/ 2147483646 h 46"/>
              <a:gd name="T56" fmla="*/ 2147483646 w 51"/>
              <a:gd name="T57" fmla="*/ 2147483646 h 46"/>
              <a:gd name="T58" fmla="*/ 2147483646 w 51"/>
              <a:gd name="T59" fmla="*/ 2147483646 h 46"/>
              <a:gd name="T60" fmla="*/ 2147483646 w 51"/>
              <a:gd name="T61" fmla="*/ 2147483646 h 46"/>
              <a:gd name="T62" fmla="*/ 2147483646 w 51"/>
              <a:gd name="T63" fmla="*/ 2147483646 h 46"/>
              <a:gd name="T64" fmla="*/ 2147483646 w 51"/>
              <a:gd name="T65" fmla="*/ 2147483646 h 46"/>
              <a:gd name="T66" fmla="*/ 2147483646 w 51"/>
              <a:gd name="T67" fmla="*/ 2147483646 h 46"/>
              <a:gd name="T68" fmla="*/ 2147483646 w 51"/>
              <a:gd name="T69" fmla="*/ 2147483646 h 46"/>
              <a:gd name="T70" fmla="*/ 2147483646 w 51"/>
              <a:gd name="T71" fmla="*/ 2147483646 h 46"/>
              <a:gd name="T72" fmla="*/ 2147483646 w 51"/>
              <a:gd name="T73" fmla="*/ 2147483646 h 46"/>
              <a:gd name="T74" fmla="*/ 2147483646 w 51"/>
              <a:gd name="T75" fmla="*/ 2147483646 h 46"/>
              <a:gd name="T76" fmla="*/ 2147483646 w 51"/>
              <a:gd name="T77" fmla="*/ 2147483646 h 46"/>
              <a:gd name="T78" fmla="*/ 2147483646 w 51"/>
              <a:gd name="T79" fmla="*/ 2147483646 h 46"/>
              <a:gd name="T80" fmla="*/ 2147483646 w 51"/>
              <a:gd name="T81" fmla="*/ 2147483646 h 46"/>
              <a:gd name="T82" fmla="*/ 2147483646 w 51"/>
              <a:gd name="T83" fmla="*/ 2147483646 h 46"/>
              <a:gd name="T84" fmla="*/ 2147483646 w 51"/>
              <a:gd name="T85" fmla="*/ 2147483646 h 46"/>
              <a:gd name="T86" fmla="*/ 2147483646 w 51"/>
              <a:gd name="T87" fmla="*/ 2147483646 h 46"/>
              <a:gd name="T88" fmla="*/ 2147483646 w 51"/>
              <a:gd name="T89" fmla="*/ 2147483646 h 46"/>
              <a:gd name="T90" fmla="*/ 2147483646 w 51"/>
              <a:gd name="T91" fmla="*/ 2147483646 h 46"/>
              <a:gd name="T92" fmla="*/ 2147483646 w 51"/>
              <a:gd name="T93" fmla="*/ 2147483646 h 46"/>
              <a:gd name="T94" fmla="*/ 2147483646 w 51"/>
              <a:gd name="T95" fmla="*/ 2147483646 h 46"/>
              <a:gd name="T96" fmla="*/ 2147483646 w 51"/>
              <a:gd name="T97" fmla="*/ 2147483646 h 4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1" h="46">
                <a:moveTo>
                  <a:pt x="41" y="31"/>
                </a:moveTo>
                <a:cubicBezTo>
                  <a:pt x="42" y="31"/>
                  <a:pt x="44" y="30"/>
                  <a:pt x="45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6" y="28"/>
                  <a:pt x="47" y="27"/>
                  <a:pt x="47" y="25"/>
                </a:cubicBezTo>
                <a:cubicBezTo>
                  <a:pt x="47" y="23"/>
                  <a:pt x="46" y="22"/>
                  <a:pt x="45" y="21"/>
                </a:cubicBezTo>
                <a:cubicBezTo>
                  <a:pt x="44" y="20"/>
                  <a:pt x="43" y="19"/>
                  <a:pt x="42" y="19"/>
                </a:cubicBezTo>
                <a:cubicBezTo>
                  <a:pt x="41" y="19"/>
                  <a:pt x="40" y="18"/>
                  <a:pt x="40" y="17"/>
                </a:cubicBezTo>
                <a:cubicBezTo>
                  <a:pt x="40" y="17"/>
                  <a:pt x="40" y="17"/>
                  <a:pt x="40" y="17"/>
                </a:cubicBezTo>
                <a:cubicBezTo>
                  <a:pt x="40" y="13"/>
                  <a:pt x="39" y="10"/>
                  <a:pt x="36" y="8"/>
                </a:cubicBezTo>
                <a:cubicBezTo>
                  <a:pt x="34" y="5"/>
                  <a:pt x="30" y="4"/>
                  <a:pt x="27" y="4"/>
                </a:cubicBezTo>
                <a:cubicBezTo>
                  <a:pt x="24" y="4"/>
                  <a:pt x="22" y="4"/>
                  <a:pt x="19" y="6"/>
                </a:cubicBezTo>
                <a:cubicBezTo>
                  <a:pt x="17" y="7"/>
                  <a:pt x="16" y="9"/>
                  <a:pt x="15" y="12"/>
                </a:cubicBezTo>
                <a:cubicBezTo>
                  <a:pt x="14" y="12"/>
                  <a:pt x="14" y="13"/>
                  <a:pt x="13" y="13"/>
                </a:cubicBezTo>
                <a:cubicBezTo>
                  <a:pt x="10" y="13"/>
                  <a:pt x="8" y="14"/>
                  <a:pt x="7" y="16"/>
                </a:cubicBezTo>
                <a:cubicBezTo>
                  <a:pt x="5" y="17"/>
                  <a:pt x="4" y="20"/>
                  <a:pt x="4" y="22"/>
                </a:cubicBezTo>
                <a:cubicBezTo>
                  <a:pt x="4" y="24"/>
                  <a:pt x="5" y="27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9" y="30"/>
                  <a:pt x="11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9" y="31"/>
                  <a:pt x="19" y="31"/>
                  <a:pt x="19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1" y="31"/>
                  <a:pt x="22" y="32"/>
                  <a:pt x="22" y="33"/>
                </a:cubicBezTo>
                <a:cubicBezTo>
                  <a:pt x="22" y="34"/>
                  <a:pt x="21" y="35"/>
                  <a:pt x="20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4" y="35"/>
                  <a:pt x="14" y="35"/>
                </a:cubicBezTo>
                <a:cubicBezTo>
                  <a:pt x="13" y="35"/>
                  <a:pt x="13" y="35"/>
                  <a:pt x="13" y="35"/>
                </a:cubicBezTo>
                <a:cubicBezTo>
                  <a:pt x="10" y="35"/>
                  <a:pt x="7" y="34"/>
                  <a:pt x="4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6"/>
                  <a:pt x="0" y="22"/>
                </a:cubicBezTo>
                <a:cubicBezTo>
                  <a:pt x="0" y="19"/>
                  <a:pt x="2" y="15"/>
                  <a:pt x="4" y="13"/>
                </a:cubicBezTo>
                <a:cubicBezTo>
                  <a:pt x="6" y="11"/>
                  <a:pt x="9" y="10"/>
                  <a:pt x="12" y="9"/>
                </a:cubicBezTo>
                <a:cubicBezTo>
                  <a:pt x="13" y="7"/>
                  <a:pt x="15" y="4"/>
                  <a:pt x="17" y="3"/>
                </a:cubicBezTo>
                <a:cubicBezTo>
                  <a:pt x="20" y="1"/>
                  <a:pt x="23" y="0"/>
                  <a:pt x="27" y="0"/>
                </a:cubicBezTo>
                <a:cubicBezTo>
                  <a:pt x="32" y="0"/>
                  <a:pt x="36" y="2"/>
                  <a:pt x="39" y="5"/>
                </a:cubicBezTo>
                <a:cubicBezTo>
                  <a:pt x="42" y="8"/>
                  <a:pt x="44" y="11"/>
                  <a:pt x="44" y="15"/>
                </a:cubicBezTo>
                <a:cubicBezTo>
                  <a:pt x="46" y="16"/>
                  <a:pt x="47" y="17"/>
                  <a:pt x="48" y="19"/>
                </a:cubicBezTo>
                <a:cubicBezTo>
                  <a:pt x="50" y="20"/>
                  <a:pt x="51" y="23"/>
                  <a:pt x="51" y="25"/>
                </a:cubicBezTo>
                <a:cubicBezTo>
                  <a:pt x="51" y="28"/>
                  <a:pt x="50" y="30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6" y="34"/>
                  <a:pt x="44" y="35"/>
                  <a:pt x="42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41" y="35"/>
                  <a:pt x="41" y="35"/>
                  <a:pt x="4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1" y="35"/>
                  <a:pt x="30" y="34"/>
                  <a:pt x="30" y="33"/>
                </a:cubicBezTo>
                <a:cubicBezTo>
                  <a:pt x="30" y="32"/>
                  <a:pt x="31" y="31"/>
                  <a:pt x="32" y="31"/>
                </a:cubicBezTo>
                <a:cubicBezTo>
                  <a:pt x="32" y="31"/>
                  <a:pt x="32" y="31"/>
                  <a:pt x="32" y="31"/>
                </a:cubicBezTo>
                <a:cubicBezTo>
                  <a:pt x="41" y="31"/>
                  <a:pt x="41" y="31"/>
                  <a:pt x="41" y="31"/>
                </a:cubicBezTo>
                <a:close/>
                <a:moveTo>
                  <a:pt x="25" y="14"/>
                </a:move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5" y="14"/>
                  <a:pt x="25" y="14"/>
                  <a:pt x="25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5" y="26"/>
                  <a:pt x="34" y="26"/>
                  <a:pt x="34" y="25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6" y="46"/>
                  <a:pt x="26" y="46"/>
                </a:cubicBezTo>
                <a:cubicBezTo>
                  <a:pt x="25" y="46"/>
                  <a:pt x="24" y="45"/>
                  <a:pt x="24" y="45"/>
                </a:cubicBezTo>
                <a:cubicBezTo>
                  <a:pt x="24" y="18"/>
                  <a:pt x="24" y="18"/>
                  <a:pt x="24" y="18"/>
                </a:cubicBezTo>
                <a:cubicBezTo>
                  <a:pt x="17" y="25"/>
                  <a:pt x="17" y="25"/>
                  <a:pt x="17" y="25"/>
                </a:cubicBezTo>
                <a:cubicBezTo>
                  <a:pt x="17" y="26"/>
                  <a:pt x="16" y="26"/>
                  <a:pt x="15" y="25"/>
                </a:cubicBezTo>
                <a:cubicBezTo>
                  <a:pt x="15" y="25"/>
                  <a:pt x="15" y="24"/>
                  <a:pt x="15" y="24"/>
                </a:cubicBezTo>
                <a:cubicBezTo>
                  <a:pt x="25" y="15"/>
                  <a:pt x="25" y="15"/>
                  <a:pt x="25" y="15"/>
                </a:cubicBezTo>
                <a:cubicBezTo>
                  <a:pt x="25" y="14"/>
                  <a:pt x="25" y="14"/>
                  <a:pt x="25" y="14"/>
                </a:cubicBezTo>
                <a:close/>
                <a:moveTo>
                  <a:pt x="26" y="14"/>
                </a:move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95"/>
          <p:cNvSpPr>
            <a:spLocks noEditPoints="1"/>
          </p:cNvSpPr>
          <p:nvPr/>
        </p:nvSpPr>
        <p:spPr bwMode="auto">
          <a:xfrm>
            <a:off x="3462276" y="4024551"/>
            <a:ext cx="460957" cy="456392"/>
          </a:xfrm>
          <a:custGeom>
            <a:avLst/>
            <a:gdLst>
              <a:gd name="T0" fmla="*/ 2147483646 w 50"/>
              <a:gd name="T1" fmla="*/ 2147483646 h 50"/>
              <a:gd name="T2" fmla="*/ 2147483646 w 50"/>
              <a:gd name="T3" fmla="*/ 2147483646 h 50"/>
              <a:gd name="T4" fmla="*/ 2147483646 w 50"/>
              <a:gd name="T5" fmla="*/ 2147483646 h 50"/>
              <a:gd name="T6" fmla="*/ 2147483646 w 50"/>
              <a:gd name="T7" fmla="*/ 2147483646 h 50"/>
              <a:gd name="T8" fmla="*/ 2147483646 w 50"/>
              <a:gd name="T9" fmla="*/ 2147483646 h 50"/>
              <a:gd name="T10" fmla="*/ 2147483646 w 50"/>
              <a:gd name="T11" fmla="*/ 2147483646 h 50"/>
              <a:gd name="T12" fmla="*/ 2147483646 w 50"/>
              <a:gd name="T13" fmla="*/ 2147483646 h 50"/>
              <a:gd name="T14" fmla="*/ 2147483646 w 50"/>
              <a:gd name="T15" fmla="*/ 2147483646 h 50"/>
              <a:gd name="T16" fmla="*/ 2147483646 w 50"/>
              <a:gd name="T17" fmla="*/ 2147483646 h 50"/>
              <a:gd name="T18" fmla="*/ 2147483646 w 50"/>
              <a:gd name="T19" fmla="*/ 2147483646 h 50"/>
              <a:gd name="T20" fmla="*/ 2147483646 w 50"/>
              <a:gd name="T21" fmla="*/ 2147483646 h 50"/>
              <a:gd name="T22" fmla="*/ 0 w 50"/>
              <a:gd name="T23" fmla="*/ 2147483646 h 50"/>
              <a:gd name="T24" fmla="*/ 2147483646 w 50"/>
              <a:gd name="T25" fmla="*/ 2147483646 h 50"/>
              <a:gd name="T26" fmla="*/ 2147483646 w 50"/>
              <a:gd name="T27" fmla="*/ 2147483646 h 50"/>
              <a:gd name="T28" fmla="*/ 2147483646 w 50"/>
              <a:gd name="T29" fmla="*/ 2147483646 h 50"/>
              <a:gd name="T30" fmla="*/ 2147483646 w 50"/>
              <a:gd name="T31" fmla="*/ 2147483646 h 50"/>
              <a:gd name="T32" fmla="*/ 2147483646 w 50"/>
              <a:gd name="T33" fmla="*/ 2147483646 h 50"/>
              <a:gd name="T34" fmla="*/ 2147483646 w 50"/>
              <a:gd name="T35" fmla="*/ 2147483646 h 50"/>
              <a:gd name="T36" fmla="*/ 2147483646 w 50"/>
              <a:gd name="T37" fmla="*/ 2147483646 h 50"/>
              <a:gd name="T38" fmla="*/ 2147483646 w 50"/>
              <a:gd name="T39" fmla="*/ 2147483646 h 50"/>
              <a:gd name="T40" fmla="*/ 2147483646 w 50"/>
              <a:gd name="T41" fmla="*/ 2147483646 h 50"/>
              <a:gd name="T42" fmla="*/ 2147483646 w 50"/>
              <a:gd name="T43" fmla="*/ 2147483646 h 50"/>
              <a:gd name="T44" fmla="*/ 2147483646 w 50"/>
              <a:gd name="T45" fmla="*/ 2147483646 h 50"/>
              <a:gd name="T46" fmla="*/ 2147483646 w 50"/>
              <a:gd name="T47" fmla="*/ 2147483646 h 50"/>
              <a:gd name="T48" fmla="*/ 2147483646 w 50"/>
              <a:gd name="T49" fmla="*/ 2147483646 h 50"/>
              <a:gd name="T50" fmla="*/ 2147483646 w 50"/>
              <a:gd name="T51" fmla="*/ 2147483646 h 50"/>
              <a:gd name="T52" fmla="*/ 2147483646 w 50"/>
              <a:gd name="T53" fmla="*/ 2147483646 h 50"/>
              <a:gd name="T54" fmla="*/ 2147483646 w 50"/>
              <a:gd name="T55" fmla="*/ 2147483646 h 50"/>
              <a:gd name="T56" fmla="*/ 2147483646 w 50"/>
              <a:gd name="T57" fmla="*/ 2147483646 h 50"/>
              <a:gd name="T58" fmla="*/ 2147483646 w 50"/>
              <a:gd name="T59" fmla="*/ 2147483646 h 50"/>
              <a:gd name="T60" fmla="*/ 2147483646 w 50"/>
              <a:gd name="T61" fmla="*/ 2147483646 h 50"/>
              <a:gd name="T62" fmla="*/ 2147483646 w 50"/>
              <a:gd name="T63" fmla="*/ 2147483646 h 50"/>
              <a:gd name="T64" fmla="*/ 2147483646 w 50"/>
              <a:gd name="T65" fmla="*/ 2147483646 h 50"/>
              <a:gd name="T66" fmla="*/ 2147483646 w 50"/>
              <a:gd name="T67" fmla="*/ 2147483646 h 50"/>
              <a:gd name="T68" fmla="*/ 2147483646 w 50"/>
              <a:gd name="T69" fmla="*/ 2147483646 h 50"/>
              <a:gd name="T70" fmla="*/ 2147483646 w 50"/>
              <a:gd name="T71" fmla="*/ 2147483646 h 50"/>
              <a:gd name="T72" fmla="*/ 2147483646 w 50"/>
              <a:gd name="T73" fmla="*/ 2147483646 h 50"/>
              <a:gd name="T74" fmla="*/ 2147483646 w 50"/>
              <a:gd name="T75" fmla="*/ 2147483646 h 50"/>
              <a:gd name="T76" fmla="*/ 2147483646 w 50"/>
              <a:gd name="T77" fmla="*/ 2147483646 h 50"/>
              <a:gd name="T78" fmla="*/ 2147483646 w 50"/>
              <a:gd name="T79" fmla="*/ 2147483646 h 50"/>
              <a:gd name="T80" fmla="*/ 2147483646 w 50"/>
              <a:gd name="T81" fmla="*/ 2147483646 h 50"/>
              <a:gd name="T82" fmla="*/ 2147483646 w 50"/>
              <a:gd name="T83" fmla="*/ 2147483646 h 50"/>
              <a:gd name="T84" fmla="*/ 2147483646 w 50"/>
              <a:gd name="T85" fmla="*/ 2147483646 h 50"/>
              <a:gd name="T86" fmla="*/ 2147483646 w 50"/>
              <a:gd name="T87" fmla="*/ 2147483646 h 50"/>
              <a:gd name="T88" fmla="*/ 2147483646 w 50"/>
              <a:gd name="T89" fmla="*/ 2147483646 h 50"/>
              <a:gd name="T90" fmla="*/ 2147483646 w 50"/>
              <a:gd name="T91" fmla="*/ 2147483646 h 50"/>
              <a:gd name="T92" fmla="*/ 2147483646 w 50"/>
              <a:gd name="T93" fmla="*/ 2147483646 h 50"/>
              <a:gd name="T94" fmla="*/ 2147483646 w 50"/>
              <a:gd name="T95" fmla="*/ 2147483646 h 5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50" h="50">
                <a:moveTo>
                  <a:pt x="45" y="3"/>
                </a:move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8"/>
                  <a:pt x="50" y="10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5"/>
                  <a:pt x="50" y="17"/>
                  <a:pt x="48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1" y="26"/>
                  <a:pt x="41" y="26"/>
                  <a:pt x="41" y="26"/>
                </a:cubicBezTo>
                <a:cubicBezTo>
                  <a:pt x="41" y="26"/>
                  <a:pt x="41" y="26"/>
                  <a:pt x="41" y="26"/>
                </a:cubicBezTo>
                <a:cubicBezTo>
                  <a:pt x="39" y="27"/>
                  <a:pt x="37" y="28"/>
                  <a:pt x="34" y="28"/>
                </a:cubicBezTo>
                <a:cubicBezTo>
                  <a:pt x="32" y="28"/>
                  <a:pt x="30" y="27"/>
                  <a:pt x="28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8" y="25"/>
                  <a:pt x="28" y="25"/>
                  <a:pt x="28" y="25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8" y="30"/>
                  <a:pt x="28" y="32"/>
                  <a:pt x="28" y="34"/>
                </a:cubicBezTo>
                <a:cubicBezTo>
                  <a:pt x="28" y="37"/>
                  <a:pt x="28" y="39"/>
                  <a:pt x="26" y="41"/>
                </a:cubicBezTo>
                <a:cubicBezTo>
                  <a:pt x="26" y="41"/>
                  <a:pt x="26" y="41"/>
                  <a:pt x="26" y="41"/>
                </a:cubicBezTo>
                <a:cubicBezTo>
                  <a:pt x="19" y="48"/>
                  <a:pt x="19" y="48"/>
                  <a:pt x="19" y="48"/>
                </a:cubicBezTo>
                <a:cubicBezTo>
                  <a:pt x="17" y="50"/>
                  <a:pt x="15" y="50"/>
                  <a:pt x="12" y="50"/>
                </a:cubicBezTo>
                <a:cubicBezTo>
                  <a:pt x="10" y="50"/>
                  <a:pt x="8" y="50"/>
                  <a:pt x="6" y="48"/>
                </a:cubicBezTo>
                <a:cubicBezTo>
                  <a:pt x="3" y="44"/>
                  <a:pt x="3" y="44"/>
                  <a:pt x="3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3"/>
                  <a:pt x="0" y="40"/>
                  <a:pt x="0" y="38"/>
                </a:cubicBezTo>
                <a:cubicBezTo>
                  <a:pt x="0" y="36"/>
                  <a:pt x="1" y="34"/>
                  <a:pt x="3" y="32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2"/>
                  <a:pt x="3" y="32"/>
                  <a:pt x="3" y="32"/>
                </a:cubicBezTo>
                <a:cubicBezTo>
                  <a:pt x="10" y="25"/>
                  <a:pt x="10" y="25"/>
                  <a:pt x="10" y="25"/>
                </a:cubicBezTo>
                <a:cubicBezTo>
                  <a:pt x="12" y="23"/>
                  <a:pt x="14" y="22"/>
                  <a:pt x="16" y="22"/>
                </a:cubicBezTo>
                <a:cubicBezTo>
                  <a:pt x="18" y="22"/>
                  <a:pt x="21" y="23"/>
                  <a:pt x="22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3" y="25"/>
                  <a:pt x="23" y="25"/>
                  <a:pt x="23" y="25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22"/>
                  <a:pt x="25" y="22"/>
                  <a:pt x="25" y="22"/>
                </a:cubicBezTo>
                <a:cubicBezTo>
                  <a:pt x="23" y="21"/>
                  <a:pt x="22" y="19"/>
                  <a:pt x="22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4"/>
                  <a:pt x="23" y="12"/>
                  <a:pt x="25" y="10"/>
                </a:cubicBezTo>
                <a:cubicBezTo>
                  <a:pt x="25" y="10"/>
                  <a:pt x="25" y="10"/>
                  <a:pt x="25" y="10"/>
                </a:cubicBezTo>
                <a:cubicBezTo>
                  <a:pt x="25" y="10"/>
                  <a:pt x="25" y="10"/>
                  <a:pt x="25" y="10"/>
                </a:cubicBezTo>
                <a:cubicBezTo>
                  <a:pt x="32" y="3"/>
                  <a:pt x="32" y="3"/>
                  <a:pt x="32" y="3"/>
                </a:cubicBezTo>
                <a:cubicBezTo>
                  <a:pt x="34" y="1"/>
                  <a:pt x="36" y="0"/>
                  <a:pt x="38" y="0"/>
                </a:cubicBezTo>
                <a:cubicBezTo>
                  <a:pt x="41" y="0"/>
                  <a:pt x="43" y="1"/>
                  <a:pt x="45" y="3"/>
                </a:cubicBezTo>
                <a:cubicBezTo>
                  <a:pt x="45" y="3"/>
                  <a:pt x="45" y="3"/>
                  <a:pt x="45" y="3"/>
                </a:cubicBezTo>
                <a:close/>
                <a:moveTo>
                  <a:pt x="45" y="9"/>
                </a:moveTo>
                <a:cubicBezTo>
                  <a:pt x="45" y="9"/>
                  <a:pt x="45" y="9"/>
                  <a:pt x="45" y="9"/>
                </a:cubicBezTo>
                <a:cubicBezTo>
                  <a:pt x="42" y="6"/>
                  <a:pt x="42" y="6"/>
                  <a:pt x="42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5"/>
                  <a:pt x="40" y="4"/>
                  <a:pt x="38" y="4"/>
                </a:cubicBezTo>
                <a:cubicBezTo>
                  <a:pt x="37" y="4"/>
                  <a:pt x="36" y="5"/>
                  <a:pt x="35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28" y="13"/>
                  <a:pt x="28" y="13"/>
                  <a:pt x="28" y="13"/>
                </a:cubicBezTo>
                <a:cubicBezTo>
                  <a:pt x="27" y="14"/>
                  <a:pt x="26" y="15"/>
                  <a:pt x="26" y="16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7"/>
                  <a:pt x="27" y="19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6"/>
                  <a:pt x="33" y="16"/>
                  <a:pt x="34" y="17"/>
                </a:cubicBezTo>
                <a:cubicBezTo>
                  <a:pt x="35" y="17"/>
                  <a:pt x="35" y="19"/>
                  <a:pt x="34" y="19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2" y="24"/>
                  <a:pt x="33" y="24"/>
                  <a:pt x="34" y="24"/>
                </a:cubicBezTo>
                <a:cubicBezTo>
                  <a:pt x="36" y="24"/>
                  <a:pt x="37" y="24"/>
                  <a:pt x="38" y="23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6" y="15"/>
                  <a:pt x="47" y="14"/>
                  <a:pt x="47" y="12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46" y="10"/>
                  <a:pt x="45" y="9"/>
                </a:cubicBezTo>
                <a:cubicBezTo>
                  <a:pt x="45" y="9"/>
                  <a:pt x="45" y="9"/>
                  <a:pt x="45" y="9"/>
                </a:cubicBezTo>
                <a:close/>
                <a:moveTo>
                  <a:pt x="23" y="31"/>
                </a:move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35"/>
                  <a:pt x="17" y="35"/>
                  <a:pt x="17" y="34"/>
                </a:cubicBezTo>
                <a:cubicBezTo>
                  <a:pt x="16" y="33"/>
                  <a:pt x="16" y="32"/>
                  <a:pt x="17" y="31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7"/>
                  <a:pt x="17" y="26"/>
                  <a:pt x="16" y="26"/>
                </a:cubicBezTo>
                <a:cubicBezTo>
                  <a:pt x="15" y="26"/>
                  <a:pt x="14" y="27"/>
                  <a:pt x="13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5" y="36"/>
                  <a:pt x="4" y="37"/>
                  <a:pt x="4" y="38"/>
                </a:cubicBezTo>
                <a:cubicBezTo>
                  <a:pt x="4" y="39"/>
                  <a:pt x="5" y="41"/>
                  <a:pt x="6" y="42"/>
                </a:cubicBezTo>
                <a:cubicBezTo>
                  <a:pt x="9" y="45"/>
                  <a:pt x="9" y="45"/>
                  <a:pt x="9" y="45"/>
                </a:cubicBezTo>
                <a:cubicBezTo>
                  <a:pt x="10" y="46"/>
                  <a:pt x="11" y="47"/>
                  <a:pt x="12" y="47"/>
                </a:cubicBezTo>
                <a:cubicBezTo>
                  <a:pt x="14" y="47"/>
                  <a:pt x="15" y="46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4" y="37"/>
                  <a:pt x="25" y="36"/>
                  <a:pt x="25" y="34"/>
                </a:cubicBezTo>
                <a:cubicBezTo>
                  <a:pt x="25" y="33"/>
                  <a:pt x="24" y="32"/>
                  <a:pt x="23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362"/>
          <p:cNvSpPr>
            <a:spLocks noEditPoints="1"/>
          </p:cNvSpPr>
          <p:nvPr/>
        </p:nvSpPr>
        <p:spPr bwMode="auto">
          <a:xfrm>
            <a:off x="4186447" y="1651204"/>
            <a:ext cx="679841" cy="679841"/>
          </a:xfrm>
          <a:custGeom>
            <a:avLst/>
            <a:gdLst>
              <a:gd name="T0" fmla="*/ 2147483646 w 43"/>
              <a:gd name="T1" fmla="*/ 2147483646 h 43"/>
              <a:gd name="T2" fmla="*/ 2147483646 w 43"/>
              <a:gd name="T3" fmla="*/ 2147483646 h 43"/>
              <a:gd name="T4" fmla="*/ 2147483646 w 43"/>
              <a:gd name="T5" fmla="*/ 2147483646 h 43"/>
              <a:gd name="T6" fmla="*/ 2147483646 w 43"/>
              <a:gd name="T7" fmla="*/ 2147483646 h 43"/>
              <a:gd name="T8" fmla="*/ 2147483646 w 43"/>
              <a:gd name="T9" fmla="*/ 2147483646 h 43"/>
              <a:gd name="T10" fmla="*/ 2147483646 w 43"/>
              <a:gd name="T11" fmla="*/ 2147483646 h 43"/>
              <a:gd name="T12" fmla="*/ 0 w 43"/>
              <a:gd name="T13" fmla="*/ 2147483646 h 43"/>
              <a:gd name="T14" fmla="*/ 2147483646 w 43"/>
              <a:gd name="T15" fmla="*/ 2147483646 h 43"/>
              <a:gd name="T16" fmla="*/ 2147483646 w 43"/>
              <a:gd name="T17" fmla="*/ 2147483646 h 43"/>
              <a:gd name="T18" fmla="*/ 2147483646 w 43"/>
              <a:gd name="T19" fmla="*/ 2147483646 h 43"/>
              <a:gd name="T20" fmla="*/ 2147483646 w 43"/>
              <a:gd name="T21" fmla="*/ 2147483646 h 43"/>
              <a:gd name="T22" fmla="*/ 2147483646 w 43"/>
              <a:gd name="T23" fmla="*/ 2147483646 h 43"/>
              <a:gd name="T24" fmla="*/ 2147483646 w 43"/>
              <a:gd name="T25" fmla="*/ 2147483646 h 43"/>
              <a:gd name="T26" fmla="*/ 2147483646 w 43"/>
              <a:gd name="T27" fmla="*/ 2147483646 h 43"/>
              <a:gd name="T28" fmla="*/ 2147483646 w 43"/>
              <a:gd name="T29" fmla="*/ 2147483646 h 43"/>
              <a:gd name="T30" fmla="*/ 2147483646 w 43"/>
              <a:gd name="T31" fmla="*/ 2147483646 h 43"/>
              <a:gd name="T32" fmla="*/ 2147483646 w 43"/>
              <a:gd name="T33" fmla="*/ 2147483646 h 43"/>
              <a:gd name="T34" fmla="*/ 2147483646 w 43"/>
              <a:gd name="T35" fmla="*/ 2147483646 h 43"/>
              <a:gd name="T36" fmla="*/ 2147483646 w 43"/>
              <a:gd name="T37" fmla="*/ 2147483646 h 43"/>
              <a:gd name="T38" fmla="*/ 2147483646 w 43"/>
              <a:gd name="T39" fmla="*/ 2147483646 h 43"/>
              <a:gd name="T40" fmla="*/ 2147483646 w 43"/>
              <a:gd name="T41" fmla="*/ 2147483646 h 43"/>
              <a:gd name="T42" fmla="*/ 2147483646 w 43"/>
              <a:gd name="T43" fmla="*/ 2147483646 h 43"/>
              <a:gd name="T44" fmla="*/ 2147483646 w 43"/>
              <a:gd name="T45" fmla="*/ 2147483646 h 43"/>
              <a:gd name="T46" fmla="*/ 2147483646 w 43"/>
              <a:gd name="T47" fmla="*/ 2147483646 h 43"/>
              <a:gd name="T48" fmla="*/ 2147483646 w 43"/>
              <a:gd name="T49" fmla="*/ 2147483646 h 43"/>
              <a:gd name="T50" fmla="*/ 2147483646 w 43"/>
              <a:gd name="T51" fmla="*/ 2147483646 h 43"/>
              <a:gd name="T52" fmla="*/ 2147483646 w 43"/>
              <a:gd name="T53" fmla="*/ 2147483646 h 43"/>
              <a:gd name="T54" fmla="*/ 2147483646 w 43"/>
              <a:gd name="T55" fmla="*/ 2147483646 h 43"/>
              <a:gd name="T56" fmla="*/ 2147483646 w 43"/>
              <a:gd name="T57" fmla="*/ 2147483646 h 43"/>
              <a:gd name="T58" fmla="*/ 2147483646 w 43"/>
              <a:gd name="T59" fmla="*/ 2147483646 h 43"/>
              <a:gd name="T60" fmla="*/ 2147483646 w 43"/>
              <a:gd name="T61" fmla="*/ 2147483646 h 43"/>
              <a:gd name="T62" fmla="*/ 2147483646 w 43"/>
              <a:gd name="T63" fmla="*/ 2147483646 h 43"/>
              <a:gd name="T64" fmla="*/ 2147483646 w 43"/>
              <a:gd name="T65" fmla="*/ 2147483646 h 43"/>
              <a:gd name="T66" fmla="*/ 2147483646 w 43"/>
              <a:gd name="T67" fmla="*/ 2147483646 h 43"/>
              <a:gd name="T68" fmla="*/ 2147483646 w 43"/>
              <a:gd name="T69" fmla="*/ 2147483646 h 43"/>
              <a:gd name="T70" fmla="*/ 2147483646 w 43"/>
              <a:gd name="T71" fmla="*/ 2147483646 h 43"/>
              <a:gd name="T72" fmla="*/ 2147483646 w 43"/>
              <a:gd name="T73" fmla="*/ 2147483646 h 43"/>
              <a:gd name="T74" fmla="*/ 2147483646 w 43"/>
              <a:gd name="T75" fmla="*/ 2147483646 h 43"/>
              <a:gd name="T76" fmla="*/ 2147483646 w 43"/>
              <a:gd name="T77" fmla="*/ 2147483646 h 43"/>
              <a:gd name="T78" fmla="*/ 2147483646 w 43"/>
              <a:gd name="T79" fmla="*/ 2147483646 h 43"/>
              <a:gd name="T80" fmla="*/ 2147483646 w 43"/>
              <a:gd name="T81" fmla="*/ 2147483646 h 4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43" h="43">
                <a:moveTo>
                  <a:pt x="42" y="39"/>
                </a:moveTo>
                <a:cubicBezTo>
                  <a:pt x="35" y="32"/>
                  <a:pt x="35" y="32"/>
                  <a:pt x="35" y="32"/>
                </a:cubicBezTo>
                <a:cubicBezTo>
                  <a:pt x="36" y="30"/>
                  <a:pt x="37" y="28"/>
                  <a:pt x="38" y="27"/>
                </a:cubicBezTo>
                <a:cubicBezTo>
                  <a:pt x="38" y="24"/>
                  <a:pt x="39" y="22"/>
                  <a:pt x="39" y="19"/>
                </a:cubicBezTo>
                <a:cubicBezTo>
                  <a:pt x="39" y="17"/>
                  <a:pt x="39" y="14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7" y="10"/>
                  <a:pt x="35" y="7"/>
                  <a:pt x="33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2" y="4"/>
                  <a:pt x="29" y="2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5" y="0"/>
                  <a:pt x="22" y="0"/>
                  <a:pt x="20" y="0"/>
                </a:cubicBezTo>
                <a:cubicBezTo>
                  <a:pt x="14" y="0"/>
                  <a:pt x="9" y="2"/>
                  <a:pt x="6" y="6"/>
                </a:cubicBezTo>
                <a:cubicBezTo>
                  <a:pt x="4" y="7"/>
                  <a:pt x="3" y="9"/>
                  <a:pt x="2" y="12"/>
                </a:cubicBezTo>
                <a:cubicBezTo>
                  <a:pt x="1" y="14"/>
                  <a:pt x="0" y="17"/>
                  <a:pt x="0" y="19"/>
                </a:cubicBezTo>
                <a:cubicBezTo>
                  <a:pt x="0" y="22"/>
                  <a:pt x="1" y="24"/>
                  <a:pt x="2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3" y="29"/>
                  <a:pt x="4" y="31"/>
                  <a:pt x="6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8" y="35"/>
                  <a:pt x="10" y="36"/>
                  <a:pt x="12" y="37"/>
                </a:cubicBezTo>
                <a:cubicBezTo>
                  <a:pt x="15" y="38"/>
                  <a:pt x="17" y="39"/>
                  <a:pt x="20" y="39"/>
                </a:cubicBezTo>
                <a:cubicBezTo>
                  <a:pt x="22" y="39"/>
                  <a:pt x="25" y="38"/>
                  <a:pt x="27" y="37"/>
                </a:cubicBezTo>
                <a:cubicBezTo>
                  <a:pt x="29" y="36"/>
                  <a:pt x="31" y="35"/>
                  <a:pt x="32" y="34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3"/>
                  <a:pt x="42" y="43"/>
                  <a:pt x="42" y="42"/>
                </a:cubicBezTo>
                <a:cubicBezTo>
                  <a:pt x="43" y="41"/>
                  <a:pt x="43" y="40"/>
                  <a:pt x="42" y="39"/>
                </a:cubicBezTo>
                <a:close/>
                <a:moveTo>
                  <a:pt x="31" y="30"/>
                </a:moveTo>
                <a:cubicBezTo>
                  <a:pt x="31" y="30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29" y="32"/>
                  <a:pt x="28" y="33"/>
                  <a:pt x="26" y="34"/>
                </a:cubicBezTo>
                <a:cubicBezTo>
                  <a:pt x="24" y="35"/>
                  <a:pt x="22" y="35"/>
                  <a:pt x="20" y="35"/>
                </a:cubicBezTo>
                <a:cubicBezTo>
                  <a:pt x="18" y="35"/>
                  <a:pt x="15" y="35"/>
                  <a:pt x="14" y="34"/>
                </a:cubicBezTo>
                <a:cubicBezTo>
                  <a:pt x="12" y="33"/>
                  <a:pt x="10" y="32"/>
                  <a:pt x="8" y="30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9"/>
                  <a:pt x="6" y="27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4" y="23"/>
                  <a:pt x="4" y="21"/>
                  <a:pt x="4" y="19"/>
                </a:cubicBezTo>
                <a:cubicBezTo>
                  <a:pt x="4" y="17"/>
                  <a:pt x="4" y="15"/>
                  <a:pt x="5" y="13"/>
                </a:cubicBezTo>
                <a:cubicBezTo>
                  <a:pt x="6" y="11"/>
                  <a:pt x="7" y="10"/>
                  <a:pt x="8" y="8"/>
                </a:cubicBezTo>
                <a:cubicBezTo>
                  <a:pt x="11" y="5"/>
                  <a:pt x="15" y="3"/>
                  <a:pt x="20" y="3"/>
                </a:cubicBezTo>
                <a:cubicBezTo>
                  <a:pt x="22" y="3"/>
                  <a:pt x="24" y="4"/>
                  <a:pt x="26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8" y="5"/>
                  <a:pt x="29" y="7"/>
                  <a:pt x="31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2" y="10"/>
                  <a:pt x="33" y="11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5" y="15"/>
                  <a:pt x="35" y="17"/>
                  <a:pt x="35" y="19"/>
                </a:cubicBezTo>
                <a:cubicBezTo>
                  <a:pt x="35" y="21"/>
                  <a:pt x="35" y="23"/>
                  <a:pt x="34" y="25"/>
                </a:cubicBezTo>
                <a:cubicBezTo>
                  <a:pt x="33" y="27"/>
                  <a:pt x="32" y="29"/>
                  <a:pt x="31" y="30"/>
                </a:cubicBezTo>
                <a:close/>
                <a:moveTo>
                  <a:pt x="15" y="8"/>
                </a:moveTo>
                <a:cubicBezTo>
                  <a:pt x="15" y="8"/>
                  <a:pt x="15" y="8"/>
                  <a:pt x="15" y="8"/>
                </a:cubicBezTo>
                <a:cubicBezTo>
                  <a:pt x="14" y="8"/>
                  <a:pt x="13" y="8"/>
                  <a:pt x="13" y="9"/>
                </a:cubicBezTo>
                <a:cubicBezTo>
                  <a:pt x="12" y="9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0" y="11"/>
                  <a:pt x="10" y="12"/>
                  <a:pt x="9" y="12"/>
                </a:cubicBezTo>
                <a:cubicBezTo>
                  <a:pt x="9" y="12"/>
                  <a:pt x="9" y="12"/>
                  <a:pt x="9" y="12"/>
                </a:cubicBezTo>
                <a:cubicBezTo>
                  <a:pt x="9" y="13"/>
                  <a:pt x="8" y="14"/>
                  <a:pt x="8" y="14"/>
                </a:cubicBezTo>
                <a:cubicBezTo>
                  <a:pt x="8" y="15"/>
                  <a:pt x="8" y="16"/>
                  <a:pt x="9" y="16"/>
                </a:cubicBezTo>
                <a:cubicBezTo>
                  <a:pt x="9" y="16"/>
                  <a:pt x="10" y="16"/>
                  <a:pt x="10" y="15"/>
                </a:cubicBezTo>
                <a:cubicBezTo>
                  <a:pt x="10" y="15"/>
                  <a:pt x="11" y="14"/>
                  <a:pt x="11" y="13"/>
                </a:cubicBezTo>
                <a:cubicBezTo>
                  <a:pt x="11" y="13"/>
                  <a:pt x="12" y="12"/>
                  <a:pt x="12" y="12"/>
                </a:cubicBezTo>
                <a:cubicBezTo>
                  <a:pt x="13" y="11"/>
                  <a:pt x="13" y="11"/>
                  <a:pt x="14" y="11"/>
                </a:cubicBezTo>
                <a:cubicBezTo>
                  <a:pt x="14" y="10"/>
                  <a:pt x="15" y="10"/>
                  <a:pt x="16" y="10"/>
                </a:cubicBezTo>
                <a:cubicBezTo>
                  <a:pt x="16" y="9"/>
                  <a:pt x="16" y="9"/>
                  <a:pt x="16" y="8"/>
                </a:cubicBezTo>
                <a:cubicBezTo>
                  <a:pt x="16" y="8"/>
                  <a:pt x="15" y="8"/>
                  <a:pt x="15" y="8"/>
                </a:cubicBezTo>
                <a:close/>
                <a:moveTo>
                  <a:pt x="31" y="18"/>
                </a:move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0" y="19"/>
                  <a:pt x="30" y="19"/>
                </a:cubicBezTo>
                <a:cubicBezTo>
                  <a:pt x="30" y="21"/>
                  <a:pt x="30" y="22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5"/>
                  <a:pt x="28" y="26"/>
                  <a:pt x="27" y="27"/>
                </a:cubicBezTo>
                <a:cubicBezTo>
                  <a:pt x="26" y="28"/>
                  <a:pt x="25" y="28"/>
                  <a:pt x="24" y="29"/>
                </a:cubicBezTo>
                <a:cubicBezTo>
                  <a:pt x="22" y="29"/>
                  <a:pt x="21" y="30"/>
                  <a:pt x="20" y="30"/>
                </a:cubicBezTo>
                <a:cubicBezTo>
                  <a:pt x="19" y="30"/>
                  <a:pt x="19" y="30"/>
                  <a:pt x="19" y="31"/>
                </a:cubicBezTo>
                <a:cubicBezTo>
                  <a:pt x="19" y="31"/>
                  <a:pt x="19" y="32"/>
                  <a:pt x="20" y="32"/>
                </a:cubicBezTo>
                <a:cubicBezTo>
                  <a:pt x="21" y="32"/>
                  <a:pt x="23" y="31"/>
                  <a:pt x="24" y="31"/>
                </a:cubicBezTo>
                <a:cubicBezTo>
                  <a:pt x="26" y="30"/>
                  <a:pt x="27" y="29"/>
                  <a:pt x="29" y="28"/>
                </a:cubicBezTo>
                <a:cubicBezTo>
                  <a:pt x="30" y="27"/>
                  <a:pt x="31" y="26"/>
                  <a:pt x="31" y="24"/>
                </a:cubicBezTo>
                <a:cubicBezTo>
                  <a:pt x="31" y="24"/>
                  <a:pt x="31" y="24"/>
                  <a:pt x="31" y="24"/>
                </a:cubicBezTo>
                <a:cubicBezTo>
                  <a:pt x="32" y="23"/>
                  <a:pt x="32" y="21"/>
                  <a:pt x="32" y="19"/>
                </a:cubicBezTo>
                <a:cubicBezTo>
                  <a:pt x="32" y="19"/>
                  <a:pt x="32" y="18"/>
                  <a:pt x="31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365"/>
          <p:cNvSpPr>
            <a:spLocks noEditPoints="1"/>
          </p:cNvSpPr>
          <p:nvPr/>
        </p:nvSpPr>
        <p:spPr bwMode="auto">
          <a:xfrm>
            <a:off x="2572888" y="3200147"/>
            <a:ext cx="419881" cy="328603"/>
          </a:xfrm>
          <a:custGeom>
            <a:avLst/>
            <a:gdLst>
              <a:gd name="T0" fmla="*/ 2147483646 w 46"/>
              <a:gd name="T1" fmla="*/ 0 h 36"/>
              <a:gd name="T2" fmla="*/ 2147483646 w 46"/>
              <a:gd name="T3" fmla="*/ 0 h 36"/>
              <a:gd name="T4" fmla="*/ 2147483646 w 46"/>
              <a:gd name="T5" fmla="*/ 0 h 36"/>
              <a:gd name="T6" fmla="*/ 2147483646 w 46"/>
              <a:gd name="T7" fmla="*/ 2147483646 h 36"/>
              <a:gd name="T8" fmla="*/ 2147483646 w 46"/>
              <a:gd name="T9" fmla="*/ 2147483646 h 36"/>
              <a:gd name="T10" fmla="*/ 2147483646 w 46"/>
              <a:gd name="T11" fmla="*/ 2147483646 h 36"/>
              <a:gd name="T12" fmla="*/ 2147483646 w 46"/>
              <a:gd name="T13" fmla="*/ 2147483646 h 36"/>
              <a:gd name="T14" fmla="*/ 2147483646 w 46"/>
              <a:gd name="T15" fmla="*/ 2147483646 h 36"/>
              <a:gd name="T16" fmla="*/ 2147483646 w 46"/>
              <a:gd name="T17" fmla="*/ 2147483646 h 36"/>
              <a:gd name="T18" fmla="*/ 0 w 46"/>
              <a:gd name="T19" fmla="*/ 2147483646 h 36"/>
              <a:gd name="T20" fmla="*/ 0 w 46"/>
              <a:gd name="T21" fmla="*/ 2147483646 h 36"/>
              <a:gd name="T22" fmla="*/ 0 w 46"/>
              <a:gd name="T23" fmla="*/ 2147483646 h 36"/>
              <a:gd name="T24" fmla="*/ 2147483646 w 46"/>
              <a:gd name="T25" fmla="*/ 0 h 36"/>
              <a:gd name="T26" fmla="*/ 2147483646 w 46"/>
              <a:gd name="T27" fmla="*/ 2147483646 h 36"/>
              <a:gd name="T28" fmla="*/ 2147483646 w 46"/>
              <a:gd name="T29" fmla="*/ 2147483646 h 36"/>
              <a:gd name="T30" fmla="*/ 2147483646 w 46"/>
              <a:gd name="T31" fmla="*/ 2147483646 h 36"/>
              <a:gd name="T32" fmla="*/ 2147483646 w 46"/>
              <a:gd name="T33" fmla="*/ 2147483646 h 36"/>
              <a:gd name="T34" fmla="*/ 2147483646 w 46"/>
              <a:gd name="T35" fmla="*/ 2147483646 h 36"/>
              <a:gd name="T36" fmla="*/ 2147483646 w 46"/>
              <a:gd name="T37" fmla="*/ 2147483646 h 36"/>
              <a:gd name="T38" fmla="*/ 2147483646 w 46"/>
              <a:gd name="T39" fmla="*/ 2147483646 h 36"/>
              <a:gd name="T40" fmla="*/ 2147483646 w 46"/>
              <a:gd name="T41" fmla="*/ 2147483646 h 36"/>
              <a:gd name="T42" fmla="*/ 2147483646 w 46"/>
              <a:gd name="T43" fmla="*/ 2147483646 h 36"/>
              <a:gd name="T44" fmla="*/ 2147483646 w 46"/>
              <a:gd name="T45" fmla="*/ 2147483646 h 36"/>
              <a:gd name="T46" fmla="*/ 2147483646 w 46"/>
              <a:gd name="T47" fmla="*/ 2147483646 h 36"/>
              <a:gd name="T48" fmla="*/ 2147483646 w 46"/>
              <a:gd name="T49" fmla="*/ 2147483646 h 36"/>
              <a:gd name="T50" fmla="*/ 2147483646 w 46"/>
              <a:gd name="T51" fmla="*/ 2147483646 h 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46" h="36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6" y="1"/>
                  <a:pt x="46" y="2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34"/>
                  <a:pt x="46" y="34"/>
                  <a:pt x="46" y="34"/>
                </a:cubicBezTo>
                <a:cubicBezTo>
                  <a:pt x="46" y="35"/>
                  <a:pt x="46" y="36"/>
                  <a:pt x="45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2" y="36"/>
                  <a:pt x="2" y="36"/>
                  <a:pt x="2" y="36"/>
                </a:cubicBezTo>
                <a:cubicBezTo>
                  <a:pt x="1" y="36"/>
                  <a:pt x="0" y="35"/>
                  <a:pt x="0" y="3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lose/>
                <a:moveTo>
                  <a:pt x="43" y="5"/>
                </a:moveTo>
                <a:cubicBezTo>
                  <a:pt x="43" y="5"/>
                  <a:pt x="43" y="5"/>
                  <a:pt x="43" y="5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3" y="24"/>
                  <a:pt x="23" y="24"/>
                </a:cubicBezTo>
                <a:cubicBezTo>
                  <a:pt x="4" y="5"/>
                  <a:pt x="4" y="5"/>
                  <a:pt x="4" y="5"/>
                </a:cubicBezTo>
                <a:cubicBezTo>
                  <a:pt x="4" y="33"/>
                  <a:pt x="4" y="33"/>
                  <a:pt x="4" y="33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5"/>
                  <a:pt x="43" y="5"/>
                  <a:pt x="43" y="5"/>
                </a:cubicBezTo>
                <a:close/>
                <a:moveTo>
                  <a:pt x="41" y="4"/>
                </a:moveTo>
                <a:cubicBezTo>
                  <a:pt x="41" y="4"/>
                  <a:pt x="41" y="4"/>
                  <a:pt x="41" y="4"/>
                </a:cubicBezTo>
                <a:cubicBezTo>
                  <a:pt x="5" y="4"/>
                  <a:pt x="5" y="4"/>
                  <a:pt x="5" y="4"/>
                </a:cubicBezTo>
                <a:cubicBezTo>
                  <a:pt x="23" y="22"/>
                  <a:pt x="23" y="22"/>
                  <a:pt x="23" y="22"/>
                </a:cubicBezTo>
                <a:cubicBezTo>
                  <a:pt x="41" y="4"/>
                  <a:pt x="41" y="4"/>
                  <a:pt x="41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3289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3" grpId="0"/>
      <p:bldP spid="14" grpId="0"/>
      <p:bldP spid="15" grpId="0"/>
      <p:bldP spid="16" grpId="0"/>
      <p:bldP spid="17" grpId="0"/>
      <p:bldP spid="18" grpId="0"/>
      <p:bldP spid="21" grpId="0" animBg="1"/>
      <p:bldP spid="2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flipH="1">
            <a:off x="296142" y="0"/>
            <a:ext cx="11654725" cy="6858000"/>
          </a:xfrm>
          <a:custGeom>
            <a:avLst/>
            <a:gdLst>
              <a:gd name="connsiteX0" fmla="*/ 0 w 7609667"/>
              <a:gd name="connsiteY0" fmla="*/ 0 h 6858000"/>
              <a:gd name="connsiteX1" fmla="*/ 7609667 w 7609667"/>
              <a:gd name="connsiteY1" fmla="*/ 0 h 6858000"/>
              <a:gd name="connsiteX2" fmla="*/ 7609667 w 7609667"/>
              <a:gd name="connsiteY2" fmla="*/ 6858000 h 6858000"/>
              <a:gd name="connsiteX3" fmla="*/ 0 w 7609667"/>
              <a:gd name="connsiteY3" fmla="*/ 6858000 h 6858000"/>
              <a:gd name="connsiteX4" fmla="*/ 0 w 7609667"/>
              <a:gd name="connsiteY4" fmla="*/ 0 h 6858000"/>
              <a:gd name="connsiteX0" fmla="*/ 0 w 9655444"/>
              <a:gd name="connsiteY0" fmla="*/ 0 h 6858000"/>
              <a:gd name="connsiteX1" fmla="*/ 9655444 w 9655444"/>
              <a:gd name="connsiteY1" fmla="*/ 0 h 6858000"/>
              <a:gd name="connsiteX2" fmla="*/ 7609667 w 9655444"/>
              <a:gd name="connsiteY2" fmla="*/ 6858000 h 6858000"/>
              <a:gd name="connsiteX3" fmla="*/ 0 w 9655444"/>
              <a:gd name="connsiteY3" fmla="*/ 6858000 h 6858000"/>
              <a:gd name="connsiteX4" fmla="*/ 0 w 9655444"/>
              <a:gd name="connsiteY4" fmla="*/ 0 h 6858000"/>
              <a:gd name="connsiteX0" fmla="*/ 1999281 w 11654725"/>
              <a:gd name="connsiteY0" fmla="*/ 0 h 6858000"/>
              <a:gd name="connsiteX1" fmla="*/ 11654725 w 11654725"/>
              <a:gd name="connsiteY1" fmla="*/ 0 h 6858000"/>
              <a:gd name="connsiteX2" fmla="*/ 9608948 w 11654725"/>
              <a:gd name="connsiteY2" fmla="*/ 6858000 h 6858000"/>
              <a:gd name="connsiteX3" fmla="*/ 0 w 11654725"/>
              <a:gd name="connsiteY3" fmla="*/ 6858000 h 6858000"/>
              <a:gd name="connsiteX4" fmla="*/ 1999281 w 116547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725" h="6858000">
                <a:moveTo>
                  <a:pt x="1999281" y="0"/>
                </a:moveTo>
                <a:lnTo>
                  <a:pt x="11654725" y="0"/>
                </a:lnTo>
                <a:lnTo>
                  <a:pt x="9608948" y="6858000"/>
                </a:lnTo>
                <a:lnTo>
                  <a:pt x="0" y="6858000"/>
                </a:lnTo>
                <a:lnTo>
                  <a:pt x="1999281" y="0"/>
                </a:lnTo>
                <a:close/>
              </a:path>
            </a:pathLst>
          </a:custGeom>
          <a:solidFill>
            <a:srgbClr val="EC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157008" y="721083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点击此处输入标题</a:t>
            </a:r>
          </a:p>
        </p:txBody>
      </p:sp>
      <p:sp>
        <p:nvSpPr>
          <p:cNvPr id="5" name="矩形 2"/>
          <p:cNvSpPr/>
          <p:nvPr/>
        </p:nvSpPr>
        <p:spPr>
          <a:xfrm flipH="1">
            <a:off x="383058" y="1883534"/>
            <a:ext cx="3206475" cy="1975544"/>
          </a:xfrm>
          <a:custGeom>
            <a:avLst/>
            <a:gdLst>
              <a:gd name="connsiteX0" fmla="*/ 0 w 7609667"/>
              <a:gd name="connsiteY0" fmla="*/ 0 h 6858000"/>
              <a:gd name="connsiteX1" fmla="*/ 7609667 w 7609667"/>
              <a:gd name="connsiteY1" fmla="*/ 0 h 6858000"/>
              <a:gd name="connsiteX2" fmla="*/ 7609667 w 7609667"/>
              <a:gd name="connsiteY2" fmla="*/ 6858000 h 6858000"/>
              <a:gd name="connsiteX3" fmla="*/ 0 w 7609667"/>
              <a:gd name="connsiteY3" fmla="*/ 6858000 h 6858000"/>
              <a:gd name="connsiteX4" fmla="*/ 0 w 7609667"/>
              <a:gd name="connsiteY4" fmla="*/ 0 h 6858000"/>
              <a:gd name="connsiteX0" fmla="*/ 0 w 9655444"/>
              <a:gd name="connsiteY0" fmla="*/ 0 h 6858000"/>
              <a:gd name="connsiteX1" fmla="*/ 9655444 w 9655444"/>
              <a:gd name="connsiteY1" fmla="*/ 0 h 6858000"/>
              <a:gd name="connsiteX2" fmla="*/ 7609667 w 9655444"/>
              <a:gd name="connsiteY2" fmla="*/ 6858000 h 6858000"/>
              <a:gd name="connsiteX3" fmla="*/ 0 w 9655444"/>
              <a:gd name="connsiteY3" fmla="*/ 6858000 h 6858000"/>
              <a:gd name="connsiteX4" fmla="*/ 0 w 9655444"/>
              <a:gd name="connsiteY4" fmla="*/ 0 h 6858000"/>
              <a:gd name="connsiteX0" fmla="*/ 1999281 w 11654725"/>
              <a:gd name="connsiteY0" fmla="*/ 0 h 6858000"/>
              <a:gd name="connsiteX1" fmla="*/ 11654725 w 11654725"/>
              <a:gd name="connsiteY1" fmla="*/ 0 h 6858000"/>
              <a:gd name="connsiteX2" fmla="*/ 9608948 w 11654725"/>
              <a:gd name="connsiteY2" fmla="*/ 6858000 h 6858000"/>
              <a:gd name="connsiteX3" fmla="*/ 0 w 11654725"/>
              <a:gd name="connsiteY3" fmla="*/ 6858000 h 6858000"/>
              <a:gd name="connsiteX4" fmla="*/ 1999281 w 116547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725" h="6858000">
                <a:moveTo>
                  <a:pt x="1999281" y="0"/>
                </a:moveTo>
                <a:lnTo>
                  <a:pt x="11654725" y="0"/>
                </a:lnTo>
                <a:lnTo>
                  <a:pt x="9608948" y="6858000"/>
                </a:lnTo>
                <a:lnTo>
                  <a:pt x="0" y="6858000"/>
                </a:lnTo>
                <a:lnTo>
                  <a:pt x="1999281" y="0"/>
                </a:lnTo>
                <a:close/>
              </a:path>
            </a:pathLst>
          </a:cu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"/>
          <p:cNvSpPr/>
          <p:nvPr/>
        </p:nvSpPr>
        <p:spPr>
          <a:xfrm flipH="1">
            <a:off x="3139173" y="1883534"/>
            <a:ext cx="3206475" cy="1975544"/>
          </a:xfrm>
          <a:custGeom>
            <a:avLst/>
            <a:gdLst>
              <a:gd name="connsiteX0" fmla="*/ 0 w 7609667"/>
              <a:gd name="connsiteY0" fmla="*/ 0 h 6858000"/>
              <a:gd name="connsiteX1" fmla="*/ 7609667 w 7609667"/>
              <a:gd name="connsiteY1" fmla="*/ 0 h 6858000"/>
              <a:gd name="connsiteX2" fmla="*/ 7609667 w 7609667"/>
              <a:gd name="connsiteY2" fmla="*/ 6858000 h 6858000"/>
              <a:gd name="connsiteX3" fmla="*/ 0 w 7609667"/>
              <a:gd name="connsiteY3" fmla="*/ 6858000 h 6858000"/>
              <a:gd name="connsiteX4" fmla="*/ 0 w 7609667"/>
              <a:gd name="connsiteY4" fmla="*/ 0 h 6858000"/>
              <a:gd name="connsiteX0" fmla="*/ 0 w 9655444"/>
              <a:gd name="connsiteY0" fmla="*/ 0 h 6858000"/>
              <a:gd name="connsiteX1" fmla="*/ 9655444 w 9655444"/>
              <a:gd name="connsiteY1" fmla="*/ 0 h 6858000"/>
              <a:gd name="connsiteX2" fmla="*/ 7609667 w 9655444"/>
              <a:gd name="connsiteY2" fmla="*/ 6858000 h 6858000"/>
              <a:gd name="connsiteX3" fmla="*/ 0 w 9655444"/>
              <a:gd name="connsiteY3" fmla="*/ 6858000 h 6858000"/>
              <a:gd name="connsiteX4" fmla="*/ 0 w 9655444"/>
              <a:gd name="connsiteY4" fmla="*/ 0 h 6858000"/>
              <a:gd name="connsiteX0" fmla="*/ 1999281 w 11654725"/>
              <a:gd name="connsiteY0" fmla="*/ 0 h 6858000"/>
              <a:gd name="connsiteX1" fmla="*/ 11654725 w 11654725"/>
              <a:gd name="connsiteY1" fmla="*/ 0 h 6858000"/>
              <a:gd name="connsiteX2" fmla="*/ 9608948 w 11654725"/>
              <a:gd name="connsiteY2" fmla="*/ 6858000 h 6858000"/>
              <a:gd name="connsiteX3" fmla="*/ 0 w 11654725"/>
              <a:gd name="connsiteY3" fmla="*/ 6858000 h 6858000"/>
              <a:gd name="connsiteX4" fmla="*/ 1999281 w 116547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725" h="6858000">
                <a:moveTo>
                  <a:pt x="1999281" y="0"/>
                </a:moveTo>
                <a:lnTo>
                  <a:pt x="11654725" y="0"/>
                </a:lnTo>
                <a:lnTo>
                  <a:pt x="9608948" y="6858000"/>
                </a:lnTo>
                <a:lnTo>
                  <a:pt x="0" y="6858000"/>
                </a:lnTo>
                <a:lnTo>
                  <a:pt x="1999281" y="0"/>
                </a:lnTo>
                <a:close/>
              </a:path>
            </a:pathLst>
          </a:custGeom>
          <a:solidFill>
            <a:srgbClr val="73C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2"/>
          <p:cNvSpPr/>
          <p:nvPr/>
        </p:nvSpPr>
        <p:spPr>
          <a:xfrm flipH="1">
            <a:off x="5895288" y="1883534"/>
            <a:ext cx="3206475" cy="1975544"/>
          </a:xfrm>
          <a:custGeom>
            <a:avLst/>
            <a:gdLst>
              <a:gd name="connsiteX0" fmla="*/ 0 w 7609667"/>
              <a:gd name="connsiteY0" fmla="*/ 0 h 6858000"/>
              <a:gd name="connsiteX1" fmla="*/ 7609667 w 7609667"/>
              <a:gd name="connsiteY1" fmla="*/ 0 h 6858000"/>
              <a:gd name="connsiteX2" fmla="*/ 7609667 w 7609667"/>
              <a:gd name="connsiteY2" fmla="*/ 6858000 h 6858000"/>
              <a:gd name="connsiteX3" fmla="*/ 0 w 7609667"/>
              <a:gd name="connsiteY3" fmla="*/ 6858000 h 6858000"/>
              <a:gd name="connsiteX4" fmla="*/ 0 w 7609667"/>
              <a:gd name="connsiteY4" fmla="*/ 0 h 6858000"/>
              <a:gd name="connsiteX0" fmla="*/ 0 w 9655444"/>
              <a:gd name="connsiteY0" fmla="*/ 0 h 6858000"/>
              <a:gd name="connsiteX1" fmla="*/ 9655444 w 9655444"/>
              <a:gd name="connsiteY1" fmla="*/ 0 h 6858000"/>
              <a:gd name="connsiteX2" fmla="*/ 7609667 w 9655444"/>
              <a:gd name="connsiteY2" fmla="*/ 6858000 h 6858000"/>
              <a:gd name="connsiteX3" fmla="*/ 0 w 9655444"/>
              <a:gd name="connsiteY3" fmla="*/ 6858000 h 6858000"/>
              <a:gd name="connsiteX4" fmla="*/ 0 w 9655444"/>
              <a:gd name="connsiteY4" fmla="*/ 0 h 6858000"/>
              <a:gd name="connsiteX0" fmla="*/ 1999281 w 11654725"/>
              <a:gd name="connsiteY0" fmla="*/ 0 h 6858000"/>
              <a:gd name="connsiteX1" fmla="*/ 11654725 w 11654725"/>
              <a:gd name="connsiteY1" fmla="*/ 0 h 6858000"/>
              <a:gd name="connsiteX2" fmla="*/ 9608948 w 11654725"/>
              <a:gd name="connsiteY2" fmla="*/ 6858000 h 6858000"/>
              <a:gd name="connsiteX3" fmla="*/ 0 w 11654725"/>
              <a:gd name="connsiteY3" fmla="*/ 6858000 h 6858000"/>
              <a:gd name="connsiteX4" fmla="*/ 1999281 w 116547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725" h="6858000">
                <a:moveTo>
                  <a:pt x="1999281" y="0"/>
                </a:moveTo>
                <a:lnTo>
                  <a:pt x="11654725" y="0"/>
                </a:lnTo>
                <a:lnTo>
                  <a:pt x="9608948" y="6858000"/>
                </a:lnTo>
                <a:lnTo>
                  <a:pt x="0" y="6858000"/>
                </a:lnTo>
                <a:lnTo>
                  <a:pt x="1999281" y="0"/>
                </a:lnTo>
                <a:close/>
              </a:path>
            </a:pathLst>
          </a:custGeom>
          <a:solidFill>
            <a:srgbClr val="41AF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"/>
          <p:cNvSpPr/>
          <p:nvPr/>
        </p:nvSpPr>
        <p:spPr>
          <a:xfrm flipH="1">
            <a:off x="8651403" y="1883534"/>
            <a:ext cx="3206475" cy="1975544"/>
          </a:xfrm>
          <a:custGeom>
            <a:avLst/>
            <a:gdLst>
              <a:gd name="connsiteX0" fmla="*/ 0 w 7609667"/>
              <a:gd name="connsiteY0" fmla="*/ 0 h 6858000"/>
              <a:gd name="connsiteX1" fmla="*/ 7609667 w 7609667"/>
              <a:gd name="connsiteY1" fmla="*/ 0 h 6858000"/>
              <a:gd name="connsiteX2" fmla="*/ 7609667 w 7609667"/>
              <a:gd name="connsiteY2" fmla="*/ 6858000 h 6858000"/>
              <a:gd name="connsiteX3" fmla="*/ 0 w 7609667"/>
              <a:gd name="connsiteY3" fmla="*/ 6858000 h 6858000"/>
              <a:gd name="connsiteX4" fmla="*/ 0 w 7609667"/>
              <a:gd name="connsiteY4" fmla="*/ 0 h 6858000"/>
              <a:gd name="connsiteX0" fmla="*/ 0 w 9655444"/>
              <a:gd name="connsiteY0" fmla="*/ 0 h 6858000"/>
              <a:gd name="connsiteX1" fmla="*/ 9655444 w 9655444"/>
              <a:gd name="connsiteY1" fmla="*/ 0 h 6858000"/>
              <a:gd name="connsiteX2" fmla="*/ 7609667 w 9655444"/>
              <a:gd name="connsiteY2" fmla="*/ 6858000 h 6858000"/>
              <a:gd name="connsiteX3" fmla="*/ 0 w 9655444"/>
              <a:gd name="connsiteY3" fmla="*/ 6858000 h 6858000"/>
              <a:gd name="connsiteX4" fmla="*/ 0 w 9655444"/>
              <a:gd name="connsiteY4" fmla="*/ 0 h 6858000"/>
              <a:gd name="connsiteX0" fmla="*/ 1999281 w 11654725"/>
              <a:gd name="connsiteY0" fmla="*/ 0 h 6858000"/>
              <a:gd name="connsiteX1" fmla="*/ 11654725 w 11654725"/>
              <a:gd name="connsiteY1" fmla="*/ 0 h 6858000"/>
              <a:gd name="connsiteX2" fmla="*/ 9608948 w 11654725"/>
              <a:gd name="connsiteY2" fmla="*/ 6858000 h 6858000"/>
              <a:gd name="connsiteX3" fmla="*/ 0 w 11654725"/>
              <a:gd name="connsiteY3" fmla="*/ 6858000 h 6858000"/>
              <a:gd name="connsiteX4" fmla="*/ 1999281 w 116547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54725" h="6858000">
                <a:moveTo>
                  <a:pt x="1999281" y="0"/>
                </a:moveTo>
                <a:lnTo>
                  <a:pt x="11654725" y="0"/>
                </a:lnTo>
                <a:lnTo>
                  <a:pt x="9608948" y="6858000"/>
                </a:lnTo>
                <a:lnTo>
                  <a:pt x="0" y="6858000"/>
                </a:lnTo>
                <a:lnTo>
                  <a:pt x="1999281" y="0"/>
                </a:lnTo>
                <a:close/>
              </a:path>
            </a:pathLst>
          </a:custGeom>
          <a:solidFill>
            <a:srgbClr val="73CA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876626" y="2234873"/>
            <a:ext cx="23057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48239" y="2206215"/>
            <a:ext cx="23057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4354" y="2206215"/>
            <a:ext cx="23057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160468" y="2206215"/>
            <a:ext cx="230575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400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点击此处输入文字或复制文字粘贴到此处。</a:t>
            </a:r>
            <a:endParaRPr lang="zh-CN" altLang="en-US" b="1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827953" y="4322866"/>
            <a:ext cx="8196663" cy="148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输入标题</a:t>
            </a:r>
            <a:endParaRPr lang="en-US" altLang="zh-CN" sz="2800" b="1" dirty="0">
              <a:solidFill>
                <a:srgbClr val="41AFE3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 algn="ctr"/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燕衔泥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订制服务的温馨小铺。燕衔泥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店是一家专业制作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模版，</a:t>
            </a:r>
            <a:r>
              <a:rPr lang="en-US" altLang="zh-CN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dirty="0">
                <a:solidFill>
                  <a:srgbClr val="41AFE3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订制服务的温馨小铺。</a:t>
            </a:r>
            <a:endParaRPr lang="en-US" altLang="zh-CN" dirty="0">
              <a:solidFill>
                <a:srgbClr val="41AFE3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endParaRPr lang="en-US" altLang="zh-CN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1279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7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42" r="160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单角的矩形 2"/>
          <p:cNvSpPr/>
          <p:nvPr/>
        </p:nvSpPr>
        <p:spPr>
          <a:xfrm flipH="1">
            <a:off x="1" y="2061274"/>
            <a:ext cx="12208989" cy="4796728"/>
          </a:xfrm>
          <a:custGeom>
            <a:avLst/>
            <a:gdLst>
              <a:gd name="connsiteX0" fmla="*/ 0 w 10220325"/>
              <a:gd name="connsiteY0" fmla="*/ 0 h 3306876"/>
              <a:gd name="connsiteX1" fmla="*/ 8566887 w 10220325"/>
              <a:gd name="connsiteY1" fmla="*/ 0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2313195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31899"/>
              <a:gd name="connsiteY0" fmla="*/ 0 h 3306876"/>
              <a:gd name="connsiteX1" fmla="*/ 2351282 w 10231899"/>
              <a:gd name="connsiteY1" fmla="*/ 497711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409156 w 10231899"/>
              <a:gd name="connsiteY1" fmla="*/ 1597306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301620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533114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440516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44905"/>
              <a:gd name="connsiteY0" fmla="*/ 0 h 3306876"/>
              <a:gd name="connsiteX1" fmla="*/ 2791121 w 10244905"/>
              <a:gd name="connsiteY1" fmla="*/ 636607 h 3306876"/>
              <a:gd name="connsiteX2" fmla="*/ 10244905 w 10244905"/>
              <a:gd name="connsiteY2" fmla="*/ 2315709 h 3306876"/>
              <a:gd name="connsiteX3" fmla="*/ 10220325 w 10244905"/>
              <a:gd name="connsiteY3" fmla="*/ 3306876 h 3306876"/>
              <a:gd name="connsiteX4" fmla="*/ 0 w 10244905"/>
              <a:gd name="connsiteY4" fmla="*/ 3306876 h 3306876"/>
              <a:gd name="connsiteX5" fmla="*/ 0 w 10244905"/>
              <a:gd name="connsiteY5" fmla="*/ 0 h 3306876"/>
              <a:gd name="connsiteX0" fmla="*/ 0 w 10257911"/>
              <a:gd name="connsiteY0" fmla="*/ 0 h 3306876"/>
              <a:gd name="connsiteX1" fmla="*/ 2791121 w 10257911"/>
              <a:gd name="connsiteY1" fmla="*/ 636607 h 3306876"/>
              <a:gd name="connsiteX2" fmla="*/ 10257911 w 10257911"/>
              <a:gd name="connsiteY2" fmla="*/ 2126474 h 3306876"/>
              <a:gd name="connsiteX3" fmla="*/ 10220325 w 10257911"/>
              <a:gd name="connsiteY3" fmla="*/ 3306876 h 3306876"/>
              <a:gd name="connsiteX4" fmla="*/ 0 w 10257911"/>
              <a:gd name="connsiteY4" fmla="*/ 3306876 h 3306876"/>
              <a:gd name="connsiteX5" fmla="*/ 0 w 10257911"/>
              <a:gd name="connsiteY5" fmla="*/ 0 h 3306876"/>
              <a:gd name="connsiteX0" fmla="*/ 13006 w 10257911"/>
              <a:gd name="connsiteY0" fmla="*/ 0 h 3221720"/>
              <a:gd name="connsiteX1" fmla="*/ 2791121 w 10257911"/>
              <a:gd name="connsiteY1" fmla="*/ 551451 h 3221720"/>
              <a:gd name="connsiteX2" fmla="*/ 10257911 w 10257911"/>
              <a:gd name="connsiteY2" fmla="*/ 2041318 h 3221720"/>
              <a:gd name="connsiteX3" fmla="*/ 10220325 w 10257911"/>
              <a:gd name="connsiteY3" fmla="*/ 3221720 h 3221720"/>
              <a:gd name="connsiteX4" fmla="*/ 0 w 10257911"/>
              <a:gd name="connsiteY4" fmla="*/ 3221720 h 3221720"/>
              <a:gd name="connsiteX5" fmla="*/ 13006 w 10257911"/>
              <a:gd name="connsiteY5" fmla="*/ 0 h 3221720"/>
              <a:gd name="connsiteX0" fmla="*/ 1251 w 10259163"/>
              <a:gd name="connsiteY0" fmla="*/ 0 h 3164950"/>
              <a:gd name="connsiteX1" fmla="*/ 2792373 w 10259163"/>
              <a:gd name="connsiteY1" fmla="*/ 494681 h 3164950"/>
              <a:gd name="connsiteX2" fmla="*/ 10259163 w 10259163"/>
              <a:gd name="connsiteY2" fmla="*/ 1984548 h 3164950"/>
              <a:gd name="connsiteX3" fmla="*/ 10221577 w 10259163"/>
              <a:gd name="connsiteY3" fmla="*/ 3164950 h 3164950"/>
              <a:gd name="connsiteX4" fmla="*/ 1252 w 10259163"/>
              <a:gd name="connsiteY4" fmla="*/ 3164950 h 3164950"/>
              <a:gd name="connsiteX5" fmla="*/ 1251 w 10259163"/>
              <a:gd name="connsiteY5" fmla="*/ 0 h 3164950"/>
              <a:gd name="connsiteX0" fmla="*/ 1251 w 10259163"/>
              <a:gd name="connsiteY0" fmla="*/ 0 h 3164950"/>
              <a:gd name="connsiteX1" fmla="*/ 2805380 w 10259163"/>
              <a:gd name="connsiteY1" fmla="*/ 560913 h 3164950"/>
              <a:gd name="connsiteX2" fmla="*/ 10259163 w 10259163"/>
              <a:gd name="connsiteY2" fmla="*/ 1984548 h 3164950"/>
              <a:gd name="connsiteX3" fmla="*/ 10221577 w 10259163"/>
              <a:gd name="connsiteY3" fmla="*/ 3164950 h 3164950"/>
              <a:gd name="connsiteX4" fmla="*/ 1252 w 10259163"/>
              <a:gd name="connsiteY4" fmla="*/ 3164950 h 3164950"/>
              <a:gd name="connsiteX5" fmla="*/ 1251 w 10259163"/>
              <a:gd name="connsiteY5" fmla="*/ 0 h 3164950"/>
              <a:gd name="connsiteX0" fmla="*/ 1251 w 10259163"/>
              <a:gd name="connsiteY0" fmla="*/ 0 h 3114633"/>
              <a:gd name="connsiteX1" fmla="*/ 2805380 w 10259163"/>
              <a:gd name="connsiteY1" fmla="*/ 510596 h 3114633"/>
              <a:gd name="connsiteX2" fmla="*/ 10259163 w 10259163"/>
              <a:gd name="connsiteY2" fmla="*/ 1934231 h 3114633"/>
              <a:gd name="connsiteX3" fmla="*/ 10221577 w 10259163"/>
              <a:gd name="connsiteY3" fmla="*/ 3114633 h 3114633"/>
              <a:gd name="connsiteX4" fmla="*/ 1252 w 10259163"/>
              <a:gd name="connsiteY4" fmla="*/ 3114633 h 3114633"/>
              <a:gd name="connsiteX5" fmla="*/ 1251 w 10259163"/>
              <a:gd name="connsiteY5" fmla="*/ 0 h 3114633"/>
              <a:gd name="connsiteX0" fmla="*/ 1251 w 10259163"/>
              <a:gd name="connsiteY0" fmla="*/ 0 h 3114633"/>
              <a:gd name="connsiteX1" fmla="*/ 2844401 w 10259163"/>
              <a:gd name="connsiteY1" fmla="*/ 550850 h 3114633"/>
              <a:gd name="connsiteX2" fmla="*/ 10259163 w 10259163"/>
              <a:gd name="connsiteY2" fmla="*/ 1934231 h 3114633"/>
              <a:gd name="connsiteX3" fmla="*/ 10221577 w 10259163"/>
              <a:gd name="connsiteY3" fmla="*/ 3114633 h 3114633"/>
              <a:gd name="connsiteX4" fmla="*/ 1252 w 10259163"/>
              <a:gd name="connsiteY4" fmla="*/ 3114633 h 3114633"/>
              <a:gd name="connsiteX5" fmla="*/ 1251 w 10259163"/>
              <a:gd name="connsiteY5" fmla="*/ 0 h 3114633"/>
              <a:gd name="connsiteX0" fmla="*/ 1251 w 10259163"/>
              <a:gd name="connsiteY0" fmla="*/ 0 h 3114633"/>
              <a:gd name="connsiteX1" fmla="*/ 2844401 w 10259163"/>
              <a:gd name="connsiteY1" fmla="*/ 550850 h 3114633"/>
              <a:gd name="connsiteX2" fmla="*/ 10259163 w 10259163"/>
              <a:gd name="connsiteY2" fmla="*/ 1934231 h 3114633"/>
              <a:gd name="connsiteX3" fmla="*/ 10221577 w 10259163"/>
              <a:gd name="connsiteY3" fmla="*/ 3114633 h 3114633"/>
              <a:gd name="connsiteX4" fmla="*/ 1252 w 10259163"/>
              <a:gd name="connsiteY4" fmla="*/ 3114633 h 3114633"/>
              <a:gd name="connsiteX5" fmla="*/ 1251 w 10259163"/>
              <a:gd name="connsiteY5" fmla="*/ 0 h 3114633"/>
              <a:gd name="connsiteX0" fmla="*/ 1251 w 10246156"/>
              <a:gd name="connsiteY0" fmla="*/ 0 h 3114633"/>
              <a:gd name="connsiteX1" fmla="*/ 2844401 w 10246156"/>
              <a:gd name="connsiteY1" fmla="*/ 550850 h 3114633"/>
              <a:gd name="connsiteX2" fmla="*/ 10246156 w 10246156"/>
              <a:gd name="connsiteY2" fmla="*/ 1954358 h 3114633"/>
              <a:gd name="connsiteX3" fmla="*/ 10221577 w 10246156"/>
              <a:gd name="connsiteY3" fmla="*/ 3114633 h 3114633"/>
              <a:gd name="connsiteX4" fmla="*/ 1252 w 10246156"/>
              <a:gd name="connsiteY4" fmla="*/ 3114633 h 3114633"/>
              <a:gd name="connsiteX5" fmla="*/ 1251 w 10246156"/>
              <a:gd name="connsiteY5" fmla="*/ 0 h 31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6156" h="3114633">
                <a:moveTo>
                  <a:pt x="1251" y="0"/>
                </a:moveTo>
                <a:lnTo>
                  <a:pt x="2844401" y="550850"/>
                </a:lnTo>
                <a:lnTo>
                  <a:pt x="10246156" y="1954358"/>
                </a:lnTo>
                <a:lnTo>
                  <a:pt x="10221577" y="3114633"/>
                </a:lnTo>
                <a:lnTo>
                  <a:pt x="1252" y="3114633"/>
                </a:lnTo>
                <a:cubicBezTo>
                  <a:pt x="5587" y="2040726"/>
                  <a:pt x="-3084" y="1073907"/>
                  <a:pt x="1251" y="0"/>
                </a:cubicBezTo>
                <a:close/>
              </a:path>
            </a:pathLst>
          </a:custGeom>
          <a:solidFill>
            <a:srgbClr val="5ABEE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剪去单角的矩形 2"/>
          <p:cNvSpPr/>
          <p:nvPr/>
        </p:nvSpPr>
        <p:spPr>
          <a:xfrm flipH="1">
            <a:off x="-18" y="2743200"/>
            <a:ext cx="12192015" cy="4129937"/>
          </a:xfrm>
          <a:custGeom>
            <a:avLst/>
            <a:gdLst>
              <a:gd name="connsiteX0" fmla="*/ 0 w 10220325"/>
              <a:gd name="connsiteY0" fmla="*/ 0 h 3306876"/>
              <a:gd name="connsiteX1" fmla="*/ 8566887 w 10220325"/>
              <a:gd name="connsiteY1" fmla="*/ 0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2313195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31899"/>
              <a:gd name="connsiteY0" fmla="*/ 0 h 3306876"/>
              <a:gd name="connsiteX1" fmla="*/ 2351282 w 10231899"/>
              <a:gd name="connsiteY1" fmla="*/ 497711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409156 w 10231899"/>
              <a:gd name="connsiteY1" fmla="*/ 1597306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301620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533114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440516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44905"/>
              <a:gd name="connsiteY0" fmla="*/ 0 h 3306876"/>
              <a:gd name="connsiteX1" fmla="*/ 2791121 w 10244905"/>
              <a:gd name="connsiteY1" fmla="*/ 636607 h 3306876"/>
              <a:gd name="connsiteX2" fmla="*/ 10244905 w 10244905"/>
              <a:gd name="connsiteY2" fmla="*/ 2315709 h 3306876"/>
              <a:gd name="connsiteX3" fmla="*/ 10220325 w 10244905"/>
              <a:gd name="connsiteY3" fmla="*/ 3306876 h 3306876"/>
              <a:gd name="connsiteX4" fmla="*/ 0 w 10244905"/>
              <a:gd name="connsiteY4" fmla="*/ 3306876 h 3306876"/>
              <a:gd name="connsiteX5" fmla="*/ 0 w 10244905"/>
              <a:gd name="connsiteY5" fmla="*/ 0 h 3306876"/>
              <a:gd name="connsiteX0" fmla="*/ 0 w 10244905"/>
              <a:gd name="connsiteY0" fmla="*/ 0 h 3306876"/>
              <a:gd name="connsiteX1" fmla="*/ 2791121 w 10244905"/>
              <a:gd name="connsiteY1" fmla="*/ 673559 h 3306876"/>
              <a:gd name="connsiteX2" fmla="*/ 10244905 w 10244905"/>
              <a:gd name="connsiteY2" fmla="*/ 2315709 h 3306876"/>
              <a:gd name="connsiteX3" fmla="*/ 10220325 w 10244905"/>
              <a:gd name="connsiteY3" fmla="*/ 3306876 h 3306876"/>
              <a:gd name="connsiteX4" fmla="*/ 0 w 10244905"/>
              <a:gd name="connsiteY4" fmla="*/ 3306876 h 3306876"/>
              <a:gd name="connsiteX5" fmla="*/ 0 w 10244905"/>
              <a:gd name="connsiteY5" fmla="*/ 0 h 3306876"/>
              <a:gd name="connsiteX0" fmla="*/ 0 w 10244905"/>
              <a:gd name="connsiteY0" fmla="*/ 0 h 3306876"/>
              <a:gd name="connsiteX1" fmla="*/ 2791121 w 10244905"/>
              <a:gd name="connsiteY1" fmla="*/ 673559 h 3306876"/>
              <a:gd name="connsiteX2" fmla="*/ 10244905 w 10244905"/>
              <a:gd name="connsiteY2" fmla="*/ 2315709 h 3306876"/>
              <a:gd name="connsiteX3" fmla="*/ 10220325 w 10244905"/>
              <a:gd name="connsiteY3" fmla="*/ 3306876 h 3306876"/>
              <a:gd name="connsiteX4" fmla="*/ 0 w 10244905"/>
              <a:gd name="connsiteY4" fmla="*/ 3306876 h 3306876"/>
              <a:gd name="connsiteX5" fmla="*/ 0 w 10244905"/>
              <a:gd name="connsiteY5" fmla="*/ 0 h 3306876"/>
              <a:gd name="connsiteX0" fmla="*/ 0 w 10220325"/>
              <a:gd name="connsiteY0" fmla="*/ 0 h 3306876"/>
              <a:gd name="connsiteX1" fmla="*/ 2791121 w 10220325"/>
              <a:gd name="connsiteY1" fmla="*/ 673559 h 3306876"/>
              <a:gd name="connsiteX2" fmla="*/ 10218892 w 10220325"/>
              <a:gd name="connsiteY2" fmla="*/ 2303392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791121 w 10220325"/>
              <a:gd name="connsiteY1" fmla="*/ 673559 h 3306876"/>
              <a:gd name="connsiteX2" fmla="*/ 10218892 w 10220325"/>
              <a:gd name="connsiteY2" fmla="*/ 2303392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31911"/>
              <a:gd name="connsiteY0" fmla="*/ 0 h 3306876"/>
              <a:gd name="connsiteX1" fmla="*/ 2791121 w 10231911"/>
              <a:gd name="connsiteY1" fmla="*/ 673559 h 3306876"/>
              <a:gd name="connsiteX2" fmla="*/ 10231898 w 10231911"/>
              <a:gd name="connsiteY2" fmla="*/ 2388660 h 3306876"/>
              <a:gd name="connsiteX3" fmla="*/ 10220325 w 10231911"/>
              <a:gd name="connsiteY3" fmla="*/ 3306876 h 3306876"/>
              <a:gd name="connsiteX4" fmla="*/ 0 w 10231911"/>
              <a:gd name="connsiteY4" fmla="*/ 3306876 h 3306876"/>
              <a:gd name="connsiteX5" fmla="*/ 0 w 10231911"/>
              <a:gd name="connsiteY5" fmla="*/ 0 h 3306876"/>
              <a:gd name="connsiteX0" fmla="*/ 0 w 10231911"/>
              <a:gd name="connsiteY0" fmla="*/ 0 h 3245970"/>
              <a:gd name="connsiteX1" fmla="*/ 2791121 w 10231911"/>
              <a:gd name="connsiteY1" fmla="*/ 612653 h 3245970"/>
              <a:gd name="connsiteX2" fmla="*/ 10231898 w 10231911"/>
              <a:gd name="connsiteY2" fmla="*/ 2327754 h 3245970"/>
              <a:gd name="connsiteX3" fmla="*/ 10220325 w 10231911"/>
              <a:gd name="connsiteY3" fmla="*/ 3245970 h 3245970"/>
              <a:gd name="connsiteX4" fmla="*/ 0 w 10231911"/>
              <a:gd name="connsiteY4" fmla="*/ 3245970 h 3245970"/>
              <a:gd name="connsiteX5" fmla="*/ 0 w 10231911"/>
              <a:gd name="connsiteY5" fmla="*/ 0 h 3245970"/>
              <a:gd name="connsiteX0" fmla="*/ 0 w 10231911"/>
              <a:gd name="connsiteY0" fmla="*/ 0 h 3245970"/>
              <a:gd name="connsiteX1" fmla="*/ 2778115 w 10231911"/>
              <a:gd name="connsiteY1" fmla="*/ 637015 h 3245970"/>
              <a:gd name="connsiteX2" fmla="*/ 10231898 w 10231911"/>
              <a:gd name="connsiteY2" fmla="*/ 2327754 h 3245970"/>
              <a:gd name="connsiteX3" fmla="*/ 10220325 w 10231911"/>
              <a:gd name="connsiteY3" fmla="*/ 3245970 h 3245970"/>
              <a:gd name="connsiteX4" fmla="*/ 0 w 10231911"/>
              <a:gd name="connsiteY4" fmla="*/ 3245970 h 3245970"/>
              <a:gd name="connsiteX5" fmla="*/ 0 w 10231911"/>
              <a:gd name="connsiteY5" fmla="*/ 0 h 324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31911" h="3245970">
                <a:moveTo>
                  <a:pt x="0" y="0"/>
                </a:moveTo>
                <a:lnTo>
                  <a:pt x="2778115" y="637015"/>
                </a:lnTo>
                <a:lnTo>
                  <a:pt x="10231898" y="2327754"/>
                </a:lnTo>
                <a:cubicBezTo>
                  <a:pt x="10232376" y="2662249"/>
                  <a:pt x="10219847" y="2911475"/>
                  <a:pt x="10220325" y="3245970"/>
                </a:cubicBezTo>
                <a:lnTo>
                  <a:pt x="0" y="3245970"/>
                </a:lnTo>
                <a:lnTo>
                  <a:pt x="0" y="0"/>
                </a:lnTo>
                <a:close/>
              </a:path>
            </a:pathLst>
          </a:custGeom>
          <a:solidFill>
            <a:srgbClr val="35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剪去单角的矩形 2"/>
          <p:cNvSpPr/>
          <p:nvPr/>
        </p:nvSpPr>
        <p:spPr>
          <a:xfrm flipH="1">
            <a:off x="13787" y="3099853"/>
            <a:ext cx="12178211" cy="3788616"/>
          </a:xfrm>
          <a:custGeom>
            <a:avLst/>
            <a:gdLst>
              <a:gd name="connsiteX0" fmla="*/ 0 w 10220325"/>
              <a:gd name="connsiteY0" fmla="*/ 0 h 3306876"/>
              <a:gd name="connsiteX1" fmla="*/ 8566887 w 10220325"/>
              <a:gd name="connsiteY1" fmla="*/ 0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1653438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20325"/>
              <a:gd name="connsiteY0" fmla="*/ 0 h 3306876"/>
              <a:gd name="connsiteX1" fmla="*/ 2351282 w 10220325"/>
              <a:gd name="connsiteY1" fmla="*/ 497711 h 3306876"/>
              <a:gd name="connsiteX2" fmla="*/ 10220325 w 10220325"/>
              <a:gd name="connsiteY2" fmla="*/ 2313195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31899"/>
              <a:gd name="connsiteY0" fmla="*/ 0 h 3306876"/>
              <a:gd name="connsiteX1" fmla="*/ 2351282 w 10231899"/>
              <a:gd name="connsiteY1" fmla="*/ 497711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409156 w 10231899"/>
              <a:gd name="connsiteY1" fmla="*/ 1597306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209023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301620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533114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31899"/>
              <a:gd name="connsiteY0" fmla="*/ 0 h 3306876"/>
              <a:gd name="connsiteX1" fmla="*/ 2791121 w 10231899"/>
              <a:gd name="connsiteY1" fmla="*/ 636607 h 3306876"/>
              <a:gd name="connsiteX2" fmla="*/ 10231899 w 10231899"/>
              <a:gd name="connsiteY2" fmla="*/ 2440516 h 3306876"/>
              <a:gd name="connsiteX3" fmla="*/ 10220325 w 10231899"/>
              <a:gd name="connsiteY3" fmla="*/ 3306876 h 3306876"/>
              <a:gd name="connsiteX4" fmla="*/ 0 w 10231899"/>
              <a:gd name="connsiteY4" fmla="*/ 3306876 h 3306876"/>
              <a:gd name="connsiteX5" fmla="*/ 0 w 10231899"/>
              <a:gd name="connsiteY5" fmla="*/ 0 h 3306876"/>
              <a:gd name="connsiteX0" fmla="*/ 0 w 10220325"/>
              <a:gd name="connsiteY0" fmla="*/ 0 h 3306876"/>
              <a:gd name="connsiteX1" fmla="*/ 2791121 w 10220325"/>
              <a:gd name="connsiteY1" fmla="*/ 636607 h 3306876"/>
              <a:gd name="connsiteX2" fmla="*/ 10218893 w 10220325"/>
              <a:gd name="connsiteY2" fmla="*/ 2585755 h 3306876"/>
              <a:gd name="connsiteX3" fmla="*/ 10220325 w 10220325"/>
              <a:gd name="connsiteY3" fmla="*/ 3306876 h 3306876"/>
              <a:gd name="connsiteX4" fmla="*/ 0 w 10220325"/>
              <a:gd name="connsiteY4" fmla="*/ 3306876 h 3306876"/>
              <a:gd name="connsiteX5" fmla="*/ 0 w 10220325"/>
              <a:gd name="connsiteY5" fmla="*/ 0 h 3306876"/>
              <a:gd name="connsiteX0" fmla="*/ 0 w 10244913"/>
              <a:gd name="connsiteY0" fmla="*/ 0 h 3306876"/>
              <a:gd name="connsiteX1" fmla="*/ 2791121 w 10244913"/>
              <a:gd name="connsiteY1" fmla="*/ 63660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44913"/>
              <a:gd name="connsiteY0" fmla="*/ 0 h 3306876"/>
              <a:gd name="connsiteX1" fmla="*/ 2804128 w 10244913"/>
              <a:gd name="connsiteY1" fmla="*/ 71582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44913"/>
              <a:gd name="connsiteY0" fmla="*/ 0 h 3306876"/>
              <a:gd name="connsiteX1" fmla="*/ 2921188 w 10244913"/>
              <a:gd name="connsiteY1" fmla="*/ 79504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44913"/>
              <a:gd name="connsiteY0" fmla="*/ 0 h 3306876"/>
              <a:gd name="connsiteX1" fmla="*/ 2921188 w 10244913"/>
              <a:gd name="connsiteY1" fmla="*/ 79504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44913"/>
              <a:gd name="connsiteY0" fmla="*/ 0 h 3306876"/>
              <a:gd name="connsiteX1" fmla="*/ 2921188 w 10244913"/>
              <a:gd name="connsiteY1" fmla="*/ 79504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44913"/>
              <a:gd name="connsiteY0" fmla="*/ 0 h 3306876"/>
              <a:gd name="connsiteX1" fmla="*/ 2973215 w 10244913"/>
              <a:gd name="connsiteY1" fmla="*/ 795047 h 3306876"/>
              <a:gd name="connsiteX2" fmla="*/ 10244907 w 10244913"/>
              <a:gd name="connsiteY2" fmla="*/ 2598959 h 3306876"/>
              <a:gd name="connsiteX3" fmla="*/ 10220325 w 10244913"/>
              <a:gd name="connsiteY3" fmla="*/ 3306876 h 3306876"/>
              <a:gd name="connsiteX4" fmla="*/ 0 w 10244913"/>
              <a:gd name="connsiteY4" fmla="*/ 3306876 h 3306876"/>
              <a:gd name="connsiteX5" fmla="*/ 0 w 10244913"/>
              <a:gd name="connsiteY5" fmla="*/ 0 h 3306876"/>
              <a:gd name="connsiteX0" fmla="*/ 0 w 10270924"/>
              <a:gd name="connsiteY0" fmla="*/ 0 h 3306876"/>
              <a:gd name="connsiteX1" fmla="*/ 2973215 w 10270924"/>
              <a:gd name="connsiteY1" fmla="*/ 795047 h 3306876"/>
              <a:gd name="connsiteX2" fmla="*/ 10270921 w 10270924"/>
              <a:gd name="connsiteY2" fmla="*/ 2638569 h 3306876"/>
              <a:gd name="connsiteX3" fmla="*/ 10220325 w 10270924"/>
              <a:gd name="connsiteY3" fmla="*/ 3306876 h 3306876"/>
              <a:gd name="connsiteX4" fmla="*/ 0 w 10270924"/>
              <a:gd name="connsiteY4" fmla="*/ 3306876 h 3306876"/>
              <a:gd name="connsiteX5" fmla="*/ 0 w 10270924"/>
              <a:gd name="connsiteY5" fmla="*/ 0 h 3306876"/>
              <a:gd name="connsiteX0" fmla="*/ 0 w 10270924"/>
              <a:gd name="connsiteY0" fmla="*/ 0 h 3227655"/>
              <a:gd name="connsiteX1" fmla="*/ 2973215 w 10270924"/>
              <a:gd name="connsiteY1" fmla="*/ 715826 h 3227655"/>
              <a:gd name="connsiteX2" fmla="*/ 10270921 w 10270924"/>
              <a:gd name="connsiteY2" fmla="*/ 2559348 h 3227655"/>
              <a:gd name="connsiteX3" fmla="*/ 10220325 w 10270924"/>
              <a:gd name="connsiteY3" fmla="*/ 3227655 h 3227655"/>
              <a:gd name="connsiteX4" fmla="*/ 0 w 10270924"/>
              <a:gd name="connsiteY4" fmla="*/ 3227655 h 3227655"/>
              <a:gd name="connsiteX5" fmla="*/ 0 w 10270924"/>
              <a:gd name="connsiteY5" fmla="*/ 0 h 3227655"/>
              <a:gd name="connsiteX0" fmla="*/ 0 w 10220325"/>
              <a:gd name="connsiteY0" fmla="*/ 0 h 3227655"/>
              <a:gd name="connsiteX1" fmla="*/ 2973215 w 10220325"/>
              <a:gd name="connsiteY1" fmla="*/ 715826 h 3227655"/>
              <a:gd name="connsiteX2" fmla="*/ 10218894 w 10220325"/>
              <a:gd name="connsiteY2" fmla="*/ 2559348 h 3227655"/>
              <a:gd name="connsiteX3" fmla="*/ 10220325 w 10220325"/>
              <a:gd name="connsiteY3" fmla="*/ 3227655 h 3227655"/>
              <a:gd name="connsiteX4" fmla="*/ 0 w 10220325"/>
              <a:gd name="connsiteY4" fmla="*/ 3227655 h 3227655"/>
              <a:gd name="connsiteX5" fmla="*/ 0 w 10220325"/>
              <a:gd name="connsiteY5" fmla="*/ 0 h 322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20325" h="3227655">
                <a:moveTo>
                  <a:pt x="0" y="0"/>
                </a:moveTo>
                <a:lnTo>
                  <a:pt x="2973215" y="715826"/>
                </a:lnTo>
                <a:lnTo>
                  <a:pt x="10218894" y="2559348"/>
                </a:lnTo>
                <a:cubicBezTo>
                  <a:pt x="10219371" y="2799722"/>
                  <a:pt x="10219848" y="2987281"/>
                  <a:pt x="10220325" y="3227655"/>
                </a:cubicBezTo>
                <a:lnTo>
                  <a:pt x="0" y="3227655"/>
                </a:lnTo>
                <a:lnTo>
                  <a:pt x="0" y="0"/>
                </a:lnTo>
                <a:close/>
              </a:path>
            </a:pathLst>
          </a:custGeom>
          <a:solidFill>
            <a:srgbClr val="74CC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7780149" y="5699333"/>
            <a:ext cx="4411850" cy="1158668"/>
          </a:xfrm>
          <a:prstGeom prst="triangle">
            <a:avLst>
              <a:gd name="adj" fmla="val 100000"/>
            </a:avLst>
          </a:prstGeom>
          <a:solidFill>
            <a:srgbClr val="AED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 rot="20752727">
            <a:off x="6444863" y="462341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谢谢欣赏</a:t>
            </a:r>
          </a:p>
        </p:txBody>
      </p:sp>
      <p:sp>
        <p:nvSpPr>
          <p:cNvPr id="10" name="文本框 9"/>
          <p:cNvSpPr txBox="1"/>
          <p:nvPr/>
        </p:nvSpPr>
        <p:spPr>
          <a:xfrm rot="20667302">
            <a:off x="7487491" y="418874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认真演绎，追求完美</a:t>
            </a:r>
          </a:p>
        </p:txBody>
      </p:sp>
    </p:spTree>
    <p:extLst>
      <p:ext uri="{BB962C8B-B14F-4D97-AF65-F5344CB8AC3E}">
        <p14:creationId xmlns:p14="http://schemas.microsoft.com/office/powerpoint/2010/main" xmlns="" val="415344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自定义 4">
      <a:dk1>
        <a:sysClr val="windowText" lastClr="000000"/>
      </a:dk1>
      <a:lt1>
        <a:srgbClr val="FFFFFF"/>
      </a:lt1>
      <a:dk2>
        <a:srgbClr val="3A3838"/>
      </a:dk2>
      <a:lt2>
        <a:srgbClr val="E7E6E6"/>
      </a:lt2>
      <a:accent1>
        <a:srgbClr val="FFFF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323</Words>
  <Application>Microsoft Office PowerPoint</Application>
  <PresentationFormat>自定义</PresentationFormat>
  <Paragraphs>45</Paragraphs>
  <Slides>7</Slides>
  <Notes>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38</cp:revision>
  <dcterms:created xsi:type="dcterms:W3CDTF">2017-11-07T11:56:19Z</dcterms:created>
  <dcterms:modified xsi:type="dcterms:W3CDTF">2020-09-03T02:33:35Z</dcterms:modified>
</cp:coreProperties>
</file>