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sldIdLst>
    <p:sldId id="283" r:id="rId2"/>
    <p:sldId id="287" r:id="rId3"/>
    <p:sldId id="304" r:id="rId4"/>
    <p:sldId id="290" r:id="rId5"/>
    <p:sldId id="310" r:id="rId6"/>
    <p:sldId id="315" r:id="rId7"/>
    <p:sldId id="288" r:id="rId8"/>
    <p:sldId id="296" r:id="rId9"/>
    <p:sldId id="297" r:id="rId10"/>
    <p:sldId id="326" r:id="rId11"/>
    <p:sldId id="307" r:id="rId12"/>
    <p:sldId id="298" r:id="rId13"/>
    <p:sldId id="300" r:id="rId14"/>
    <p:sldId id="301" r:id="rId15"/>
    <p:sldId id="303" r:id="rId16"/>
    <p:sldId id="332" r:id="rId17"/>
    <p:sldId id="308" r:id="rId18"/>
    <p:sldId id="327" r:id="rId19"/>
    <p:sldId id="316" r:id="rId20"/>
    <p:sldId id="317" r:id="rId21"/>
    <p:sldId id="314" r:id="rId22"/>
    <p:sldId id="306" r:id="rId23"/>
    <p:sldId id="302" r:id="rId24"/>
    <p:sldId id="328" r:id="rId25"/>
    <p:sldId id="311" r:id="rId26"/>
    <p:sldId id="289" r:id="rId27"/>
    <p:sldId id="313" r:id="rId28"/>
    <p:sldId id="312" r:id="rId29"/>
    <p:sldId id="330" r:id="rId30"/>
    <p:sldId id="329" r:id="rId31"/>
    <p:sldId id="331" r:id="rId32"/>
    <p:sldId id="325" r:id="rId33"/>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0958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1917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828754"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4383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3047924" algn="l" defTabSz="121917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3657509" algn="l" defTabSz="121917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4267093" algn="l" defTabSz="121917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4876678" algn="l" defTabSz="121917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4069" userDrawn="1">
          <p15:clr>
            <a:srgbClr val="A4A3A4"/>
          </p15:clr>
        </p15:guide>
        <p15:guide id="2" orient="horz" pos="311" userDrawn="1">
          <p15:clr>
            <a:srgbClr val="A4A3A4"/>
          </p15:clr>
        </p15:guide>
        <p15:guide id="3" orient="horz" pos="401" userDrawn="1">
          <p15:clr>
            <a:srgbClr val="A4A3A4"/>
          </p15:clr>
        </p15:guide>
        <p15:guide id="4" orient="horz" pos="407" userDrawn="1">
          <p15:clr>
            <a:srgbClr val="A4A3A4"/>
          </p15:clr>
        </p15:guide>
        <p15:guide id="5" orient="horz" pos="2644" userDrawn="1">
          <p15:clr>
            <a:srgbClr val="A4A3A4"/>
          </p15:clr>
        </p15:guide>
        <p15:guide id="6" pos="1179" userDrawn="1">
          <p15:clr>
            <a:srgbClr val="A4A3A4"/>
          </p15:clr>
        </p15:guide>
        <p15:guide id="7" pos="2648" userDrawn="1">
          <p15:clr>
            <a:srgbClr val="A4A3A4"/>
          </p15:clr>
        </p15:guide>
        <p15:guide id="8" pos="391" userDrawn="1">
          <p15:clr>
            <a:srgbClr val="A4A3A4"/>
          </p15:clr>
        </p15:guide>
        <p15:guide id="9" pos="2091" userDrawn="1">
          <p15:clr>
            <a:srgbClr val="A4A3A4"/>
          </p15:clr>
        </p15:guide>
        <p15:guide id="10" pos="7044" userDrawn="1">
          <p15:clr>
            <a:srgbClr val="A4A3A4"/>
          </p15:clr>
        </p15:guide>
        <p15:guide id="11" pos="2085" userDrawn="1">
          <p15:clr>
            <a:srgbClr val="A4A3A4"/>
          </p15:clr>
        </p15:guide>
        <p15:guide id="12" pos="2641" userDrawn="1">
          <p15:clr>
            <a:srgbClr val="A4A3A4"/>
          </p15:clr>
        </p15:guide>
        <p15:guide id="13" pos="438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8F1D22"/>
    <a:srgbClr val="302729"/>
    <a:srgbClr val="EEEFEF"/>
    <a:srgbClr val="808080"/>
    <a:srgbClr val="F6A70A"/>
    <a:srgbClr val="F2440E"/>
    <a:srgbClr val="FFE57A"/>
    <a:srgbClr val="BF0C21"/>
    <a:srgbClr val="D6C8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574" autoAdjust="0"/>
    <p:restoredTop sz="87242" autoAdjust="0"/>
  </p:normalViewPr>
  <p:slideViewPr>
    <p:cSldViewPr>
      <p:cViewPr varScale="1">
        <p:scale>
          <a:sx n="77" d="100"/>
          <a:sy n="77" d="100"/>
        </p:scale>
        <p:origin x="-756" y="-102"/>
      </p:cViewPr>
      <p:guideLst>
        <p:guide orient="horz" pos="4069"/>
        <p:guide orient="horz" pos="311"/>
        <p:guide orient="horz" pos="401"/>
        <p:guide orient="horz" pos="407"/>
        <p:guide orient="horz" pos="2644"/>
        <p:guide pos="1179"/>
        <p:guide pos="2648"/>
        <p:guide pos="391"/>
        <p:guide pos="2091"/>
        <p:guide pos="7044"/>
        <p:guide pos="2085"/>
        <p:guide pos="2641"/>
        <p:guide pos="4384"/>
      </p:guideLst>
    </p:cSldViewPr>
  </p:slideViewPr>
  <p:outlineViewPr>
    <p:cViewPr>
      <p:scale>
        <a:sx n="33" d="100"/>
        <a:sy n="33" d="100"/>
      </p:scale>
      <p:origin x="0" y="0"/>
    </p:cViewPr>
  </p:outlineViewPr>
  <p:notesTextViewPr>
    <p:cViewPr>
      <p:scale>
        <a:sx n="3" d="2"/>
        <a:sy n="3" d="2"/>
      </p:scale>
      <p:origin x="0" y="0"/>
    </p:cViewPr>
  </p:notesTextViewPr>
  <p:sorterViewPr>
    <p:cViewPr>
      <p:scale>
        <a:sx n="40" d="100"/>
        <a:sy n="4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ea typeface="+mn-ea"/>
              </a:defRPr>
            </a:lvl1pPr>
          </a:lstStyle>
          <a:p>
            <a:pPr>
              <a:defRPr/>
            </a:pPr>
            <a:fld id="{98C35597-D25D-410D-A25C-C8CEB8A87AEF}" type="datetimeFigureOut">
              <a:rPr lang="zh-CN" altLang="en-US"/>
              <a:pPr>
                <a:defRPr/>
              </a:pPr>
              <a:t>2018/1/30</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FCDD9D5D-D4E8-411C-8FA7-3933F1B0CA0F}" type="slidenum">
              <a:rPr lang="zh-CN" altLang="en-US"/>
              <a:pPr/>
              <a:t>‹#›</a:t>
            </a:fld>
            <a:endParaRPr lang="zh-CN" altLang="en-US"/>
          </a:p>
        </p:txBody>
      </p:sp>
    </p:spTree>
    <p:extLst>
      <p:ext uri="{BB962C8B-B14F-4D97-AF65-F5344CB8AC3E}">
        <p14:creationId xmlns:p14="http://schemas.microsoft.com/office/powerpoint/2010/main" val="28093307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600" kern="1200">
        <a:solidFill>
          <a:schemeClr val="tx1"/>
        </a:solidFill>
        <a:latin typeface="+mn-lt"/>
        <a:ea typeface="+mn-ea"/>
        <a:cs typeface="+mn-cs"/>
      </a:defRPr>
    </a:lvl1pPr>
    <a:lvl2pPr marL="609585" algn="l" rtl="0" eaLnBrk="0" fontAlgn="base" hangingPunct="0">
      <a:spcBef>
        <a:spcPct val="30000"/>
      </a:spcBef>
      <a:spcAft>
        <a:spcPct val="0"/>
      </a:spcAft>
      <a:defRPr sz="1600" kern="1200">
        <a:solidFill>
          <a:schemeClr val="tx1"/>
        </a:solidFill>
        <a:latin typeface="+mn-lt"/>
        <a:ea typeface="+mn-ea"/>
        <a:cs typeface="+mn-cs"/>
      </a:defRPr>
    </a:lvl2pPr>
    <a:lvl3pPr marL="1219170" algn="l" rtl="0" eaLnBrk="0" fontAlgn="base" hangingPunct="0">
      <a:spcBef>
        <a:spcPct val="30000"/>
      </a:spcBef>
      <a:spcAft>
        <a:spcPct val="0"/>
      </a:spcAft>
      <a:defRPr sz="1600" kern="1200">
        <a:solidFill>
          <a:schemeClr val="tx1"/>
        </a:solidFill>
        <a:latin typeface="+mn-lt"/>
        <a:ea typeface="+mn-ea"/>
        <a:cs typeface="+mn-cs"/>
      </a:defRPr>
    </a:lvl3pPr>
    <a:lvl4pPr marL="1828754" algn="l" rtl="0" eaLnBrk="0" fontAlgn="base" hangingPunct="0">
      <a:spcBef>
        <a:spcPct val="30000"/>
      </a:spcBef>
      <a:spcAft>
        <a:spcPct val="0"/>
      </a:spcAft>
      <a:defRPr sz="1600" kern="1200">
        <a:solidFill>
          <a:schemeClr val="tx1"/>
        </a:solidFill>
        <a:latin typeface="+mn-lt"/>
        <a:ea typeface="+mn-ea"/>
        <a:cs typeface="+mn-cs"/>
      </a:defRPr>
    </a:lvl4pPr>
    <a:lvl5pPr marL="2438339" algn="l" rtl="0" eaLnBrk="0" fontAlgn="base" hangingPunct="0">
      <a:spcBef>
        <a:spcPct val="30000"/>
      </a:spcBef>
      <a:spcAft>
        <a:spcPct val="0"/>
      </a:spcAft>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a:t>
            </a:fld>
            <a:endParaRPr lang="zh-CN" altLang="en-US"/>
          </a:p>
        </p:txBody>
      </p:sp>
    </p:spTree>
    <p:extLst>
      <p:ext uri="{BB962C8B-B14F-4D97-AF65-F5344CB8AC3E}">
        <p14:creationId xmlns:p14="http://schemas.microsoft.com/office/powerpoint/2010/main" val="2473103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a:t>
            </a:fld>
            <a:endParaRPr lang="zh-CN" altLang="en-US"/>
          </a:p>
        </p:txBody>
      </p:sp>
    </p:spTree>
    <p:extLst>
      <p:ext uri="{BB962C8B-B14F-4D97-AF65-F5344CB8AC3E}">
        <p14:creationId xmlns:p14="http://schemas.microsoft.com/office/powerpoint/2010/main" val="42487866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3</a:t>
            </a:fld>
            <a:endParaRPr lang="zh-CN" altLang="en-US"/>
          </a:p>
        </p:txBody>
      </p:sp>
    </p:spTree>
    <p:extLst>
      <p:ext uri="{BB962C8B-B14F-4D97-AF65-F5344CB8AC3E}">
        <p14:creationId xmlns:p14="http://schemas.microsoft.com/office/powerpoint/2010/main" val="2129976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4</a:t>
            </a:fld>
            <a:endParaRPr lang="zh-CN" altLang="en-US"/>
          </a:p>
        </p:txBody>
      </p:sp>
    </p:spTree>
    <p:extLst>
      <p:ext uri="{BB962C8B-B14F-4D97-AF65-F5344CB8AC3E}">
        <p14:creationId xmlns:p14="http://schemas.microsoft.com/office/powerpoint/2010/main" val="2647851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5</a:t>
            </a:fld>
            <a:endParaRPr lang="zh-CN" altLang="en-US"/>
          </a:p>
        </p:txBody>
      </p:sp>
    </p:spTree>
    <p:extLst>
      <p:ext uri="{BB962C8B-B14F-4D97-AF65-F5344CB8AC3E}">
        <p14:creationId xmlns:p14="http://schemas.microsoft.com/office/powerpoint/2010/main" val="11117028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6</a:t>
            </a:fld>
            <a:endParaRPr lang="zh-CN" altLang="en-US"/>
          </a:p>
        </p:txBody>
      </p:sp>
    </p:spTree>
    <p:extLst>
      <p:ext uri="{BB962C8B-B14F-4D97-AF65-F5344CB8AC3E}">
        <p14:creationId xmlns:p14="http://schemas.microsoft.com/office/powerpoint/2010/main" val="27705876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7</a:t>
            </a:fld>
            <a:endParaRPr lang="zh-CN" altLang="en-US"/>
          </a:p>
        </p:txBody>
      </p:sp>
    </p:spTree>
    <p:extLst>
      <p:ext uri="{BB962C8B-B14F-4D97-AF65-F5344CB8AC3E}">
        <p14:creationId xmlns:p14="http://schemas.microsoft.com/office/powerpoint/2010/main" val="3381197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8</a:t>
            </a:fld>
            <a:endParaRPr lang="zh-CN" altLang="en-US"/>
          </a:p>
        </p:txBody>
      </p:sp>
    </p:spTree>
    <p:extLst>
      <p:ext uri="{BB962C8B-B14F-4D97-AF65-F5344CB8AC3E}">
        <p14:creationId xmlns:p14="http://schemas.microsoft.com/office/powerpoint/2010/main" val="18812354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9</a:t>
            </a:fld>
            <a:endParaRPr lang="zh-CN" altLang="en-US"/>
          </a:p>
        </p:txBody>
      </p:sp>
    </p:spTree>
    <p:extLst>
      <p:ext uri="{BB962C8B-B14F-4D97-AF65-F5344CB8AC3E}">
        <p14:creationId xmlns:p14="http://schemas.microsoft.com/office/powerpoint/2010/main" val="2111827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10</a:t>
            </a:fld>
            <a:endParaRPr lang="zh-CN" altLang="en-US"/>
          </a:p>
        </p:txBody>
      </p:sp>
    </p:spTree>
    <p:extLst>
      <p:ext uri="{BB962C8B-B14F-4D97-AF65-F5344CB8AC3E}">
        <p14:creationId xmlns:p14="http://schemas.microsoft.com/office/powerpoint/2010/main" val="9509433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11</a:t>
            </a:fld>
            <a:endParaRPr lang="zh-CN" altLang="en-US"/>
          </a:p>
        </p:txBody>
      </p:sp>
    </p:spTree>
    <p:extLst>
      <p:ext uri="{BB962C8B-B14F-4D97-AF65-F5344CB8AC3E}">
        <p14:creationId xmlns:p14="http://schemas.microsoft.com/office/powerpoint/2010/main" val="5952155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12</a:t>
            </a:fld>
            <a:endParaRPr lang="zh-CN" altLang="en-US"/>
          </a:p>
        </p:txBody>
      </p:sp>
    </p:spTree>
    <p:extLst>
      <p:ext uri="{BB962C8B-B14F-4D97-AF65-F5344CB8AC3E}">
        <p14:creationId xmlns:p14="http://schemas.microsoft.com/office/powerpoint/2010/main" val="18027116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13</a:t>
            </a:fld>
            <a:endParaRPr lang="zh-CN" altLang="en-US"/>
          </a:p>
        </p:txBody>
      </p:sp>
    </p:spTree>
    <p:extLst>
      <p:ext uri="{BB962C8B-B14F-4D97-AF65-F5344CB8AC3E}">
        <p14:creationId xmlns:p14="http://schemas.microsoft.com/office/powerpoint/2010/main" val="26274439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14</a:t>
            </a:fld>
            <a:endParaRPr lang="zh-CN" altLang="en-US"/>
          </a:p>
        </p:txBody>
      </p:sp>
    </p:spTree>
    <p:extLst>
      <p:ext uri="{BB962C8B-B14F-4D97-AF65-F5344CB8AC3E}">
        <p14:creationId xmlns:p14="http://schemas.microsoft.com/office/powerpoint/2010/main" val="19729489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15</a:t>
            </a:fld>
            <a:endParaRPr lang="zh-CN" altLang="en-US"/>
          </a:p>
        </p:txBody>
      </p:sp>
    </p:spTree>
    <p:extLst>
      <p:ext uri="{BB962C8B-B14F-4D97-AF65-F5344CB8AC3E}">
        <p14:creationId xmlns:p14="http://schemas.microsoft.com/office/powerpoint/2010/main" val="35410751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102838553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17</a:t>
            </a:fld>
            <a:endParaRPr lang="zh-CN" altLang="en-US"/>
          </a:p>
        </p:txBody>
      </p:sp>
    </p:spTree>
    <p:extLst>
      <p:ext uri="{BB962C8B-B14F-4D97-AF65-F5344CB8AC3E}">
        <p14:creationId xmlns:p14="http://schemas.microsoft.com/office/powerpoint/2010/main" val="37485907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18</a:t>
            </a:fld>
            <a:endParaRPr lang="zh-CN" altLang="en-US"/>
          </a:p>
        </p:txBody>
      </p:sp>
    </p:spTree>
    <p:extLst>
      <p:ext uri="{BB962C8B-B14F-4D97-AF65-F5344CB8AC3E}">
        <p14:creationId xmlns:p14="http://schemas.microsoft.com/office/powerpoint/2010/main" val="3940496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19</a:t>
            </a:fld>
            <a:endParaRPr lang="zh-CN" altLang="en-US"/>
          </a:p>
        </p:txBody>
      </p:sp>
    </p:spTree>
    <p:extLst>
      <p:ext uri="{BB962C8B-B14F-4D97-AF65-F5344CB8AC3E}">
        <p14:creationId xmlns:p14="http://schemas.microsoft.com/office/powerpoint/2010/main" val="5861990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20</a:t>
            </a:fld>
            <a:endParaRPr lang="zh-CN" altLang="en-US"/>
          </a:p>
        </p:txBody>
      </p:sp>
    </p:spTree>
    <p:extLst>
      <p:ext uri="{BB962C8B-B14F-4D97-AF65-F5344CB8AC3E}">
        <p14:creationId xmlns:p14="http://schemas.microsoft.com/office/powerpoint/2010/main" val="39948251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21</a:t>
            </a:fld>
            <a:endParaRPr lang="zh-CN" altLang="en-US"/>
          </a:p>
        </p:txBody>
      </p:sp>
    </p:spTree>
    <p:extLst>
      <p:ext uri="{BB962C8B-B14F-4D97-AF65-F5344CB8AC3E}">
        <p14:creationId xmlns:p14="http://schemas.microsoft.com/office/powerpoint/2010/main" val="33198194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22</a:t>
            </a:fld>
            <a:endParaRPr lang="zh-CN" altLang="en-US"/>
          </a:p>
        </p:txBody>
      </p:sp>
    </p:spTree>
    <p:extLst>
      <p:ext uri="{BB962C8B-B14F-4D97-AF65-F5344CB8AC3E}">
        <p14:creationId xmlns:p14="http://schemas.microsoft.com/office/powerpoint/2010/main" val="9484339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23</a:t>
            </a:fld>
            <a:endParaRPr lang="zh-CN" altLang="en-US"/>
          </a:p>
        </p:txBody>
      </p:sp>
    </p:spTree>
    <p:extLst>
      <p:ext uri="{BB962C8B-B14F-4D97-AF65-F5344CB8AC3E}">
        <p14:creationId xmlns:p14="http://schemas.microsoft.com/office/powerpoint/2010/main" val="15499956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24</a:t>
            </a:fld>
            <a:endParaRPr lang="zh-CN" altLang="en-US"/>
          </a:p>
        </p:txBody>
      </p:sp>
    </p:spTree>
    <p:extLst>
      <p:ext uri="{BB962C8B-B14F-4D97-AF65-F5344CB8AC3E}">
        <p14:creationId xmlns:p14="http://schemas.microsoft.com/office/powerpoint/2010/main" val="5017798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25</a:t>
            </a:fld>
            <a:endParaRPr lang="zh-CN" altLang="en-US"/>
          </a:p>
        </p:txBody>
      </p:sp>
    </p:spTree>
    <p:extLst>
      <p:ext uri="{BB962C8B-B14F-4D97-AF65-F5344CB8AC3E}">
        <p14:creationId xmlns:p14="http://schemas.microsoft.com/office/powerpoint/2010/main" val="11078093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26</a:t>
            </a:fld>
            <a:endParaRPr lang="zh-CN" altLang="en-US"/>
          </a:p>
        </p:txBody>
      </p:sp>
    </p:spTree>
    <p:extLst>
      <p:ext uri="{BB962C8B-B14F-4D97-AF65-F5344CB8AC3E}">
        <p14:creationId xmlns:p14="http://schemas.microsoft.com/office/powerpoint/2010/main" val="26048002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27</a:t>
            </a:fld>
            <a:endParaRPr lang="zh-CN" altLang="en-US"/>
          </a:p>
        </p:txBody>
      </p:sp>
    </p:spTree>
    <p:extLst>
      <p:ext uri="{BB962C8B-B14F-4D97-AF65-F5344CB8AC3E}">
        <p14:creationId xmlns:p14="http://schemas.microsoft.com/office/powerpoint/2010/main" val="365786692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28</a:t>
            </a:fld>
            <a:endParaRPr lang="zh-CN" altLang="en-US"/>
          </a:p>
        </p:txBody>
      </p:sp>
    </p:spTree>
    <p:extLst>
      <p:ext uri="{BB962C8B-B14F-4D97-AF65-F5344CB8AC3E}">
        <p14:creationId xmlns:p14="http://schemas.microsoft.com/office/powerpoint/2010/main" val="18262009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29</a:t>
            </a:fld>
            <a:endParaRPr lang="zh-CN" altLang="en-US"/>
          </a:p>
        </p:txBody>
      </p:sp>
    </p:spTree>
    <p:extLst>
      <p:ext uri="{BB962C8B-B14F-4D97-AF65-F5344CB8AC3E}">
        <p14:creationId xmlns:p14="http://schemas.microsoft.com/office/powerpoint/2010/main" val="124050516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30</a:t>
            </a:fld>
            <a:endParaRPr lang="zh-CN" altLang="en-US"/>
          </a:p>
        </p:txBody>
      </p:sp>
    </p:spTree>
    <p:extLst>
      <p:ext uri="{BB962C8B-B14F-4D97-AF65-F5344CB8AC3E}">
        <p14:creationId xmlns:p14="http://schemas.microsoft.com/office/powerpoint/2010/main" val="219430067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31</a:t>
            </a:fld>
            <a:endParaRPr lang="zh-CN" altLang="en-US"/>
          </a:p>
        </p:txBody>
      </p:sp>
    </p:spTree>
    <p:extLst>
      <p:ext uri="{BB962C8B-B14F-4D97-AF65-F5344CB8AC3E}">
        <p14:creationId xmlns:p14="http://schemas.microsoft.com/office/powerpoint/2010/main" val="428963951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CDD9D5D-D4E8-411C-8FA7-3933F1B0CA0F}" type="slidenum">
              <a:rPr lang="zh-CN" altLang="en-US" smtClean="0"/>
              <a:pPr/>
              <a:t>32</a:t>
            </a:fld>
            <a:endParaRPr lang="zh-CN" altLang="en-US"/>
          </a:p>
        </p:txBody>
      </p:sp>
    </p:spTree>
    <p:extLst>
      <p:ext uri="{BB962C8B-B14F-4D97-AF65-F5344CB8AC3E}">
        <p14:creationId xmlns:p14="http://schemas.microsoft.com/office/powerpoint/2010/main" val="375029905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4" name="图片 4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778"/>
            <a:ext cx="12192000" cy="6856441"/>
          </a:xfrm>
          <a:prstGeom prst="rect">
            <a:avLst/>
          </a:prstGeom>
        </p:spPr>
      </p:pic>
    </p:spTree>
    <p:extLst>
      <p:ext uri="{BB962C8B-B14F-4D97-AF65-F5344CB8AC3E}">
        <p14:creationId xmlns:p14="http://schemas.microsoft.com/office/powerpoint/2010/main" val="3052200447"/>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pic>
        <p:nvPicPr>
          <p:cNvPr id="125" name="图片 12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spTree>
    <p:extLst>
      <p:ext uri="{BB962C8B-B14F-4D97-AF65-F5344CB8AC3E}">
        <p14:creationId xmlns:p14="http://schemas.microsoft.com/office/powerpoint/2010/main" val="195808204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3" name="矩形 2"/>
          <p:cNvSpPr/>
          <p:nvPr userDrawn="1"/>
        </p:nvSpPr>
        <p:spPr>
          <a:xfrm>
            <a:off x="0" y="0"/>
            <a:ext cx="12192000" cy="68580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图片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778"/>
            <a:ext cx="12193387" cy="6857221"/>
          </a:xfrm>
          <a:prstGeom prst="rect">
            <a:avLst/>
          </a:prstGeom>
        </p:spPr>
      </p:pic>
      <p:sp>
        <p:nvSpPr>
          <p:cNvPr id="4" name="矩形 3"/>
          <p:cNvSpPr/>
          <p:nvPr userDrawn="1"/>
        </p:nvSpPr>
        <p:spPr>
          <a:xfrm>
            <a:off x="0" y="0"/>
            <a:ext cx="12192000" cy="6858000"/>
          </a:xfrm>
          <a:prstGeom prst="rect">
            <a:avLst/>
          </a:prstGeom>
          <a:solidFill>
            <a:schemeClr val="tx1">
              <a:lumMod val="95000"/>
              <a:alpha val="6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653779289"/>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01"/>
            <a:ext cx="10363200" cy="1362075"/>
          </a:xfrm>
          <a:prstGeom prst="rect">
            <a:avLst/>
          </a:prstGeom>
        </p:spPr>
        <p:txBody>
          <a:bodyPr anchor="t"/>
          <a:lstStyle>
            <a:lvl1pPr algn="l">
              <a:defRPr sz="5333"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a:prstGeom prst="rect">
            <a:avLst/>
          </a:prstGeo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D4190912-CD88-48E7-8FF7-9F5623FA502A}" type="datetimeFigureOut">
              <a:rPr lang="zh-CN" altLang="en-US"/>
              <a:pPr>
                <a:defRPr/>
              </a:pPr>
              <a:t>2018/1/30</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05E99A00-31EE-4164-B111-C4A33163A545}" type="slidenum">
              <a:rPr lang="zh-CN" altLang="en-US"/>
              <a:pPr/>
              <a:t>‹#›</a:t>
            </a:fld>
            <a:endParaRPr lang="zh-CN" altLang="en-US"/>
          </a:p>
        </p:txBody>
      </p:sp>
    </p:spTree>
    <p:extLst>
      <p:ext uri="{BB962C8B-B14F-4D97-AF65-F5344CB8AC3E}">
        <p14:creationId xmlns:p14="http://schemas.microsoft.com/office/powerpoint/2010/main" val="2239653435"/>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609600" y="1600201"/>
            <a:ext cx="5384800" cy="452596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1"/>
            <a:ext cx="5384800" cy="4525963"/>
          </a:xfrm>
          <a:prstGeom prst="rect">
            <a:avLst/>
          </a:prstGeo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A6470C8B-1002-431A-8E42-7A233FAEE5DD}" type="datetimeFigureOut">
              <a:rPr lang="zh-CN" altLang="en-US"/>
              <a:pPr>
                <a:defRPr/>
              </a:pPr>
              <a:t>2018/1/30</a:t>
            </a:fld>
            <a:endParaRPr lang="zh-CN" altLang="en-US"/>
          </a:p>
        </p:txBody>
      </p:sp>
      <p:sp>
        <p:nvSpPr>
          <p:cNvPr id="6" name="页脚占位符 5"/>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00169132-5B44-4945-8D8A-93C98B9FE99A}" type="slidenum">
              <a:rPr lang="zh-CN" altLang="en-US"/>
              <a:pPr/>
              <a:t>‹#›</a:t>
            </a:fld>
            <a:endParaRPr lang="zh-CN" altLang="en-US"/>
          </a:p>
        </p:txBody>
      </p:sp>
    </p:spTree>
    <p:extLst>
      <p:ext uri="{BB962C8B-B14F-4D97-AF65-F5344CB8AC3E}">
        <p14:creationId xmlns:p14="http://schemas.microsoft.com/office/powerpoint/2010/main" val="2997774354"/>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609600" y="1535113"/>
            <a:ext cx="5386917" cy="639763"/>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4" name="内容占位符 3"/>
          <p:cNvSpPr>
            <a:spLocks noGrp="1"/>
          </p:cNvSpPr>
          <p:nvPr>
            <p:ph sz="half" idx="2"/>
          </p:nvPr>
        </p:nvSpPr>
        <p:spPr>
          <a:xfrm>
            <a:off x="609600" y="2174875"/>
            <a:ext cx="5386917" cy="3951288"/>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93369" y="1535113"/>
            <a:ext cx="5389033" cy="639763"/>
          </a:xfrm>
          <a:prstGeom prst="rect">
            <a:avLst/>
          </a:prstGeo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zh-CN" altLang="en-US"/>
              <a:t>单击此处编辑母版文本样式</a:t>
            </a:r>
          </a:p>
        </p:txBody>
      </p:sp>
      <p:sp>
        <p:nvSpPr>
          <p:cNvPr id="6" name="内容占位符 5"/>
          <p:cNvSpPr>
            <a:spLocks noGrp="1"/>
          </p:cNvSpPr>
          <p:nvPr>
            <p:ph sz="quarter" idx="4"/>
          </p:nvPr>
        </p:nvSpPr>
        <p:spPr>
          <a:xfrm>
            <a:off x="6193369" y="2174875"/>
            <a:ext cx="5389033" cy="3951288"/>
          </a:xfrm>
          <a:prstGeom prst="rect">
            <a:avLst/>
          </a:prstGeo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0BA2A919-C178-4664-AB16-01F50DCDF6C9}" type="datetimeFigureOut">
              <a:rPr lang="zh-CN" altLang="en-US"/>
              <a:pPr>
                <a:defRPr/>
              </a:pPr>
              <a:t>2018/1/30</a:t>
            </a:fld>
            <a:endParaRPr lang="zh-CN" altLang="en-US"/>
          </a:p>
        </p:txBody>
      </p:sp>
      <p:sp>
        <p:nvSpPr>
          <p:cNvPr id="8" name="页脚占位符 7"/>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9" name="灯片编号占位符 8"/>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7D72DABB-EDB2-4FDE-83C2-43EC38D0A541}" type="slidenum">
              <a:rPr lang="zh-CN" altLang="en-US"/>
              <a:pPr/>
              <a:t>‹#›</a:t>
            </a:fld>
            <a:endParaRPr lang="zh-CN" altLang="en-US"/>
          </a:p>
        </p:txBody>
      </p:sp>
    </p:spTree>
    <p:extLst>
      <p:ext uri="{BB962C8B-B14F-4D97-AF65-F5344CB8AC3E}">
        <p14:creationId xmlns:p14="http://schemas.microsoft.com/office/powerpoint/2010/main" val="753672270"/>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日期占位符 2"/>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7BE1E00B-6BA1-45C9-A6D1-49462718A904}" type="datetimeFigureOut">
              <a:rPr lang="zh-CN" altLang="en-US"/>
              <a:pPr>
                <a:defRPr/>
              </a:pPr>
              <a:t>2018/1/30</a:t>
            </a:fld>
            <a:endParaRPr lang="zh-CN" altLang="en-US"/>
          </a:p>
        </p:txBody>
      </p:sp>
      <p:sp>
        <p:nvSpPr>
          <p:cNvPr id="4" name="页脚占位符 3"/>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5" name="灯片编号占位符 4"/>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FC3F9BC8-28DE-42D1-95CF-65AC35616918}" type="slidenum">
              <a:rPr lang="zh-CN" altLang="en-US"/>
              <a:pPr/>
              <a:t>‹#›</a:t>
            </a:fld>
            <a:endParaRPr lang="zh-CN" altLang="en-US"/>
          </a:p>
        </p:txBody>
      </p:sp>
    </p:spTree>
    <p:extLst>
      <p:ext uri="{BB962C8B-B14F-4D97-AF65-F5344CB8AC3E}">
        <p14:creationId xmlns:p14="http://schemas.microsoft.com/office/powerpoint/2010/main" val="2322476203"/>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88162644-CE7F-4F37-BAB1-BA96B313FABB}" type="datetimeFigureOut">
              <a:rPr lang="zh-CN" altLang="en-US"/>
              <a:pPr>
                <a:defRPr/>
              </a:pPr>
              <a:t>2018/1/30</a:t>
            </a:fld>
            <a:endParaRPr lang="zh-CN" altLang="en-US"/>
          </a:p>
        </p:txBody>
      </p:sp>
      <p:sp>
        <p:nvSpPr>
          <p:cNvPr id="3" name="页脚占位符 2"/>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4" name="灯片编号占位符 3"/>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02B2B6A3-9079-45CF-A173-8E9B20780EEE}" type="slidenum">
              <a:rPr lang="zh-CN" altLang="en-US"/>
              <a:pPr/>
              <a:t>‹#›</a:t>
            </a:fld>
            <a:endParaRPr lang="zh-CN" altLang="en-US"/>
          </a:p>
        </p:txBody>
      </p:sp>
    </p:spTree>
    <p:extLst>
      <p:ext uri="{BB962C8B-B14F-4D97-AF65-F5344CB8AC3E}">
        <p14:creationId xmlns:p14="http://schemas.microsoft.com/office/powerpoint/2010/main" val="2926726339"/>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2" y="273049"/>
            <a:ext cx="4011084" cy="1162051"/>
          </a:xfrm>
          <a:prstGeom prst="rect">
            <a:avLst/>
          </a:prstGeom>
        </p:spPr>
        <p:txBody>
          <a:bodyPr anchor="b"/>
          <a:lstStyle>
            <a:lvl1pPr algn="l">
              <a:defRPr sz="2667" b="1"/>
            </a:lvl1pPr>
          </a:lstStyle>
          <a:p>
            <a:r>
              <a:rPr lang="zh-CN" altLang="en-US"/>
              <a:t>单击此处编辑母版标题样式</a:t>
            </a:r>
          </a:p>
        </p:txBody>
      </p:sp>
      <p:sp>
        <p:nvSpPr>
          <p:cNvPr id="3" name="内容占位符 2"/>
          <p:cNvSpPr>
            <a:spLocks noGrp="1"/>
          </p:cNvSpPr>
          <p:nvPr>
            <p:ph idx="1"/>
          </p:nvPr>
        </p:nvSpPr>
        <p:spPr>
          <a:xfrm>
            <a:off x="4766733" y="273052"/>
            <a:ext cx="6815667" cy="5853113"/>
          </a:xfrm>
          <a:prstGeom prst="rect">
            <a:avLst/>
          </a:prstGeo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609602" y="1435102"/>
            <a:ext cx="4011084" cy="46910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C748CD03-8DEF-42C3-86A1-9FA827CF2D63}" type="datetimeFigureOut">
              <a:rPr lang="zh-CN" altLang="en-US"/>
              <a:pPr>
                <a:defRPr/>
              </a:pPr>
              <a:t>2018/1/30</a:t>
            </a:fld>
            <a:endParaRPr lang="zh-CN" altLang="en-US"/>
          </a:p>
        </p:txBody>
      </p:sp>
      <p:sp>
        <p:nvSpPr>
          <p:cNvPr id="6" name="页脚占位符 5"/>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59FDBEC3-89FC-441E-8EE3-03470132A629}" type="slidenum">
              <a:rPr lang="zh-CN" altLang="en-US"/>
              <a:pPr/>
              <a:t>‹#›</a:t>
            </a:fld>
            <a:endParaRPr lang="zh-CN" altLang="en-US"/>
          </a:p>
        </p:txBody>
      </p:sp>
    </p:spTree>
    <p:extLst>
      <p:ext uri="{BB962C8B-B14F-4D97-AF65-F5344CB8AC3E}">
        <p14:creationId xmlns:p14="http://schemas.microsoft.com/office/powerpoint/2010/main" val="418889505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717" y="4800600"/>
            <a:ext cx="7315200" cy="566739"/>
          </a:xfrm>
          <a:prstGeom prst="rect">
            <a:avLst/>
          </a:prstGeom>
        </p:spPr>
        <p:txBody>
          <a:bodyPr anchor="b"/>
          <a:lstStyle>
            <a:lvl1pPr algn="l">
              <a:defRPr sz="2667" b="1"/>
            </a:lvl1pPr>
          </a:lstStyle>
          <a:p>
            <a:r>
              <a:rPr lang="zh-CN" altLang="en-US"/>
              <a:t>单击此处编辑母版标题样式</a:t>
            </a:r>
          </a:p>
        </p:txBody>
      </p:sp>
      <p:sp>
        <p:nvSpPr>
          <p:cNvPr id="3" name="图片占位符 2"/>
          <p:cNvSpPr>
            <a:spLocks noGrp="1"/>
          </p:cNvSpPr>
          <p:nvPr>
            <p:ph type="pic" idx="1"/>
          </p:nvPr>
        </p:nvSpPr>
        <p:spPr>
          <a:xfrm>
            <a:off x="2389717" y="612775"/>
            <a:ext cx="7315200" cy="4114800"/>
          </a:xfrm>
          <a:prstGeom prst="rect">
            <a:avLst/>
          </a:prstGeo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pPr lvl="0"/>
            <a:endParaRPr lang="zh-CN" altLang="en-US" noProof="0"/>
          </a:p>
        </p:txBody>
      </p:sp>
      <p:sp>
        <p:nvSpPr>
          <p:cNvPr id="4" name="文本占位符 3"/>
          <p:cNvSpPr>
            <a:spLocks noGrp="1"/>
          </p:cNvSpPr>
          <p:nvPr>
            <p:ph type="body" sz="half" idx="2"/>
          </p:nvPr>
        </p:nvSpPr>
        <p:spPr>
          <a:xfrm>
            <a:off x="2389717" y="5367338"/>
            <a:ext cx="7315200" cy="804863"/>
          </a:xfrm>
          <a:prstGeom prst="rect">
            <a:avLst/>
          </a:prstGeo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zh-CN" altLang="en-US"/>
              <a:t>单击此处编辑母版文本样式</a:t>
            </a:r>
          </a:p>
        </p:txBody>
      </p:sp>
      <p:sp>
        <p:nvSpPr>
          <p:cNvPr id="5" name="日期占位符 4"/>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6FDDCBC3-D68B-4F7E-BDC4-07E07858963B}" type="datetimeFigureOut">
              <a:rPr lang="zh-CN" altLang="en-US"/>
              <a:pPr>
                <a:defRPr/>
              </a:pPr>
              <a:t>2018/1/30</a:t>
            </a:fld>
            <a:endParaRPr lang="zh-CN" altLang="en-US"/>
          </a:p>
        </p:txBody>
      </p:sp>
      <p:sp>
        <p:nvSpPr>
          <p:cNvPr id="6" name="页脚占位符 5"/>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7" name="灯片编号占位符 6"/>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2CC2A21A-D4CF-43D8-85F8-2B742A79E389}" type="slidenum">
              <a:rPr lang="zh-CN" altLang="en-US"/>
              <a:pPr/>
              <a:t>‹#›</a:t>
            </a:fld>
            <a:endParaRPr lang="zh-CN" altLang="en-US"/>
          </a:p>
        </p:txBody>
      </p:sp>
    </p:spTree>
    <p:extLst>
      <p:ext uri="{BB962C8B-B14F-4D97-AF65-F5344CB8AC3E}">
        <p14:creationId xmlns:p14="http://schemas.microsoft.com/office/powerpoint/2010/main" val="3092923389"/>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7"/>
            <a:ext cx="10972800" cy="114300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609600" y="1600201"/>
            <a:ext cx="10972800" cy="4525963"/>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a:xfrm>
            <a:off x="609600" y="6356351"/>
            <a:ext cx="2844800" cy="366183"/>
          </a:xfrm>
          <a:prstGeom prst="rect">
            <a:avLst/>
          </a:prstGeom>
        </p:spPr>
        <p:txBody>
          <a:bodyPr/>
          <a:lstStyle>
            <a:lvl1pPr fontAlgn="auto">
              <a:spcBef>
                <a:spcPts val="0"/>
              </a:spcBef>
              <a:spcAft>
                <a:spcPts val="0"/>
              </a:spcAft>
              <a:defRPr>
                <a:latin typeface="+mn-lt"/>
                <a:ea typeface="+mn-ea"/>
              </a:defRPr>
            </a:lvl1pPr>
          </a:lstStyle>
          <a:p>
            <a:pPr>
              <a:defRPr/>
            </a:pPr>
            <a:fld id="{40A57739-C523-4252-9382-F7BCE2731E3E}" type="datetimeFigureOut">
              <a:rPr lang="zh-CN" altLang="en-US"/>
              <a:pPr>
                <a:defRPr/>
              </a:pPr>
              <a:t>2018/1/30</a:t>
            </a:fld>
            <a:endParaRPr lang="zh-CN" altLang="en-US"/>
          </a:p>
        </p:txBody>
      </p:sp>
      <p:sp>
        <p:nvSpPr>
          <p:cNvPr id="5" name="页脚占位符 4"/>
          <p:cNvSpPr>
            <a:spLocks noGrp="1"/>
          </p:cNvSpPr>
          <p:nvPr>
            <p:ph type="ftr" sz="quarter" idx="11"/>
          </p:nvPr>
        </p:nvSpPr>
        <p:spPr>
          <a:xfrm>
            <a:off x="4165600" y="6356351"/>
            <a:ext cx="3860800" cy="366183"/>
          </a:xfrm>
          <a:prstGeom prst="rect">
            <a:avLst/>
          </a:prstGeom>
        </p:spPr>
        <p:txBody>
          <a:bodyPr/>
          <a:lstStyle>
            <a:lvl1pPr fontAlgn="auto">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8737600" y="6356351"/>
            <a:ext cx="2844800" cy="366183"/>
          </a:xfrm>
          <a:prstGeom prst="rect">
            <a:avLst/>
          </a:prstGeom>
        </p:spPr>
        <p:txBody>
          <a:bodyPr vert="horz" wrap="square" lIns="91440" tIns="45720" rIns="91440" bIns="45720" numCol="1" anchor="t" anchorCtr="0" compatLnSpc="1">
            <a:prstTxWarp prst="textNoShape">
              <a:avLst/>
            </a:prstTxWarp>
          </a:bodyPr>
          <a:lstStyle>
            <a:lvl1pPr>
              <a:defRPr/>
            </a:lvl1pPr>
          </a:lstStyle>
          <a:p>
            <a:fld id="{D626F87C-4556-4DF7-92BA-A5C931B14359}" type="slidenum">
              <a:rPr lang="zh-CN" altLang="en-US"/>
              <a:pPr/>
              <a:t>‹#›</a:t>
            </a:fld>
            <a:endParaRPr lang="zh-CN" altLang="en-US"/>
          </a:p>
        </p:txBody>
      </p:sp>
    </p:spTree>
    <p:extLst>
      <p:ext uri="{BB962C8B-B14F-4D97-AF65-F5344CB8AC3E}">
        <p14:creationId xmlns:p14="http://schemas.microsoft.com/office/powerpoint/2010/main" val="1993494910"/>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5167"/>
            <a:ext cx="10972800" cy="114300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700624538"/>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垂直排列标题与文本">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200342"/>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5" name="矩形 4"/>
          <p:cNvSpPr/>
          <p:nvPr userDrawn="1"/>
        </p:nvSpPr>
        <p:spPr>
          <a:xfrm>
            <a:off x="0" y="0"/>
            <a:ext cx="12192000" cy="6858000"/>
          </a:xfrm>
          <a:prstGeom prst="rect">
            <a:avLst/>
          </a:prstGeom>
          <a:solidFill>
            <a:srgbClr val="EE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876" r:id="rId1"/>
    <p:sldLayoutId id="2147483889" r:id="rId2"/>
    <p:sldLayoutId id="2147483877" r:id="rId3"/>
    <p:sldLayoutId id="2147483881" r:id="rId4"/>
    <p:sldLayoutId id="2147483882" r:id="rId5"/>
    <p:sldLayoutId id="2147483883" r:id="rId6"/>
    <p:sldLayoutId id="2147483884" r:id="rId7"/>
    <p:sldLayoutId id="2147483885" r:id="rId8"/>
    <p:sldLayoutId id="2147483886" r:id="rId9"/>
    <p:sldLayoutId id="2147483887" r:id="rId10"/>
    <p:sldLayoutId id="2147483888" r:id="rId11"/>
    <p:sldLayoutId id="2147483879" r:id="rId12"/>
    <p:sldLayoutId id="2147483880" r:id="rId13"/>
  </p:sldLayoutIdLst>
  <p:transition spd="med">
    <p:fade/>
  </p:transition>
  <p:txStyles>
    <p:titleStyle>
      <a:lvl1pPr algn="ctr" rtl="0" eaLnBrk="0" fontAlgn="base" hangingPunct="0">
        <a:spcBef>
          <a:spcPct val="0"/>
        </a:spcBef>
        <a:spcAft>
          <a:spcPct val="0"/>
        </a:spcAft>
        <a:defRPr sz="5867" kern="1200">
          <a:solidFill>
            <a:schemeClr val="tx1"/>
          </a:solidFill>
          <a:latin typeface="+mj-lt"/>
          <a:ea typeface="+mj-ea"/>
          <a:cs typeface="+mj-cs"/>
        </a:defRPr>
      </a:lvl1pPr>
      <a:lvl2pPr algn="ctr" rtl="0" eaLnBrk="0" fontAlgn="base" hangingPunct="0">
        <a:spcBef>
          <a:spcPct val="0"/>
        </a:spcBef>
        <a:spcAft>
          <a:spcPct val="0"/>
        </a:spcAft>
        <a:defRPr sz="5867">
          <a:solidFill>
            <a:schemeClr val="tx1"/>
          </a:solidFill>
          <a:latin typeface="Calibri" pitchFamily="34" charset="0"/>
          <a:ea typeface="宋体" charset="-122"/>
        </a:defRPr>
      </a:lvl2pPr>
      <a:lvl3pPr algn="ctr" rtl="0" eaLnBrk="0" fontAlgn="base" hangingPunct="0">
        <a:spcBef>
          <a:spcPct val="0"/>
        </a:spcBef>
        <a:spcAft>
          <a:spcPct val="0"/>
        </a:spcAft>
        <a:defRPr sz="5867">
          <a:solidFill>
            <a:schemeClr val="tx1"/>
          </a:solidFill>
          <a:latin typeface="Calibri" pitchFamily="34" charset="0"/>
          <a:ea typeface="宋体" charset="-122"/>
        </a:defRPr>
      </a:lvl3pPr>
      <a:lvl4pPr algn="ctr" rtl="0" eaLnBrk="0" fontAlgn="base" hangingPunct="0">
        <a:spcBef>
          <a:spcPct val="0"/>
        </a:spcBef>
        <a:spcAft>
          <a:spcPct val="0"/>
        </a:spcAft>
        <a:defRPr sz="5867">
          <a:solidFill>
            <a:schemeClr val="tx1"/>
          </a:solidFill>
          <a:latin typeface="Calibri" pitchFamily="34" charset="0"/>
          <a:ea typeface="宋体" charset="-122"/>
        </a:defRPr>
      </a:lvl4pPr>
      <a:lvl5pPr algn="ctr" rtl="0" eaLnBrk="0" fontAlgn="base" hangingPunct="0">
        <a:spcBef>
          <a:spcPct val="0"/>
        </a:spcBef>
        <a:spcAft>
          <a:spcPct val="0"/>
        </a:spcAft>
        <a:defRPr sz="5867">
          <a:solidFill>
            <a:schemeClr val="tx1"/>
          </a:solidFill>
          <a:latin typeface="Calibri" pitchFamily="34" charset="0"/>
          <a:ea typeface="宋体" charset="-122"/>
        </a:defRPr>
      </a:lvl5pPr>
      <a:lvl6pPr marL="609585" algn="ctr" rtl="0" fontAlgn="base">
        <a:spcBef>
          <a:spcPct val="0"/>
        </a:spcBef>
        <a:spcAft>
          <a:spcPct val="0"/>
        </a:spcAft>
        <a:defRPr sz="5867">
          <a:solidFill>
            <a:schemeClr val="tx1"/>
          </a:solidFill>
          <a:latin typeface="Calibri" pitchFamily="34" charset="0"/>
          <a:ea typeface="宋体" charset="-122"/>
        </a:defRPr>
      </a:lvl6pPr>
      <a:lvl7pPr marL="1219170" algn="ctr" rtl="0" fontAlgn="base">
        <a:spcBef>
          <a:spcPct val="0"/>
        </a:spcBef>
        <a:spcAft>
          <a:spcPct val="0"/>
        </a:spcAft>
        <a:defRPr sz="5867">
          <a:solidFill>
            <a:schemeClr val="tx1"/>
          </a:solidFill>
          <a:latin typeface="Calibri" pitchFamily="34" charset="0"/>
          <a:ea typeface="宋体" charset="-122"/>
        </a:defRPr>
      </a:lvl7pPr>
      <a:lvl8pPr marL="1828754" algn="ctr" rtl="0" fontAlgn="base">
        <a:spcBef>
          <a:spcPct val="0"/>
        </a:spcBef>
        <a:spcAft>
          <a:spcPct val="0"/>
        </a:spcAft>
        <a:defRPr sz="5867">
          <a:solidFill>
            <a:schemeClr val="tx1"/>
          </a:solidFill>
          <a:latin typeface="Calibri" pitchFamily="34" charset="0"/>
          <a:ea typeface="宋体" charset="-122"/>
        </a:defRPr>
      </a:lvl8pPr>
      <a:lvl9pPr marL="2438339" algn="ctr" rtl="0" fontAlgn="base">
        <a:spcBef>
          <a:spcPct val="0"/>
        </a:spcBef>
        <a:spcAft>
          <a:spcPct val="0"/>
        </a:spcAft>
        <a:defRPr sz="5867">
          <a:solidFill>
            <a:schemeClr val="tx1"/>
          </a:solidFill>
          <a:latin typeface="Calibri" pitchFamily="34" charset="0"/>
          <a:ea typeface="宋体" charset="-122"/>
        </a:defRPr>
      </a:lvl9pPr>
    </p:titleStyle>
    <p:bodyStyle>
      <a:lvl1pPr marL="457189" indent="-457189" algn="l" rtl="0" eaLnBrk="0" fontAlgn="base" hangingPunct="0">
        <a:spcBef>
          <a:spcPct val="20000"/>
        </a:spcBef>
        <a:spcAft>
          <a:spcPct val="0"/>
        </a:spcAft>
        <a:buFont typeface="Arial" panose="020B0604020202020204" pitchFamily="34" charset="0"/>
        <a:buChar char="•"/>
        <a:defRPr sz="4267" kern="1200">
          <a:solidFill>
            <a:schemeClr val="tx1"/>
          </a:solidFill>
          <a:latin typeface="+mn-lt"/>
          <a:ea typeface="+mn-ea"/>
          <a:cs typeface="+mn-cs"/>
        </a:defRPr>
      </a:lvl1pPr>
      <a:lvl2pPr marL="990575" indent="-380990" algn="l" rtl="0" eaLnBrk="0" fontAlgn="base" hangingPunct="0">
        <a:spcBef>
          <a:spcPct val="20000"/>
        </a:spcBef>
        <a:spcAft>
          <a:spcPct val="0"/>
        </a:spcAft>
        <a:buFont typeface="Arial" panose="020B0604020202020204" pitchFamily="34" charset="0"/>
        <a:buChar char="–"/>
        <a:defRPr sz="3733" kern="1200">
          <a:solidFill>
            <a:schemeClr val="tx1"/>
          </a:solidFill>
          <a:latin typeface="+mn-lt"/>
          <a:ea typeface="+mn-ea"/>
          <a:cs typeface="+mn-cs"/>
        </a:defRPr>
      </a:lvl2pPr>
      <a:lvl3pPr marL="1523962" indent="-304792"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3pPr>
      <a:lvl4pPr marL="2133547"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4pPr>
      <a:lvl5pPr marL="2743131" indent="-304792" algn="l" rtl="0" eaLnBrk="0" fontAlgn="base" hangingPunct="0">
        <a:spcBef>
          <a:spcPct val="20000"/>
        </a:spcBef>
        <a:spcAft>
          <a:spcPct val="0"/>
        </a:spcAft>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zh-CN"/>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6.jpg"/><Relationship Id="rId5" Type="http://schemas.openxmlformats.org/officeDocument/2006/relationships/image" Target="../media/image15.jpg"/><Relationship Id="rId4" Type="http://schemas.openxmlformats.org/officeDocument/2006/relationships/image" Target="../media/image14.jp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microsoft.com/office/2007/relationships/hdphoto" Target="../media/hdphoto1.wdp"/></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3.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863752" y="1964726"/>
            <a:ext cx="7488832" cy="584775"/>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TextBox 1"/>
          <p:cNvSpPr txBox="1"/>
          <p:nvPr/>
        </p:nvSpPr>
        <p:spPr>
          <a:xfrm>
            <a:off x="4655840" y="1964726"/>
            <a:ext cx="6768752" cy="584775"/>
          </a:xfrm>
          <a:prstGeom prst="rect">
            <a:avLst/>
          </a:prstGeom>
          <a:noFill/>
        </p:spPr>
        <p:txBody>
          <a:bodyPr wrap="square" rtlCol="0">
            <a:spAutoFit/>
          </a:bodyPr>
          <a:lstStyle/>
          <a:p>
            <a:pPr algn="r"/>
            <a:r>
              <a:rPr lang="zh-CN" altLang="en-US" sz="3200" dirty="0">
                <a:solidFill>
                  <a:srgbClr val="FFFFFF"/>
                </a:solidFill>
                <a:latin typeface="+mj-ea"/>
                <a:ea typeface="+mj-ea"/>
                <a:cs typeface="+mn-ea"/>
                <a:sym typeface="+mn-lt"/>
              </a:rPr>
              <a:t>在线教育 </a:t>
            </a:r>
            <a:r>
              <a:rPr lang="en-US" altLang="zh-CN" sz="3200" dirty="0">
                <a:solidFill>
                  <a:srgbClr val="FFFFFF"/>
                </a:solidFill>
                <a:latin typeface="+mj-ea"/>
                <a:ea typeface="+mj-ea"/>
                <a:cs typeface="+mn-ea"/>
                <a:sym typeface="+mn-lt"/>
              </a:rPr>
              <a:t>| </a:t>
            </a:r>
            <a:r>
              <a:rPr lang="zh-CN" altLang="en-US" sz="3200" dirty="0">
                <a:solidFill>
                  <a:srgbClr val="FFFFFF"/>
                </a:solidFill>
                <a:latin typeface="+mj-ea"/>
                <a:ea typeface="+mj-ea"/>
                <a:cs typeface="+mn-ea"/>
                <a:sym typeface="+mn-lt"/>
              </a:rPr>
              <a:t>网络公开课 </a:t>
            </a:r>
            <a:r>
              <a:rPr lang="en-US" altLang="zh-CN" sz="3200" dirty="0">
                <a:solidFill>
                  <a:srgbClr val="FFFFFF"/>
                </a:solidFill>
                <a:latin typeface="+mj-ea"/>
                <a:ea typeface="+mj-ea"/>
                <a:cs typeface="+mn-ea"/>
                <a:sym typeface="+mn-lt"/>
              </a:rPr>
              <a:t>| </a:t>
            </a:r>
            <a:r>
              <a:rPr lang="zh-CN" altLang="en-US" sz="3200" dirty="0">
                <a:solidFill>
                  <a:srgbClr val="FFFFFF"/>
                </a:solidFill>
                <a:latin typeface="+mj-ea"/>
                <a:ea typeface="+mj-ea"/>
                <a:cs typeface="+mn-ea"/>
                <a:sym typeface="+mn-lt"/>
              </a:rPr>
              <a:t>现代教学</a:t>
            </a:r>
          </a:p>
        </p:txBody>
      </p:sp>
      <p:sp>
        <p:nvSpPr>
          <p:cNvPr id="133" name="TextBox 1"/>
          <p:cNvSpPr txBox="1"/>
          <p:nvPr/>
        </p:nvSpPr>
        <p:spPr>
          <a:xfrm>
            <a:off x="2135560" y="980728"/>
            <a:ext cx="9289032" cy="1107996"/>
          </a:xfrm>
          <a:prstGeom prst="rect">
            <a:avLst/>
          </a:prstGeom>
          <a:noFill/>
        </p:spPr>
        <p:txBody>
          <a:bodyPr wrap="square" rtlCol="0">
            <a:spAutoFit/>
          </a:bodyPr>
          <a:lstStyle/>
          <a:p>
            <a:pPr algn="r"/>
            <a:r>
              <a:rPr lang="zh-CN" altLang="en-US" sz="6600" b="1" dirty="0">
                <a:solidFill>
                  <a:srgbClr val="302729"/>
                </a:solidFill>
                <a:latin typeface="+mj-ea"/>
                <a:ea typeface="+mj-ea"/>
                <a:cs typeface="+mn-ea"/>
                <a:sym typeface="+mn-lt"/>
              </a:rPr>
              <a:t>网络公开课</a:t>
            </a:r>
            <a:r>
              <a:rPr lang="en-US" altLang="zh-CN" sz="6600" b="1" dirty="0">
                <a:solidFill>
                  <a:srgbClr val="302729"/>
                </a:solidFill>
                <a:latin typeface="+mj-ea"/>
                <a:ea typeface="+mj-ea"/>
                <a:cs typeface="+mn-ea"/>
                <a:sym typeface="+mn-lt"/>
              </a:rPr>
              <a:t>PPT</a:t>
            </a:r>
            <a:r>
              <a:rPr lang="zh-CN" altLang="en-US" sz="6600" b="1" dirty="0">
                <a:solidFill>
                  <a:srgbClr val="302729"/>
                </a:solidFill>
                <a:latin typeface="+mj-ea"/>
                <a:ea typeface="+mj-ea"/>
                <a:cs typeface="+mn-ea"/>
                <a:sym typeface="+mn-lt"/>
              </a:rPr>
              <a:t>模板</a:t>
            </a:r>
            <a:endParaRPr lang="zh-CN" altLang="en-US" sz="6600" dirty="0">
              <a:solidFill>
                <a:srgbClr val="302729"/>
              </a:solidFill>
              <a:latin typeface="+mj-ea"/>
              <a:ea typeface="+mj-ea"/>
              <a:cs typeface="+mn-ea"/>
              <a:sym typeface="+mn-lt"/>
            </a:endParaRPr>
          </a:p>
        </p:txBody>
      </p:sp>
      <p:sp>
        <p:nvSpPr>
          <p:cNvPr id="8" name="TextBox 1"/>
          <p:cNvSpPr txBox="1"/>
          <p:nvPr/>
        </p:nvSpPr>
        <p:spPr>
          <a:xfrm>
            <a:off x="4223792" y="2713056"/>
            <a:ext cx="5447928" cy="338554"/>
          </a:xfrm>
          <a:prstGeom prst="rect">
            <a:avLst/>
          </a:prstGeom>
          <a:noFill/>
        </p:spPr>
        <p:txBody>
          <a:bodyPr wrap="square" rtlCol="0">
            <a:spAutoFit/>
          </a:bodyPr>
          <a:lstStyle/>
          <a:p>
            <a:pPr algn="r"/>
            <a:r>
              <a:rPr lang="zh-CN" altLang="en-US" sz="1600" dirty="0">
                <a:solidFill>
                  <a:schemeClr val="bg1">
                    <a:lumMod val="75000"/>
                    <a:lumOff val="25000"/>
                  </a:schemeClr>
                </a:solidFill>
                <a:latin typeface="+mj-ea"/>
                <a:ea typeface="+mj-ea"/>
                <a:cs typeface="+mn-ea"/>
                <a:sym typeface="+mn-lt"/>
              </a:rPr>
              <a:t>汇报人</a:t>
            </a:r>
            <a:r>
              <a:rPr lang="zh-CN" altLang="en-US" sz="1600" dirty="0" smtClean="0">
                <a:solidFill>
                  <a:schemeClr val="bg1">
                    <a:lumMod val="75000"/>
                    <a:lumOff val="25000"/>
                  </a:schemeClr>
                </a:solidFill>
                <a:latin typeface="+mj-ea"/>
                <a:ea typeface="+mj-ea"/>
                <a:cs typeface="+mn-ea"/>
                <a:sym typeface="+mn-lt"/>
              </a:rPr>
              <a:t>：</a:t>
            </a:r>
            <a:r>
              <a:rPr lang="en-US" altLang="zh-CN" sz="1600" dirty="0" smtClean="0">
                <a:solidFill>
                  <a:schemeClr val="bg1">
                    <a:lumMod val="75000"/>
                    <a:lumOff val="25000"/>
                  </a:schemeClr>
                </a:solidFill>
                <a:latin typeface="+mj-ea"/>
                <a:ea typeface="+mj-ea"/>
                <a:cs typeface="+mn-ea"/>
                <a:sym typeface="+mn-lt"/>
              </a:rPr>
              <a:t>xxx</a:t>
            </a:r>
            <a:r>
              <a:rPr lang="zh-CN" altLang="en-US" sz="1600" dirty="0" smtClean="0">
                <a:solidFill>
                  <a:schemeClr val="bg1">
                    <a:lumMod val="75000"/>
                    <a:lumOff val="25000"/>
                  </a:schemeClr>
                </a:solidFill>
                <a:latin typeface="+mj-ea"/>
                <a:ea typeface="+mj-ea"/>
                <a:cs typeface="+mn-ea"/>
                <a:sym typeface="+mn-lt"/>
              </a:rPr>
              <a:t>   </a:t>
            </a:r>
            <a:r>
              <a:rPr lang="zh-CN" altLang="en-US" sz="1600" dirty="0">
                <a:solidFill>
                  <a:schemeClr val="bg1">
                    <a:lumMod val="75000"/>
                    <a:lumOff val="25000"/>
                  </a:schemeClr>
                </a:solidFill>
                <a:latin typeface="+mj-ea"/>
                <a:ea typeface="+mj-ea"/>
                <a:cs typeface="+mn-ea"/>
                <a:sym typeface="+mn-lt"/>
              </a:rPr>
              <a:t>日期：</a:t>
            </a:r>
            <a:r>
              <a:rPr lang="en-US" altLang="zh-CN" sz="1600" dirty="0">
                <a:solidFill>
                  <a:schemeClr val="bg1">
                    <a:lumMod val="75000"/>
                    <a:lumOff val="25000"/>
                  </a:schemeClr>
                </a:solidFill>
                <a:latin typeface="+mj-ea"/>
                <a:ea typeface="+mj-ea"/>
                <a:cs typeface="+mn-ea"/>
                <a:sym typeface="+mn-lt"/>
              </a:rPr>
              <a:t>XX</a:t>
            </a:r>
            <a:r>
              <a:rPr lang="zh-CN" altLang="en-US" sz="1600" dirty="0">
                <a:solidFill>
                  <a:schemeClr val="bg1">
                    <a:lumMod val="75000"/>
                    <a:lumOff val="25000"/>
                  </a:schemeClr>
                </a:solidFill>
                <a:latin typeface="+mj-ea"/>
                <a:ea typeface="+mj-ea"/>
                <a:cs typeface="+mn-ea"/>
                <a:sym typeface="+mn-lt"/>
              </a:rPr>
              <a:t>年</a:t>
            </a:r>
            <a:r>
              <a:rPr lang="en-US" altLang="zh-CN" sz="1600" dirty="0">
                <a:solidFill>
                  <a:schemeClr val="bg1">
                    <a:lumMod val="75000"/>
                    <a:lumOff val="25000"/>
                  </a:schemeClr>
                </a:solidFill>
                <a:latin typeface="+mj-ea"/>
                <a:ea typeface="+mj-ea"/>
                <a:cs typeface="+mn-ea"/>
                <a:sym typeface="+mn-lt"/>
              </a:rPr>
              <a:t>XX</a:t>
            </a:r>
            <a:r>
              <a:rPr lang="zh-CN" altLang="en-US" sz="1600" dirty="0">
                <a:solidFill>
                  <a:schemeClr val="bg1">
                    <a:lumMod val="75000"/>
                    <a:lumOff val="25000"/>
                  </a:schemeClr>
                </a:solidFill>
                <a:latin typeface="+mj-ea"/>
                <a:ea typeface="+mj-ea"/>
                <a:cs typeface="+mn-ea"/>
                <a:sym typeface="+mn-lt"/>
              </a:rPr>
              <a:t>月</a:t>
            </a:r>
            <a:r>
              <a:rPr lang="en-US" altLang="zh-CN" sz="1600" dirty="0">
                <a:solidFill>
                  <a:schemeClr val="bg1">
                    <a:lumMod val="75000"/>
                    <a:lumOff val="25000"/>
                  </a:schemeClr>
                </a:solidFill>
                <a:latin typeface="+mj-ea"/>
                <a:ea typeface="+mj-ea"/>
                <a:cs typeface="+mn-ea"/>
                <a:sym typeface="+mn-lt"/>
              </a:rPr>
              <a:t>XX</a:t>
            </a:r>
            <a:r>
              <a:rPr lang="zh-CN" altLang="en-US" sz="1600" dirty="0">
                <a:solidFill>
                  <a:schemeClr val="bg1">
                    <a:lumMod val="75000"/>
                    <a:lumOff val="25000"/>
                  </a:schemeClr>
                </a:solidFill>
                <a:latin typeface="+mj-ea"/>
                <a:ea typeface="+mj-ea"/>
                <a:cs typeface="+mn-ea"/>
                <a:sym typeface="+mn-lt"/>
              </a:rPr>
              <a:t>日</a:t>
            </a:r>
          </a:p>
        </p:txBody>
      </p:sp>
      <p:pic>
        <p:nvPicPr>
          <p:cNvPr id="4" name="轻松精美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60784" y="655320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dir="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par>
                                <p:cTn id="7" presetID="56" presetClass="entr" presetSubtype="0" fill="hold" grpId="1" nodeType="withEffect">
                                  <p:stCondLst>
                                    <p:cond delay="0"/>
                                  </p:stCondLst>
                                  <p:iterate type="lt">
                                    <p:tmPct val="10000"/>
                                  </p:iterate>
                                  <p:childTnLst>
                                    <p:set>
                                      <p:cBhvr>
                                        <p:cTn id="8" dur="1" fill="hold">
                                          <p:stCondLst>
                                            <p:cond delay="0"/>
                                          </p:stCondLst>
                                        </p:cTn>
                                        <p:tgtEl>
                                          <p:spTgt spid="133"/>
                                        </p:tgtEl>
                                        <p:attrNameLst>
                                          <p:attrName>style.visibility</p:attrName>
                                        </p:attrNameLst>
                                      </p:cBhvr>
                                      <p:to>
                                        <p:strVal val="visible"/>
                                      </p:to>
                                    </p:set>
                                    <p:anim by="(-#ppt_w*2)" calcmode="lin" valueType="num">
                                      <p:cBhvr rctx="PPT">
                                        <p:cTn id="9" dur="500" autoRev="1" fill="hold">
                                          <p:stCondLst>
                                            <p:cond delay="0"/>
                                          </p:stCondLst>
                                        </p:cTn>
                                        <p:tgtEl>
                                          <p:spTgt spid="133"/>
                                        </p:tgtEl>
                                        <p:attrNameLst>
                                          <p:attrName>ppt_w</p:attrName>
                                        </p:attrNameLst>
                                      </p:cBhvr>
                                    </p:anim>
                                    <p:anim by="(#ppt_w*0.50)" calcmode="lin" valueType="num">
                                      <p:cBhvr>
                                        <p:cTn id="10" dur="500" decel="50000" autoRev="1" fill="hold">
                                          <p:stCondLst>
                                            <p:cond delay="0"/>
                                          </p:stCondLst>
                                        </p:cTn>
                                        <p:tgtEl>
                                          <p:spTgt spid="133"/>
                                        </p:tgtEl>
                                        <p:attrNameLst>
                                          <p:attrName>ppt_x</p:attrName>
                                        </p:attrNameLst>
                                      </p:cBhvr>
                                    </p:anim>
                                    <p:anim from="(-#ppt_h/2)" to="(#ppt_y)" calcmode="lin" valueType="num">
                                      <p:cBhvr>
                                        <p:cTn id="11" dur="1000" fill="hold">
                                          <p:stCondLst>
                                            <p:cond delay="0"/>
                                          </p:stCondLst>
                                        </p:cTn>
                                        <p:tgtEl>
                                          <p:spTgt spid="133"/>
                                        </p:tgtEl>
                                        <p:attrNameLst>
                                          <p:attrName>ppt_y</p:attrName>
                                        </p:attrNameLst>
                                      </p:cBhvr>
                                    </p:anim>
                                    <p:animRot by="21600000">
                                      <p:cBhvr>
                                        <p:cTn id="12" dur="1000" fill="hold">
                                          <p:stCondLst>
                                            <p:cond delay="0"/>
                                          </p:stCondLst>
                                        </p:cTn>
                                        <p:tgtEl>
                                          <p:spTgt spid="133"/>
                                        </p:tgtEl>
                                        <p:attrNameLst>
                                          <p:attrName>r</p:attrName>
                                        </p:attrNameLst>
                                      </p:cBhvr>
                                    </p:animRot>
                                  </p:childTnLst>
                                </p:cTn>
                              </p:par>
                            </p:childTnLst>
                          </p:cTn>
                        </p:par>
                        <p:par>
                          <p:cTn id="13" fill="hold">
                            <p:stCondLst>
                              <p:cond delay="1900"/>
                            </p:stCondLst>
                            <p:childTnLst>
                              <p:par>
                                <p:cTn id="14" presetID="2" presetClass="entr" presetSubtype="2"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1+#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iterate type="lt">
                                    <p:tmPct val="10000"/>
                                  </p:iterate>
                                  <p:childTnLst>
                                    <p:set>
                                      <p:cBhvr>
                                        <p:cTn id="19" dur="1" fill="hold">
                                          <p:stCondLst>
                                            <p:cond delay="0"/>
                                          </p:stCondLst>
                                        </p:cTn>
                                        <p:tgtEl>
                                          <p:spTgt spid="131"/>
                                        </p:tgtEl>
                                        <p:attrNameLst>
                                          <p:attrName>style.visibility</p:attrName>
                                        </p:attrNameLst>
                                      </p:cBhvr>
                                      <p:to>
                                        <p:strVal val="visible"/>
                                      </p:to>
                                    </p:set>
                                    <p:anim calcmode="lin" valueType="num">
                                      <p:cBhvr additive="base">
                                        <p:cTn id="20" dur="500" fill="hold"/>
                                        <p:tgtEl>
                                          <p:spTgt spid="131"/>
                                        </p:tgtEl>
                                        <p:attrNameLst>
                                          <p:attrName>ppt_x</p:attrName>
                                        </p:attrNameLst>
                                      </p:cBhvr>
                                      <p:tavLst>
                                        <p:tav tm="0">
                                          <p:val>
                                            <p:strVal val="0-#ppt_w/2"/>
                                          </p:val>
                                        </p:tav>
                                        <p:tav tm="100000">
                                          <p:val>
                                            <p:strVal val="#ppt_x"/>
                                          </p:val>
                                        </p:tav>
                                      </p:tavLst>
                                    </p:anim>
                                    <p:anim calcmode="lin" valueType="num">
                                      <p:cBhvr additive="base">
                                        <p:cTn id="21" dur="500" fill="hold"/>
                                        <p:tgtEl>
                                          <p:spTgt spid="131"/>
                                        </p:tgtEl>
                                        <p:attrNameLst>
                                          <p:attrName>ppt_y</p:attrName>
                                        </p:attrNameLst>
                                      </p:cBhvr>
                                      <p:tavLst>
                                        <p:tav tm="0">
                                          <p:val>
                                            <p:strVal val="#ppt_y"/>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7" repeatCount="indefinite" fill="hold" display="0">
                  <p:stCondLst>
                    <p:cond delay="indefinite"/>
                  </p:stCondLst>
                  <p:endCondLst>
                    <p:cond evt="onStopAudio" delay="0">
                      <p:tgtEl>
                        <p:sldTgt/>
                      </p:tgtEl>
                    </p:cond>
                  </p:endCondLst>
                </p:cTn>
                <p:tgtEl>
                  <p:spTgt spid="4"/>
                </p:tgtEl>
              </p:cMediaNode>
            </p:audio>
          </p:childTnLst>
        </p:cTn>
      </p:par>
    </p:tnLst>
    <p:bldLst>
      <p:bldP spid="2" grpId="0" animBg="1"/>
      <p:bldP spid="131" grpId="0"/>
      <p:bldP spid="133" grpId="1"/>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67734" y="782891"/>
            <a:ext cx="1906767" cy="388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800" b="1" dirty="0">
                <a:solidFill>
                  <a:srgbClr val="8F1D22"/>
                </a:solidFill>
                <a:latin typeface="+mj-ea"/>
                <a:ea typeface="+mj-ea"/>
              </a:rPr>
              <a:t>目录</a:t>
            </a:r>
          </a:p>
        </p:txBody>
      </p:sp>
      <p:grpSp>
        <p:nvGrpSpPr>
          <p:cNvPr id="4" name="组合 3"/>
          <p:cNvGrpSpPr/>
          <p:nvPr/>
        </p:nvGrpSpPr>
        <p:grpSpPr>
          <a:xfrm>
            <a:off x="695400" y="1988840"/>
            <a:ext cx="5417461" cy="577852"/>
            <a:chOff x="823913" y="1042044"/>
            <a:chExt cx="7761287" cy="577850"/>
          </a:xfrm>
        </p:grpSpPr>
        <p:grpSp>
          <p:nvGrpSpPr>
            <p:cNvPr id="5" name="Group 62"/>
            <p:cNvGrpSpPr>
              <a:grpSpLocks/>
            </p:cNvGrpSpPr>
            <p:nvPr/>
          </p:nvGrpSpPr>
          <p:grpSpPr bwMode="auto">
            <a:xfrm>
              <a:off x="823913" y="1042044"/>
              <a:ext cx="7761287" cy="577850"/>
              <a:chOff x="338" y="1852"/>
              <a:chExt cx="4889" cy="364"/>
            </a:xfrm>
          </p:grpSpPr>
          <p:grpSp>
            <p:nvGrpSpPr>
              <p:cNvPr id="8" name="Group 23"/>
              <p:cNvGrpSpPr>
                <a:grpSpLocks/>
              </p:cNvGrpSpPr>
              <p:nvPr/>
            </p:nvGrpSpPr>
            <p:grpSpPr bwMode="auto">
              <a:xfrm>
                <a:off x="338" y="1852"/>
                <a:ext cx="4889" cy="364"/>
                <a:chOff x="486" y="2131"/>
                <a:chExt cx="4889" cy="364"/>
              </a:xfrm>
            </p:grpSpPr>
            <p:sp>
              <p:nvSpPr>
                <p:cNvPr id="12"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13"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14"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10"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6" name="Text Box 69"/>
            <p:cNvSpPr txBox="1">
              <a:spLocks noChangeArrowheads="1"/>
            </p:cNvSpPr>
            <p:nvPr/>
          </p:nvSpPr>
          <p:spPr bwMode="auto">
            <a:xfrm>
              <a:off x="2678170" y="1092066"/>
              <a:ext cx="4317899"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7"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kern="0" dirty="0">
                  <a:solidFill>
                    <a:prstClr val="white"/>
                  </a:solidFill>
                  <a:latin typeface="+mj-ea"/>
                  <a:ea typeface="+mj-ea"/>
                  <a:cs typeface="+mn-ea"/>
                  <a:sym typeface="+mn-lt"/>
                </a:rPr>
                <a:t>1</a:t>
              </a:r>
              <a:endParaRPr lang="zh-CN" altLang="en-US" sz="2667" kern="0" dirty="0">
                <a:solidFill>
                  <a:prstClr val="white"/>
                </a:solidFill>
                <a:latin typeface="+mj-ea"/>
                <a:ea typeface="+mj-ea"/>
                <a:cs typeface="+mn-ea"/>
                <a:sym typeface="+mn-lt"/>
              </a:endParaRPr>
            </a:p>
          </p:txBody>
        </p:sp>
      </p:grpSp>
      <p:grpSp>
        <p:nvGrpSpPr>
          <p:cNvPr id="15" name="组合 14"/>
          <p:cNvGrpSpPr/>
          <p:nvPr/>
        </p:nvGrpSpPr>
        <p:grpSpPr>
          <a:xfrm>
            <a:off x="695400" y="2707627"/>
            <a:ext cx="5417461" cy="577852"/>
            <a:chOff x="823913" y="1042044"/>
            <a:chExt cx="7761287" cy="577850"/>
          </a:xfrm>
        </p:grpSpPr>
        <p:grpSp>
          <p:nvGrpSpPr>
            <p:cNvPr id="16" name="Group 62"/>
            <p:cNvGrpSpPr>
              <a:grpSpLocks/>
            </p:cNvGrpSpPr>
            <p:nvPr/>
          </p:nvGrpSpPr>
          <p:grpSpPr bwMode="auto">
            <a:xfrm>
              <a:off x="823913" y="1042044"/>
              <a:ext cx="7761287" cy="577850"/>
              <a:chOff x="338" y="1852"/>
              <a:chExt cx="4889" cy="364"/>
            </a:xfrm>
          </p:grpSpPr>
          <p:grpSp>
            <p:nvGrpSpPr>
              <p:cNvPr id="19" name="Group 23"/>
              <p:cNvGrpSpPr>
                <a:grpSpLocks/>
              </p:cNvGrpSpPr>
              <p:nvPr/>
            </p:nvGrpSpPr>
            <p:grpSpPr bwMode="auto">
              <a:xfrm>
                <a:off x="338" y="1852"/>
                <a:ext cx="4889" cy="364"/>
                <a:chOff x="486" y="2131"/>
                <a:chExt cx="4889" cy="364"/>
              </a:xfrm>
            </p:grpSpPr>
            <p:sp>
              <p:nvSpPr>
                <p:cNvPr id="21"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2"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3"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0"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17" name="Text Box 69"/>
            <p:cNvSpPr txBox="1">
              <a:spLocks noChangeArrowheads="1"/>
            </p:cNvSpPr>
            <p:nvPr/>
          </p:nvSpPr>
          <p:spPr bwMode="auto">
            <a:xfrm>
              <a:off x="2678170" y="1092066"/>
              <a:ext cx="4317899"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lvl="0" eaLnBrk="1" hangingPunct="1">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18"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kern="0" dirty="0">
                  <a:solidFill>
                    <a:prstClr val="white"/>
                  </a:solidFill>
                  <a:latin typeface="+mj-ea"/>
                  <a:ea typeface="+mj-ea"/>
                  <a:cs typeface="+mn-ea"/>
                  <a:sym typeface="+mn-lt"/>
                </a:rPr>
                <a:t>2</a:t>
              </a:r>
              <a:endParaRPr lang="zh-CN" altLang="en-US" sz="2667" kern="0" dirty="0">
                <a:solidFill>
                  <a:prstClr val="white"/>
                </a:solidFill>
                <a:latin typeface="+mj-ea"/>
                <a:ea typeface="+mj-ea"/>
                <a:cs typeface="+mn-ea"/>
                <a:sym typeface="+mn-lt"/>
              </a:endParaRPr>
            </a:p>
          </p:txBody>
        </p:sp>
      </p:grpSp>
      <p:grpSp>
        <p:nvGrpSpPr>
          <p:cNvPr id="24" name="组合 23"/>
          <p:cNvGrpSpPr/>
          <p:nvPr/>
        </p:nvGrpSpPr>
        <p:grpSpPr>
          <a:xfrm>
            <a:off x="695400" y="3436156"/>
            <a:ext cx="5417461" cy="577852"/>
            <a:chOff x="823913" y="1042044"/>
            <a:chExt cx="7761287" cy="577850"/>
          </a:xfrm>
        </p:grpSpPr>
        <p:grpSp>
          <p:nvGrpSpPr>
            <p:cNvPr id="25" name="Group 62"/>
            <p:cNvGrpSpPr>
              <a:grpSpLocks/>
            </p:cNvGrpSpPr>
            <p:nvPr/>
          </p:nvGrpSpPr>
          <p:grpSpPr bwMode="auto">
            <a:xfrm>
              <a:off x="823913" y="1042044"/>
              <a:ext cx="7761287" cy="577850"/>
              <a:chOff x="338" y="1852"/>
              <a:chExt cx="4889" cy="364"/>
            </a:xfrm>
          </p:grpSpPr>
          <p:grpSp>
            <p:nvGrpSpPr>
              <p:cNvPr id="28" name="Group 23"/>
              <p:cNvGrpSpPr>
                <a:grpSpLocks/>
              </p:cNvGrpSpPr>
              <p:nvPr/>
            </p:nvGrpSpPr>
            <p:grpSpPr bwMode="auto">
              <a:xfrm>
                <a:off x="338" y="1852"/>
                <a:ext cx="4889" cy="364"/>
                <a:chOff x="486" y="2131"/>
                <a:chExt cx="4889" cy="364"/>
              </a:xfrm>
            </p:grpSpPr>
            <p:sp>
              <p:nvSpPr>
                <p:cNvPr id="30"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31"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32"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9"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6" name="Text Box 69"/>
            <p:cNvSpPr txBox="1">
              <a:spLocks noChangeArrowheads="1"/>
            </p:cNvSpPr>
            <p:nvPr/>
          </p:nvSpPr>
          <p:spPr bwMode="auto">
            <a:xfrm>
              <a:off x="2678170" y="1092066"/>
              <a:ext cx="4317899"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27"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kern="0" dirty="0">
                  <a:solidFill>
                    <a:prstClr val="white"/>
                  </a:solidFill>
                  <a:latin typeface="+mj-ea"/>
                  <a:ea typeface="+mj-ea"/>
                  <a:cs typeface="+mn-ea"/>
                  <a:sym typeface="+mn-lt"/>
                </a:rPr>
                <a:t>3</a:t>
              </a:r>
              <a:endParaRPr lang="zh-CN" altLang="en-US" sz="2667" kern="0" dirty="0">
                <a:solidFill>
                  <a:prstClr val="white"/>
                </a:solidFill>
                <a:latin typeface="+mj-ea"/>
                <a:ea typeface="+mj-ea"/>
                <a:cs typeface="+mn-ea"/>
                <a:sym typeface="+mn-lt"/>
              </a:endParaRPr>
            </a:p>
          </p:txBody>
        </p:sp>
      </p:grpSp>
      <p:grpSp>
        <p:nvGrpSpPr>
          <p:cNvPr id="33" name="组合 32"/>
          <p:cNvGrpSpPr/>
          <p:nvPr/>
        </p:nvGrpSpPr>
        <p:grpSpPr>
          <a:xfrm>
            <a:off x="695400" y="4147787"/>
            <a:ext cx="5417461" cy="577852"/>
            <a:chOff x="823913" y="1042044"/>
            <a:chExt cx="7761287" cy="577850"/>
          </a:xfrm>
        </p:grpSpPr>
        <p:grpSp>
          <p:nvGrpSpPr>
            <p:cNvPr id="34" name="Group 62"/>
            <p:cNvGrpSpPr>
              <a:grpSpLocks/>
            </p:cNvGrpSpPr>
            <p:nvPr/>
          </p:nvGrpSpPr>
          <p:grpSpPr bwMode="auto">
            <a:xfrm>
              <a:off x="823913" y="1042044"/>
              <a:ext cx="7761287" cy="577850"/>
              <a:chOff x="338" y="1852"/>
              <a:chExt cx="4889" cy="364"/>
            </a:xfrm>
          </p:grpSpPr>
          <p:grpSp>
            <p:nvGrpSpPr>
              <p:cNvPr id="37" name="Group 23"/>
              <p:cNvGrpSpPr>
                <a:grpSpLocks/>
              </p:cNvGrpSpPr>
              <p:nvPr/>
            </p:nvGrpSpPr>
            <p:grpSpPr bwMode="auto">
              <a:xfrm>
                <a:off x="338" y="1852"/>
                <a:ext cx="4889" cy="364"/>
                <a:chOff x="486" y="2131"/>
                <a:chExt cx="4889" cy="364"/>
              </a:xfrm>
            </p:grpSpPr>
            <p:sp>
              <p:nvSpPr>
                <p:cNvPr id="39"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40"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41"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38"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35" name="Text Box 69"/>
            <p:cNvSpPr txBox="1">
              <a:spLocks noChangeArrowheads="1"/>
            </p:cNvSpPr>
            <p:nvPr/>
          </p:nvSpPr>
          <p:spPr bwMode="auto">
            <a:xfrm>
              <a:off x="2678170" y="1092066"/>
              <a:ext cx="4317899"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36"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kern="0" dirty="0">
                  <a:solidFill>
                    <a:prstClr val="white"/>
                  </a:solidFill>
                  <a:latin typeface="+mj-ea"/>
                  <a:ea typeface="+mj-ea"/>
                  <a:cs typeface="+mn-ea"/>
                  <a:sym typeface="+mn-lt"/>
                </a:rPr>
                <a:t>4</a:t>
              </a:r>
              <a:endParaRPr lang="zh-CN" altLang="en-US" sz="2667" kern="0" dirty="0">
                <a:solidFill>
                  <a:prstClr val="white"/>
                </a:solidFill>
                <a:latin typeface="+mj-ea"/>
                <a:ea typeface="+mj-ea"/>
                <a:cs typeface="+mn-ea"/>
                <a:sym typeface="+mn-lt"/>
              </a:endParaRPr>
            </a:p>
          </p:txBody>
        </p:sp>
      </p:grpSp>
    </p:spTree>
    <p:extLst>
      <p:ext uri="{BB962C8B-B14F-4D97-AF65-F5344CB8AC3E}">
        <p14:creationId xmlns:p14="http://schemas.microsoft.com/office/powerpoint/2010/main" val="42336288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1+#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10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200"/>
                                  </p:stCondLst>
                                  <p:childTnLst>
                                    <p:set>
                                      <p:cBhvr>
                                        <p:cTn id="19" dur="1" fill="hold">
                                          <p:stCondLst>
                                            <p:cond delay="0"/>
                                          </p:stCondLst>
                                        </p:cTn>
                                        <p:tgtEl>
                                          <p:spTgt spid="24"/>
                                        </p:tgtEl>
                                        <p:attrNameLst>
                                          <p:attrName>style.visibility</p:attrName>
                                        </p:attrNameLst>
                                      </p:cBhvr>
                                      <p:to>
                                        <p:strVal val="visible"/>
                                      </p:to>
                                    </p:set>
                                    <p:anim calcmode="lin" valueType="num">
                                      <p:cBhvr additive="base">
                                        <p:cTn id="20" dur="500" fill="hold"/>
                                        <p:tgtEl>
                                          <p:spTgt spid="24"/>
                                        </p:tgtEl>
                                        <p:attrNameLst>
                                          <p:attrName>ppt_x</p:attrName>
                                        </p:attrNameLst>
                                      </p:cBhvr>
                                      <p:tavLst>
                                        <p:tav tm="0">
                                          <p:val>
                                            <p:strVal val="1+#ppt_w/2"/>
                                          </p:val>
                                        </p:tav>
                                        <p:tav tm="100000">
                                          <p:val>
                                            <p:strVal val="#ppt_x"/>
                                          </p:val>
                                        </p:tav>
                                      </p:tavLst>
                                    </p:anim>
                                    <p:anim calcmode="lin" valueType="num">
                                      <p:cBhvr additive="base">
                                        <p:cTn id="21" dur="500" fill="hold"/>
                                        <p:tgtEl>
                                          <p:spTgt spid="24"/>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30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500" fill="hold"/>
                                        <p:tgtEl>
                                          <p:spTgt spid="33"/>
                                        </p:tgtEl>
                                        <p:attrNameLst>
                                          <p:attrName>ppt_x</p:attrName>
                                        </p:attrNameLst>
                                      </p:cBhvr>
                                      <p:tavLst>
                                        <p:tav tm="0">
                                          <p:val>
                                            <p:strVal val="1+#ppt_w/2"/>
                                          </p:val>
                                        </p:tav>
                                        <p:tav tm="100000">
                                          <p:val>
                                            <p:strVal val="#ppt_x"/>
                                          </p:val>
                                        </p:tav>
                                      </p:tavLst>
                                    </p:anim>
                                    <p:anim calcmode="lin" valueType="num">
                                      <p:cBhvr additive="base">
                                        <p:cTn id="25"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880365" y="1370493"/>
            <a:ext cx="1906767" cy="388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b="1" dirty="0">
                <a:solidFill>
                  <a:srgbClr val="8F1D22"/>
                </a:solidFill>
                <a:latin typeface="微软雅黑" pitchFamily="34" charset="-122"/>
                <a:ea typeface="微软雅黑" pitchFamily="34" charset="-122"/>
              </a:rPr>
              <a:t>目录</a:t>
            </a:r>
          </a:p>
        </p:txBody>
      </p:sp>
      <p:grpSp>
        <p:nvGrpSpPr>
          <p:cNvPr id="18" name="组合 17"/>
          <p:cNvGrpSpPr/>
          <p:nvPr/>
        </p:nvGrpSpPr>
        <p:grpSpPr>
          <a:xfrm>
            <a:off x="4269064" y="1249319"/>
            <a:ext cx="5417461" cy="577852"/>
            <a:chOff x="823913" y="1042044"/>
            <a:chExt cx="7761287" cy="577850"/>
          </a:xfrm>
        </p:grpSpPr>
        <p:grpSp>
          <p:nvGrpSpPr>
            <p:cNvPr id="19" name="Group 62"/>
            <p:cNvGrpSpPr>
              <a:grpSpLocks/>
            </p:cNvGrpSpPr>
            <p:nvPr/>
          </p:nvGrpSpPr>
          <p:grpSpPr bwMode="auto">
            <a:xfrm>
              <a:off x="823913" y="1042044"/>
              <a:ext cx="7761287" cy="577850"/>
              <a:chOff x="338" y="1852"/>
              <a:chExt cx="4889" cy="364"/>
            </a:xfrm>
          </p:grpSpPr>
          <p:grpSp>
            <p:nvGrpSpPr>
              <p:cNvPr id="22" name="Group 23"/>
              <p:cNvGrpSpPr>
                <a:grpSpLocks/>
              </p:cNvGrpSpPr>
              <p:nvPr/>
            </p:nvGrpSpPr>
            <p:grpSpPr bwMode="auto">
              <a:xfrm>
                <a:off x="338" y="1852"/>
                <a:ext cx="4889" cy="364"/>
                <a:chOff x="486" y="2131"/>
                <a:chExt cx="4889" cy="364"/>
              </a:xfrm>
            </p:grpSpPr>
            <p:sp>
              <p:nvSpPr>
                <p:cNvPr id="24"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5"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6"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3"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0" name="Text Box 69"/>
            <p:cNvSpPr txBox="1">
              <a:spLocks noChangeArrowheads="1"/>
            </p:cNvSpPr>
            <p:nvPr/>
          </p:nvSpPr>
          <p:spPr bwMode="auto">
            <a:xfrm>
              <a:off x="2087716" y="1092066"/>
              <a:ext cx="4317898"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21"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b="1" kern="0" dirty="0">
                  <a:solidFill>
                    <a:prstClr val="white"/>
                  </a:solidFill>
                  <a:latin typeface="+mj-ea"/>
                  <a:ea typeface="+mj-ea"/>
                  <a:cs typeface="+mn-ea"/>
                  <a:sym typeface="+mn-lt"/>
                </a:rPr>
                <a:t>1</a:t>
              </a:r>
              <a:endParaRPr lang="zh-CN" altLang="en-US" sz="2667" b="1" kern="0" dirty="0">
                <a:solidFill>
                  <a:prstClr val="white"/>
                </a:solidFill>
                <a:latin typeface="+mj-ea"/>
                <a:ea typeface="+mj-ea"/>
                <a:cs typeface="+mn-ea"/>
                <a:sym typeface="+mn-lt"/>
              </a:endParaRPr>
            </a:p>
          </p:txBody>
        </p:sp>
      </p:grpSp>
      <p:sp>
        <p:nvSpPr>
          <p:cNvPr id="13" name="Rectangle 191"/>
          <p:cNvSpPr/>
          <p:nvPr/>
        </p:nvSpPr>
        <p:spPr bwMode="auto">
          <a:xfrm>
            <a:off x="4920748" y="1893846"/>
            <a:ext cx="4711607" cy="1200329"/>
          </a:xfrm>
          <a:prstGeom prst="rect">
            <a:avLst/>
          </a:prstGeom>
        </p:spPr>
        <p:txBody>
          <a:bodyPr wrap="square">
            <a:spAutoFit/>
          </a:bodyPr>
          <a:lstStyle/>
          <a:p>
            <a:pPr>
              <a:lnSpc>
                <a:spcPct val="150000"/>
              </a:lnSpc>
            </a:pPr>
            <a:r>
              <a:rPr lang="en-US" altLang="zh-CN" sz="1200" dirty="0">
                <a:solidFill>
                  <a:srgbClr val="302729"/>
                </a:solidFill>
                <a:latin typeface="Arial Narrow" panose="020B06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rgbClr val="302729"/>
              </a:solidFill>
              <a:latin typeface="Arial Narrow" panose="020B0606020202030204" pitchFamily="34" charset="0"/>
            </a:endParaRPr>
          </a:p>
        </p:txBody>
      </p:sp>
    </p:spTree>
    <p:extLst>
      <p:ext uri="{BB962C8B-B14F-4D97-AF65-F5344CB8AC3E}">
        <p14:creationId xmlns:p14="http://schemas.microsoft.com/office/powerpoint/2010/main" val="405906462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7" name="组合 146"/>
          <p:cNvGrpSpPr/>
          <p:nvPr/>
        </p:nvGrpSpPr>
        <p:grpSpPr>
          <a:xfrm>
            <a:off x="-1" y="0"/>
            <a:ext cx="5296659" cy="6858000"/>
            <a:chOff x="0" y="0"/>
            <a:chExt cx="5003800" cy="6858000"/>
          </a:xfrm>
        </p:grpSpPr>
        <p:sp>
          <p:nvSpPr>
            <p:cNvPr id="148" name="矩形 147"/>
            <p:cNvSpPr/>
            <p:nvPr/>
          </p:nvSpPr>
          <p:spPr>
            <a:xfrm>
              <a:off x="0" y="0"/>
              <a:ext cx="5003800" cy="6858000"/>
            </a:xfrm>
            <a:prstGeom prst="rect">
              <a:avLst/>
            </a:prstGeom>
            <a:blipFill dpi="0" rotWithShape="1">
              <a:blip r:embed="rId3"/>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49" name="矩形 148"/>
            <p:cNvSpPr/>
            <p:nvPr/>
          </p:nvSpPr>
          <p:spPr>
            <a:xfrm>
              <a:off x="0" y="0"/>
              <a:ext cx="5003800" cy="6858000"/>
            </a:xfrm>
            <a:prstGeom prst="rect">
              <a:avLst/>
            </a:prstGeom>
            <a:blipFill>
              <a:blip r:embed="rId4" cstate="email">
                <a:extLst>
                  <a:ext uri="{28A0092B-C50C-407E-A947-70E740481C1C}">
                    <a14:useLocalDpi xmlns:a14="http://schemas.microsoft.com/office/drawing/2010/main"/>
                  </a:ext>
                </a:extLst>
              </a:blip>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grpSp>
      <p:sp>
        <p:nvSpPr>
          <p:cNvPr id="150" name="矩形 149"/>
          <p:cNvSpPr/>
          <p:nvPr/>
        </p:nvSpPr>
        <p:spPr>
          <a:xfrm>
            <a:off x="9608457" y="4200584"/>
            <a:ext cx="1725666" cy="1790447"/>
          </a:xfrm>
          <a:prstGeom prst="rect">
            <a:avLst/>
          </a:prstGeom>
          <a:noFill/>
          <a:ln w="635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51" name="文本框 4"/>
          <p:cNvSpPr txBox="1"/>
          <p:nvPr/>
        </p:nvSpPr>
        <p:spPr>
          <a:xfrm>
            <a:off x="5328119" y="796960"/>
            <a:ext cx="5147563" cy="1107996"/>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6600" b="1" i="1" spc="-150" dirty="0">
                <a:solidFill>
                  <a:prstClr val="black">
                    <a:lumMod val="85000"/>
                    <a:lumOff val="15000"/>
                  </a:prstClr>
                </a:solidFill>
                <a:effectLst>
                  <a:outerShdw blurRad="12700" dist="25400" dir="10800000" algn="r" rotWithShape="0">
                    <a:prstClr val="black">
                      <a:alpha val="40000"/>
                    </a:prstClr>
                  </a:outerShdw>
                </a:effectLst>
                <a:latin typeface="Arial" panose="020B0604020202020204" pitchFamily="34" charset="0"/>
                <a:ea typeface="微软雅黑"/>
                <a:cs typeface="Arial" panose="020B0604020202020204" pitchFamily="34" charset="0"/>
              </a:rPr>
              <a:t>点击输入标题</a:t>
            </a:r>
          </a:p>
        </p:txBody>
      </p:sp>
      <p:sp>
        <p:nvSpPr>
          <p:cNvPr id="152" name="文本框 151"/>
          <p:cNvSpPr txBox="1"/>
          <p:nvPr/>
        </p:nvSpPr>
        <p:spPr>
          <a:xfrm>
            <a:off x="5395574" y="1737249"/>
            <a:ext cx="6099740" cy="1523046"/>
          </a:xfrm>
          <a:prstGeom prst="rect">
            <a:avLst/>
          </a:prstGeom>
          <a:noFill/>
        </p:spPr>
        <p:txBody>
          <a:bodyPr wrap="square" rtlCol="0">
            <a:spAutoFit/>
          </a:bodyPr>
          <a:lstStyle/>
          <a:p>
            <a:pPr algn="just" fontAlgn="auto">
              <a:lnSpc>
                <a:spcPct val="150000"/>
              </a:lnSpc>
              <a:spcBef>
                <a:spcPts val="0"/>
              </a:spcBef>
              <a:spcAft>
                <a:spcPts val="0"/>
              </a:spcAft>
            </a:pPr>
            <a:r>
              <a:rPr lang="en-US" altLang="zh-CN" sz="1600" dirty="0">
                <a:solidFill>
                  <a:prstClr val="black">
                    <a:lumMod val="75000"/>
                    <a:lumOff val="25000"/>
                  </a:prstClr>
                </a:solidFill>
                <a:latin typeface="Arial Narrow" panose="020B0606020202030204" pitchFamily="34" charset="0"/>
                <a:ea typeface="微软雅黑"/>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600" dirty="0">
              <a:solidFill>
                <a:prstClr val="black">
                  <a:lumMod val="75000"/>
                  <a:lumOff val="25000"/>
                </a:prstClr>
              </a:solidFill>
              <a:latin typeface="Arial Narrow" panose="020B0606020202030204" pitchFamily="34" charset="0"/>
              <a:ea typeface="微软雅黑"/>
            </a:endParaRPr>
          </a:p>
        </p:txBody>
      </p:sp>
      <p:sp>
        <p:nvSpPr>
          <p:cNvPr id="153" name="文本框 152"/>
          <p:cNvSpPr txBox="1">
            <a:spLocks noChangeArrowheads="1"/>
          </p:cNvSpPr>
          <p:nvPr/>
        </p:nvSpPr>
        <p:spPr bwMode="auto">
          <a:xfrm>
            <a:off x="5607917" y="4200584"/>
            <a:ext cx="1954381" cy="400110"/>
          </a:xfrm>
          <a:prstGeom prst="rect">
            <a:avLst/>
          </a:prstGeom>
          <a:extLst/>
        </p:spPr>
        <p:txBody>
          <a:bodyPr wrap="none">
            <a:spAutoFit/>
          </a:bodyPr>
          <a:lstStyle>
            <a:defPPr>
              <a:defRPr lang="zh-CN"/>
            </a:defPPr>
            <a:lvl1pPr algn="ctr" fontAlgn="auto">
              <a:spcBef>
                <a:spcPts val="0"/>
              </a:spcBef>
              <a:spcAft>
                <a:spcPts val="0"/>
              </a:spcAft>
              <a:defRPr sz="2000" b="1" spc="300">
                <a:solidFill>
                  <a:schemeClr val="tx1">
                    <a:lumMod val="75000"/>
                    <a:lumOff val="25000"/>
                  </a:schemeClr>
                </a:solidFill>
                <a:ea typeface="Open Sans" pitchFamily="34" charset="0"/>
                <a:cs typeface="Open Sans" pitchFamily="34" charset="0"/>
              </a:defRPr>
            </a:lvl1pPr>
          </a:lstStyle>
          <a:p>
            <a:r>
              <a:rPr lang="zh-CN" altLang="en-US" dirty="0">
                <a:solidFill>
                  <a:prstClr val="black">
                    <a:lumMod val="75000"/>
                    <a:lumOff val="25000"/>
                  </a:prstClr>
                </a:solidFill>
                <a:latin typeface="Agency FB"/>
              </a:rPr>
              <a:t>点击输入标题</a:t>
            </a:r>
            <a:endParaRPr lang="zh-CN" altLang="en-US" b="0" dirty="0">
              <a:solidFill>
                <a:prstClr val="black">
                  <a:lumMod val="75000"/>
                  <a:lumOff val="25000"/>
                </a:prstClr>
              </a:solidFill>
              <a:latin typeface="Agency FB"/>
            </a:endParaRPr>
          </a:p>
        </p:txBody>
      </p:sp>
      <p:sp>
        <p:nvSpPr>
          <p:cNvPr id="154" name="矩形 153"/>
          <p:cNvSpPr/>
          <p:nvPr/>
        </p:nvSpPr>
        <p:spPr>
          <a:xfrm>
            <a:off x="5530171" y="4678602"/>
            <a:ext cx="3248025" cy="1361911"/>
          </a:xfrm>
          <a:prstGeom prst="rect">
            <a:avLst/>
          </a:prstGeom>
        </p:spPr>
        <p:txBody>
          <a:bodyPr>
            <a:spAutoFit/>
          </a:bodyPr>
          <a:lstStyle/>
          <a:p>
            <a:pPr algn="just" fontAlgn="auto">
              <a:lnSpc>
                <a:spcPct val="150000"/>
              </a:lnSpc>
              <a:spcBef>
                <a:spcPts val="0"/>
              </a:spcBef>
              <a:spcAft>
                <a:spcPts val="0"/>
              </a:spcAft>
              <a:defRPr/>
            </a:pPr>
            <a:r>
              <a:rPr lang="en-US" altLang="zh-CN" sz="1100" dirty="0">
                <a:solidFill>
                  <a:srgbClr val="E3DED1">
                    <a:lumMod val="25000"/>
                  </a:srgbClr>
                </a:solidFill>
                <a:latin typeface="Arial" panose="020B0604020202020204" pitchFamily="34" charset="0"/>
                <a:ea typeface="微软雅黑"/>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rgbClr val="E3DED1">
                  <a:lumMod val="25000"/>
                </a:srgbClr>
              </a:solidFill>
              <a:latin typeface="Arial" panose="020B0604020202020204" pitchFamily="34" charset="0"/>
              <a:ea typeface="微软雅黑"/>
              <a:cs typeface="Arial" panose="020B0604020202020204" pitchFamily="34" charset="0"/>
            </a:endParaRPr>
          </a:p>
        </p:txBody>
      </p:sp>
      <p:sp>
        <p:nvSpPr>
          <p:cNvPr id="155" name="KSO_Shape"/>
          <p:cNvSpPr>
            <a:spLocks/>
          </p:cNvSpPr>
          <p:nvPr/>
        </p:nvSpPr>
        <p:spPr bwMode="auto">
          <a:xfrm>
            <a:off x="9794110" y="4470400"/>
            <a:ext cx="1384867" cy="1313316"/>
          </a:xfrm>
          <a:custGeom>
            <a:avLst/>
            <a:gdLst/>
            <a:ahLst/>
            <a:cxnLst/>
            <a:rect l="0" t="0" r="r" b="b"/>
            <a:pathLst>
              <a:path w="1917701" h="1819275">
                <a:moveTo>
                  <a:pt x="711992" y="795933"/>
                </a:moveTo>
                <a:lnTo>
                  <a:pt x="722042" y="796197"/>
                </a:lnTo>
                <a:lnTo>
                  <a:pt x="731828" y="796462"/>
                </a:lnTo>
                <a:lnTo>
                  <a:pt x="742143" y="796991"/>
                </a:lnTo>
                <a:lnTo>
                  <a:pt x="751929" y="797784"/>
                </a:lnTo>
                <a:lnTo>
                  <a:pt x="761979" y="798577"/>
                </a:lnTo>
                <a:lnTo>
                  <a:pt x="771765" y="799635"/>
                </a:lnTo>
                <a:lnTo>
                  <a:pt x="781551" y="800957"/>
                </a:lnTo>
                <a:lnTo>
                  <a:pt x="791337" y="802544"/>
                </a:lnTo>
                <a:lnTo>
                  <a:pt x="800858" y="804130"/>
                </a:lnTo>
                <a:lnTo>
                  <a:pt x="810644" y="805981"/>
                </a:lnTo>
                <a:lnTo>
                  <a:pt x="820166" y="807832"/>
                </a:lnTo>
                <a:lnTo>
                  <a:pt x="829687" y="810212"/>
                </a:lnTo>
                <a:lnTo>
                  <a:pt x="839473" y="812592"/>
                </a:lnTo>
                <a:lnTo>
                  <a:pt x="848994" y="814972"/>
                </a:lnTo>
                <a:lnTo>
                  <a:pt x="858252" y="817616"/>
                </a:lnTo>
                <a:lnTo>
                  <a:pt x="867773" y="820525"/>
                </a:lnTo>
                <a:lnTo>
                  <a:pt x="886551" y="826871"/>
                </a:lnTo>
                <a:lnTo>
                  <a:pt x="905065" y="833746"/>
                </a:lnTo>
                <a:lnTo>
                  <a:pt x="923315" y="841415"/>
                </a:lnTo>
                <a:lnTo>
                  <a:pt x="941300" y="849612"/>
                </a:lnTo>
                <a:lnTo>
                  <a:pt x="959284" y="858603"/>
                </a:lnTo>
                <a:lnTo>
                  <a:pt x="976740" y="868122"/>
                </a:lnTo>
                <a:lnTo>
                  <a:pt x="993932" y="878170"/>
                </a:lnTo>
                <a:lnTo>
                  <a:pt x="1011123" y="889012"/>
                </a:lnTo>
                <a:lnTo>
                  <a:pt x="1003189" y="891392"/>
                </a:lnTo>
                <a:lnTo>
                  <a:pt x="995254" y="893772"/>
                </a:lnTo>
                <a:lnTo>
                  <a:pt x="987055" y="896416"/>
                </a:lnTo>
                <a:lnTo>
                  <a:pt x="979121" y="899325"/>
                </a:lnTo>
                <a:lnTo>
                  <a:pt x="971186" y="902762"/>
                </a:lnTo>
                <a:lnTo>
                  <a:pt x="962987" y="905936"/>
                </a:lnTo>
                <a:lnTo>
                  <a:pt x="955053" y="909638"/>
                </a:lnTo>
                <a:lnTo>
                  <a:pt x="947383" y="913604"/>
                </a:lnTo>
                <a:lnTo>
                  <a:pt x="939448" y="917835"/>
                </a:lnTo>
                <a:lnTo>
                  <a:pt x="932043" y="922066"/>
                </a:lnTo>
                <a:lnTo>
                  <a:pt x="924637" y="926826"/>
                </a:lnTo>
                <a:lnTo>
                  <a:pt x="917231" y="931850"/>
                </a:lnTo>
                <a:lnTo>
                  <a:pt x="910090" y="936874"/>
                </a:lnTo>
                <a:lnTo>
                  <a:pt x="902949" y="942427"/>
                </a:lnTo>
                <a:lnTo>
                  <a:pt x="896073" y="948509"/>
                </a:lnTo>
                <a:lnTo>
                  <a:pt x="889461" y="954326"/>
                </a:lnTo>
                <a:lnTo>
                  <a:pt x="883113" y="960937"/>
                </a:lnTo>
                <a:lnTo>
                  <a:pt x="877030" y="967812"/>
                </a:lnTo>
                <a:lnTo>
                  <a:pt x="871211" y="974952"/>
                </a:lnTo>
                <a:lnTo>
                  <a:pt x="865393" y="982356"/>
                </a:lnTo>
                <a:lnTo>
                  <a:pt x="859838" y="990024"/>
                </a:lnTo>
                <a:lnTo>
                  <a:pt x="854813" y="998486"/>
                </a:lnTo>
                <a:lnTo>
                  <a:pt x="850052" y="1006683"/>
                </a:lnTo>
                <a:lnTo>
                  <a:pt x="845556" y="1015674"/>
                </a:lnTo>
                <a:lnTo>
                  <a:pt x="841324" y="1025193"/>
                </a:lnTo>
                <a:lnTo>
                  <a:pt x="837886" y="1034713"/>
                </a:lnTo>
                <a:lnTo>
                  <a:pt x="834183" y="1044761"/>
                </a:lnTo>
                <a:lnTo>
                  <a:pt x="831274" y="1055074"/>
                </a:lnTo>
                <a:lnTo>
                  <a:pt x="828629" y="1066180"/>
                </a:lnTo>
                <a:lnTo>
                  <a:pt x="826249" y="1077550"/>
                </a:lnTo>
                <a:lnTo>
                  <a:pt x="824398" y="1089185"/>
                </a:lnTo>
                <a:lnTo>
                  <a:pt x="823340" y="1101349"/>
                </a:lnTo>
                <a:lnTo>
                  <a:pt x="822017" y="1115893"/>
                </a:lnTo>
                <a:lnTo>
                  <a:pt x="821488" y="1129907"/>
                </a:lnTo>
                <a:lnTo>
                  <a:pt x="821488" y="1143129"/>
                </a:lnTo>
                <a:lnTo>
                  <a:pt x="821753" y="1156086"/>
                </a:lnTo>
                <a:lnTo>
                  <a:pt x="822546" y="1168514"/>
                </a:lnTo>
                <a:lnTo>
                  <a:pt x="824133" y="1180413"/>
                </a:lnTo>
                <a:lnTo>
                  <a:pt x="825984" y="1192048"/>
                </a:lnTo>
                <a:lnTo>
                  <a:pt x="828100" y="1203154"/>
                </a:lnTo>
                <a:lnTo>
                  <a:pt x="830745" y="1213731"/>
                </a:lnTo>
                <a:lnTo>
                  <a:pt x="833654" y="1224044"/>
                </a:lnTo>
                <a:lnTo>
                  <a:pt x="836828" y="1233828"/>
                </a:lnTo>
                <a:lnTo>
                  <a:pt x="840531" y="1243348"/>
                </a:lnTo>
                <a:lnTo>
                  <a:pt x="844763" y="1252338"/>
                </a:lnTo>
                <a:lnTo>
                  <a:pt x="848994" y="1260800"/>
                </a:lnTo>
                <a:lnTo>
                  <a:pt x="853491" y="1269262"/>
                </a:lnTo>
                <a:lnTo>
                  <a:pt x="858516" y="1276930"/>
                </a:lnTo>
                <a:lnTo>
                  <a:pt x="863806" y="1284334"/>
                </a:lnTo>
                <a:lnTo>
                  <a:pt x="869360" y="1291474"/>
                </a:lnTo>
                <a:lnTo>
                  <a:pt x="874914" y="1298349"/>
                </a:lnTo>
                <a:lnTo>
                  <a:pt x="880997" y="1304960"/>
                </a:lnTo>
                <a:lnTo>
                  <a:pt x="887080" y="1311042"/>
                </a:lnTo>
                <a:lnTo>
                  <a:pt x="893428" y="1316859"/>
                </a:lnTo>
                <a:lnTo>
                  <a:pt x="900040" y="1322412"/>
                </a:lnTo>
                <a:lnTo>
                  <a:pt x="906652" y="1327436"/>
                </a:lnTo>
                <a:lnTo>
                  <a:pt x="913264" y="1332196"/>
                </a:lnTo>
                <a:lnTo>
                  <a:pt x="920405" y="1336956"/>
                </a:lnTo>
                <a:lnTo>
                  <a:pt x="927546" y="1341187"/>
                </a:lnTo>
                <a:lnTo>
                  <a:pt x="934687" y="1345417"/>
                </a:lnTo>
                <a:lnTo>
                  <a:pt x="941828" y="1349119"/>
                </a:lnTo>
                <a:lnTo>
                  <a:pt x="949234" y="1352821"/>
                </a:lnTo>
                <a:lnTo>
                  <a:pt x="956904" y="1355995"/>
                </a:lnTo>
                <a:lnTo>
                  <a:pt x="964310" y="1358903"/>
                </a:lnTo>
                <a:lnTo>
                  <a:pt x="971715" y="1361812"/>
                </a:lnTo>
                <a:lnTo>
                  <a:pt x="979121" y="1364456"/>
                </a:lnTo>
                <a:lnTo>
                  <a:pt x="986526" y="1366836"/>
                </a:lnTo>
                <a:lnTo>
                  <a:pt x="993932" y="1368952"/>
                </a:lnTo>
                <a:lnTo>
                  <a:pt x="1008479" y="1372654"/>
                </a:lnTo>
                <a:lnTo>
                  <a:pt x="1023025" y="1375562"/>
                </a:lnTo>
                <a:lnTo>
                  <a:pt x="1037043" y="1378471"/>
                </a:lnTo>
                <a:lnTo>
                  <a:pt x="1050532" y="1380058"/>
                </a:lnTo>
                <a:lnTo>
                  <a:pt x="1063227" y="1381380"/>
                </a:lnTo>
                <a:lnTo>
                  <a:pt x="1075129" y="1382438"/>
                </a:lnTo>
                <a:lnTo>
                  <a:pt x="1086237" y="1382702"/>
                </a:lnTo>
                <a:lnTo>
                  <a:pt x="1096287" y="1383231"/>
                </a:lnTo>
                <a:lnTo>
                  <a:pt x="1105015" y="1383495"/>
                </a:lnTo>
                <a:lnTo>
                  <a:pt x="1112421" y="1383231"/>
                </a:lnTo>
                <a:lnTo>
                  <a:pt x="1122736" y="1382702"/>
                </a:lnTo>
                <a:lnTo>
                  <a:pt x="1126703" y="1382438"/>
                </a:lnTo>
                <a:lnTo>
                  <a:pt x="1126703" y="1394337"/>
                </a:lnTo>
                <a:lnTo>
                  <a:pt x="1126968" y="1406236"/>
                </a:lnTo>
                <a:lnTo>
                  <a:pt x="1127232" y="1417607"/>
                </a:lnTo>
                <a:lnTo>
                  <a:pt x="1128025" y="1428977"/>
                </a:lnTo>
                <a:lnTo>
                  <a:pt x="1129083" y="1439554"/>
                </a:lnTo>
                <a:lnTo>
                  <a:pt x="1130141" y="1450131"/>
                </a:lnTo>
                <a:lnTo>
                  <a:pt x="1131728" y="1460444"/>
                </a:lnTo>
                <a:lnTo>
                  <a:pt x="1133580" y="1470228"/>
                </a:lnTo>
                <a:lnTo>
                  <a:pt x="1135431" y="1480012"/>
                </a:lnTo>
                <a:lnTo>
                  <a:pt x="1137547" y="1489267"/>
                </a:lnTo>
                <a:lnTo>
                  <a:pt x="1139927" y="1498522"/>
                </a:lnTo>
                <a:lnTo>
                  <a:pt x="1142572" y="1507513"/>
                </a:lnTo>
                <a:lnTo>
                  <a:pt x="1145481" y="1515710"/>
                </a:lnTo>
                <a:lnTo>
                  <a:pt x="1148391" y="1524172"/>
                </a:lnTo>
                <a:lnTo>
                  <a:pt x="1151564" y="1532105"/>
                </a:lnTo>
                <a:lnTo>
                  <a:pt x="1155003" y="1539773"/>
                </a:lnTo>
                <a:lnTo>
                  <a:pt x="1158441" y="1547442"/>
                </a:lnTo>
                <a:lnTo>
                  <a:pt x="1162408" y="1554581"/>
                </a:lnTo>
                <a:lnTo>
                  <a:pt x="1166111" y="1561721"/>
                </a:lnTo>
                <a:lnTo>
                  <a:pt x="1170078" y="1568596"/>
                </a:lnTo>
                <a:lnTo>
                  <a:pt x="1174575" y="1575207"/>
                </a:lnTo>
                <a:lnTo>
                  <a:pt x="1178806" y="1581553"/>
                </a:lnTo>
                <a:lnTo>
                  <a:pt x="1183038" y="1587370"/>
                </a:lnTo>
                <a:lnTo>
                  <a:pt x="1187799" y="1593452"/>
                </a:lnTo>
                <a:lnTo>
                  <a:pt x="1192560" y="1599005"/>
                </a:lnTo>
                <a:lnTo>
                  <a:pt x="1197320" y="1604558"/>
                </a:lnTo>
                <a:lnTo>
                  <a:pt x="1202346" y="1609582"/>
                </a:lnTo>
                <a:lnTo>
                  <a:pt x="1207635" y="1614607"/>
                </a:lnTo>
                <a:lnTo>
                  <a:pt x="1212660" y="1619366"/>
                </a:lnTo>
                <a:lnTo>
                  <a:pt x="1217950" y="1624126"/>
                </a:lnTo>
                <a:lnTo>
                  <a:pt x="1223240" y="1628357"/>
                </a:lnTo>
                <a:lnTo>
                  <a:pt x="1229058" y="1632852"/>
                </a:lnTo>
                <a:lnTo>
                  <a:pt x="1234348" y="1636819"/>
                </a:lnTo>
                <a:lnTo>
                  <a:pt x="1239902" y="1640521"/>
                </a:lnTo>
                <a:lnTo>
                  <a:pt x="1245721" y="1644487"/>
                </a:lnTo>
                <a:lnTo>
                  <a:pt x="1251540" y="1647660"/>
                </a:lnTo>
                <a:lnTo>
                  <a:pt x="1263177" y="1654271"/>
                </a:lnTo>
                <a:lnTo>
                  <a:pt x="1274814" y="1660353"/>
                </a:lnTo>
                <a:lnTo>
                  <a:pt x="1286716" y="1665377"/>
                </a:lnTo>
                <a:lnTo>
                  <a:pt x="1298882" y="1670137"/>
                </a:lnTo>
                <a:lnTo>
                  <a:pt x="1310784" y="1673839"/>
                </a:lnTo>
                <a:lnTo>
                  <a:pt x="1322686" y="1677541"/>
                </a:lnTo>
                <a:lnTo>
                  <a:pt x="1334588" y="1680714"/>
                </a:lnTo>
                <a:lnTo>
                  <a:pt x="1346225" y="1683094"/>
                </a:lnTo>
                <a:lnTo>
                  <a:pt x="1357862" y="1685474"/>
                </a:lnTo>
                <a:lnTo>
                  <a:pt x="1368971" y="1687325"/>
                </a:lnTo>
                <a:lnTo>
                  <a:pt x="1380079" y="1688382"/>
                </a:lnTo>
                <a:lnTo>
                  <a:pt x="1390658" y="1689705"/>
                </a:lnTo>
                <a:lnTo>
                  <a:pt x="1401238" y="1690498"/>
                </a:lnTo>
                <a:lnTo>
                  <a:pt x="1411024" y="1690762"/>
                </a:lnTo>
                <a:lnTo>
                  <a:pt x="1411817" y="1709537"/>
                </a:lnTo>
                <a:lnTo>
                  <a:pt x="1412346" y="1728311"/>
                </a:lnTo>
                <a:lnTo>
                  <a:pt x="1412875" y="1747086"/>
                </a:lnTo>
                <a:lnTo>
                  <a:pt x="1412875" y="1766125"/>
                </a:lnTo>
                <a:lnTo>
                  <a:pt x="1412346" y="1792832"/>
                </a:lnTo>
                <a:lnTo>
                  <a:pt x="1411553" y="1819275"/>
                </a:lnTo>
                <a:lnTo>
                  <a:pt x="793" y="1811078"/>
                </a:lnTo>
                <a:lnTo>
                  <a:pt x="264" y="1784635"/>
                </a:lnTo>
                <a:lnTo>
                  <a:pt x="0" y="1757928"/>
                </a:lnTo>
                <a:lnTo>
                  <a:pt x="529" y="1733071"/>
                </a:lnTo>
                <a:lnTo>
                  <a:pt x="1058" y="1708215"/>
                </a:lnTo>
                <a:lnTo>
                  <a:pt x="2645" y="1683623"/>
                </a:lnTo>
                <a:lnTo>
                  <a:pt x="4232" y="1659031"/>
                </a:lnTo>
                <a:lnTo>
                  <a:pt x="6612" y="1634968"/>
                </a:lnTo>
                <a:lnTo>
                  <a:pt x="8992" y="1610905"/>
                </a:lnTo>
                <a:lnTo>
                  <a:pt x="12166" y="1587106"/>
                </a:lnTo>
                <a:lnTo>
                  <a:pt x="15340" y="1563307"/>
                </a:lnTo>
                <a:lnTo>
                  <a:pt x="19307" y="1539773"/>
                </a:lnTo>
                <a:lnTo>
                  <a:pt x="23804" y="1516503"/>
                </a:lnTo>
                <a:lnTo>
                  <a:pt x="28300" y="1493762"/>
                </a:lnTo>
                <a:lnTo>
                  <a:pt x="33590" y="1470757"/>
                </a:lnTo>
                <a:lnTo>
                  <a:pt x="38879" y="1448280"/>
                </a:lnTo>
                <a:lnTo>
                  <a:pt x="44962" y="1425804"/>
                </a:lnTo>
                <a:lnTo>
                  <a:pt x="51045" y="1403856"/>
                </a:lnTo>
                <a:lnTo>
                  <a:pt x="57658" y="1382173"/>
                </a:lnTo>
                <a:lnTo>
                  <a:pt x="64799" y="1360754"/>
                </a:lnTo>
                <a:lnTo>
                  <a:pt x="72204" y="1339336"/>
                </a:lnTo>
                <a:lnTo>
                  <a:pt x="79874" y="1318710"/>
                </a:lnTo>
                <a:lnTo>
                  <a:pt x="88073" y="1298085"/>
                </a:lnTo>
                <a:lnTo>
                  <a:pt x="96272" y="1277459"/>
                </a:lnTo>
                <a:lnTo>
                  <a:pt x="105265" y="1257627"/>
                </a:lnTo>
                <a:lnTo>
                  <a:pt x="114522" y="1238059"/>
                </a:lnTo>
                <a:lnTo>
                  <a:pt x="123779" y="1218491"/>
                </a:lnTo>
                <a:lnTo>
                  <a:pt x="133565" y="1199452"/>
                </a:lnTo>
                <a:lnTo>
                  <a:pt x="143615" y="1180678"/>
                </a:lnTo>
                <a:lnTo>
                  <a:pt x="153930" y="1162432"/>
                </a:lnTo>
                <a:lnTo>
                  <a:pt x="165038" y="1144451"/>
                </a:lnTo>
                <a:lnTo>
                  <a:pt x="176147" y="1126734"/>
                </a:lnTo>
                <a:lnTo>
                  <a:pt x="187255" y="1109546"/>
                </a:lnTo>
                <a:lnTo>
                  <a:pt x="198892" y="1092623"/>
                </a:lnTo>
                <a:lnTo>
                  <a:pt x="210794" y="1075964"/>
                </a:lnTo>
                <a:lnTo>
                  <a:pt x="222960" y="1059834"/>
                </a:lnTo>
                <a:lnTo>
                  <a:pt x="235391" y="1044232"/>
                </a:lnTo>
                <a:lnTo>
                  <a:pt x="248351" y="1028895"/>
                </a:lnTo>
                <a:lnTo>
                  <a:pt x="261310" y="1013823"/>
                </a:lnTo>
                <a:lnTo>
                  <a:pt x="274799" y="999544"/>
                </a:lnTo>
                <a:lnTo>
                  <a:pt x="288288" y="985529"/>
                </a:lnTo>
                <a:lnTo>
                  <a:pt x="302041" y="971779"/>
                </a:lnTo>
                <a:lnTo>
                  <a:pt x="316059" y="958557"/>
                </a:lnTo>
                <a:lnTo>
                  <a:pt x="330341" y="946129"/>
                </a:lnTo>
                <a:lnTo>
                  <a:pt x="344888" y="933965"/>
                </a:lnTo>
                <a:lnTo>
                  <a:pt x="359963" y="922066"/>
                </a:lnTo>
                <a:lnTo>
                  <a:pt x="374774" y="910695"/>
                </a:lnTo>
                <a:lnTo>
                  <a:pt x="389850" y="899589"/>
                </a:lnTo>
                <a:lnTo>
                  <a:pt x="405454" y="889541"/>
                </a:lnTo>
                <a:lnTo>
                  <a:pt x="420794" y="879757"/>
                </a:lnTo>
                <a:lnTo>
                  <a:pt x="436664" y="870238"/>
                </a:lnTo>
                <a:lnTo>
                  <a:pt x="452533" y="861511"/>
                </a:lnTo>
                <a:lnTo>
                  <a:pt x="468666" y="853314"/>
                </a:lnTo>
                <a:lnTo>
                  <a:pt x="485064" y="845646"/>
                </a:lnTo>
                <a:lnTo>
                  <a:pt x="501727" y="838242"/>
                </a:lnTo>
                <a:lnTo>
                  <a:pt x="518389" y="831631"/>
                </a:lnTo>
                <a:lnTo>
                  <a:pt x="535316" y="825285"/>
                </a:lnTo>
                <a:lnTo>
                  <a:pt x="552243" y="819732"/>
                </a:lnTo>
                <a:lnTo>
                  <a:pt x="569435" y="814972"/>
                </a:lnTo>
                <a:lnTo>
                  <a:pt x="586891" y="810477"/>
                </a:lnTo>
                <a:lnTo>
                  <a:pt x="604347" y="806510"/>
                </a:lnTo>
                <a:lnTo>
                  <a:pt x="622067" y="803337"/>
                </a:lnTo>
                <a:lnTo>
                  <a:pt x="639787" y="800693"/>
                </a:lnTo>
                <a:lnTo>
                  <a:pt x="657508" y="798577"/>
                </a:lnTo>
                <a:lnTo>
                  <a:pt x="675757" y="796991"/>
                </a:lnTo>
                <a:lnTo>
                  <a:pt x="693742" y="796197"/>
                </a:lnTo>
                <a:lnTo>
                  <a:pt x="711992" y="795933"/>
                </a:lnTo>
                <a:close/>
                <a:moveTo>
                  <a:pt x="1463280" y="660400"/>
                </a:moveTo>
                <a:lnTo>
                  <a:pt x="1469893" y="660400"/>
                </a:lnTo>
                <a:lnTo>
                  <a:pt x="1477034" y="660665"/>
                </a:lnTo>
                <a:lnTo>
                  <a:pt x="1483912" y="660929"/>
                </a:lnTo>
                <a:lnTo>
                  <a:pt x="1490789" y="661988"/>
                </a:lnTo>
                <a:lnTo>
                  <a:pt x="1497666" y="663046"/>
                </a:lnTo>
                <a:lnTo>
                  <a:pt x="1504279" y="664898"/>
                </a:lnTo>
                <a:lnTo>
                  <a:pt x="1510891" y="666750"/>
                </a:lnTo>
                <a:lnTo>
                  <a:pt x="1516975" y="668867"/>
                </a:lnTo>
                <a:lnTo>
                  <a:pt x="1523323" y="671248"/>
                </a:lnTo>
                <a:lnTo>
                  <a:pt x="1529142" y="673894"/>
                </a:lnTo>
                <a:lnTo>
                  <a:pt x="1535226" y="676804"/>
                </a:lnTo>
                <a:lnTo>
                  <a:pt x="1540780" y="679979"/>
                </a:lnTo>
                <a:lnTo>
                  <a:pt x="1546599" y="683683"/>
                </a:lnTo>
                <a:lnTo>
                  <a:pt x="1551625" y="687123"/>
                </a:lnTo>
                <a:lnTo>
                  <a:pt x="1556915" y="691356"/>
                </a:lnTo>
                <a:lnTo>
                  <a:pt x="1561676" y="695590"/>
                </a:lnTo>
                <a:lnTo>
                  <a:pt x="1566437" y="700088"/>
                </a:lnTo>
                <a:lnTo>
                  <a:pt x="1570934" y="704850"/>
                </a:lnTo>
                <a:lnTo>
                  <a:pt x="1575431" y="709613"/>
                </a:lnTo>
                <a:lnTo>
                  <a:pt x="1579134" y="714640"/>
                </a:lnTo>
                <a:lnTo>
                  <a:pt x="1583101" y="719931"/>
                </a:lnTo>
                <a:lnTo>
                  <a:pt x="1586540" y="725223"/>
                </a:lnTo>
                <a:lnTo>
                  <a:pt x="1589978" y="731044"/>
                </a:lnTo>
                <a:lnTo>
                  <a:pt x="1592888" y="736600"/>
                </a:lnTo>
                <a:lnTo>
                  <a:pt x="1595533" y="742685"/>
                </a:lnTo>
                <a:lnTo>
                  <a:pt x="1597914" y="748771"/>
                </a:lnTo>
                <a:lnTo>
                  <a:pt x="1600030" y="754856"/>
                </a:lnTo>
                <a:lnTo>
                  <a:pt x="1601881" y="761206"/>
                </a:lnTo>
                <a:lnTo>
                  <a:pt x="1603204" y="767556"/>
                </a:lnTo>
                <a:lnTo>
                  <a:pt x="1604526" y="774435"/>
                </a:lnTo>
                <a:lnTo>
                  <a:pt x="1605320" y="781050"/>
                </a:lnTo>
                <a:lnTo>
                  <a:pt x="1605584" y="787665"/>
                </a:lnTo>
                <a:lnTo>
                  <a:pt x="1605849" y="794544"/>
                </a:lnTo>
                <a:lnTo>
                  <a:pt x="1604791" y="967581"/>
                </a:lnTo>
                <a:lnTo>
                  <a:pt x="1781745" y="968375"/>
                </a:lnTo>
                <a:lnTo>
                  <a:pt x="1788887" y="968640"/>
                </a:lnTo>
                <a:lnTo>
                  <a:pt x="1795764" y="969169"/>
                </a:lnTo>
                <a:lnTo>
                  <a:pt x="1802641" y="970227"/>
                </a:lnTo>
                <a:lnTo>
                  <a:pt x="1809518" y="971285"/>
                </a:lnTo>
                <a:lnTo>
                  <a:pt x="1815866" y="972873"/>
                </a:lnTo>
                <a:lnTo>
                  <a:pt x="1822479" y="974725"/>
                </a:lnTo>
                <a:lnTo>
                  <a:pt x="1828827" y="977106"/>
                </a:lnTo>
                <a:lnTo>
                  <a:pt x="1834911" y="979488"/>
                </a:lnTo>
                <a:lnTo>
                  <a:pt x="1840994" y="982133"/>
                </a:lnTo>
                <a:lnTo>
                  <a:pt x="1846813" y="985044"/>
                </a:lnTo>
                <a:lnTo>
                  <a:pt x="1852633" y="988219"/>
                </a:lnTo>
                <a:lnTo>
                  <a:pt x="1857923" y="991923"/>
                </a:lnTo>
                <a:lnTo>
                  <a:pt x="1863213" y="995363"/>
                </a:lnTo>
                <a:lnTo>
                  <a:pt x="1868503" y="999596"/>
                </a:lnTo>
                <a:lnTo>
                  <a:pt x="1873264" y="1003829"/>
                </a:lnTo>
                <a:lnTo>
                  <a:pt x="1878025" y="1008327"/>
                </a:lnTo>
                <a:lnTo>
                  <a:pt x="1882522" y="1012825"/>
                </a:lnTo>
                <a:lnTo>
                  <a:pt x="1886754" y="1017852"/>
                </a:lnTo>
                <a:lnTo>
                  <a:pt x="1890986" y="1022879"/>
                </a:lnTo>
                <a:lnTo>
                  <a:pt x="1894689" y="1027906"/>
                </a:lnTo>
                <a:lnTo>
                  <a:pt x="1898128" y="1033463"/>
                </a:lnTo>
                <a:lnTo>
                  <a:pt x="1901302" y="1039283"/>
                </a:lnTo>
                <a:lnTo>
                  <a:pt x="1904211" y="1044840"/>
                </a:lnTo>
                <a:lnTo>
                  <a:pt x="1907385" y="1050660"/>
                </a:lnTo>
                <a:lnTo>
                  <a:pt x="1909766" y="1056746"/>
                </a:lnTo>
                <a:lnTo>
                  <a:pt x="1911882" y="1063096"/>
                </a:lnTo>
                <a:lnTo>
                  <a:pt x="1913469" y="1069181"/>
                </a:lnTo>
                <a:lnTo>
                  <a:pt x="1915056" y="1075796"/>
                </a:lnTo>
                <a:lnTo>
                  <a:pt x="1916114" y="1082410"/>
                </a:lnTo>
                <a:lnTo>
                  <a:pt x="1916908" y="1089290"/>
                </a:lnTo>
                <a:lnTo>
                  <a:pt x="1917436" y="1095640"/>
                </a:lnTo>
                <a:lnTo>
                  <a:pt x="1917701" y="1102783"/>
                </a:lnTo>
                <a:lnTo>
                  <a:pt x="1917436" y="1109663"/>
                </a:lnTo>
                <a:lnTo>
                  <a:pt x="1916908" y="1116277"/>
                </a:lnTo>
                <a:lnTo>
                  <a:pt x="1915849" y="1123156"/>
                </a:lnTo>
                <a:lnTo>
                  <a:pt x="1914791" y="1129506"/>
                </a:lnTo>
                <a:lnTo>
                  <a:pt x="1913204" y="1136121"/>
                </a:lnTo>
                <a:lnTo>
                  <a:pt x="1911088" y="1142471"/>
                </a:lnTo>
                <a:lnTo>
                  <a:pt x="1908972" y="1148556"/>
                </a:lnTo>
                <a:lnTo>
                  <a:pt x="1906592" y="1154642"/>
                </a:lnTo>
                <a:lnTo>
                  <a:pt x="1903682" y="1160463"/>
                </a:lnTo>
                <a:lnTo>
                  <a:pt x="1900773" y="1166283"/>
                </a:lnTo>
                <a:lnTo>
                  <a:pt x="1897599" y="1171840"/>
                </a:lnTo>
                <a:lnTo>
                  <a:pt x="1893896" y="1177131"/>
                </a:lnTo>
                <a:lnTo>
                  <a:pt x="1889928" y="1182158"/>
                </a:lnTo>
                <a:lnTo>
                  <a:pt x="1885960" y="1187450"/>
                </a:lnTo>
                <a:lnTo>
                  <a:pt x="1881728" y="1192213"/>
                </a:lnTo>
                <a:lnTo>
                  <a:pt x="1876967" y="1196975"/>
                </a:lnTo>
                <a:lnTo>
                  <a:pt x="1872206" y="1201208"/>
                </a:lnTo>
                <a:lnTo>
                  <a:pt x="1867445" y="1205442"/>
                </a:lnTo>
                <a:lnTo>
                  <a:pt x="1862155" y="1209411"/>
                </a:lnTo>
                <a:lnTo>
                  <a:pt x="1856600" y="1212850"/>
                </a:lnTo>
                <a:lnTo>
                  <a:pt x="1851046" y="1216554"/>
                </a:lnTo>
                <a:lnTo>
                  <a:pt x="1845491" y="1219465"/>
                </a:lnTo>
                <a:lnTo>
                  <a:pt x="1839407" y="1222375"/>
                </a:lnTo>
                <a:lnTo>
                  <a:pt x="1833588" y="1225021"/>
                </a:lnTo>
                <a:lnTo>
                  <a:pt x="1827240" y="1227402"/>
                </a:lnTo>
                <a:lnTo>
                  <a:pt x="1821156" y="1229519"/>
                </a:lnTo>
                <a:lnTo>
                  <a:pt x="1814544" y="1231371"/>
                </a:lnTo>
                <a:lnTo>
                  <a:pt x="1807931" y="1232958"/>
                </a:lnTo>
                <a:lnTo>
                  <a:pt x="1801054" y="1234017"/>
                </a:lnTo>
                <a:lnTo>
                  <a:pt x="1794177" y="1234546"/>
                </a:lnTo>
                <a:lnTo>
                  <a:pt x="1787300" y="1235340"/>
                </a:lnTo>
                <a:lnTo>
                  <a:pt x="1780158" y="1235340"/>
                </a:lnTo>
                <a:lnTo>
                  <a:pt x="1603204" y="1234281"/>
                </a:lnTo>
                <a:lnTo>
                  <a:pt x="1602410" y="1407319"/>
                </a:lnTo>
                <a:lnTo>
                  <a:pt x="1602146" y="1413933"/>
                </a:lnTo>
                <a:lnTo>
                  <a:pt x="1601617" y="1420813"/>
                </a:lnTo>
                <a:lnTo>
                  <a:pt x="1600559" y="1427692"/>
                </a:lnTo>
                <a:lnTo>
                  <a:pt x="1599501" y="1434306"/>
                </a:lnTo>
                <a:lnTo>
                  <a:pt x="1597914" y="1440392"/>
                </a:lnTo>
                <a:lnTo>
                  <a:pt x="1595798" y="1446742"/>
                </a:lnTo>
                <a:lnTo>
                  <a:pt x="1593682" y="1453092"/>
                </a:lnTo>
                <a:lnTo>
                  <a:pt x="1591301" y="1459177"/>
                </a:lnTo>
                <a:lnTo>
                  <a:pt x="1588656" y="1464998"/>
                </a:lnTo>
                <a:lnTo>
                  <a:pt x="1585482" y="1470819"/>
                </a:lnTo>
                <a:lnTo>
                  <a:pt x="1582043" y="1476111"/>
                </a:lnTo>
                <a:lnTo>
                  <a:pt x="1578605" y="1481931"/>
                </a:lnTo>
                <a:lnTo>
                  <a:pt x="1574637" y="1486958"/>
                </a:lnTo>
                <a:lnTo>
                  <a:pt x="1570670" y="1491986"/>
                </a:lnTo>
                <a:lnTo>
                  <a:pt x="1566437" y="1496748"/>
                </a:lnTo>
                <a:lnTo>
                  <a:pt x="1561941" y="1501511"/>
                </a:lnTo>
                <a:lnTo>
                  <a:pt x="1557180" y="1505744"/>
                </a:lnTo>
                <a:lnTo>
                  <a:pt x="1552154" y="1509713"/>
                </a:lnTo>
                <a:lnTo>
                  <a:pt x="1546864" y="1513946"/>
                </a:lnTo>
                <a:lnTo>
                  <a:pt x="1541309" y="1517650"/>
                </a:lnTo>
                <a:lnTo>
                  <a:pt x="1536019" y="1521090"/>
                </a:lnTo>
                <a:lnTo>
                  <a:pt x="1530200" y="1524000"/>
                </a:lnTo>
                <a:lnTo>
                  <a:pt x="1524381" y="1527175"/>
                </a:lnTo>
                <a:lnTo>
                  <a:pt x="1518297" y="1529821"/>
                </a:lnTo>
                <a:lnTo>
                  <a:pt x="1511949" y="1532202"/>
                </a:lnTo>
                <a:lnTo>
                  <a:pt x="1505601" y="1534319"/>
                </a:lnTo>
                <a:lnTo>
                  <a:pt x="1499253" y="1535906"/>
                </a:lnTo>
                <a:lnTo>
                  <a:pt x="1492640" y="1537494"/>
                </a:lnTo>
                <a:lnTo>
                  <a:pt x="1485763" y="1538288"/>
                </a:lnTo>
                <a:lnTo>
                  <a:pt x="1478886" y="1539346"/>
                </a:lnTo>
                <a:lnTo>
                  <a:pt x="1472009" y="1539875"/>
                </a:lnTo>
                <a:lnTo>
                  <a:pt x="1464867" y="1539875"/>
                </a:lnTo>
                <a:lnTo>
                  <a:pt x="1458255" y="1539611"/>
                </a:lnTo>
                <a:lnTo>
                  <a:pt x="1451113" y="1539346"/>
                </a:lnTo>
                <a:lnTo>
                  <a:pt x="1444236" y="1538288"/>
                </a:lnTo>
                <a:lnTo>
                  <a:pt x="1437623" y="1536965"/>
                </a:lnTo>
                <a:lnTo>
                  <a:pt x="1431010" y="1535377"/>
                </a:lnTo>
                <a:lnTo>
                  <a:pt x="1424398" y="1533525"/>
                </a:lnTo>
                <a:lnTo>
                  <a:pt x="1418314" y="1531673"/>
                </a:lnTo>
                <a:lnTo>
                  <a:pt x="1411966" y="1529292"/>
                </a:lnTo>
                <a:lnTo>
                  <a:pt x="1406147" y="1526381"/>
                </a:lnTo>
                <a:lnTo>
                  <a:pt x="1400063" y="1523471"/>
                </a:lnTo>
                <a:lnTo>
                  <a:pt x="1394509" y="1520296"/>
                </a:lnTo>
                <a:lnTo>
                  <a:pt x="1388690" y="1516592"/>
                </a:lnTo>
                <a:lnTo>
                  <a:pt x="1383399" y="1512888"/>
                </a:lnTo>
                <a:lnTo>
                  <a:pt x="1378374" y="1508919"/>
                </a:lnTo>
                <a:lnTo>
                  <a:pt x="1373348" y="1504686"/>
                </a:lnTo>
                <a:lnTo>
                  <a:pt x="1368852" y="1500188"/>
                </a:lnTo>
                <a:lnTo>
                  <a:pt x="1364355" y="1495425"/>
                </a:lnTo>
                <a:lnTo>
                  <a:pt x="1359858" y="1490663"/>
                </a:lnTo>
                <a:lnTo>
                  <a:pt x="1356155" y="1485636"/>
                </a:lnTo>
                <a:lnTo>
                  <a:pt x="1352188" y="1480344"/>
                </a:lnTo>
                <a:lnTo>
                  <a:pt x="1348749" y="1475052"/>
                </a:lnTo>
                <a:lnTo>
                  <a:pt x="1345311" y="1469496"/>
                </a:lnTo>
                <a:lnTo>
                  <a:pt x="1342401" y="1463675"/>
                </a:lnTo>
                <a:lnTo>
                  <a:pt x="1339756" y="1457854"/>
                </a:lnTo>
                <a:lnTo>
                  <a:pt x="1337375" y="1451504"/>
                </a:lnTo>
                <a:lnTo>
                  <a:pt x="1335259" y="1445154"/>
                </a:lnTo>
                <a:lnTo>
                  <a:pt x="1333408" y="1439069"/>
                </a:lnTo>
                <a:lnTo>
                  <a:pt x="1332085" y="1432454"/>
                </a:lnTo>
                <a:lnTo>
                  <a:pt x="1330763" y="1425840"/>
                </a:lnTo>
                <a:lnTo>
                  <a:pt x="1329969" y="1419490"/>
                </a:lnTo>
                <a:lnTo>
                  <a:pt x="1329440" y="1412611"/>
                </a:lnTo>
                <a:lnTo>
                  <a:pt x="1329440" y="1405731"/>
                </a:lnTo>
                <a:lnTo>
                  <a:pt x="1330234" y="1232958"/>
                </a:lnTo>
                <a:lnTo>
                  <a:pt x="1153279" y="1231636"/>
                </a:lnTo>
                <a:lnTo>
                  <a:pt x="1146402" y="1231371"/>
                </a:lnTo>
                <a:lnTo>
                  <a:pt x="1139525" y="1231106"/>
                </a:lnTo>
                <a:lnTo>
                  <a:pt x="1132648" y="1230048"/>
                </a:lnTo>
                <a:lnTo>
                  <a:pt x="1125771" y="1228990"/>
                </a:lnTo>
                <a:lnTo>
                  <a:pt x="1119423" y="1227138"/>
                </a:lnTo>
                <a:lnTo>
                  <a:pt x="1112810" y="1225286"/>
                </a:lnTo>
                <a:lnTo>
                  <a:pt x="1106462" y="1223433"/>
                </a:lnTo>
                <a:lnTo>
                  <a:pt x="1100378" y="1221052"/>
                </a:lnTo>
                <a:lnTo>
                  <a:pt x="1094295" y="1218406"/>
                </a:lnTo>
                <a:lnTo>
                  <a:pt x="1088476" y="1215231"/>
                </a:lnTo>
                <a:lnTo>
                  <a:pt x="1082656" y="1212056"/>
                </a:lnTo>
                <a:lnTo>
                  <a:pt x="1077102" y="1208352"/>
                </a:lnTo>
                <a:lnTo>
                  <a:pt x="1071812" y="1204648"/>
                </a:lnTo>
                <a:lnTo>
                  <a:pt x="1066786" y="1200679"/>
                </a:lnTo>
                <a:lnTo>
                  <a:pt x="1062025" y="1196446"/>
                </a:lnTo>
                <a:lnTo>
                  <a:pt x="1057264" y="1192213"/>
                </a:lnTo>
                <a:lnTo>
                  <a:pt x="1052767" y="1187450"/>
                </a:lnTo>
                <a:lnTo>
                  <a:pt x="1048271" y="1182688"/>
                </a:lnTo>
                <a:lnTo>
                  <a:pt x="1044303" y="1177396"/>
                </a:lnTo>
                <a:lnTo>
                  <a:pt x="1040600" y="1172104"/>
                </a:lnTo>
                <a:lnTo>
                  <a:pt x="1036897" y="1166813"/>
                </a:lnTo>
                <a:lnTo>
                  <a:pt x="1033723" y="1161256"/>
                </a:lnTo>
                <a:lnTo>
                  <a:pt x="1030549" y="1155435"/>
                </a:lnTo>
                <a:lnTo>
                  <a:pt x="1027904" y="1149615"/>
                </a:lnTo>
                <a:lnTo>
                  <a:pt x="1025523" y="1143265"/>
                </a:lnTo>
                <a:lnTo>
                  <a:pt x="1023407" y="1137444"/>
                </a:lnTo>
                <a:lnTo>
                  <a:pt x="1021820" y="1130829"/>
                </a:lnTo>
                <a:lnTo>
                  <a:pt x="1020233" y="1124215"/>
                </a:lnTo>
                <a:lnTo>
                  <a:pt x="1019175" y="1117600"/>
                </a:lnTo>
                <a:lnTo>
                  <a:pt x="1018117" y="1111250"/>
                </a:lnTo>
                <a:lnTo>
                  <a:pt x="1017853" y="1104371"/>
                </a:lnTo>
                <a:lnTo>
                  <a:pt x="1017588" y="1097492"/>
                </a:lnTo>
                <a:lnTo>
                  <a:pt x="1017853" y="1090613"/>
                </a:lnTo>
                <a:lnTo>
                  <a:pt x="1018382" y="1083733"/>
                </a:lnTo>
                <a:lnTo>
                  <a:pt x="1019440" y="1077383"/>
                </a:lnTo>
                <a:lnTo>
                  <a:pt x="1020498" y="1070769"/>
                </a:lnTo>
                <a:lnTo>
                  <a:pt x="1022085" y="1064154"/>
                </a:lnTo>
                <a:lnTo>
                  <a:pt x="1024201" y="1057804"/>
                </a:lnTo>
                <a:lnTo>
                  <a:pt x="1026317" y="1051719"/>
                </a:lnTo>
                <a:lnTo>
                  <a:pt x="1028697" y="1045633"/>
                </a:lnTo>
                <a:lnTo>
                  <a:pt x="1031607" y="1039813"/>
                </a:lnTo>
                <a:lnTo>
                  <a:pt x="1034516" y="1033992"/>
                </a:lnTo>
                <a:lnTo>
                  <a:pt x="1037690" y="1028435"/>
                </a:lnTo>
                <a:lnTo>
                  <a:pt x="1041394" y="1023144"/>
                </a:lnTo>
                <a:lnTo>
                  <a:pt x="1045361" y="1017852"/>
                </a:lnTo>
                <a:lnTo>
                  <a:pt x="1049329" y="1012825"/>
                </a:lnTo>
                <a:lnTo>
                  <a:pt x="1053561" y="1008063"/>
                </a:lnTo>
                <a:lnTo>
                  <a:pt x="1058057" y="1003565"/>
                </a:lnTo>
                <a:lnTo>
                  <a:pt x="1062818" y="999067"/>
                </a:lnTo>
                <a:lnTo>
                  <a:pt x="1067844" y="994833"/>
                </a:lnTo>
                <a:lnTo>
                  <a:pt x="1073134" y="990865"/>
                </a:lnTo>
                <a:lnTo>
                  <a:pt x="1078689" y="987160"/>
                </a:lnTo>
                <a:lnTo>
                  <a:pt x="1083979" y="983721"/>
                </a:lnTo>
                <a:lnTo>
                  <a:pt x="1089798" y="980546"/>
                </a:lnTo>
                <a:lnTo>
                  <a:pt x="1095617" y="977635"/>
                </a:lnTo>
                <a:lnTo>
                  <a:pt x="1101701" y="975254"/>
                </a:lnTo>
                <a:lnTo>
                  <a:pt x="1108049" y="972873"/>
                </a:lnTo>
                <a:lnTo>
                  <a:pt x="1114133" y="970756"/>
                </a:lnTo>
                <a:lnTo>
                  <a:pt x="1120745" y="968904"/>
                </a:lnTo>
                <a:lnTo>
                  <a:pt x="1127358" y="967581"/>
                </a:lnTo>
                <a:lnTo>
                  <a:pt x="1134235" y="966258"/>
                </a:lnTo>
                <a:lnTo>
                  <a:pt x="1141112" y="965465"/>
                </a:lnTo>
                <a:lnTo>
                  <a:pt x="1147989" y="965200"/>
                </a:lnTo>
                <a:lnTo>
                  <a:pt x="1155131" y="964935"/>
                </a:lnTo>
                <a:lnTo>
                  <a:pt x="1332085" y="965994"/>
                </a:lnTo>
                <a:lnTo>
                  <a:pt x="1332879" y="793221"/>
                </a:lnTo>
                <a:lnTo>
                  <a:pt x="1333143" y="786342"/>
                </a:lnTo>
                <a:lnTo>
                  <a:pt x="1333672" y="779463"/>
                </a:lnTo>
                <a:lnTo>
                  <a:pt x="1334730" y="772583"/>
                </a:lnTo>
                <a:lnTo>
                  <a:pt x="1335788" y="765969"/>
                </a:lnTo>
                <a:lnTo>
                  <a:pt x="1337375" y="759883"/>
                </a:lnTo>
                <a:lnTo>
                  <a:pt x="1339227" y="753269"/>
                </a:lnTo>
                <a:lnTo>
                  <a:pt x="1341608" y="747448"/>
                </a:lnTo>
                <a:lnTo>
                  <a:pt x="1343988" y="741098"/>
                </a:lnTo>
                <a:lnTo>
                  <a:pt x="1346633" y="735013"/>
                </a:lnTo>
                <a:lnTo>
                  <a:pt x="1349807" y="729456"/>
                </a:lnTo>
                <a:lnTo>
                  <a:pt x="1353246" y="723900"/>
                </a:lnTo>
                <a:lnTo>
                  <a:pt x="1356684" y="718344"/>
                </a:lnTo>
                <a:lnTo>
                  <a:pt x="1360652" y="713317"/>
                </a:lnTo>
                <a:lnTo>
                  <a:pt x="1364355" y="708290"/>
                </a:lnTo>
                <a:lnTo>
                  <a:pt x="1368852" y="703527"/>
                </a:lnTo>
                <a:lnTo>
                  <a:pt x="1373348" y="698765"/>
                </a:lnTo>
                <a:lnTo>
                  <a:pt x="1378109" y="694267"/>
                </a:lnTo>
                <a:lnTo>
                  <a:pt x="1383135" y="690298"/>
                </a:lnTo>
                <a:lnTo>
                  <a:pt x="1388161" y="686329"/>
                </a:lnTo>
                <a:lnTo>
                  <a:pt x="1393451" y="682890"/>
                </a:lnTo>
                <a:lnTo>
                  <a:pt x="1399270" y="679186"/>
                </a:lnTo>
                <a:lnTo>
                  <a:pt x="1404824" y="676275"/>
                </a:lnTo>
                <a:lnTo>
                  <a:pt x="1410908" y="673365"/>
                </a:lnTo>
                <a:lnTo>
                  <a:pt x="1416992" y="670454"/>
                </a:lnTo>
                <a:lnTo>
                  <a:pt x="1423075" y="668073"/>
                </a:lnTo>
                <a:lnTo>
                  <a:pt x="1429688" y="666221"/>
                </a:lnTo>
                <a:lnTo>
                  <a:pt x="1436036" y="664369"/>
                </a:lnTo>
                <a:lnTo>
                  <a:pt x="1442649" y="662781"/>
                </a:lnTo>
                <a:lnTo>
                  <a:pt x="1449261" y="661988"/>
                </a:lnTo>
                <a:lnTo>
                  <a:pt x="1456138" y="660929"/>
                </a:lnTo>
                <a:lnTo>
                  <a:pt x="1463280" y="660400"/>
                </a:lnTo>
                <a:close/>
                <a:moveTo>
                  <a:pt x="714108" y="0"/>
                </a:moveTo>
                <a:lnTo>
                  <a:pt x="723364" y="0"/>
                </a:lnTo>
                <a:lnTo>
                  <a:pt x="732621" y="264"/>
                </a:lnTo>
                <a:lnTo>
                  <a:pt x="741349" y="529"/>
                </a:lnTo>
                <a:lnTo>
                  <a:pt x="750606" y="1058"/>
                </a:lnTo>
                <a:lnTo>
                  <a:pt x="759599" y="2115"/>
                </a:lnTo>
                <a:lnTo>
                  <a:pt x="768591" y="3173"/>
                </a:lnTo>
                <a:lnTo>
                  <a:pt x="777319" y="4495"/>
                </a:lnTo>
                <a:lnTo>
                  <a:pt x="786312" y="5817"/>
                </a:lnTo>
                <a:lnTo>
                  <a:pt x="795040" y="7404"/>
                </a:lnTo>
                <a:lnTo>
                  <a:pt x="803503" y="9520"/>
                </a:lnTo>
                <a:lnTo>
                  <a:pt x="812231" y="11635"/>
                </a:lnTo>
                <a:lnTo>
                  <a:pt x="820959" y="14015"/>
                </a:lnTo>
                <a:lnTo>
                  <a:pt x="829158" y="16395"/>
                </a:lnTo>
                <a:lnTo>
                  <a:pt x="837622" y="19039"/>
                </a:lnTo>
                <a:lnTo>
                  <a:pt x="845821" y="21948"/>
                </a:lnTo>
                <a:lnTo>
                  <a:pt x="853755" y="24856"/>
                </a:lnTo>
                <a:lnTo>
                  <a:pt x="861954" y="28294"/>
                </a:lnTo>
                <a:lnTo>
                  <a:pt x="869889" y="31732"/>
                </a:lnTo>
                <a:lnTo>
                  <a:pt x="877559" y="35434"/>
                </a:lnTo>
                <a:lnTo>
                  <a:pt x="885493" y="39136"/>
                </a:lnTo>
                <a:lnTo>
                  <a:pt x="892899" y="43102"/>
                </a:lnTo>
                <a:lnTo>
                  <a:pt x="900569" y="47333"/>
                </a:lnTo>
                <a:lnTo>
                  <a:pt x="907710" y="51299"/>
                </a:lnTo>
                <a:lnTo>
                  <a:pt x="915116" y="56059"/>
                </a:lnTo>
                <a:lnTo>
                  <a:pt x="922257" y="60554"/>
                </a:lnTo>
                <a:lnTo>
                  <a:pt x="929398" y="65314"/>
                </a:lnTo>
                <a:lnTo>
                  <a:pt x="936274" y="70338"/>
                </a:lnTo>
                <a:lnTo>
                  <a:pt x="943151" y="75362"/>
                </a:lnTo>
                <a:lnTo>
                  <a:pt x="949763" y="80915"/>
                </a:lnTo>
                <a:lnTo>
                  <a:pt x="956111" y="86204"/>
                </a:lnTo>
                <a:lnTo>
                  <a:pt x="962458" y="91757"/>
                </a:lnTo>
                <a:lnTo>
                  <a:pt x="968806" y="97575"/>
                </a:lnTo>
                <a:lnTo>
                  <a:pt x="974889" y="103392"/>
                </a:lnTo>
                <a:lnTo>
                  <a:pt x="980972" y="109474"/>
                </a:lnTo>
                <a:lnTo>
                  <a:pt x="986526" y="115556"/>
                </a:lnTo>
                <a:lnTo>
                  <a:pt x="992080" y="121902"/>
                </a:lnTo>
                <a:lnTo>
                  <a:pt x="997635" y="128513"/>
                </a:lnTo>
                <a:lnTo>
                  <a:pt x="1002924" y="134859"/>
                </a:lnTo>
                <a:lnTo>
                  <a:pt x="1008214" y="141470"/>
                </a:lnTo>
                <a:lnTo>
                  <a:pt x="1013239" y="148345"/>
                </a:lnTo>
                <a:lnTo>
                  <a:pt x="1018000" y="155220"/>
                </a:lnTo>
                <a:lnTo>
                  <a:pt x="1022761" y="162360"/>
                </a:lnTo>
                <a:lnTo>
                  <a:pt x="1027257" y="169499"/>
                </a:lnTo>
                <a:lnTo>
                  <a:pt x="1031489" y="176903"/>
                </a:lnTo>
                <a:lnTo>
                  <a:pt x="1035720" y="184043"/>
                </a:lnTo>
                <a:lnTo>
                  <a:pt x="1039688" y="191711"/>
                </a:lnTo>
                <a:lnTo>
                  <a:pt x="1043655" y="199115"/>
                </a:lnTo>
                <a:lnTo>
                  <a:pt x="1047093" y="206784"/>
                </a:lnTo>
                <a:lnTo>
                  <a:pt x="1050532" y="214717"/>
                </a:lnTo>
                <a:lnTo>
                  <a:pt x="1053705" y="222650"/>
                </a:lnTo>
                <a:lnTo>
                  <a:pt x="1057144" y="230318"/>
                </a:lnTo>
                <a:lnTo>
                  <a:pt x="1059788" y="238780"/>
                </a:lnTo>
                <a:lnTo>
                  <a:pt x="1062433" y="246713"/>
                </a:lnTo>
                <a:lnTo>
                  <a:pt x="1064814" y="255175"/>
                </a:lnTo>
                <a:lnTo>
                  <a:pt x="1067194" y="263372"/>
                </a:lnTo>
                <a:lnTo>
                  <a:pt x="1069310" y="271834"/>
                </a:lnTo>
                <a:lnTo>
                  <a:pt x="1070897" y="280031"/>
                </a:lnTo>
                <a:lnTo>
                  <a:pt x="1072484" y="288757"/>
                </a:lnTo>
                <a:lnTo>
                  <a:pt x="1074071" y="297219"/>
                </a:lnTo>
                <a:lnTo>
                  <a:pt x="1075129" y="305945"/>
                </a:lnTo>
                <a:lnTo>
                  <a:pt x="1076186" y="314936"/>
                </a:lnTo>
                <a:lnTo>
                  <a:pt x="1076980" y="323397"/>
                </a:lnTo>
                <a:lnTo>
                  <a:pt x="1077509" y="332388"/>
                </a:lnTo>
                <a:lnTo>
                  <a:pt x="1077773" y="341379"/>
                </a:lnTo>
                <a:lnTo>
                  <a:pt x="1077773" y="350369"/>
                </a:lnTo>
                <a:lnTo>
                  <a:pt x="1077509" y="359360"/>
                </a:lnTo>
                <a:lnTo>
                  <a:pt x="1077244" y="368350"/>
                </a:lnTo>
                <a:lnTo>
                  <a:pt x="1076716" y="377341"/>
                </a:lnTo>
                <a:lnTo>
                  <a:pt x="1075658" y="385803"/>
                </a:lnTo>
                <a:lnTo>
                  <a:pt x="1074600" y="394793"/>
                </a:lnTo>
                <a:lnTo>
                  <a:pt x="1073277" y="403519"/>
                </a:lnTo>
                <a:lnTo>
                  <a:pt x="1071955" y="411981"/>
                </a:lnTo>
                <a:lnTo>
                  <a:pt x="1070103" y="420707"/>
                </a:lnTo>
                <a:lnTo>
                  <a:pt x="1068252" y="428905"/>
                </a:lnTo>
                <a:lnTo>
                  <a:pt x="1065872" y="437366"/>
                </a:lnTo>
                <a:lnTo>
                  <a:pt x="1063756" y="445564"/>
                </a:lnTo>
                <a:lnTo>
                  <a:pt x="1061111" y="454026"/>
                </a:lnTo>
                <a:lnTo>
                  <a:pt x="1058466" y="461958"/>
                </a:lnTo>
                <a:lnTo>
                  <a:pt x="1055557" y="469891"/>
                </a:lnTo>
                <a:lnTo>
                  <a:pt x="1052383" y="478089"/>
                </a:lnTo>
                <a:lnTo>
                  <a:pt x="1048945" y="485757"/>
                </a:lnTo>
                <a:lnTo>
                  <a:pt x="1045506" y="493426"/>
                </a:lnTo>
                <a:lnTo>
                  <a:pt x="1041804" y="501358"/>
                </a:lnTo>
                <a:lnTo>
                  <a:pt x="1038101" y="508762"/>
                </a:lnTo>
                <a:lnTo>
                  <a:pt x="1033869" y="516166"/>
                </a:lnTo>
                <a:lnTo>
                  <a:pt x="1029637" y="523570"/>
                </a:lnTo>
                <a:lnTo>
                  <a:pt x="1025141" y="530710"/>
                </a:lnTo>
                <a:lnTo>
                  <a:pt x="1020380" y="537850"/>
                </a:lnTo>
                <a:lnTo>
                  <a:pt x="1015620" y="544725"/>
                </a:lnTo>
                <a:lnTo>
                  <a:pt x="1010859" y="551864"/>
                </a:lnTo>
                <a:lnTo>
                  <a:pt x="1005834" y="558211"/>
                </a:lnTo>
                <a:lnTo>
                  <a:pt x="1000544" y="564821"/>
                </a:lnTo>
                <a:lnTo>
                  <a:pt x="995254" y="571432"/>
                </a:lnTo>
                <a:lnTo>
                  <a:pt x="989436" y="578043"/>
                </a:lnTo>
                <a:lnTo>
                  <a:pt x="983882" y="584125"/>
                </a:lnTo>
                <a:lnTo>
                  <a:pt x="977798" y="590207"/>
                </a:lnTo>
                <a:lnTo>
                  <a:pt x="971980" y="596024"/>
                </a:lnTo>
                <a:lnTo>
                  <a:pt x="965632" y="601842"/>
                </a:lnTo>
                <a:lnTo>
                  <a:pt x="959549" y="607659"/>
                </a:lnTo>
                <a:lnTo>
                  <a:pt x="953201" y="612948"/>
                </a:lnTo>
                <a:lnTo>
                  <a:pt x="946325" y="618501"/>
                </a:lnTo>
                <a:lnTo>
                  <a:pt x="939713" y="623789"/>
                </a:lnTo>
                <a:lnTo>
                  <a:pt x="933100" y="628813"/>
                </a:lnTo>
                <a:lnTo>
                  <a:pt x="926224" y="633573"/>
                </a:lnTo>
                <a:lnTo>
                  <a:pt x="919083" y="638333"/>
                </a:lnTo>
                <a:lnTo>
                  <a:pt x="911942" y="642828"/>
                </a:lnTo>
                <a:lnTo>
                  <a:pt x="904536" y="647323"/>
                </a:lnTo>
                <a:lnTo>
                  <a:pt x="897131" y="651290"/>
                </a:lnTo>
                <a:lnTo>
                  <a:pt x="889461" y="655521"/>
                </a:lnTo>
                <a:lnTo>
                  <a:pt x="881791" y="659487"/>
                </a:lnTo>
                <a:lnTo>
                  <a:pt x="874120" y="663189"/>
                </a:lnTo>
                <a:lnTo>
                  <a:pt x="866186" y="666627"/>
                </a:lnTo>
                <a:lnTo>
                  <a:pt x="857987" y="670064"/>
                </a:lnTo>
                <a:lnTo>
                  <a:pt x="850052" y="672973"/>
                </a:lnTo>
                <a:lnTo>
                  <a:pt x="841853" y="676146"/>
                </a:lnTo>
                <a:lnTo>
                  <a:pt x="833654" y="679055"/>
                </a:lnTo>
                <a:lnTo>
                  <a:pt x="825455" y="681699"/>
                </a:lnTo>
                <a:lnTo>
                  <a:pt x="816992" y="684079"/>
                </a:lnTo>
                <a:lnTo>
                  <a:pt x="808264" y="686195"/>
                </a:lnTo>
                <a:lnTo>
                  <a:pt x="799800" y="688310"/>
                </a:lnTo>
                <a:lnTo>
                  <a:pt x="791072" y="690161"/>
                </a:lnTo>
                <a:lnTo>
                  <a:pt x="782609" y="691483"/>
                </a:lnTo>
                <a:lnTo>
                  <a:pt x="773616" y="693070"/>
                </a:lnTo>
                <a:lnTo>
                  <a:pt x="764624" y="694128"/>
                </a:lnTo>
                <a:lnTo>
                  <a:pt x="755632" y="695185"/>
                </a:lnTo>
                <a:lnTo>
                  <a:pt x="746639" y="695714"/>
                </a:lnTo>
                <a:lnTo>
                  <a:pt x="737647" y="696243"/>
                </a:lnTo>
                <a:lnTo>
                  <a:pt x="728390" y="696507"/>
                </a:lnTo>
                <a:lnTo>
                  <a:pt x="719133" y="696507"/>
                </a:lnTo>
                <a:lnTo>
                  <a:pt x="709876" y="696507"/>
                </a:lnTo>
                <a:lnTo>
                  <a:pt x="700883" y="695979"/>
                </a:lnTo>
                <a:lnTo>
                  <a:pt x="691891" y="695450"/>
                </a:lnTo>
                <a:lnTo>
                  <a:pt x="682898" y="694392"/>
                </a:lnTo>
                <a:lnTo>
                  <a:pt x="673906" y="693599"/>
                </a:lnTo>
                <a:lnTo>
                  <a:pt x="664913" y="692541"/>
                </a:lnTo>
                <a:lnTo>
                  <a:pt x="656186" y="690954"/>
                </a:lnTo>
                <a:lnTo>
                  <a:pt x="647458" y="689103"/>
                </a:lnTo>
                <a:lnTo>
                  <a:pt x="638730" y="687252"/>
                </a:lnTo>
                <a:lnTo>
                  <a:pt x="630266" y="684872"/>
                </a:lnTo>
                <a:lnTo>
                  <a:pt x="621538" y="683021"/>
                </a:lnTo>
                <a:lnTo>
                  <a:pt x="613339" y="680113"/>
                </a:lnTo>
                <a:lnTo>
                  <a:pt x="604876" y="677468"/>
                </a:lnTo>
                <a:lnTo>
                  <a:pt x="596676" y="674824"/>
                </a:lnTo>
                <a:lnTo>
                  <a:pt x="588478" y="671651"/>
                </a:lnTo>
                <a:lnTo>
                  <a:pt x="580543" y="668213"/>
                </a:lnTo>
                <a:lnTo>
                  <a:pt x="572873" y="665040"/>
                </a:lnTo>
                <a:lnTo>
                  <a:pt x="564674" y="661603"/>
                </a:lnTo>
                <a:lnTo>
                  <a:pt x="557004" y="657636"/>
                </a:lnTo>
                <a:lnTo>
                  <a:pt x="549598" y="653405"/>
                </a:lnTo>
                <a:lnTo>
                  <a:pt x="541928" y="649439"/>
                </a:lnTo>
                <a:lnTo>
                  <a:pt x="534787" y="645208"/>
                </a:lnTo>
                <a:lnTo>
                  <a:pt x="527382" y="640713"/>
                </a:lnTo>
                <a:lnTo>
                  <a:pt x="520241" y="635953"/>
                </a:lnTo>
                <a:lnTo>
                  <a:pt x="513364" y="631193"/>
                </a:lnTo>
                <a:lnTo>
                  <a:pt x="506223" y="626169"/>
                </a:lnTo>
                <a:lnTo>
                  <a:pt x="499611" y="621145"/>
                </a:lnTo>
                <a:lnTo>
                  <a:pt x="492734" y="615592"/>
                </a:lnTo>
                <a:lnTo>
                  <a:pt x="486122" y="610303"/>
                </a:lnTo>
                <a:lnTo>
                  <a:pt x="480039" y="604750"/>
                </a:lnTo>
                <a:lnTo>
                  <a:pt x="473691" y="598933"/>
                </a:lnTo>
                <a:lnTo>
                  <a:pt x="467873" y="593115"/>
                </a:lnTo>
                <a:lnTo>
                  <a:pt x="461790" y="587298"/>
                </a:lnTo>
                <a:lnTo>
                  <a:pt x="455971" y="580952"/>
                </a:lnTo>
                <a:lnTo>
                  <a:pt x="450152" y="574605"/>
                </a:lnTo>
                <a:lnTo>
                  <a:pt x="444863" y="568523"/>
                </a:lnTo>
                <a:lnTo>
                  <a:pt x="439573" y="561913"/>
                </a:lnTo>
                <a:lnTo>
                  <a:pt x="434283" y="555038"/>
                </a:lnTo>
                <a:lnTo>
                  <a:pt x="429258" y="548162"/>
                </a:lnTo>
                <a:lnTo>
                  <a:pt x="424497" y="541287"/>
                </a:lnTo>
                <a:lnTo>
                  <a:pt x="419737" y="534148"/>
                </a:lnTo>
                <a:lnTo>
                  <a:pt x="415240" y="527008"/>
                </a:lnTo>
                <a:lnTo>
                  <a:pt x="411009" y="519868"/>
                </a:lnTo>
                <a:lnTo>
                  <a:pt x="406777" y="512464"/>
                </a:lnTo>
                <a:lnTo>
                  <a:pt x="402545" y="505060"/>
                </a:lnTo>
                <a:lnTo>
                  <a:pt x="398842" y="497392"/>
                </a:lnTo>
                <a:lnTo>
                  <a:pt x="395140" y="489988"/>
                </a:lnTo>
                <a:lnTo>
                  <a:pt x="391966" y="481791"/>
                </a:lnTo>
                <a:lnTo>
                  <a:pt x="388792" y="474122"/>
                </a:lnTo>
                <a:lnTo>
                  <a:pt x="385618" y="466189"/>
                </a:lnTo>
                <a:lnTo>
                  <a:pt x="382709" y="458256"/>
                </a:lnTo>
                <a:lnTo>
                  <a:pt x="380064" y="449795"/>
                </a:lnTo>
                <a:lnTo>
                  <a:pt x="377684" y="441862"/>
                </a:lnTo>
                <a:lnTo>
                  <a:pt x="375303" y="433400"/>
                </a:lnTo>
                <a:lnTo>
                  <a:pt x="373187" y="425203"/>
                </a:lnTo>
                <a:lnTo>
                  <a:pt x="371336" y="416477"/>
                </a:lnTo>
                <a:lnTo>
                  <a:pt x="370014" y="407750"/>
                </a:lnTo>
                <a:lnTo>
                  <a:pt x="368427" y="399289"/>
                </a:lnTo>
                <a:lnTo>
                  <a:pt x="367369" y="390562"/>
                </a:lnTo>
                <a:lnTo>
                  <a:pt x="366311" y="382101"/>
                </a:lnTo>
                <a:lnTo>
                  <a:pt x="365517" y="373110"/>
                </a:lnTo>
                <a:lnTo>
                  <a:pt x="364988" y="364120"/>
                </a:lnTo>
                <a:lnTo>
                  <a:pt x="364724" y="355129"/>
                </a:lnTo>
                <a:lnTo>
                  <a:pt x="364724" y="346403"/>
                </a:lnTo>
                <a:lnTo>
                  <a:pt x="364988" y="337412"/>
                </a:lnTo>
                <a:lnTo>
                  <a:pt x="365253" y="328422"/>
                </a:lnTo>
                <a:lnTo>
                  <a:pt x="365782" y="319695"/>
                </a:lnTo>
                <a:lnTo>
                  <a:pt x="366575" y="310705"/>
                </a:lnTo>
                <a:lnTo>
                  <a:pt x="367898" y="301979"/>
                </a:lnTo>
                <a:lnTo>
                  <a:pt x="368956" y="292988"/>
                </a:lnTo>
                <a:lnTo>
                  <a:pt x="370542" y="284791"/>
                </a:lnTo>
                <a:lnTo>
                  <a:pt x="372394" y="276064"/>
                </a:lnTo>
                <a:lnTo>
                  <a:pt x="374245" y="267603"/>
                </a:lnTo>
                <a:lnTo>
                  <a:pt x="376626" y="259141"/>
                </a:lnTo>
                <a:lnTo>
                  <a:pt x="378477" y="250944"/>
                </a:lnTo>
                <a:lnTo>
                  <a:pt x="381386" y="242746"/>
                </a:lnTo>
                <a:lnTo>
                  <a:pt x="384031" y="234549"/>
                </a:lnTo>
                <a:lnTo>
                  <a:pt x="386940" y="226616"/>
                </a:lnTo>
                <a:lnTo>
                  <a:pt x="390114" y="218683"/>
                </a:lnTo>
                <a:lnTo>
                  <a:pt x="393553" y="210750"/>
                </a:lnTo>
                <a:lnTo>
                  <a:pt x="396991" y="203082"/>
                </a:lnTo>
                <a:lnTo>
                  <a:pt x="400694" y="195678"/>
                </a:lnTo>
                <a:lnTo>
                  <a:pt x="404396" y="187745"/>
                </a:lnTo>
                <a:lnTo>
                  <a:pt x="408628" y="180341"/>
                </a:lnTo>
                <a:lnTo>
                  <a:pt x="412860" y="173201"/>
                </a:lnTo>
                <a:lnTo>
                  <a:pt x="417356" y="165797"/>
                </a:lnTo>
                <a:lnTo>
                  <a:pt x="422117" y="158658"/>
                </a:lnTo>
                <a:lnTo>
                  <a:pt x="426878" y="151783"/>
                </a:lnTo>
                <a:lnTo>
                  <a:pt x="431638" y="144907"/>
                </a:lnTo>
                <a:lnTo>
                  <a:pt x="436664" y="138297"/>
                </a:lnTo>
                <a:lnTo>
                  <a:pt x="441953" y="131686"/>
                </a:lnTo>
                <a:lnTo>
                  <a:pt x="447243" y="125075"/>
                </a:lnTo>
                <a:lnTo>
                  <a:pt x="453062" y="118993"/>
                </a:lnTo>
                <a:lnTo>
                  <a:pt x="458616" y="112647"/>
                </a:lnTo>
                <a:lnTo>
                  <a:pt x="464434" y="106301"/>
                </a:lnTo>
                <a:lnTo>
                  <a:pt x="470518" y="100483"/>
                </a:lnTo>
                <a:lnTo>
                  <a:pt x="476865" y="94666"/>
                </a:lnTo>
                <a:lnTo>
                  <a:pt x="482948" y="89113"/>
                </a:lnTo>
                <a:lnTo>
                  <a:pt x="489560" y="83560"/>
                </a:lnTo>
                <a:lnTo>
                  <a:pt x="496172" y="78271"/>
                </a:lnTo>
                <a:lnTo>
                  <a:pt x="502520" y="72983"/>
                </a:lnTo>
                <a:lnTo>
                  <a:pt x="509397" y="67958"/>
                </a:lnTo>
                <a:lnTo>
                  <a:pt x="516538" y="62934"/>
                </a:lnTo>
                <a:lnTo>
                  <a:pt x="523414" y="58175"/>
                </a:lnTo>
                <a:lnTo>
                  <a:pt x="530820" y="53679"/>
                </a:lnTo>
                <a:lnTo>
                  <a:pt x="537961" y="49184"/>
                </a:lnTo>
                <a:lnTo>
                  <a:pt x="545367" y="45217"/>
                </a:lnTo>
                <a:lnTo>
                  <a:pt x="553301" y="40987"/>
                </a:lnTo>
                <a:lnTo>
                  <a:pt x="560707" y="37020"/>
                </a:lnTo>
                <a:lnTo>
                  <a:pt x="568377" y="33583"/>
                </a:lnTo>
                <a:lnTo>
                  <a:pt x="576311" y="29881"/>
                </a:lnTo>
                <a:lnTo>
                  <a:pt x="584510" y="26707"/>
                </a:lnTo>
                <a:lnTo>
                  <a:pt x="592445" y="23534"/>
                </a:lnTo>
                <a:lnTo>
                  <a:pt x="600379" y="20361"/>
                </a:lnTo>
                <a:lnTo>
                  <a:pt x="608843" y="17717"/>
                </a:lnTo>
                <a:lnTo>
                  <a:pt x="617042" y="15073"/>
                </a:lnTo>
                <a:lnTo>
                  <a:pt x="625505" y="12693"/>
                </a:lnTo>
                <a:lnTo>
                  <a:pt x="633969" y="10313"/>
                </a:lnTo>
                <a:lnTo>
                  <a:pt x="642697" y="8462"/>
                </a:lnTo>
                <a:lnTo>
                  <a:pt x="651425" y="6875"/>
                </a:lnTo>
                <a:lnTo>
                  <a:pt x="659888" y="5024"/>
                </a:lnTo>
                <a:lnTo>
                  <a:pt x="668881" y="3702"/>
                </a:lnTo>
                <a:lnTo>
                  <a:pt x="677873" y="2644"/>
                </a:lnTo>
                <a:lnTo>
                  <a:pt x="686601" y="1851"/>
                </a:lnTo>
                <a:lnTo>
                  <a:pt x="695858" y="793"/>
                </a:lnTo>
                <a:lnTo>
                  <a:pt x="704851" y="264"/>
                </a:lnTo>
                <a:lnTo>
                  <a:pt x="714108" y="0"/>
                </a:lnTo>
                <a:close/>
              </a:path>
            </a:pathLst>
          </a:custGeom>
          <a:solidFill>
            <a:srgbClr val="C00000"/>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383337346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randombar(horizontal)">
                                          <p:cBhvr>
                                            <p:cTn id="7" dur="500"/>
                                            <p:tgtEl>
                                              <p:spTgt spid="147"/>
                                            </p:tgtEl>
                                          </p:cBhvr>
                                        </p:animEffect>
                                      </p:childTnLst>
                                    </p:cTn>
                                  </p:par>
                                  <p:par>
                                    <p:cTn id="8" presetID="2" presetClass="entr" presetSubtype="2" fill="hold" grpId="0" nodeType="withEffect" p14:presetBounceEnd="20000">
                                      <p:stCondLst>
                                        <p:cond delay="0"/>
                                      </p:stCondLst>
                                      <p:childTnLst>
                                        <p:set>
                                          <p:cBhvr>
                                            <p:cTn id="9" dur="1" fill="hold">
                                              <p:stCondLst>
                                                <p:cond delay="0"/>
                                              </p:stCondLst>
                                            </p:cTn>
                                            <p:tgtEl>
                                              <p:spTgt spid="151"/>
                                            </p:tgtEl>
                                            <p:attrNameLst>
                                              <p:attrName>style.visibility</p:attrName>
                                            </p:attrNameLst>
                                          </p:cBhvr>
                                          <p:to>
                                            <p:strVal val="visible"/>
                                          </p:to>
                                        </p:set>
                                        <p:anim calcmode="lin" valueType="num" p14:bounceEnd="20000">
                                          <p:cBhvr additive="base">
                                            <p:cTn id="10" dur="500" fill="hold"/>
                                            <p:tgtEl>
                                              <p:spTgt spid="151"/>
                                            </p:tgtEl>
                                            <p:attrNameLst>
                                              <p:attrName>ppt_x</p:attrName>
                                            </p:attrNameLst>
                                          </p:cBhvr>
                                          <p:tavLst>
                                            <p:tav tm="0">
                                              <p:val>
                                                <p:strVal val="1+#ppt_w/2"/>
                                              </p:val>
                                            </p:tav>
                                            <p:tav tm="100000">
                                              <p:val>
                                                <p:strVal val="#ppt_x"/>
                                              </p:val>
                                            </p:tav>
                                          </p:tavLst>
                                        </p:anim>
                                        <p:anim calcmode="lin" valueType="num" p14:bounceEnd="20000">
                                          <p:cBhvr additive="base">
                                            <p:cTn id="11" dur="500" fill="hold"/>
                                            <p:tgtEl>
                                              <p:spTgt spid="15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500"/>
                                            <p:tgtEl>
                                              <p:spTgt spid="15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 calcmode="lin" valueType="num">
                                          <p:cBhvr additive="base">
                                            <p:cTn id="19" dur="500" fill="hold"/>
                                            <p:tgtEl>
                                              <p:spTgt spid="153"/>
                                            </p:tgtEl>
                                            <p:attrNameLst>
                                              <p:attrName>ppt_x</p:attrName>
                                            </p:attrNameLst>
                                          </p:cBhvr>
                                          <p:tavLst>
                                            <p:tav tm="0">
                                              <p:val>
                                                <p:strVal val="1+#ppt_w/2"/>
                                              </p:val>
                                            </p:tav>
                                            <p:tav tm="100000">
                                              <p:val>
                                                <p:strVal val="#ppt_x"/>
                                              </p:val>
                                            </p:tav>
                                          </p:tavLst>
                                        </p:anim>
                                        <p:anim calcmode="lin" valueType="num">
                                          <p:cBhvr additive="base">
                                            <p:cTn id="20" dur="500" fill="hold"/>
                                            <p:tgtEl>
                                              <p:spTgt spid="1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154"/>
                                            </p:tgtEl>
                                            <p:attrNameLst>
                                              <p:attrName>style.visibility</p:attrName>
                                            </p:attrNameLst>
                                          </p:cBhvr>
                                          <p:to>
                                            <p:strVal val="visible"/>
                                          </p:to>
                                        </p:set>
                                        <p:animEffect transition="in" filter="strips(downRight)">
                                          <p:cBhvr>
                                            <p:cTn id="24" dur="750"/>
                                            <p:tgtEl>
                                              <p:spTgt spid="154"/>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50"/>
                                            </p:tgtEl>
                                            <p:attrNameLst>
                                              <p:attrName>style.visibility</p:attrName>
                                            </p:attrNameLst>
                                          </p:cBhvr>
                                          <p:to>
                                            <p:strVal val="visible"/>
                                          </p:to>
                                        </p:set>
                                        <p:animEffect transition="in" filter="fade">
                                          <p:cBhvr>
                                            <p:cTn id="27" dur="1000"/>
                                            <p:tgtEl>
                                              <p:spTgt spid="150"/>
                                            </p:tgtEl>
                                          </p:cBhvr>
                                        </p:animEffect>
                                        <p:anim calcmode="lin" valueType="num">
                                          <p:cBhvr>
                                            <p:cTn id="28" dur="1000" fill="hold"/>
                                            <p:tgtEl>
                                              <p:spTgt spid="150"/>
                                            </p:tgtEl>
                                            <p:attrNameLst>
                                              <p:attrName>ppt_x</p:attrName>
                                            </p:attrNameLst>
                                          </p:cBhvr>
                                          <p:tavLst>
                                            <p:tav tm="0">
                                              <p:val>
                                                <p:strVal val="#ppt_x"/>
                                              </p:val>
                                            </p:tav>
                                            <p:tav tm="100000">
                                              <p:val>
                                                <p:strVal val="#ppt_x"/>
                                              </p:val>
                                            </p:tav>
                                          </p:tavLst>
                                        </p:anim>
                                        <p:anim calcmode="lin" valueType="num">
                                          <p:cBhvr>
                                            <p:cTn id="29" dur="1000" fill="hold"/>
                                            <p:tgtEl>
                                              <p:spTgt spid="15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randombar(horizontal)">
                                          <p:cBhvr>
                                            <p:cTn id="33"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1" grpId="0"/>
          <p:bldP spid="152" grpId="0"/>
          <p:bldP spid="153" grpId="0"/>
          <p:bldP spid="154" grpId="0"/>
          <p:bldP spid="155"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47"/>
                                            </p:tgtEl>
                                            <p:attrNameLst>
                                              <p:attrName>style.visibility</p:attrName>
                                            </p:attrNameLst>
                                          </p:cBhvr>
                                          <p:to>
                                            <p:strVal val="visible"/>
                                          </p:to>
                                        </p:set>
                                        <p:animEffect transition="in" filter="randombar(horizontal)">
                                          <p:cBhvr>
                                            <p:cTn id="7" dur="500"/>
                                            <p:tgtEl>
                                              <p:spTgt spid="147"/>
                                            </p:tgtEl>
                                          </p:cBhvr>
                                        </p:animEffect>
                                      </p:childTnLst>
                                    </p:cTn>
                                  </p:par>
                                  <p:par>
                                    <p:cTn id="8" presetID="2" presetClass="entr" presetSubtype="2" fill="hold" grpId="0" nodeType="withEffect">
                                      <p:stCondLst>
                                        <p:cond delay="0"/>
                                      </p:stCondLst>
                                      <p:childTnLst>
                                        <p:set>
                                          <p:cBhvr>
                                            <p:cTn id="9" dur="1" fill="hold">
                                              <p:stCondLst>
                                                <p:cond delay="0"/>
                                              </p:stCondLst>
                                            </p:cTn>
                                            <p:tgtEl>
                                              <p:spTgt spid="151"/>
                                            </p:tgtEl>
                                            <p:attrNameLst>
                                              <p:attrName>style.visibility</p:attrName>
                                            </p:attrNameLst>
                                          </p:cBhvr>
                                          <p:to>
                                            <p:strVal val="visible"/>
                                          </p:to>
                                        </p:set>
                                        <p:anim calcmode="lin" valueType="num">
                                          <p:cBhvr additive="base">
                                            <p:cTn id="10" dur="500" fill="hold"/>
                                            <p:tgtEl>
                                              <p:spTgt spid="151"/>
                                            </p:tgtEl>
                                            <p:attrNameLst>
                                              <p:attrName>ppt_x</p:attrName>
                                            </p:attrNameLst>
                                          </p:cBhvr>
                                          <p:tavLst>
                                            <p:tav tm="0">
                                              <p:val>
                                                <p:strVal val="1+#ppt_w/2"/>
                                              </p:val>
                                            </p:tav>
                                            <p:tav tm="100000">
                                              <p:val>
                                                <p:strVal val="#ppt_x"/>
                                              </p:val>
                                            </p:tav>
                                          </p:tavLst>
                                        </p:anim>
                                        <p:anim calcmode="lin" valueType="num">
                                          <p:cBhvr additive="base">
                                            <p:cTn id="11" dur="500" fill="hold"/>
                                            <p:tgtEl>
                                              <p:spTgt spid="151"/>
                                            </p:tgtEl>
                                            <p:attrNameLst>
                                              <p:attrName>ppt_y</p:attrName>
                                            </p:attrNameLst>
                                          </p:cBhvr>
                                          <p:tavLst>
                                            <p:tav tm="0">
                                              <p:val>
                                                <p:strVal val="#ppt_y"/>
                                              </p:val>
                                            </p:tav>
                                            <p:tav tm="100000">
                                              <p:val>
                                                <p:strVal val="#ppt_y"/>
                                              </p:val>
                                            </p:tav>
                                          </p:tavLst>
                                        </p:anim>
                                      </p:childTnLst>
                                    </p:cTn>
                                  </p:par>
                                </p:childTnLst>
                              </p:cTn>
                            </p:par>
                            <p:par>
                              <p:cTn id="12" fill="hold">
                                <p:stCondLst>
                                  <p:cond delay="500"/>
                                </p:stCondLst>
                                <p:childTnLst>
                                  <p:par>
                                    <p:cTn id="13" presetID="22" presetClass="entr" presetSubtype="1" fill="hold" grpId="0" nodeType="afterEffect">
                                      <p:stCondLst>
                                        <p:cond delay="0"/>
                                      </p:stCondLst>
                                      <p:childTnLst>
                                        <p:set>
                                          <p:cBhvr>
                                            <p:cTn id="14" dur="1" fill="hold">
                                              <p:stCondLst>
                                                <p:cond delay="0"/>
                                              </p:stCondLst>
                                            </p:cTn>
                                            <p:tgtEl>
                                              <p:spTgt spid="152"/>
                                            </p:tgtEl>
                                            <p:attrNameLst>
                                              <p:attrName>style.visibility</p:attrName>
                                            </p:attrNameLst>
                                          </p:cBhvr>
                                          <p:to>
                                            <p:strVal val="visible"/>
                                          </p:to>
                                        </p:set>
                                        <p:animEffect transition="in" filter="wipe(up)">
                                          <p:cBhvr>
                                            <p:cTn id="15" dur="500"/>
                                            <p:tgtEl>
                                              <p:spTgt spid="152"/>
                                            </p:tgtEl>
                                          </p:cBhvr>
                                        </p:animEffect>
                                      </p:childTnLst>
                                    </p:cTn>
                                  </p:par>
                                </p:childTnLst>
                              </p:cTn>
                            </p:par>
                            <p:par>
                              <p:cTn id="16" fill="hold">
                                <p:stCondLst>
                                  <p:cond delay="1000"/>
                                </p:stCondLst>
                                <p:childTnLst>
                                  <p:par>
                                    <p:cTn id="17" presetID="2" presetClass="entr" presetSubtype="2" fill="hold" grpId="0" nodeType="afterEffect">
                                      <p:stCondLst>
                                        <p:cond delay="0"/>
                                      </p:stCondLst>
                                      <p:childTnLst>
                                        <p:set>
                                          <p:cBhvr>
                                            <p:cTn id="18" dur="1" fill="hold">
                                              <p:stCondLst>
                                                <p:cond delay="0"/>
                                              </p:stCondLst>
                                            </p:cTn>
                                            <p:tgtEl>
                                              <p:spTgt spid="153"/>
                                            </p:tgtEl>
                                            <p:attrNameLst>
                                              <p:attrName>style.visibility</p:attrName>
                                            </p:attrNameLst>
                                          </p:cBhvr>
                                          <p:to>
                                            <p:strVal val="visible"/>
                                          </p:to>
                                        </p:set>
                                        <p:anim calcmode="lin" valueType="num">
                                          <p:cBhvr additive="base">
                                            <p:cTn id="19" dur="500" fill="hold"/>
                                            <p:tgtEl>
                                              <p:spTgt spid="153"/>
                                            </p:tgtEl>
                                            <p:attrNameLst>
                                              <p:attrName>ppt_x</p:attrName>
                                            </p:attrNameLst>
                                          </p:cBhvr>
                                          <p:tavLst>
                                            <p:tav tm="0">
                                              <p:val>
                                                <p:strVal val="1+#ppt_w/2"/>
                                              </p:val>
                                            </p:tav>
                                            <p:tav tm="100000">
                                              <p:val>
                                                <p:strVal val="#ppt_x"/>
                                              </p:val>
                                            </p:tav>
                                          </p:tavLst>
                                        </p:anim>
                                        <p:anim calcmode="lin" valueType="num">
                                          <p:cBhvr additive="base">
                                            <p:cTn id="20" dur="500" fill="hold"/>
                                            <p:tgtEl>
                                              <p:spTgt spid="153"/>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8" presetClass="entr" presetSubtype="6" fill="hold" grpId="0" nodeType="afterEffect">
                                      <p:stCondLst>
                                        <p:cond delay="0"/>
                                      </p:stCondLst>
                                      <p:childTnLst>
                                        <p:set>
                                          <p:cBhvr>
                                            <p:cTn id="23" dur="1" fill="hold">
                                              <p:stCondLst>
                                                <p:cond delay="0"/>
                                              </p:stCondLst>
                                            </p:cTn>
                                            <p:tgtEl>
                                              <p:spTgt spid="154"/>
                                            </p:tgtEl>
                                            <p:attrNameLst>
                                              <p:attrName>style.visibility</p:attrName>
                                            </p:attrNameLst>
                                          </p:cBhvr>
                                          <p:to>
                                            <p:strVal val="visible"/>
                                          </p:to>
                                        </p:set>
                                        <p:animEffect transition="in" filter="strips(downRight)">
                                          <p:cBhvr>
                                            <p:cTn id="24" dur="750"/>
                                            <p:tgtEl>
                                              <p:spTgt spid="154"/>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150"/>
                                            </p:tgtEl>
                                            <p:attrNameLst>
                                              <p:attrName>style.visibility</p:attrName>
                                            </p:attrNameLst>
                                          </p:cBhvr>
                                          <p:to>
                                            <p:strVal val="visible"/>
                                          </p:to>
                                        </p:set>
                                        <p:animEffect transition="in" filter="fade">
                                          <p:cBhvr>
                                            <p:cTn id="27" dur="1000"/>
                                            <p:tgtEl>
                                              <p:spTgt spid="150"/>
                                            </p:tgtEl>
                                          </p:cBhvr>
                                        </p:animEffect>
                                        <p:anim calcmode="lin" valueType="num">
                                          <p:cBhvr>
                                            <p:cTn id="28" dur="1000" fill="hold"/>
                                            <p:tgtEl>
                                              <p:spTgt spid="150"/>
                                            </p:tgtEl>
                                            <p:attrNameLst>
                                              <p:attrName>ppt_x</p:attrName>
                                            </p:attrNameLst>
                                          </p:cBhvr>
                                          <p:tavLst>
                                            <p:tav tm="0">
                                              <p:val>
                                                <p:strVal val="#ppt_x"/>
                                              </p:val>
                                            </p:tav>
                                            <p:tav tm="100000">
                                              <p:val>
                                                <p:strVal val="#ppt_x"/>
                                              </p:val>
                                            </p:tav>
                                          </p:tavLst>
                                        </p:anim>
                                        <p:anim calcmode="lin" valueType="num">
                                          <p:cBhvr>
                                            <p:cTn id="29" dur="1000" fill="hold"/>
                                            <p:tgtEl>
                                              <p:spTgt spid="150"/>
                                            </p:tgtEl>
                                            <p:attrNameLst>
                                              <p:attrName>ppt_y</p:attrName>
                                            </p:attrNameLst>
                                          </p:cBhvr>
                                          <p:tavLst>
                                            <p:tav tm="0">
                                              <p:val>
                                                <p:strVal val="#ppt_y+.1"/>
                                              </p:val>
                                            </p:tav>
                                            <p:tav tm="100000">
                                              <p:val>
                                                <p:strVal val="#ppt_y"/>
                                              </p:val>
                                            </p:tav>
                                          </p:tavLst>
                                        </p:anim>
                                      </p:childTnLst>
                                    </p:cTn>
                                  </p:par>
                                </p:childTnLst>
                              </p:cTn>
                            </p:par>
                            <p:par>
                              <p:cTn id="30" fill="hold">
                                <p:stCondLst>
                                  <p:cond delay="2500"/>
                                </p:stCondLst>
                                <p:childTnLst>
                                  <p:par>
                                    <p:cTn id="31" presetID="14" presetClass="entr" presetSubtype="10" fill="hold" grpId="0" nodeType="afterEffect">
                                      <p:stCondLst>
                                        <p:cond delay="0"/>
                                      </p:stCondLst>
                                      <p:childTnLst>
                                        <p:set>
                                          <p:cBhvr>
                                            <p:cTn id="32" dur="1" fill="hold">
                                              <p:stCondLst>
                                                <p:cond delay="0"/>
                                              </p:stCondLst>
                                            </p:cTn>
                                            <p:tgtEl>
                                              <p:spTgt spid="155"/>
                                            </p:tgtEl>
                                            <p:attrNameLst>
                                              <p:attrName>style.visibility</p:attrName>
                                            </p:attrNameLst>
                                          </p:cBhvr>
                                          <p:to>
                                            <p:strVal val="visible"/>
                                          </p:to>
                                        </p:set>
                                        <p:animEffect transition="in" filter="randombar(horizontal)">
                                          <p:cBhvr>
                                            <p:cTn id="33" dur="500"/>
                                            <p:tgtEl>
                                              <p:spTgt spid="1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 grpId="0" animBg="1"/>
          <p:bldP spid="151" grpId="0"/>
          <p:bldP spid="152" grpId="0"/>
          <p:bldP spid="153" grpId="0"/>
          <p:bldP spid="154" grpId="0"/>
          <p:bldP spid="155"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5" name="Group 3760"/>
          <p:cNvGrpSpPr/>
          <p:nvPr/>
        </p:nvGrpSpPr>
        <p:grpSpPr>
          <a:xfrm>
            <a:off x="5296373" y="4797152"/>
            <a:ext cx="6416041" cy="1895540"/>
            <a:chOff x="0" y="0"/>
            <a:chExt cx="6063491" cy="1791382"/>
          </a:xfrm>
        </p:grpSpPr>
        <p:sp>
          <p:nvSpPr>
            <p:cNvPr id="106" name="Shape 3753"/>
            <p:cNvSpPr/>
            <p:nvPr/>
          </p:nvSpPr>
          <p:spPr>
            <a:xfrm>
              <a:off x="318" y="111123"/>
              <a:ext cx="6059825" cy="1680260"/>
            </a:xfrm>
            <a:custGeom>
              <a:avLst/>
              <a:gdLst/>
              <a:ahLst/>
              <a:cxnLst>
                <a:cxn ang="0">
                  <a:pos x="wd2" y="hd2"/>
                </a:cxn>
                <a:cxn ang="5400000">
                  <a:pos x="wd2" y="hd2"/>
                </a:cxn>
                <a:cxn ang="10800000">
                  <a:pos x="wd2" y="hd2"/>
                </a:cxn>
                <a:cxn ang="16200000">
                  <a:pos x="wd2" y="hd2"/>
                </a:cxn>
              </a:cxnLst>
              <a:rect l="0" t="0" r="r" b="b"/>
              <a:pathLst>
                <a:path w="21342" h="21346" extrusionOk="0">
                  <a:moveTo>
                    <a:pt x="10843" y="20925"/>
                  </a:moveTo>
                  <a:cubicBezTo>
                    <a:pt x="10499" y="21382"/>
                    <a:pt x="9851" y="21473"/>
                    <a:pt x="9405" y="21169"/>
                  </a:cubicBezTo>
                  <a:cubicBezTo>
                    <a:pt x="393" y="14871"/>
                    <a:pt x="393" y="14871"/>
                    <a:pt x="393" y="14871"/>
                  </a:cubicBezTo>
                  <a:cubicBezTo>
                    <a:pt x="-53" y="14537"/>
                    <a:pt x="-129" y="13928"/>
                    <a:pt x="216" y="13502"/>
                  </a:cubicBezTo>
                  <a:cubicBezTo>
                    <a:pt x="10499" y="421"/>
                    <a:pt x="10499" y="421"/>
                    <a:pt x="10499" y="421"/>
                  </a:cubicBezTo>
                  <a:cubicBezTo>
                    <a:pt x="10843" y="-36"/>
                    <a:pt x="11483" y="-127"/>
                    <a:pt x="11929" y="177"/>
                  </a:cubicBezTo>
                  <a:cubicBezTo>
                    <a:pt x="20949" y="6079"/>
                    <a:pt x="20949" y="6079"/>
                    <a:pt x="20949" y="6079"/>
                  </a:cubicBezTo>
                  <a:cubicBezTo>
                    <a:pt x="21395" y="6383"/>
                    <a:pt x="21471" y="6992"/>
                    <a:pt x="21126" y="7448"/>
                  </a:cubicBezTo>
                  <a:lnTo>
                    <a:pt x="10843" y="20925"/>
                  </a:lnTo>
                  <a:close/>
                </a:path>
              </a:pathLst>
            </a:custGeom>
            <a:solidFill>
              <a:srgbClr val="C0C0C0"/>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07" name="Shape 3754"/>
            <p:cNvSpPr/>
            <p:nvPr/>
          </p:nvSpPr>
          <p:spPr>
            <a:xfrm>
              <a:off x="0" y="572916"/>
              <a:ext cx="6063492" cy="120724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1583" y="1371"/>
                    <a:pt x="21583" y="1371"/>
                    <a:pt x="21583" y="1371"/>
                  </a:cubicBezTo>
                  <a:cubicBezTo>
                    <a:pt x="20970" y="2786"/>
                    <a:pt x="20970" y="2786"/>
                    <a:pt x="20970" y="2786"/>
                  </a:cubicBezTo>
                  <a:cubicBezTo>
                    <a:pt x="10094" y="21600"/>
                    <a:pt x="10094" y="21600"/>
                    <a:pt x="10094" y="21600"/>
                  </a:cubicBezTo>
                  <a:cubicBezTo>
                    <a:pt x="102" y="12171"/>
                    <a:pt x="102" y="12171"/>
                    <a:pt x="102" y="12171"/>
                  </a:cubicBezTo>
                  <a:cubicBezTo>
                    <a:pt x="0" y="11486"/>
                    <a:pt x="0" y="11486"/>
                    <a:pt x="0" y="11486"/>
                  </a:cubicBezTo>
                  <a:cubicBezTo>
                    <a:pt x="0" y="11486"/>
                    <a:pt x="9" y="9643"/>
                    <a:pt x="17" y="9643"/>
                  </a:cubicBezTo>
                  <a:lnTo>
                    <a:pt x="21600" y="0"/>
                  </a:lnTo>
                  <a:close/>
                </a:path>
              </a:pathLst>
            </a:custGeom>
            <a:solidFill>
              <a:srgbClr val="C0C0C0"/>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08" name="Shape 3755"/>
            <p:cNvSpPr/>
            <p:nvPr/>
          </p:nvSpPr>
          <p:spPr>
            <a:xfrm>
              <a:off x="2339" y="0"/>
              <a:ext cx="6059824" cy="1682073"/>
            </a:xfrm>
            <a:custGeom>
              <a:avLst/>
              <a:gdLst/>
              <a:ahLst/>
              <a:cxnLst>
                <a:cxn ang="0">
                  <a:pos x="wd2" y="hd2"/>
                </a:cxn>
                <a:cxn ang="5400000">
                  <a:pos x="wd2" y="hd2"/>
                </a:cxn>
                <a:cxn ang="10800000">
                  <a:pos x="wd2" y="hd2"/>
                </a:cxn>
                <a:cxn ang="16200000">
                  <a:pos x="wd2" y="hd2"/>
                </a:cxn>
              </a:cxnLst>
              <a:rect l="0" t="0" r="r" b="b"/>
              <a:pathLst>
                <a:path w="21342" h="21331" extrusionOk="0">
                  <a:moveTo>
                    <a:pt x="10843" y="20926"/>
                  </a:moveTo>
                  <a:cubicBezTo>
                    <a:pt x="10499" y="21351"/>
                    <a:pt x="9859" y="21473"/>
                    <a:pt x="9413" y="21139"/>
                  </a:cubicBezTo>
                  <a:cubicBezTo>
                    <a:pt x="393" y="14850"/>
                    <a:pt x="393" y="14850"/>
                    <a:pt x="393" y="14850"/>
                  </a:cubicBezTo>
                  <a:cubicBezTo>
                    <a:pt x="-53" y="14546"/>
                    <a:pt x="-129" y="13908"/>
                    <a:pt x="216" y="13483"/>
                  </a:cubicBezTo>
                  <a:cubicBezTo>
                    <a:pt x="10499" y="420"/>
                    <a:pt x="10499" y="420"/>
                    <a:pt x="10499" y="420"/>
                  </a:cubicBezTo>
                  <a:cubicBezTo>
                    <a:pt x="10852" y="-36"/>
                    <a:pt x="11491" y="-127"/>
                    <a:pt x="11937" y="177"/>
                  </a:cubicBezTo>
                  <a:cubicBezTo>
                    <a:pt x="20949" y="6496"/>
                    <a:pt x="20949" y="6496"/>
                    <a:pt x="20949" y="6496"/>
                  </a:cubicBezTo>
                  <a:cubicBezTo>
                    <a:pt x="21395" y="6800"/>
                    <a:pt x="21471" y="7407"/>
                    <a:pt x="21126" y="7863"/>
                  </a:cubicBezTo>
                  <a:lnTo>
                    <a:pt x="10843" y="20926"/>
                  </a:lnTo>
                  <a:close/>
                </a:path>
              </a:pathLst>
            </a:custGeom>
            <a:solidFill>
              <a:srgbClr val="F5F5F5"/>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09" name="Shape 3756"/>
            <p:cNvSpPr/>
            <p:nvPr/>
          </p:nvSpPr>
          <p:spPr>
            <a:xfrm>
              <a:off x="393994" y="64762"/>
              <a:ext cx="5420978" cy="1504257"/>
            </a:xfrm>
            <a:custGeom>
              <a:avLst/>
              <a:gdLst/>
              <a:ahLst/>
              <a:cxnLst>
                <a:cxn ang="0">
                  <a:pos x="wd2" y="hd2"/>
                </a:cxn>
                <a:cxn ang="5400000">
                  <a:pos x="wd2" y="hd2"/>
                </a:cxn>
                <a:cxn ang="10800000">
                  <a:pos x="wd2" y="hd2"/>
                </a:cxn>
                <a:cxn ang="16200000">
                  <a:pos x="wd2" y="hd2"/>
                </a:cxn>
              </a:cxnLst>
              <a:rect l="0" t="0" r="r" b="b"/>
              <a:pathLst>
                <a:path w="21600" h="21600" extrusionOk="0">
                  <a:moveTo>
                    <a:pt x="0" y="14405"/>
                  </a:moveTo>
                  <a:lnTo>
                    <a:pt x="11327" y="0"/>
                  </a:lnTo>
                  <a:lnTo>
                    <a:pt x="21600" y="7181"/>
                  </a:lnTo>
                  <a:lnTo>
                    <a:pt x="10261" y="21600"/>
                  </a:lnTo>
                  <a:lnTo>
                    <a:pt x="0" y="14405"/>
                  </a:lnTo>
                  <a:close/>
                </a:path>
              </a:pathLst>
            </a:custGeom>
            <a:solidFill>
              <a:srgbClr val="332C2B"/>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10" name="Shape 3757"/>
            <p:cNvSpPr/>
            <p:nvPr/>
          </p:nvSpPr>
          <p:spPr>
            <a:xfrm>
              <a:off x="2969110" y="64762"/>
              <a:ext cx="2845862" cy="1504257"/>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7181"/>
                  </a:lnTo>
                  <a:lnTo>
                    <a:pt x="2032" y="0"/>
                  </a:lnTo>
                  <a:lnTo>
                    <a:pt x="0" y="21600"/>
                  </a:lnTo>
                  <a:close/>
                </a:path>
              </a:pathLst>
            </a:custGeom>
            <a:solidFill>
              <a:srgbClr val="FFFFFF">
                <a:alpha val="26000"/>
              </a:srgbClr>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11" name="Shape 3758"/>
            <p:cNvSpPr/>
            <p:nvPr/>
          </p:nvSpPr>
          <p:spPr>
            <a:xfrm>
              <a:off x="1408231" y="1335594"/>
              <a:ext cx="254681" cy="67598"/>
            </a:xfrm>
            <a:custGeom>
              <a:avLst/>
              <a:gdLst/>
              <a:ahLst/>
              <a:cxnLst>
                <a:cxn ang="0">
                  <a:pos x="wd2" y="hd2"/>
                </a:cxn>
                <a:cxn ang="5400000">
                  <a:pos x="wd2" y="hd2"/>
                </a:cxn>
                <a:cxn ang="10800000">
                  <a:pos x="wd2" y="hd2"/>
                </a:cxn>
                <a:cxn ang="16200000">
                  <a:pos x="wd2" y="hd2"/>
                </a:cxn>
              </a:cxnLst>
              <a:rect l="0" t="0" r="r" b="b"/>
              <a:pathLst>
                <a:path w="19174" h="19017" extrusionOk="0">
                  <a:moveTo>
                    <a:pt x="3647" y="17104"/>
                  </a:moveTo>
                  <a:cubicBezTo>
                    <a:pt x="7967" y="20479"/>
                    <a:pt x="13907" y="19129"/>
                    <a:pt x="17147" y="15079"/>
                  </a:cubicBezTo>
                  <a:cubicBezTo>
                    <a:pt x="20387" y="11029"/>
                    <a:pt x="19667" y="4954"/>
                    <a:pt x="15527" y="1579"/>
                  </a:cubicBezTo>
                  <a:cubicBezTo>
                    <a:pt x="11387" y="-1121"/>
                    <a:pt x="5267" y="-446"/>
                    <a:pt x="2027" y="4279"/>
                  </a:cubicBezTo>
                  <a:cubicBezTo>
                    <a:pt x="-1213" y="8329"/>
                    <a:pt x="-493" y="14404"/>
                    <a:pt x="3647" y="17104"/>
                  </a:cubicBezTo>
                  <a:close/>
                </a:path>
              </a:pathLst>
            </a:custGeom>
            <a:solidFill>
              <a:srgbClr val="808183"/>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sp>
          <p:nvSpPr>
            <p:cNvPr id="112" name="Shape 3759"/>
            <p:cNvSpPr/>
            <p:nvPr/>
          </p:nvSpPr>
          <p:spPr>
            <a:xfrm>
              <a:off x="4370285" y="246606"/>
              <a:ext cx="442559" cy="89521"/>
            </a:xfrm>
            <a:custGeom>
              <a:avLst/>
              <a:gdLst/>
              <a:ahLst/>
              <a:cxnLst>
                <a:cxn ang="0">
                  <a:pos x="wd2" y="hd2"/>
                </a:cxn>
                <a:cxn ang="5400000">
                  <a:pos x="wd2" y="hd2"/>
                </a:cxn>
                <a:cxn ang="10800000">
                  <a:pos x="wd2" y="hd2"/>
                </a:cxn>
                <a:cxn ang="16200000">
                  <a:pos x="wd2" y="hd2"/>
                </a:cxn>
              </a:cxnLst>
              <a:rect l="0" t="0" r="r" b="b"/>
              <a:pathLst>
                <a:path w="21311" h="21267" extrusionOk="0">
                  <a:moveTo>
                    <a:pt x="430" y="2274"/>
                  </a:moveTo>
                  <a:cubicBezTo>
                    <a:pt x="-29" y="2274"/>
                    <a:pt x="-144" y="1137"/>
                    <a:pt x="201" y="568"/>
                  </a:cubicBezTo>
                  <a:lnTo>
                    <a:pt x="201" y="568"/>
                  </a:lnTo>
                  <a:cubicBezTo>
                    <a:pt x="545" y="0"/>
                    <a:pt x="1235" y="0"/>
                    <a:pt x="1694" y="0"/>
                  </a:cubicBezTo>
                  <a:cubicBezTo>
                    <a:pt x="20882" y="18758"/>
                    <a:pt x="20882" y="18758"/>
                    <a:pt x="20882" y="18758"/>
                  </a:cubicBezTo>
                  <a:cubicBezTo>
                    <a:pt x="21341" y="19326"/>
                    <a:pt x="21456" y="19895"/>
                    <a:pt x="21111" y="20463"/>
                  </a:cubicBezTo>
                  <a:lnTo>
                    <a:pt x="21111" y="20463"/>
                  </a:lnTo>
                  <a:cubicBezTo>
                    <a:pt x="20767" y="21032"/>
                    <a:pt x="20077" y="21600"/>
                    <a:pt x="19618" y="21032"/>
                  </a:cubicBezTo>
                  <a:lnTo>
                    <a:pt x="430" y="2274"/>
                  </a:lnTo>
                  <a:close/>
                </a:path>
              </a:pathLst>
            </a:custGeom>
            <a:solidFill>
              <a:srgbClr val="808183"/>
            </a:solidFill>
            <a:ln w="9525" cap="flat">
              <a:noFill/>
              <a:round/>
            </a:ln>
            <a:effectLst/>
          </p:spPr>
          <p:txBody>
            <a:bodyPr wrap="square" lIns="0" tIns="0" rIns="0" bIns="0" numCol="1" anchor="t">
              <a:noAutofit/>
            </a:bodyPr>
            <a:lstStyle/>
            <a:p>
              <a:pPr marL="0" marR="0" lvl="0" indent="0" defTabSz="483763" eaLnBrk="1" fontAlgn="auto" latinLnBrk="0" hangingPunct="1">
                <a:lnSpc>
                  <a:spcPct val="100000"/>
                </a:lnSpc>
                <a:spcBef>
                  <a:spcPts val="0"/>
                </a:spcBef>
                <a:spcAft>
                  <a:spcPts val="0"/>
                </a:spcAft>
                <a:buClrTx/>
                <a:buSzTx/>
                <a:buFontTx/>
                <a:buNone/>
                <a:tabLst/>
                <a:defRPr sz="1200">
                  <a:uFillTx/>
                  <a:latin typeface="Helvetica"/>
                  <a:ea typeface="Helvetica"/>
                  <a:cs typeface="Helvetica"/>
                  <a:sym typeface="Helvetica"/>
                </a:defRPr>
              </a:pPr>
              <a:endParaRPr kumimoji="0" sz="1270" b="0" i="0" u="none" strike="noStrike" kern="0" cap="none" spc="0" normalizeH="0" baseline="0" noProof="0">
                <a:ln>
                  <a:noFill/>
                </a:ln>
                <a:solidFill>
                  <a:srgbClr val="000000"/>
                </a:solidFill>
                <a:effectLst/>
                <a:uLnTx/>
                <a:uFillTx/>
                <a:latin typeface="微软雅黑"/>
                <a:ea typeface="Helvetica"/>
                <a:cs typeface="Helvetica"/>
                <a:sym typeface="Helvetica"/>
              </a:endParaRPr>
            </a:p>
          </p:txBody>
        </p:sp>
      </p:grpSp>
      <p:grpSp>
        <p:nvGrpSpPr>
          <p:cNvPr id="113" name="组合 112"/>
          <p:cNvGrpSpPr/>
          <p:nvPr/>
        </p:nvGrpSpPr>
        <p:grpSpPr>
          <a:xfrm>
            <a:off x="7930442" y="2950764"/>
            <a:ext cx="1122404" cy="878068"/>
            <a:chOff x="7494679" y="2533952"/>
            <a:chExt cx="1176243" cy="920187"/>
          </a:xfrm>
        </p:grpSpPr>
        <p:sp>
          <p:nvSpPr>
            <p:cNvPr id="114" name="Shape 3764"/>
            <p:cNvSpPr/>
            <p:nvPr/>
          </p:nvSpPr>
          <p:spPr>
            <a:xfrm>
              <a:off x="7494679" y="2533952"/>
              <a:ext cx="1176243" cy="920187"/>
            </a:xfrm>
            <a:custGeom>
              <a:avLst/>
              <a:gdLst/>
              <a:ahLst/>
              <a:cxnLst>
                <a:cxn ang="0">
                  <a:pos x="wd2" y="hd2"/>
                </a:cxn>
                <a:cxn ang="5400000">
                  <a:pos x="wd2" y="hd2"/>
                </a:cxn>
                <a:cxn ang="10800000">
                  <a:pos x="wd2" y="hd2"/>
                </a:cxn>
                <a:cxn ang="16200000">
                  <a:pos x="wd2" y="hd2"/>
                </a:cxn>
              </a:cxnLst>
              <a:rect l="0" t="0" r="r" b="b"/>
              <a:pathLst>
                <a:path w="21320" h="21479" extrusionOk="0">
                  <a:moveTo>
                    <a:pt x="13069" y="21479"/>
                  </a:moveTo>
                  <a:lnTo>
                    <a:pt x="10401" y="18393"/>
                  </a:lnTo>
                  <a:cubicBezTo>
                    <a:pt x="4515" y="18269"/>
                    <a:pt x="-140" y="14052"/>
                    <a:pt x="3" y="8974"/>
                  </a:cubicBezTo>
                  <a:cubicBezTo>
                    <a:pt x="146" y="3896"/>
                    <a:pt x="5034" y="-121"/>
                    <a:pt x="10919" y="3"/>
                  </a:cubicBezTo>
                  <a:cubicBezTo>
                    <a:pt x="16805" y="126"/>
                    <a:pt x="21460" y="4343"/>
                    <a:pt x="21317" y="9421"/>
                  </a:cubicBezTo>
                  <a:cubicBezTo>
                    <a:pt x="21211" y="13170"/>
                    <a:pt x="18479" y="16487"/>
                    <a:pt x="14412" y="17807"/>
                  </a:cubicBezTo>
                  <a:close/>
                </a:path>
              </a:pathLst>
            </a:custGeom>
            <a:solidFill>
              <a:srgbClr val="FF0000"/>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15" name="Shape 3773"/>
            <p:cNvSpPr/>
            <p:nvPr/>
          </p:nvSpPr>
          <p:spPr>
            <a:xfrm>
              <a:off x="7850231" y="2707015"/>
              <a:ext cx="465138" cy="466726"/>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4877" y="0"/>
                    <a:pt x="0" y="4877"/>
                    <a:pt x="0" y="10800"/>
                  </a:cubicBezTo>
                  <a:cubicBezTo>
                    <a:pt x="0" y="16723"/>
                    <a:pt x="4877" y="21600"/>
                    <a:pt x="10800" y="21600"/>
                  </a:cubicBezTo>
                  <a:cubicBezTo>
                    <a:pt x="16723" y="21600"/>
                    <a:pt x="21600" y="16723"/>
                    <a:pt x="21600" y="10800"/>
                  </a:cubicBezTo>
                  <a:cubicBezTo>
                    <a:pt x="21600" y="4877"/>
                    <a:pt x="16723" y="0"/>
                    <a:pt x="10800" y="0"/>
                  </a:cubicBezTo>
                  <a:close/>
                  <a:moveTo>
                    <a:pt x="20206" y="10452"/>
                  </a:moveTo>
                  <a:cubicBezTo>
                    <a:pt x="16026" y="10452"/>
                    <a:pt x="16026" y="10452"/>
                    <a:pt x="16026" y="10452"/>
                  </a:cubicBezTo>
                  <a:cubicBezTo>
                    <a:pt x="16026" y="8884"/>
                    <a:pt x="15677" y="7490"/>
                    <a:pt x="15155" y="6097"/>
                  </a:cubicBezTo>
                  <a:cubicBezTo>
                    <a:pt x="16200" y="5748"/>
                    <a:pt x="17071" y="5226"/>
                    <a:pt x="17768" y="4529"/>
                  </a:cubicBezTo>
                  <a:cubicBezTo>
                    <a:pt x="19161" y="6097"/>
                    <a:pt x="20032" y="8187"/>
                    <a:pt x="20206" y="10452"/>
                  </a:cubicBezTo>
                  <a:close/>
                  <a:moveTo>
                    <a:pt x="10452" y="20206"/>
                  </a:moveTo>
                  <a:cubicBezTo>
                    <a:pt x="9232" y="19161"/>
                    <a:pt x="8361" y="17942"/>
                    <a:pt x="7490" y="16548"/>
                  </a:cubicBezTo>
                  <a:cubicBezTo>
                    <a:pt x="8535" y="16200"/>
                    <a:pt x="9406" y="16026"/>
                    <a:pt x="10452" y="16026"/>
                  </a:cubicBezTo>
                  <a:cubicBezTo>
                    <a:pt x="10452" y="20206"/>
                    <a:pt x="10452" y="20206"/>
                    <a:pt x="10452" y="20206"/>
                  </a:cubicBezTo>
                  <a:cubicBezTo>
                    <a:pt x="10452" y="20206"/>
                    <a:pt x="10452" y="20206"/>
                    <a:pt x="10452" y="20206"/>
                  </a:cubicBezTo>
                  <a:close/>
                  <a:moveTo>
                    <a:pt x="11148" y="1394"/>
                  </a:moveTo>
                  <a:cubicBezTo>
                    <a:pt x="12542" y="2439"/>
                    <a:pt x="13587" y="4006"/>
                    <a:pt x="14284" y="5748"/>
                  </a:cubicBezTo>
                  <a:cubicBezTo>
                    <a:pt x="13239" y="6097"/>
                    <a:pt x="12194" y="6271"/>
                    <a:pt x="11148" y="6271"/>
                  </a:cubicBezTo>
                  <a:cubicBezTo>
                    <a:pt x="11148" y="1394"/>
                    <a:pt x="11148" y="1394"/>
                    <a:pt x="11148" y="1394"/>
                  </a:cubicBezTo>
                  <a:cubicBezTo>
                    <a:pt x="11148" y="1394"/>
                    <a:pt x="11148" y="1394"/>
                    <a:pt x="11148" y="1394"/>
                  </a:cubicBezTo>
                  <a:close/>
                  <a:moveTo>
                    <a:pt x="12368" y="1568"/>
                  </a:moveTo>
                  <a:cubicBezTo>
                    <a:pt x="14284" y="1916"/>
                    <a:pt x="16026" y="2787"/>
                    <a:pt x="17419" y="4006"/>
                  </a:cubicBezTo>
                  <a:cubicBezTo>
                    <a:pt x="16548" y="4529"/>
                    <a:pt x="15852" y="5052"/>
                    <a:pt x="14981" y="5400"/>
                  </a:cubicBezTo>
                  <a:cubicBezTo>
                    <a:pt x="14284" y="4006"/>
                    <a:pt x="13413" y="2613"/>
                    <a:pt x="12368" y="1568"/>
                  </a:cubicBezTo>
                  <a:close/>
                  <a:moveTo>
                    <a:pt x="10452" y="1394"/>
                  </a:moveTo>
                  <a:cubicBezTo>
                    <a:pt x="10452" y="6271"/>
                    <a:pt x="10452" y="6271"/>
                    <a:pt x="10452" y="6271"/>
                  </a:cubicBezTo>
                  <a:cubicBezTo>
                    <a:pt x="9406" y="6271"/>
                    <a:pt x="8361" y="6097"/>
                    <a:pt x="7316" y="5748"/>
                  </a:cubicBezTo>
                  <a:cubicBezTo>
                    <a:pt x="8013" y="4006"/>
                    <a:pt x="9058" y="2439"/>
                    <a:pt x="10452" y="1394"/>
                  </a:cubicBezTo>
                  <a:cubicBezTo>
                    <a:pt x="10452" y="1394"/>
                    <a:pt x="10452" y="1394"/>
                    <a:pt x="10452" y="1394"/>
                  </a:cubicBezTo>
                  <a:close/>
                  <a:moveTo>
                    <a:pt x="6619" y="5400"/>
                  </a:moveTo>
                  <a:cubicBezTo>
                    <a:pt x="5748" y="5052"/>
                    <a:pt x="5052" y="4529"/>
                    <a:pt x="4181" y="4006"/>
                  </a:cubicBezTo>
                  <a:cubicBezTo>
                    <a:pt x="5574" y="2787"/>
                    <a:pt x="7316" y="1916"/>
                    <a:pt x="9232" y="1568"/>
                  </a:cubicBezTo>
                  <a:cubicBezTo>
                    <a:pt x="8187" y="2613"/>
                    <a:pt x="7316" y="4006"/>
                    <a:pt x="6619" y="5400"/>
                  </a:cubicBezTo>
                  <a:close/>
                  <a:moveTo>
                    <a:pt x="6968" y="6271"/>
                  </a:moveTo>
                  <a:cubicBezTo>
                    <a:pt x="8187" y="6619"/>
                    <a:pt x="9232" y="6968"/>
                    <a:pt x="10452" y="6968"/>
                  </a:cubicBezTo>
                  <a:cubicBezTo>
                    <a:pt x="10452" y="10452"/>
                    <a:pt x="10452" y="10452"/>
                    <a:pt x="10452" y="10452"/>
                  </a:cubicBezTo>
                  <a:cubicBezTo>
                    <a:pt x="6271" y="10452"/>
                    <a:pt x="6271" y="10452"/>
                    <a:pt x="6271" y="10452"/>
                  </a:cubicBezTo>
                  <a:cubicBezTo>
                    <a:pt x="6271" y="9058"/>
                    <a:pt x="6619" y="7665"/>
                    <a:pt x="6968" y="6271"/>
                  </a:cubicBezTo>
                  <a:close/>
                  <a:moveTo>
                    <a:pt x="10452" y="11148"/>
                  </a:moveTo>
                  <a:cubicBezTo>
                    <a:pt x="10452" y="15329"/>
                    <a:pt x="10452" y="15329"/>
                    <a:pt x="10452" y="15329"/>
                  </a:cubicBezTo>
                  <a:cubicBezTo>
                    <a:pt x="9406" y="15329"/>
                    <a:pt x="8361" y="15503"/>
                    <a:pt x="7316" y="15852"/>
                  </a:cubicBezTo>
                  <a:cubicBezTo>
                    <a:pt x="6619" y="14458"/>
                    <a:pt x="6271" y="12890"/>
                    <a:pt x="6271" y="11148"/>
                  </a:cubicBezTo>
                  <a:lnTo>
                    <a:pt x="10452" y="11148"/>
                  </a:lnTo>
                  <a:close/>
                  <a:moveTo>
                    <a:pt x="9232" y="20032"/>
                  </a:moveTo>
                  <a:cubicBezTo>
                    <a:pt x="7490" y="19858"/>
                    <a:pt x="5923" y="18987"/>
                    <a:pt x="4703" y="17942"/>
                  </a:cubicBezTo>
                  <a:cubicBezTo>
                    <a:pt x="5400" y="17419"/>
                    <a:pt x="6097" y="17071"/>
                    <a:pt x="6968" y="16723"/>
                  </a:cubicBezTo>
                  <a:cubicBezTo>
                    <a:pt x="7490" y="17942"/>
                    <a:pt x="8361" y="19161"/>
                    <a:pt x="9232" y="20032"/>
                  </a:cubicBezTo>
                  <a:close/>
                  <a:moveTo>
                    <a:pt x="11148" y="20206"/>
                  </a:moveTo>
                  <a:cubicBezTo>
                    <a:pt x="11148" y="16026"/>
                    <a:pt x="11148" y="16026"/>
                    <a:pt x="11148" y="16026"/>
                  </a:cubicBezTo>
                  <a:cubicBezTo>
                    <a:pt x="12194" y="16026"/>
                    <a:pt x="13065" y="16200"/>
                    <a:pt x="14110" y="16548"/>
                  </a:cubicBezTo>
                  <a:cubicBezTo>
                    <a:pt x="13239" y="17942"/>
                    <a:pt x="12368" y="19161"/>
                    <a:pt x="11148" y="20206"/>
                  </a:cubicBezTo>
                  <a:cubicBezTo>
                    <a:pt x="11148" y="20206"/>
                    <a:pt x="11148" y="20206"/>
                    <a:pt x="11148" y="20206"/>
                  </a:cubicBezTo>
                  <a:close/>
                  <a:moveTo>
                    <a:pt x="14632" y="16723"/>
                  </a:moveTo>
                  <a:cubicBezTo>
                    <a:pt x="15503" y="17071"/>
                    <a:pt x="16200" y="17419"/>
                    <a:pt x="16897" y="17942"/>
                  </a:cubicBezTo>
                  <a:cubicBezTo>
                    <a:pt x="15677" y="18987"/>
                    <a:pt x="14110" y="19858"/>
                    <a:pt x="12368" y="20032"/>
                  </a:cubicBezTo>
                  <a:cubicBezTo>
                    <a:pt x="13239" y="19161"/>
                    <a:pt x="14110" y="17942"/>
                    <a:pt x="14632" y="16723"/>
                  </a:cubicBezTo>
                  <a:close/>
                  <a:moveTo>
                    <a:pt x="14284" y="15852"/>
                  </a:moveTo>
                  <a:cubicBezTo>
                    <a:pt x="13239" y="15503"/>
                    <a:pt x="12194" y="15329"/>
                    <a:pt x="11148" y="15329"/>
                  </a:cubicBezTo>
                  <a:cubicBezTo>
                    <a:pt x="11148" y="11148"/>
                    <a:pt x="11148" y="11148"/>
                    <a:pt x="11148" y="11148"/>
                  </a:cubicBezTo>
                  <a:cubicBezTo>
                    <a:pt x="15329" y="11148"/>
                    <a:pt x="15329" y="11148"/>
                    <a:pt x="15329" y="11148"/>
                  </a:cubicBezTo>
                  <a:cubicBezTo>
                    <a:pt x="15329" y="12890"/>
                    <a:pt x="14981" y="14458"/>
                    <a:pt x="14284" y="15852"/>
                  </a:cubicBezTo>
                  <a:close/>
                  <a:moveTo>
                    <a:pt x="11148" y="10452"/>
                  </a:moveTo>
                  <a:cubicBezTo>
                    <a:pt x="11148" y="6968"/>
                    <a:pt x="11148" y="6968"/>
                    <a:pt x="11148" y="6968"/>
                  </a:cubicBezTo>
                  <a:cubicBezTo>
                    <a:pt x="12368" y="6968"/>
                    <a:pt x="13413" y="6619"/>
                    <a:pt x="14632" y="6271"/>
                  </a:cubicBezTo>
                  <a:cubicBezTo>
                    <a:pt x="14981" y="7665"/>
                    <a:pt x="15329" y="9058"/>
                    <a:pt x="15329" y="10452"/>
                  </a:cubicBezTo>
                  <a:lnTo>
                    <a:pt x="11148" y="10452"/>
                  </a:lnTo>
                  <a:close/>
                  <a:moveTo>
                    <a:pt x="3832" y="4529"/>
                  </a:moveTo>
                  <a:cubicBezTo>
                    <a:pt x="4529" y="5226"/>
                    <a:pt x="5400" y="5748"/>
                    <a:pt x="6445" y="6097"/>
                  </a:cubicBezTo>
                  <a:cubicBezTo>
                    <a:pt x="5923" y="7490"/>
                    <a:pt x="5574" y="8884"/>
                    <a:pt x="5574" y="10452"/>
                  </a:cubicBezTo>
                  <a:cubicBezTo>
                    <a:pt x="1394" y="10452"/>
                    <a:pt x="1394" y="10452"/>
                    <a:pt x="1394" y="10452"/>
                  </a:cubicBezTo>
                  <a:cubicBezTo>
                    <a:pt x="1568" y="8187"/>
                    <a:pt x="2439" y="6097"/>
                    <a:pt x="3832" y="4529"/>
                  </a:cubicBezTo>
                  <a:close/>
                  <a:moveTo>
                    <a:pt x="1394" y="11148"/>
                  </a:moveTo>
                  <a:cubicBezTo>
                    <a:pt x="5574" y="11148"/>
                    <a:pt x="5574" y="11148"/>
                    <a:pt x="5574" y="11148"/>
                  </a:cubicBezTo>
                  <a:cubicBezTo>
                    <a:pt x="5574" y="12890"/>
                    <a:pt x="5923" y="14632"/>
                    <a:pt x="6619" y="16200"/>
                  </a:cubicBezTo>
                  <a:cubicBezTo>
                    <a:pt x="5748" y="16548"/>
                    <a:pt x="4877" y="16897"/>
                    <a:pt x="4181" y="17419"/>
                  </a:cubicBezTo>
                  <a:cubicBezTo>
                    <a:pt x="2613" y="15852"/>
                    <a:pt x="1568" y="13587"/>
                    <a:pt x="1394" y="11148"/>
                  </a:cubicBezTo>
                  <a:close/>
                  <a:moveTo>
                    <a:pt x="17419" y="17419"/>
                  </a:moveTo>
                  <a:cubicBezTo>
                    <a:pt x="16723" y="16897"/>
                    <a:pt x="15852" y="16548"/>
                    <a:pt x="14981" y="16200"/>
                  </a:cubicBezTo>
                  <a:cubicBezTo>
                    <a:pt x="15677" y="14632"/>
                    <a:pt x="16026" y="12890"/>
                    <a:pt x="16026" y="11148"/>
                  </a:cubicBezTo>
                  <a:cubicBezTo>
                    <a:pt x="20206" y="11148"/>
                    <a:pt x="20206" y="11148"/>
                    <a:pt x="20206" y="11148"/>
                  </a:cubicBezTo>
                  <a:cubicBezTo>
                    <a:pt x="20032" y="13587"/>
                    <a:pt x="18987" y="15852"/>
                    <a:pt x="17419" y="17419"/>
                  </a:cubicBezTo>
                  <a:close/>
                </a:path>
              </a:pathLst>
            </a:custGeom>
            <a:solidFill>
              <a:srgbClr val="FFFFFF"/>
            </a:solidFill>
            <a:ln>
              <a:round/>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nvGrpSpPr>
          <p:cNvPr id="116" name="组合 115"/>
          <p:cNvGrpSpPr/>
          <p:nvPr/>
        </p:nvGrpSpPr>
        <p:grpSpPr>
          <a:xfrm>
            <a:off x="6854324" y="4653022"/>
            <a:ext cx="949605" cy="731771"/>
            <a:chOff x="6477692" y="4157733"/>
            <a:chExt cx="995155" cy="766872"/>
          </a:xfrm>
        </p:grpSpPr>
        <p:sp>
          <p:nvSpPr>
            <p:cNvPr id="117" name="Shape 3770"/>
            <p:cNvSpPr/>
            <p:nvPr/>
          </p:nvSpPr>
          <p:spPr>
            <a:xfrm>
              <a:off x="6477692" y="4157733"/>
              <a:ext cx="995155" cy="766872"/>
            </a:xfrm>
            <a:custGeom>
              <a:avLst/>
              <a:gdLst/>
              <a:ahLst/>
              <a:cxnLst>
                <a:cxn ang="0">
                  <a:pos x="wd2" y="hd2"/>
                </a:cxn>
                <a:cxn ang="5400000">
                  <a:pos x="wd2" y="hd2"/>
                </a:cxn>
                <a:cxn ang="10800000">
                  <a:pos x="wd2" y="hd2"/>
                </a:cxn>
                <a:cxn ang="16200000">
                  <a:pos x="wd2" y="hd2"/>
                </a:cxn>
              </a:cxnLst>
              <a:rect l="0" t="0" r="r" b="b"/>
              <a:pathLst>
                <a:path w="19570" h="20458" extrusionOk="0">
                  <a:moveTo>
                    <a:pt x="17437" y="20458"/>
                  </a:moveTo>
                  <a:lnTo>
                    <a:pt x="13136" y="17249"/>
                  </a:lnTo>
                  <a:cubicBezTo>
                    <a:pt x="8059" y="18931"/>
                    <a:pt x="2444" y="16553"/>
                    <a:pt x="594" y="11939"/>
                  </a:cubicBezTo>
                  <a:cubicBezTo>
                    <a:pt x="-1256" y="7324"/>
                    <a:pt x="1360" y="2221"/>
                    <a:pt x="6437" y="539"/>
                  </a:cubicBezTo>
                  <a:cubicBezTo>
                    <a:pt x="11514" y="-1142"/>
                    <a:pt x="17129" y="1236"/>
                    <a:pt x="18979" y="5850"/>
                  </a:cubicBezTo>
                  <a:cubicBezTo>
                    <a:pt x="20344" y="9256"/>
                    <a:pt x="19298" y="13074"/>
                    <a:pt x="16335" y="15501"/>
                  </a:cubicBezTo>
                  <a:close/>
                </a:path>
              </a:pathLst>
            </a:custGeom>
            <a:solidFill>
              <a:srgbClr val="FF0000"/>
            </a:solidFill>
            <a:ln w="12700">
              <a:miter lim="400000"/>
            </a:ln>
            <a:effectLst>
              <a:outerShdw blurRad="152400" dist="317500" dir="5400000" rotWithShape="0">
                <a:srgbClr val="000000">
                  <a:alpha val="15000"/>
                </a:srgbClr>
              </a:outerShdw>
            </a:effectLst>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18" name="Group 3776"/>
            <p:cNvGrpSpPr/>
            <p:nvPr/>
          </p:nvGrpSpPr>
          <p:grpSpPr>
            <a:xfrm>
              <a:off x="6736368" y="4318965"/>
              <a:ext cx="482601" cy="392114"/>
              <a:chOff x="0" y="0"/>
              <a:chExt cx="482600" cy="392113"/>
            </a:xfrm>
          </p:grpSpPr>
          <p:sp>
            <p:nvSpPr>
              <p:cNvPr id="119" name="Shape 3774"/>
              <p:cNvSpPr/>
              <p:nvPr/>
            </p:nvSpPr>
            <p:spPr>
              <a:xfrm>
                <a:off x="331787" y="120650"/>
                <a:ext cx="90488" cy="120650"/>
              </a:xfrm>
              <a:custGeom>
                <a:avLst/>
                <a:gdLst/>
                <a:ahLst/>
                <a:cxnLst>
                  <a:cxn ang="0">
                    <a:pos x="wd2" y="hd2"/>
                  </a:cxn>
                  <a:cxn ang="5400000">
                    <a:pos x="wd2" y="hd2"/>
                  </a:cxn>
                  <a:cxn ang="10800000">
                    <a:pos x="wd2" y="hd2"/>
                  </a:cxn>
                  <a:cxn ang="16200000">
                    <a:pos x="wd2" y="hd2"/>
                  </a:cxn>
                </a:cxnLst>
                <a:rect l="0" t="0" r="r" b="b"/>
                <a:pathLst>
                  <a:path w="21600" h="21600" extrusionOk="0">
                    <a:moveTo>
                      <a:pt x="9900" y="1350"/>
                    </a:moveTo>
                    <a:cubicBezTo>
                      <a:pt x="9900" y="675"/>
                      <a:pt x="8100" y="0"/>
                      <a:pt x="7200" y="0"/>
                    </a:cubicBezTo>
                    <a:cubicBezTo>
                      <a:pt x="3600" y="0"/>
                      <a:pt x="3600" y="0"/>
                      <a:pt x="3600" y="0"/>
                    </a:cubicBezTo>
                    <a:cubicBezTo>
                      <a:pt x="1800" y="0"/>
                      <a:pt x="0" y="1350"/>
                      <a:pt x="0" y="2700"/>
                    </a:cubicBezTo>
                    <a:cubicBezTo>
                      <a:pt x="0" y="18900"/>
                      <a:pt x="0" y="18900"/>
                      <a:pt x="0" y="18900"/>
                    </a:cubicBezTo>
                    <a:cubicBezTo>
                      <a:pt x="0" y="20250"/>
                      <a:pt x="1800" y="21600"/>
                      <a:pt x="3600" y="21600"/>
                    </a:cubicBezTo>
                    <a:cubicBezTo>
                      <a:pt x="18000" y="21600"/>
                      <a:pt x="18000" y="21600"/>
                      <a:pt x="18000" y="21600"/>
                    </a:cubicBezTo>
                    <a:cubicBezTo>
                      <a:pt x="19800" y="21600"/>
                      <a:pt x="21600" y="20250"/>
                      <a:pt x="21600" y="18900"/>
                    </a:cubicBezTo>
                    <a:cubicBezTo>
                      <a:pt x="21600" y="14850"/>
                      <a:pt x="21600" y="14850"/>
                      <a:pt x="21600" y="14850"/>
                    </a:cubicBezTo>
                    <a:cubicBezTo>
                      <a:pt x="21600" y="14175"/>
                      <a:pt x="21600" y="13500"/>
                      <a:pt x="20700" y="13500"/>
                    </a:cubicBezTo>
                    <a:lnTo>
                      <a:pt x="9900" y="1350"/>
                    </a:lnTo>
                    <a:close/>
                    <a:moveTo>
                      <a:pt x="18000" y="18900"/>
                    </a:moveTo>
                    <a:cubicBezTo>
                      <a:pt x="3600" y="18900"/>
                      <a:pt x="3600" y="18900"/>
                      <a:pt x="3600" y="18900"/>
                    </a:cubicBezTo>
                    <a:cubicBezTo>
                      <a:pt x="3600" y="2700"/>
                      <a:pt x="3600" y="2700"/>
                      <a:pt x="3600" y="2700"/>
                    </a:cubicBezTo>
                    <a:cubicBezTo>
                      <a:pt x="7200" y="2700"/>
                      <a:pt x="7200" y="2700"/>
                      <a:pt x="7200" y="2700"/>
                    </a:cubicBezTo>
                    <a:cubicBezTo>
                      <a:pt x="18000" y="14850"/>
                      <a:pt x="18000" y="14850"/>
                      <a:pt x="18000" y="14850"/>
                    </a:cubicBezTo>
                    <a:lnTo>
                      <a:pt x="18000" y="18900"/>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0" name="Shape 3775"/>
              <p:cNvSpPr/>
              <p:nvPr/>
            </p:nvSpPr>
            <p:spPr>
              <a:xfrm>
                <a:off x="0" y="0"/>
                <a:ext cx="482600" cy="392114"/>
              </a:xfrm>
              <a:custGeom>
                <a:avLst/>
                <a:gdLst/>
                <a:ahLst/>
                <a:cxnLst>
                  <a:cxn ang="0">
                    <a:pos x="wd2" y="hd2"/>
                  </a:cxn>
                  <a:cxn ang="5400000">
                    <a:pos x="wd2" y="hd2"/>
                  </a:cxn>
                  <a:cxn ang="10800000">
                    <a:pos x="wd2" y="hd2"/>
                  </a:cxn>
                  <a:cxn ang="16200000">
                    <a:pos x="wd2" y="hd2"/>
                  </a:cxn>
                </a:cxnLst>
                <a:rect l="0" t="0" r="r" b="b"/>
                <a:pathLst>
                  <a:path w="21600" h="21600" extrusionOk="0">
                    <a:moveTo>
                      <a:pt x="21263" y="10177"/>
                    </a:moveTo>
                    <a:cubicBezTo>
                      <a:pt x="18563" y="5192"/>
                      <a:pt x="18563" y="5192"/>
                      <a:pt x="18563" y="5192"/>
                    </a:cubicBezTo>
                    <a:cubicBezTo>
                      <a:pt x="18225" y="4569"/>
                      <a:pt x="17550" y="4154"/>
                      <a:pt x="16875" y="4154"/>
                    </a:cubicBezTo>
                    <a:cubicBezTo>
                      <a:pt x="14175" y="4154"/>
                      <a:pt x="14175" y="4154"/>
                      <a:pt x="14175" y="4154"/>
                    </a:cubicBezTo>
                    <a:cubicBezTo>
                      <a:pt x="14175" y="2492"/>
                      <a:pt x="14175" y="2492"/>
                      <a:pt x="14175" y="2492"/>
                    </a:cubicBezTo>
                    <a:cubicBezTo>
                      <a:pt x="14175" y="1038"/>
                      <a:pt x="13331" y="0"/>
                      <a:pt x="12150" y="0"/>
                    </a:cubicBezTo>
                    <a:cubicBezTo>
                      <a:pt x="2025" y="0"/>
                      <a:pt x="2025" y="0"/>
                      <a:pt x="2025" y="0"/>
                    </a:cubicBezTo>
                    <a:cubicBezTo>
                      <a:pt x="844" y="0"/>
                      <a:pt x="0" y="1038"/>
                      <a:pt x="0" y="2492"/>
                    </a:cubicBezTo>
                    <a:cubicBezTo>
                      <a:pt x="0" y="11631"/>
                      <a:pt x="0" y="11631"/>
                      <a:pt x="0" y="11631"/>
                    </a:cubicBezTo>
                    <a:cubicBezTo>
                      <a:pt x="0" y="13085"/>
                      <a:pt x="844" y="14123"/>
                      <a:pt x="2025" y="14123"/>
                    </a:cubicBezTo>
                    <a:cubicBezTo>
                      <a:pt x="2025" y="14123"/>
                      <a:pt x="2025" y="14123"/>
                      <a:pt x="2025" y="14123"/>
                    </a:cubicBezTo>
                    <a:cubicBezTo>
                      <a:pt x="2025" y="16615"/>
                      <a:pt x="2025" y="16615"/>
                      <a:pt x="2025" y="16615"/>
                    </a:cubicBezTo>
                    <a:cubicBezTo>
                      <a:pt x="2025" y="18069"/>
                      <a:pt x="2869" y="19108"/>
                      <a:pt x="4050" y="19108"/>
                    </a:cubicBezTo>
                    <a:cubicBezTo>
                      <a:pt x="4894" y="19108"/>
                      <a:pt x="4894" y="19108"/>
                      <a:pt x="4894" y="19108"/>
                    </a:cubicBezTo>
                    <a:cubicBezTo>
                      <a:pt x="5062" y="20562"/>
                      <a:pt x="6244" y="21600"/>
                      <a:pt x="7425" y="21600"/>
                    </a:cubicBezTo>
                    <a:cubicBezTo>
                      <a:pt x="8606" y="21600"/>
                      <a:pt x="9787" y="20562"/>
                      <a:pt x="9956" y="19108"/>
                    </a:cubicBezTo>
                    <a:cubicBezTo>
                      <a:pt x="13669" y="19108"/>
                      <a:pt x="13669" y="19108"/>
                      <a:pt x="13669" y="19108"/>
                    </a:cubicBezTo>
                    <a:cubicBezTo>
                      <a:pt x="13838" y="20562"/>
                      <a:pt x="15019" y="21600"/>
                      <a:pt x="16200" y="21600"/>
                    </a:cubicBezTo>
                    <a:cubicBezTo>
                      <a:pt x="17381" y="21600"/>
                      <a:pt x="18563" y="20562"/>
                      <a:pt x="18731" y="19108"/>
                    </a:cubicBezTo>
                    <a:cubicBezTo>
                      <a:pt x="19575" y="19108"/>
                      <a:pt x="19575" y="19108"/>
                      <a:pt x="19575" y="19108"/>
                    </a:cubicBezTo>
                    <a:cubicBezTo>
                      <a:pt x="20756" y="19108"/>
                      <a:pt x="21600" y="18069"/>
                      <a:pt x="21600" y="16615"/>
                    </a:cubicBezTo>
                    <a:cubicBezTo>
                      <a:pt x="21600" y="11631"/>
                      <a:pt x="21600" y="11631"/>
                      <a:pt x="21600" y="11631"/>
                    </a:cubicBezTo>
                    <a:cubicBezTo>
                      <a:pt x="21600" y="11215"/>
                      <a:pt x="21431" y="10592"/>
                      <a:pt x="21263" y="10177"/>
                    </a:cubicBezTo>
                    <a:close/>
                    <a:moveTo>
                      <a:pt x="2025" y="12462"/>
                    </a:moveTo>
                    <a:cubicBezTo>
                      <a:pt x="1687" y="12462"/>
                      <a:pt x="1350" y="12046"/>
                      <a:pt x="1350" y="11631"/>
                    </a:cubicBezTo>
                    <a:cubicBezTo>
                      <a:pt x="1350" y="2492"/>
                      <a:pt x="1350" y="2492"/>
                      <a:pt x="1350" y="2492"/>
                    </a:cubicBezTo>
                    <a:cubicBezTo>
                      <a:pt x="1350" y="2077"/>
                      <a:pt x="1687" y="1662"/>
                      <a:pt x="2025" y="1662"/>
                    </a:cubicBezTo>
                    <a:cubicBezTo>
                      <a:pt x="12150" y="1662"/>
                      <a:pt x="12150" y="1662"/>
                      <a:pt x="12150" y="1662"/>
                    </a:cubicBezTo>
                    <a:cubicBezTo>
                      <a:pt x="12488" y="1662"/>
                      <a:pt x="12825" y="2077"/>
                      <a:pt x="12825" y="2492"/>
                    </a:cubicBezTo>
                    <a:cubicBezTo>
                      <a:pt x="12825" y="4154"/>
                      <a:pt x="12825" y="4154"/>
                      <a:pt x="12825" y="4154"/>
                    </a:cubicBezTo>
                    <a:cubicBezTo>
                      <a:pt x="12825" y="5815"/>
                      <a:pt x="12825" y="5815"/>
                      <a:pt x="12825" y="5815"/>
                    </a:cubicBezTo>
                    <a:cubicBezTo>
                      <a:pt x="12825" y="11631"/>
                      <a:pt x="12825" y="11631"/>
                      <a:pt x="12825" y="11631"/>
                    </a:cubicBezTo>
                    <a:cubicBezTo>
                      <a:pt x="12825" y="12046"/>
                      <a:pt x="12488" y="12462"/>
                      <a:pt x="12150" y="12462"/>
                    </a:cubicBezTo>
                    <a:lnTo>
                      <a:pt x="2025" y="12462"/>
                    </a:lnTo>
                    <a:close/>
                    <a:moveTo>
                      <a:pt x="7425" y="19938"/>
                    </a:moveTo>
                    <a:cubicBezTo>
                      <a:pt x="6750" y="19938"/>
                      <a:pt x="6075" y="19108"/>
                      <a:pt x="6075" y="18277"/>
                    </a:cubicBezTo>
                    <a:cubicBezTo>
                      <a:pt x="6075" y="17446"/>
                      <a:pt x="6750" y="16615"/>
                      <a:pt x="7425" y="16615"/>
                    </a:cubicBezTo>
                    <a:cubicBezTo>
                      <a:pt x="8100" y="16615"/>
                      <a:pt x="8775" y="17446"/>
                      <a:pt x="8775" y="18277"/>
                    </a:cubicBezTo>
                    <a:cubicBezTo>
                      <a:pt x="8775" y="19108"/>
                      <a:pt x="8100" y="19938"/>
                      <a:pt x="7425" y="19938"/>
                    </a:cubicBezTo>
                    <a:close/>
                    <a:moveTo>
                      <a:pt x="16200" y="19938"/>
                    </a:moveTo>
                    <a:cubicBezTo>
                      <a:pt x="15525" y="19938"/>
                      <a:pt x="14850" y="19108"/>
                      <a:pt x="14850" y="18277"/>
                    </a:cubicBezTo>
                    <a:cubicBezTo>
                      <a:pt x="14850" y="17446"/>
                      <a:pt x="15525" y="16615"/>
                      <a:pt x="16200" y="16615"/>
                    </a:cubicBezTo>
                    <a:cubicBezTo>
                      <a:pt x="16875" y="16615"/>
                      <a:pt x="17550" y="17446"/>
                      <a:pt x="17550" y="18277"/>
                    </a:cubicBezTo>
                    <a:cubicBezTo>
                      <a:pt x="17550" y="19108"/>
                      <a:pt x="16875" y="19938"/>
                      <a:pt x="16200" y="19938"/>
                    </a:cubicBezTo>
                    <a:close/>
                    <a:moveTo>
                      <a:pt x="20250" y="16615"/>
                    </a:moveTo>
                    <a:cubicBezTo>
                      <a:pt x="20250" y="17031"/>
                      <a:pt x="19913" y="17446"/>
                      <a:pt x="19575" y="17446"/>
                    </a:cubicBezTo>
                    <a:cubicBezTo>
                      <a:pt x="18731" y="17446"/>
                      <a:pt x="18731" y="17446"/>
                      <a:pt x="18731" y="17446"/>
                    </a:cubicBezTo>
                    <a:cubicBezTo>
                      <a:pt x="18563" y="15992"/>
                      <a:pt x="17381" y="14954"/>
                      <a:pt x="16200" y="14954"/>
                    </a:cubicBezTo>
                    <a:cubicBezTo>
                      <a:pt x="15019" y="14954"/>
                      <a:pt x="13838" y="15992"/>
                      <a:pt x="13669" y="17446"/>
                    </a:cubicBezTo>
                    <a:cubicBezTo>
                      <a:pt x="9956" y="17446"/>
                      <a:pt x="9956" y="17446"/>
                      <a:pt x="9956" y="17446"/>
                    </a:cubicBezTo>
                    <a:cubicBezTo>
                      <a:pt x="9787" y="15992"/>
                      <a:pt x="8606" y="14954"/>
                      <a:pt x="7425" y="14954"/>
                    </a:cubicBezTo>
                    <a:cubicBezTo>
                      <a:pt x="6244" y="14954"/>
                      <a:pt x="5062" y="15992"/>
                      <a:pt x="4894" y="17446"/>
                    </a:cubicBezTo>
                    <a:cubicBezTo>
                      <a:pt x="4050" y="17446"/>
                      <a:pt x="4050" y="17446"/>
                      <a:pt x="4050" y="17446"/>
                    </a:cubicBezTo>
                    <a:cubicBezTo>
                      <a:pt x="3712" y="17446"/>
                      <a:pt x="3375" y="17031"/>
                      <a:pt x="3375" y="16615"/>
                    </a:cubicBezTo>
                    <a:cubicBezTo>
                      <a:pt x="3375" y="14123"/>
                      <a:pt x="3375" y="14123"/>
                      <a:pt x="3375" y="14123"/>
                    </a:cubicBezTo>
                    <a:cubicBezTo>
                      <a:pt x="12150" y="14123"/>
                      <a:pt x="12150" y="14123"/>
                      <a:pt x="12150" y="14123"/>
                    </a:cubicBezTo>
                    <a:cubicBezTo>
                      <a:pt x="13331" y="14123"/>
                      <a:pt x="14175" y="13085"/>
                      <a:pt x="14175" y="11631"/>
                    </a:cubicBezTo>
                    <a:cubicBezTo>
                      <a:pt x="14175" y="5815"/>
                      <a:pt x="14175" y="5815"/>
                      <a:pt x="14175" y="5815"/>
                    </a:cubicBezTo>
                    <a:cubicBezTo>
                      <a:pt x="16875" y="5815"/>
                      <a:pt x="16875" y="5815"/>
                      <a:pt x="16875" y="5815"/>
                    </a:cubicBezTo>
                    <a:cubicBezTo>
                      <a:pt x="17044" y="5815"/>
                      <a:pt x="17381" y="6023"/>
                      <a:pt x="17381" y="6231"/>
                    </a:cubicBezTo>
                    <a:cubicBezTo>
                      <a:pt x="20081" y="11215"/>
                      <a:pt x="20081" y="11215"/>
                      <a:pt x="20081" y="11215"/>
                    </a:cubicBezTo>
                    <a:cubicBezTo>
                      <a:pt x="20250" y="11215"/>
                      <a:pt x="20250" y="11423"/>
                      <a:pt x="20250" y="11631"/>
                    </a:cubicBezTo>
                    <a:lnTo>
                      <a:pt x="20250" y="16615"/>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21" name="组合 120"/>
          <p:cNvGrpSpPr/>
          <p:nvPr/>
        </p:nvGrpSpPr>
        <p:grpSpPr>
          <a:xfrm>
            <a:off x="7071006" y="1989355"/>
            <a:ext cx="1278732" cy="1072453"/>
            <a:chOff x="6318243" y="1605367"/>
            <a:chExt cx="1340070" cy="1123896"/>
          </a:xfrm>
        </p:grpSpPr>
        <p:sp>
          <p:nvSpPr>
            <p:cNvPr id="122" name="Shape 3767"/>
            <p:cNvSpPr/>
            <p:nvPr/>
          </p:nvSpPr>
          <p:spPr>
            <a:xfrm>
              <a:off x="6318243" y="1605367"/>
              <a:ext cx="1340070" cy="1123896"/>
            </a:xfrm>
            <a:custGeom>
              <a:avLst/>
              <a:gdLst/>
              <a:ahLst/>
              <a:cxnLst>
                <a:cxn ang="0">
                  <a:pos x="wd2" y="hd2"/>
                </a:cxn>
                <a:cxn ang="5400000">
                  <a:pos x="wd2" y="hd2"/>
                </a:cxn>
                <a:cxn ang="10800000">
                  <a:pos x="wd2" y="hd2"/>
                </a:cxn>
                <a:cxn ang="16200000">
                  <a:pos x="wd2" y="hd2"/>
                </a:cxn>
              </a:cxnLst>
              <a:rect l="0" t="0" r="r" b="b"/>
              <a:pathLst>
                <a:path w="20525" h="21157" extrusionOk="0">
                  <a:moveTo>
                    <a:pt x="11604" y="21157"/>
                  </a:moveTo>
                  <a:lnTo>
                    <a:pt x="9184" y="16854"/>
                  </a:lnTo>
                  <a:cubicBezTo>
                    <a:pt x="3548" y="16364"/>
                    <a:pt x="-538" y="12204"/>
                    <a:pt x="57" y="7563"/>
                  </a:cubicBezTo>
                  <a:cubicBezTo>
                    <a:pt x="652" y="2922"/>
                    <a:pt x="5704" y="-443"/>
                    <a:pt x="11340" y="47"/>
                  </a:cubicBezTo>
                  <a:cubicBezTo>
                    <a:pt x="16976" y="537"/>
                    <a:pt x="21062" y="4697"/>
                    <a:pt x="20467" y="9338"/>
                  </a:cubicBezTo>
                  <a:cubicBezTo>
                    <a:pt x="20027" y="12764"/>
                    <a:pt x="17107" y="15627"/>
                    <a:pt x="13086" y="16575"/>
                  </a:cubicBezTo>
                  <a:close/>
                </a:path>
              </a:pathLst>
            </a:custGeom>
            <a:solidFill>
              <a:srgbClr val="FF0000"/>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23" name="Group 3786"/>
            <p:cNvGrpSpPr/>
            <p:nvPr/>
          </p:nvGrpSpPr>
          <p:grpSpPr>
            <a:xfrm>
              <a:off x="6726733" y="1751802"/>
              <a:ext cx="482153" cy="482153"/>
              <a:chOff x="0" y="0"/>
              <a:chExt cx="482151" cy="482151"/>
            </a:xfrm>
          </p:grpSpPr>
          <p:sp>
            <p:nvSpPr>
              <p:cNvPr id="124" name="Shape 3777"/>
              <p:cNvSpPr/>
              <p:nvPr/>
            </p:nvSpPr>
            <p:spPr>
              <a:xfrm>
                <a:off x="-1" y="-1"/>
                <a:ext cx="482153" cy="482153"/>
              </a:xfrm>
              <a:custGeom>
                <a:avLst/>
                <a:gdLst/>
                <a:ahLst/>
                <a:cxnLst>
                  <a:cxn ang="0">
                    <a:pos x="wd2" y="hd2"/>
                  </a:cxn>
                  <a:cxn ang="5400000">
                    <a:pos x="wd2" y="hd2"/>
                  </a:cxn>
                  <a:cxn ang="10800000">
                    <a:pos x="wd2" y="hd2"/>
                  </a:cxn>
                  <a:cxn ang="16200000">
                    <a:pos x="wd2" y="hd2"/>
                  </a:cxn>
                </a:cxnLst>
                <a:rect l="0" t="0" r="r" b="b"/>
                <a:pathLst>
                  <a:path w="18960" h="18960" extrusionOk="0">
                    <a:moveTo>
                      <a:pt x="13031" y="751"/>
                    </a:moveTo>
                    <a:cubicBezTo>
                      <a:pt x="8148" y="-1320"/>
                      <a:pt x="2675" y="1047"/>
                      <a:pt x="751" y="5929"/>
                    </a:cubicBezTo>
                    <a:cubicBezTo>
                      <a:pt x="-1320" y="10812"/>
                      <a:pt x="1047" y="16285"/>
                      <a:pt x="5929" y="18209"/>
                    </a:cubicBezTo>
                    <a:cubicBezTo>
                      <a:pt x="10812" y="20280"/>
                      <a:pt x="16285" y="17913"/>
                      <a:pt x="18209" y="13031"/>
                    </a:cubicBezTo>
                    <a:cubicBezTo>
                      <a:pt x="20280" y="8148"/>
                      <a:pt x="17913" y="2675"/>
                      <a:pt x="13031" y="751"/>
                    </a:cubicBezTo>
                    <a:close/>
                    <a:moveTo>
                      <a:pt x="6373" y="17173"/>
                    </a:moveTo>
                    <a:cubicBezTo>
                      <a:pt x="2231" y="15546"/>
                      <a:pt x="159" y="10664"/>
                      <a:pt x="1787" y="6373"/>
                    </a:cubicBezTo>
                    <a:cubicBezTo>
                      <a:pt x="3562" y="2231"/>
                      <a:pt x="8296" y="159"/>
                      <a:pt x="12587" y="1787"/>
                    </a:cubicBezTo>
                    <a:cubicBezTo>
                      <a:pt x="16877" y="3562"/>
                      <a:pt x="18801" y="8296"/>
                      <a:pt x="17173" y="12587"/>
                    </a:cubicBezTo>
                    <a:cubicBezTo>
                      <a:pt x="15546" y="16877"/>
                      <a:pt x="10664" y="18801"/>
                      <a:pt x="6373" y="17173"/>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5" name="Shape 3778"/>
              <p:cNvSpPr/>
              <p:nvPr/>
            </p:nvSpPr>
            <p:spPr>
              <a:xfrm>
                <a:off x="212240" y="212347"/>
                <a:ext cx="57672" cy="59046"/>
              </a:xfrm>
              <a:custGeom>
                <a:avLst/>
                <a:gdLst/>
                <a:ahLst/>
                <a:cxnLst>
                  <a:cxn ang="0">
                    <a:pos x="wd2" y="hd2"/>
                  </a:cxn>
                  <a:cxn ang="5400000">
                    <a:pos x="wd2" y="hd2"/>
                  </a:cxn>
                  <a:cxn ang="10800000">
                    <a:pos x="wd2" y="hd2"/>
                  </a:cxn>
                  <a:cxn ang="16200000">
                    <a:pos x="wd2" y="hd2"/>
                  </a:cxn>
                </a:cxnLst>
                <a:rect l="0" t="0" r="r" b="b"/>
                <a:pathLst>
                  <a:path w="18683" h="18683" extrusionOk="0">
                    <a:moveTo>
                      <a:pt x="12942" y="942"/>
                    </a:moveTo>
                    <a:cubicBezTo>
                      <a:pt x="8142" y="-1458"/>
                      <a:pt x="2142" y="942"/>
                      <a:pt x="942" y="5742"/>
                    </a:cubicBezTo>
                    <a:cubicBezTo>
                      <a:pt x="-1458" y="10542"/>
                      <a:pt x="942" y="16542"/>
                      <a:pt x="5742" y="17742"/>
                    </a:cubicBezTo>
                    <a:cubicBezTo>
                      <a:pt x="10542" y="20142"/>
                      <a:pt x="16542" y="17742"/>
                      <a:pt x="17742" y="12942"/>
                    </a:cubicBezTo>
                    <a:cubicBezTo>
                      <a:pt x="20142" y="8142"/>
                      <a:pt x="17742" y="2142"/>
                      <a:pt x="12942" y="942"/>
                    </a:cubicBezTo>
                    <a:close/>
                    <a:moveTo>
                      <a:pt x="8142" y="14142"/>
                    </a:moveTo>
                    <a:cubicBezTo>
                      <a:pt x="4542" y="12942"/>
                      <a:pt x="3342" y="10542"/>
                      <a:pt x="4542" y="8142"/>
                    </a:cubicBezTo>
                    <a:cubicBezTo>
                      <a:pt x="5742" y="4542"/>
                      <a:pt x="8142" y="3342"/>
                      <a:pt x="11742" y="4542"/>
                    </a:cubicBezTo>
                    <a:cubicBezTo>
                      <a:pt x="14142" y="5742"/>
                      <a:pt x="15342" y="8142"/>
                      <a:pt x="14142" y="11742"/>
                    </a:cubicBezTo>
                    <a:cubicBezTo>
                      <a:pt x="12942" y="14142"/>
                      <a:pt x="10542" y="15342"/>
                      <a:pt x="8142" y="14142"/>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6" name="Shape 3779"/>
              <p:cNvSpPr/>
              <p:nvPr/>
            </p:nvSpPr>
            <p:spPr>
              <a:xfrm>
                <a:off x="151637" y="151635"/>
                <a:ext cx="178879" cy="178880"/>
              </a:xfrm>
              <a:custGeom>
                <a:avLst/>
                <a:gdLst/>
                <a:ahLst/>
                <a:cxnLst>
                  <a:cxn ang="0">
                    <a:pos x="wd2" y="hd2"/>
                  </a:cxn>
                  <a:cxn ang="5400000">
                    <a:pos x="wd2" y="hd2"/>
                  </a:cxn>
                  <a:cxn ang="10800000">
                    <a:pos x="wd2" y="hd2"/>
                  </a:cxn>
                  <a:cxn ang="16200000">
                    <a:pos x="wd2" y="hd2"/>
                  </a:cxn>
                </a:cxnLst>
                <a:rect l="0" t="0" r="r" b="b"/>
                <a:pathLst>
                  <a:path w="19015" h="19015" extrusionOk="0">
                    <a:moveTo>
                      <a:pt x="13107" y="707"/>
                    </a:moveTo>
                    <a:cubicBezTo>
                      <a:pt x="8307" y="-1293"/>
                      <a:pt x="2707" y="1107"/>
                      <a:pt x="707" y="5907"/>
                    </a:cubicBezTo>
                    <a:cubicBezTo>
                      <a:pt x="-1293" y="10707"/>
                      <a:pt x="1107" y="16307"/>
                      <a:pt x="5907" y="18307"/>
                    </a:cubicBezTo>
                    <a:cubicBezTo>
                      <a:pt x="10707" y="20307"/>
                      <a:pt x="16307" y="17907"/>
                      <a:pt x="18307" y="13107"/>
                    </a:cubicBezTo>
                    <a:cubicBezTo>
                      <a:pt x="20307" y="8307"/>
                      <a:pt x="17907" y="2707"/>
                      <a:pt x="13107" y="707"/>
                    </a:cubicBezTo>
                    <a:close/>
                    <a:moveTo>
                      <a:pt x="7107" y="15507"/>
                    </a:moveTo>
                    <a:cubicBezTo>
                      <a:pt x="3907" y="14307"/>
                      <a:pt x="2307" y="10307"/>
                      <a:pt x="3507" y="7107"/>
                    </a:cubicBezTo>
                    <a:cubicBezTo>
                      <a:pt x="4707" y="3907"/>
                      <a:pt x="8707" y="2307"/>
                      <a:pt x="11907" y="3507"/>
                    </a:cubicBezTo>
                    <a:cubicBezTo>
                      <a:pt x="15107" y="4707"/>
                      <a:pt x="16707" y="8707"/>
                      <a:pt x="15507" y="11907"/>
                    </a:cubicBezTo>
                    <a:cubicBezTo>
                      <a:pt x="14307" y="15107"/>
                      <a:pt x="10307" y="16707"/>
                      <a:pt x="7107" y="15507"/>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7" name="Shape 3780"/>
              <p:cNvSpPr/>
              <p:nvPr/>
            </p:nvSpPr>
            <p:spPr>
              <a:xfrm>
                <a:off x="279175" y="276000"/>
                <a:ext cx="74613" cy="75619"/>
              </a:xfrm>
              <a:custGeom>
                <a:avLst/>
                <a:gdLst/>
                <a:ahLst/>
                <a:cxnLst>
                  <a:cxn ang="0">
                    <a:pos x="wd2" y="hd2"/>
                  </a:cxn>
                  <a:cxn ang="5400000">
                    <a:pos x="wd2" y="hd2"/>
                  </a:cxn>
                  <a:cxn ang="10800000">
                    <a:pos x="wd2" y="hd2"/>
                  </a:cxn>
                  <a:cxn ang="16200000">
                    <a:pos x="wd2" y="hd2"/>
                  </a:cxn>
                </a:cxnLst>
                <a:rect l="0" t="0" r="r" b="b"/>
                <a:pathLst>
                  <a:path w="21600" h="20997" extrusionOk="0">
                    <a:moveTo>
                      <a:pt x="21600" y="3086"/>
                    </a:moveTo>
                    <a:cubicBezTo>
                      <a:pt x="21600" y="2057"/>
                      <a:pt x="21600" y="1029"/>
                      <a:pt x="20520" y="0"/>
                    </a:cubicBezTo>
                    <a:cubicBezTo>
                      <a:pt x="19440" y="0"/>
                      <a:pt x="17280" y="0"/>
                      <a:pt x="17280" y="1029"/>
                    </a:cubicBezTo>
                    <a:lnTo>
                      <a:pt x="17280" y="1029"/>
                    </a:lnTo>
                    <a:cubicBezTo>
                      <a:pt x="14040" y="9257"/>
                      <a:pt x="8640" y="14400"/>
                      <a:pt x="1080" y="17486"/>
                    </a:cubicBezTo>
                    <a:cubicBezTo>
                      <a:pt x="0" y="17486"/>
                      <a:pt x="0" y="18514"/>
                      <a:pt x="0" y="19543"/>
                    </a:cubicBezTo>
                    <a:cubicBezTo>
                      <a:pt x="0" y="20571"/>
                      <a:pt x="2160" y="21600"/>
                      <a:pt x="3240" y="20571"/>
                    </a:cubicBezTo>
                    <a:lnTo>
                      <a:pt x="3240" y="20571"/>
                    </a:lnTo>
                    <a:cubicBezTo>
                      <a:pt x="10800" y="17486"/>
                      <a:pt x="17280" y="11314"/>
                      <a:pt x="21600" y="3086"/>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8" name="Shape 3781"/>
              <p:cNvSpPr/>
              <p:nvPr/>
            </p:nvSpPr>
            <p:spPr>
              <a:xfrm>
                <a:off x="301400" y="298225"/>
                <a:ext cx="109538" cy="110513"/>
              </a:xfrm>
              <a:custGeom>
                <a:avLst/>
                <a:gdLst/>
                <a:ahLst/>
                <a:cxnLst>
                  <a:cxn ang="0">
                    <a:pos x="wd2" y="hd2"/>
                  </a:cxn>
                  <a:cxn ang="5400000">
                    <a:pos x="wd2" y="hd2"/>
                  </a:cxn>
                  <a:cxn ang="10800000">
                    <a:pos x="wd2" y="hd2"/>
                  </a:cxn>
                  <a:cxn ang="16200000">
                    <a:pos x="wd2" y="hd2"/>
                  </a:cxn>
                </a:cxnLst>
                <a:rect l="0" t="0" r="r" b="b"/>
                <a:pathLst>
                  <a:path w="21600" h="21178" extrusionOk="0">
                    <a:moveTo>
                      <a:pt x="20110" y="0"/>
                    </a:moveTo>
                    <a:cubicBezTo>
                      <a:pt x="19366" y="0"/>
                      <a:pt x="18621" y="0"/>
                      <a:pt x="18621" y="720"/>
                    </a:cubicBezTo>
                    <a:cubicBezTo>
                      <a:pt x="14897" y="9360"/>
                      <a:pt x="8938" y="15120"/>
                      <a:pt x="745" y="18000"/>
                    </a:cubicBezTo>
                    <a:cubicBezTo>
                      <a:pt x="0" y="18720"/>
                      <a:pt x="0" y="19440"/>
                      <a:pt x="0" y="20160"/>
                    </a:cubicBezTo>
                    <a:cubicBezTo>
                      <a:pt x="745" y="20880"/>
                      <a:pt x="1490" y="21600"/>
                      <a:pt x="2234" y="20880"/>
                    </a:cubicBezTo>
                    <a:lnTo>
                      <a:pt x="2234" y="20880"/>
                    </a:lnTo>
                    <a:cubicBezTo>
                      <a:pt x="10428" y="17280"/>
                      <a:pt x="17876" y="10800"/>
                      <a:pt x="21600" y="2160"/>
                    </a:cubicBezTo>
                    <a:cubicBezTo>
                      <a:pt x="21600" y="1440"/>
                      <a:pt x="20855" y="720"/>
                      <a:pt x="2011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29" name="Shape 3782"/>
              <p:cNvSpPr/>
              <p:nvPr/>
            </p:nvSpPr>
            <p:spPr>
              <a:xfrm>
                <a:off x="290288" y="287113"/>
                <a:ext cx="91468" cy="93664"/>
              </a:xfrm>
              <a:custGeom>
                <a:avLst/>
                <a:gdLst/>
                <a:ahLst/>
                <a:cxnLst>
                  <a:cxn ang="0">
                    <a:pos x="wd2" y="hd2"/>
                  </a:cxn>
                  <a:cxn ang="5400000">
                    <a:pos x="wd2" y="hd2"/>
                  </a:cxn>
                  <a:cxn ang="10800000">
                    <a:pos x="wd2" y="hd2"/>
                  </a:cxn>
                  <a:cxn ang="16200000">
                    <a:pos x="wd2" y="hd2"/>
                  </a:cxn>
                </a:cxnLst>
                <a:rect l="0" t="0" r="r" b="b"/>
                <a:pathLst>
                  <a:path w="21094" h="21600" extrusionOk="0">
                    <a:moveTo>
                      <a:pt x="19872" y="0"/>
                    </a:moveTo>
                    <a:cubicBezTo>
                      <a:pt x="19008" y="0"/>
                      <a:pt x="18144" y="0"/>
                      <a:pt x="17280" y="864"/>
                    </a:cubicBezTo>
                    <a:cubicBezTo>
                      <a:pt x="14688" y="9504"/>
                      <a:pt x="8640" y="14688"/>
                      <a:pt x="864" y="18144"/>
                    </a:cubicBezTo>
                    <a:lnTo>
                      <a:pt x="864" y="18144"/>
                    </a:lnTo>
                    <a:cubicBezTo>
                      <a:pt x="0" y="19008"/>
                      <a:pt x="0" y="19872"/>
                      <a:pt x="0" y="20736"/>
                    </a:cubicBezTo>
                    <a:cubicBezTo>
                      <a:pt x="864" y="21600"/>
                      <a:pt x="1728" y="21600"/>
                      <a:pt x="2592" y="21600"/>
                    </a:cubicBezTo>
                    <a:lnTo>
                      <a:pt x="2592" y="21600"/>
                    </a:lnTo>
                    <a:cubicBezTo>
                      <a:pt x="10368" y="18144"/>
                      <a:pt x="17280" y="11232"/>
                      <a:pt x="20736" y="2592"/>
                    </a:cubicBezTo>
                    <a:cubicBezTo>
                      <a:pt x="21600" y="1728"/>
                      <a:pt x="20736" y="864"/>
                      <a:pt x="19872"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30" name="Shape 3783"/>
              <p:cNvSpPr/>
              <p:nvPr/>
            </p:nvSpPr>
            <p:spPr>
              <a:xfrm>
                <a:off x="128363" y="130577"/>
                <a:ext cx="74613" cy="77162"/>
              </a:xfrm>
              <a:custGeom>
                <a:avLst/>
                <a:gdLst/>
                <a:ahLst/>
                <a:cxnLst>
                  <a:cxn ang="0">
                    <a:pos x="wd2" y="hd2"/>
                  </a:cxn>
                  <a:cxn ang="5400000">
                    <a:pos x="wd2" y="hd2"/>
                  </a:cxn>
                  <a:cxn ang="10800000">
                    <a:pos x="wd2" y="hd2"/>
                  </a:cxn>
                  <a:cxn ang="16200000">
                    <a:pos x="wd2" y="hd2"/>
                  </a:cxn>
                </a:cxnLst>
                <a:rect l="0" t="0" r="r" b="b"/>
                <a:pathLst>
                  <a:path w="21600" h="20997" extrusionOk="0">
                    <a:moveTo>
                      <a:pt x="21600" y="1454"/>
                    </a:moveTo>
                    <a:cubicBezTo>
                      <a:pt x="21600" y="426"/>
                      <a:pt x="19440" y="-603"/>
                      <a:pt x="18360" y="426"/>
                    </a:cubicBezTo>
                    <a:lnTo>
                      <a:pt x="18360" y="426"/>
                    </a:lnTo>
                    <a:cubicBezTo>
                      <a:pt x="10800" y="3511"/>
                      <a:pt x="4320" y="9683"/>
                      <a:pt x="0" y="17911"/>
                    </a:cubicBezTo>
                    <a:lnTo>
                      <a:pt x="0" y="17911"/>
                    </a:lnTo>
                    <a:cubicBezTo>
                      <a:pt x="0" y="18940"/>
                      <a:pt x="0" y="19968"/>
                      <a:pt x="1080" y="20997"/>
                    </a:cubicBezTo>
                    <a:cubicBezTo>
                      <a:pt x="2160" y="20997"/>
                      <a:pt x="4320" y="20997"/>
                      <a:pt x="4320" y="19968"/>
                    </a:cubicBezTo>
                    <a:lnTo>
                      <a:pt x="4320" y="19968"/>
                    </a:lnTo>
                    <a:cubicBezTo>
                      <a:pt x="7560" y="11740"/>
                      <a:pt x="12960" y="6597"/>
                      <a:pt x="20520" y="3511"/>
                    </a:cubicBezTo>
                    <a:cubicBezTo>
                      <a:pt x="21600" y="3511"/>
                      <a:pt x="21600" y="2483"/>
                      <a:pt x="21600" y="1454"/>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31" name="Shape 3784"/>
              <p:cNvSpPr/>
              <p:nvPr/>
            </p:nvSpPr>
            <p:spPr>
              <a:xfrm>
                <a:off x="71213" y="75001"/>
                <a:ext cx="109538" cy="110513"/>
              </a:xfrm>
              <a:custGeom>
                <a:avLst/>
                <a:gdLst/>
                <a:ahLst/>
                <a:cxnLst>
                  <a:cxn ang="0">
                    <a:pos x="wd2" y="hd2"/>
                  </a:cxn>
                  <a:cxn ang="5400000">
                    <a:pos x="wd2" y="hd2"/>
                  </a:cxn>
                  <a:cxn ang="10800000">
                    <a:pos x="wd2" y="hd2"/>
                  </a:cxn>
                  <a:cxn ang="16200000">
                    <a:pos x="wd2" y="hd2"/>
                  </a:cxn>
                </a:cxnLst>
                <a:rect l="0" t="0" r="r" b="b"/>
                <a:pathLst>
                  <a:path w="21600" h="21178" extrusionOk="0">
                    <a:moveTo>
                      <a:pt x="21600" y="1018"/>
                    </a:moveTo>
                    <a:cubicBezTo>
                      <a:pt x="20855" y="298"/>
                      <a:pt x="20110" y="-422"/>
                      <a:pt x="19366" y="298"/>
                    </a:cubicBezTo>
                    <a:lnTo>
                      <a:pt x="19366" y="298"/>
                    </a:lnTo>
                    <a:cubicBezTo>
                      <a:pt x="11172" y="3898"/>
                      <a:pt x="3724" y="10378"/>
                      <a:pt x="0" y="19018"/>
                    </a:cubicBezTo>
                    <a:cubicBezTo>
                      <a:pt x="0" y="19738"/>
                      <a:pt x="745" y="20458"/>
                      <a:pt x="1490" y="21178"/>
                    </a:cubicBezTo>
                    <a:cubicBezTo>
                      <a:pt x="2234" y="21178"/>
                      <a:pt x="2979" y="21178"/>
                      <a:pt x="2979" y="20458"/>
                    </a:cubicBezTo>
                    <a:cubicBezTo>
                      <a:pt x="6703" y="11818"/>
                      <a:pt x="12662" y="6058"/>
                      <a:pt x="20855" y="3178"/>
                    </a:cubicBezTo>
                    <a:cubicBezTo>
                      <a:pt x="21600" y="2458"/>
                      <a:pt x="21600" y="1738"/>
                      <a:pt x="21600" y="1018"/>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32" name="Shape 3785"/>
              <p:cNvSpPr/>
              <p:nvPr/>
            </p:nvSpPr>
            <p:spPr>
              <a:xfrm>
                <a:off x="100395" y="102963"/>
                <a:ext cx="91468" cy="93664"/>
              </a:xfrm>
              <a:custGeom>
                <a:avLst/>
                <a:gdLst/>
                <a:ahLst/>
                <a:cxnLst>
                  <a:cxn ang="0">
                    <a:pos x="wd2" y="hd2"/>
                  </a:cxn>
                  <a:cxn ang="5400000">
                    <a:pos x="wd2" y="hd2"/>
                  </a:cxn>
                  <a:cxn ang="10800000">
                    <a:pos x="wd2" y="hd2"/>
                  </a:cxn>
                  <a:cxn ang="16200000">
                    <a:pos x="wd2" y="hd2"/>
                  </a:cxn>
                </a:cxnLst>
                <a:rect l="0" t="0" r="r" b="b"/>
                <a:pathLst>
                  <a:path w="21094" h="21600" extrusionOk="0">
                    <a:moveTo>
                      <a:pt x="20230" y="3456"/>
                    </a:moveTo>
                    <a:cubicBezTo>
                      <a:pt x="21094" y="2592"/>
                      <a:pt x="21094" y="1728"/>
                      <a:pt x="21094" y="864"/>
                    </a:cubicBezTo>
                    <a:cubicBezTo>
                      <a:pt x="20230" y="0"/>
                      <a:pt x="19366" y="0"/>
                      <a:pt x="18502" y="0"/>
                    </a:cubicBezTo>
                    <a:lnTo>
                      <a:pt x="18502" y="0"/>
                    </a:lnTo>
                    <a:cubicBezTo>
                      <a:pt x="10726" y="3456"/>
                      <a:pt x="3814" y="10368"/>
                      <a:pt x="358" y="19008"/>
                    </a:cubicBezTo>
                    <a:cubicBezTo>
                      <a:pt x="-506" y="19872"/>
                      <a:pt x="358" y="20736"/>
                      <a:pt x="1222" y="21600"/>
                    </a:cubicBezTo>
                    <a:cubicBezTo>
                      <a:pt x="2086" y="21600"/>
                      <a:pt x="2950" y="21600"/>
                      <a:pt x="3814" y="20736"/>
                    </a:cubicBezTo>
                    <a:cubicBezTo>
                      <a:pt x="6406" y="12096"/>
                      <a:pt x="12454" y="6912"/>
                      <a:pt x="20230" y="3456"/>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33" name="组合 132"/>
          <p:cNvGrpSpPr/>
          <p:nvPr/>
        </p:nvGrpSpPr>
        <p:grpSpPr>
          <a:xfrm>
            <a:off x="7930281" y="4040182"/>
            <a:ext cx="1685965" cy="1270671"/>
            <a:chOff x="7494528" y="3523105"/>
            <a:chExt cx="1766836" cy="1331622"/>
          </a:xfrm>
        </p:grpSpPr>
        <p:sp>
          <p:nvSpPr>
            <p:cNvPr id="134" name="Shape 3761"/>
            <p:cNvSpPr/>
            <p:nvPr/>
          </p:nvSpPr>
          <p:spPr>
            <a:xfrm>
              <a:off x="7494528" y="3523105"/>
              <a:ext cx="1766836" cy="1331622"/>
            </a:xfrm>
            <a:custGeom>
              <a:avLst/>
              <a:gdLst/>
              <a:ahLst/>
              <a:cxnLst>
                <a:cxn ang="0">
                  <a:pos x="wd2" y="hd2"/>
                </a:cxn>
                <a:cxn ang="5400000">
                  <a:pos x="wd2" y="hd2"/>
                </a:cxn>
                <a:cxn ang="10800000">
                  <a:pos x="wd2" y="hd2"/>
                </a:cxn>
                <a:cxn ang="16200000">
                  <a:pos x="wd2" y="hd2"/>
                </a:cxn>
              </a:cxnLst>
              <a:rect l="0" t="0" r="r" b="b"/>
              <a:pathLst>
                <a:path w="18912" h="20317" extrusionOk="0">
                  <a:moveTo>
                    <a:pt x="5517" y="20317"/>
                  </a:moveTo>
                  <a:lnTo>
                    <a:pt x="4810" y="16894"/>
                  </a:lnTo>
                  <a:cubicBezTo>
                    <a:pt x="262" y="14444"/>
                    <a:pt x="-1344" y="8937"/>
                    <a:pt x="1222" y="4594"/>
                  </a:cubicBezTo>
                  <a:cubicBezTo>
                    <a:pt x="3788" y="251"/>
                    <a:pt x="9555" y="-1283"/>
                    <a:pt x="14102" y="1168"/>
                  </a:cubicBezTo>
                  <a:cubicBezTo>
                    <a:pt x="18650" y="3618"/>
                    <a:pt x="20256" y="9125"/>
                    <a:pt x="17690" y="13468"/>
                  </a:cubicBezTo>
                  <a:cubicBezTo>
                    <a:pt x="15796" y="16673"/>
                    <a:pt x="12054" y="18460"/>
                    <a:pt x="8233" y="17984"/>
                  </a:cubicBezTo>
                  <a:close/>
                </a:path>
              </a:pathLst>
            </a:custGeom>
            <a:solidFill>
              <a:srgbClr val="C00000"/>
            </a:solidFill>
            <a:ln w="12700">
              <a:miter lim="400000"/>
            </a:ln>
            <a:effectLst>
              <a:outerShdw blurRad="152400" dist="317500" dir="5400000" rotWithShape="0">
                <a:srgbClr val="000000">
                  <a:alpha val="15000"/>
                </a:srgbClr>
              </a:outerShdw>
            </a:effectLst>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35" name="Group 3789"/>
            <p:cNvGrpSpPr/>
            <p:nvPr/>
          </p:nvGrpSpPr>
          <p:grpSpPr>
            <a:xfrm>
              <a:off x="8175619" y="3898882"/>
              <a:ext cx="480291" cy="466726"/>
              <a:chOff x="0" y="0"/>
              <a:chExt cx="480290" cy="466725"/>
            </a:xfrm>
          </p:grpSpPr>
          <p:sp>
            <p:nvSpPr>
              <p:cNvPr id="136" name="Shape 3787"/>
              <p:cNvSpPr/>
              <p:nvPr/>
            </p:nvSpPr>
            <p:spPr>
              <a:xfrm>
                <a:off x="239711" y="255588"/>
                <a:ext cx="60327" cy="6032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37" name="Shape 3788"/>
              <p:cNvSpPr/>
              <p:nvPr/>
            </p:nvSpPr>
            <p:spPr>
              <a:xfrm>
                <a:off x="0" y="0"/>
                <a:ext cx="480291" cy="466725"/>
              </a:xfrm>
              <a:custGeom>
                <a:avLst/>
                <a:gdLst/>
                <a:ahLst/>
                <a:cxnLst>
                  <a:cxn ang="0">
                    <a:pos x="wd2" y="hd2"/>
                  </a:cxn>
                  <a:cxn ang="5400000">
                    <a:pos x="wd2" y="hd2"/>
                  </a:cxn>
                  <a:cxn ang="10800000">
                    <a:pos x="wd2" y="hd2"/>
                  </a:cxn>
                  <a:cxn ang="16200000">
                    <a:pos x="wd2" y="hd2"/>
                  </a:cxn>
                </a:cxnLst>
                <a:rect l="0" t="0" r="r" b="b"/>
                <a:pathLst>
                  <a:path w="20945" h="21600" extrusionOk="0">
                    <a:moveTo>
                      <a:pt x="18982" y="8361"/>
                    </a:moveTo>
                    <a:cubicBezTo>
                      <a:pt x="18982" y="8361"/>
                      <a:pt x="18982" y="8361"/>
                      <a:pt x="18982" y="8361"/>
                    </a:cubicBezTo>
                    <a:cubicBezTo>
                      <a:pt x="18982" y="4181"/>
                      <a:pt x="18982" y="4181"/>
                      <a:pt x="18982" y="4181"/>
                    </a:cubicBezTo>
                    <a:cubicBezTo>
                      <a:pt x="18982" y="3832"/>
                      <a:pt x="18982" y="3832"/>
                      <a:pt x="18982" y="3832"/>
                    </a:cubicBezTo>
                    <a:cubicBezTo>
                      <a:pt x="18982" y="2090"/>
                      <a:pt x="18982" y="2090"/>
                      <a:pt x="18982" y="2090"/>
                    </a:cubicBezTo>
                    <a:cubicBezTo>
                      <a:pt x="18982" y="871"/>
                      <a:pt x="18164" y="0"/>
                      <a:pt x="17018" y="0"/>
                    </a:cubicBezTo>
                    <a:cubicBezTo>
                      <a:pt x="14400" y="0"/>
                      <a:pt x="14400" y="0"/>
                      <a:pt x="14400" y="0"/>
                    </a:cubicBezTo>
                    <a:cubicBezTo>
                      <a:pt x="3600" y="0"/>
                      <a:pt x="3600" y="0"/>
                      <a:pt x="3600" y="0"/>
                    </a:cubicBezTo>
                    <a:cubicBezTo>
                      <a:pt x="1636" y="0"/>
                      <a:pt x="0" y="1742"/>
                      <a:pt x="0" y="3832"/>
                    </a:cubicBezTo>
                    <a:cubicBezTo>
                      <a:pt x="0" y="17768"/>
                      <a:pt x="0" y="17768"/>
                      <a:pt x="0" y="17768"/>
                    </a:cubicBezTo>
                    <a:cubicBezTo>
                      <a:pt x="0" y="19858"/>
                      <a:pt x="1636" y="21600"/>
                      <a:pt x="3600" y="21600"/>
                    </a:cubicBezTo>
                    <a:cubicBezTo>
                      <a:pt x="15382" y="21600"/>
                      <a:pt x="15382" y="21600"/>
                      <a:pt x="15382" y="21600"/>
                    </a:cubicBezTo>
                    <a:cubicBezTo>
                      <a:pt x="17345" y="21600"/>
                      <a:pt x="18982" y="19858"/>
                      <a:pt x="18982" y="17768"/>
                    </a:cubicBezTo>
                    <a:cubicBezTo>
                      <a:pt x="18982" y="16723"/>
                      <a:pt x="18982" y="16723"/>
                      <a:pt x="18982" y="16723"/>
                    </a:cubicBezTo>
                    <a:cubicBezTo>
                      <a:pt x="18982" y="16723"/>
                      <a:pt x="18982" y="16723"/>
                      <a:pt x="18982" y="16723"/>
                    </a:cubicBezTo>
                    <a:cubicBezTo>
                      <a:pt x="21600" y="14632"/>
                      <a:pt x="21600" y="10452"/>
                      <a:pt x="18982" y="8361"/>
                    </a:cubicBezTo>
                    <a:close/>
                    <a:moveTo>
                      <a:pt x="3600" y="1394"/>
                    </a:moveTo>
                    <a:cubicBezTo>
                      <a:pt x="14400" y="1394"/>
                      <a:pt x="14400" y="1394"/>
                      <a:pt x="14400" y="1394"/>
                    </a:cubicBezTo>
                    <a:cubicBezTo>
                      <a:pt x="17018" y="1394"/>
                      <a:pt x="17018" y="1394"/>
                      <a:pt x="17018" y="1394"/>
                    </a:cubicBezTo>
                    <a:cubicBezTo>
                      <a:pt x="17345" y="1394"/>
                      <a:pt x="17673" y="1742"/>
                      <a:pt x="17673" y="2090"/>
                    </a:cubicBezTo>
                    <a:cubicBezTo>
                      <a:pt x="17673" y="3832"/>
                      <a:pt x="17673" y="3832"/>
                      <a:pt x="17673" y="3832"/>
                    </a:cubicBezTo>
                    <a:cubicBezTo>
                      <a:pt x="17673" y="4181"/>
                      <a:pt x="17673" y="4181"/>
                      <a:pt x="17673" y="4181"/>
                    </a:cubicBezTo>
                    <a:cubicBezTo>
                      <a:pt x="17673" y="6445"/>
                      <a:pt x="17673" y="6445"/>
                      <a:pt x="17673" y="6445"/>
                    </a:cubicBezTo>
                    <a:cubicBezTo>
                      <a:pt x="17509" y="6271"/>
                      <a:pt x="17182" y="6271"/>
                      <a:pt x="17018" y="6271"/>
                    </a:cubicBezTo>
                    <a:cubicBezTo>
                      <a:pt x="17018" y="6271"/>
                      <a:pt x="17018" y="6271"/>
                      <a:pt x="17018" y="6271"/>
                    </a:cubicBezTo>
                    <a:cubicBezTo>
                      <a:pt x="17018" y="5574"/>
                      <a:pt x="17018" y="5574"/>
                      <a:pt x="17018" y="5574"/>
                    </a:cubicBezTo>
                    <a:cubicBezTo>
                      <a:pt x="17018" y="4181"/>
                      <a:pt x="17018" y="4181"/>
                      <a:pt x="17018" y="4181"/>
                    </a:cubicBezTo>
                    <a:cubicBezTo>
                      <a:pt x="17018" y="2787"/>
                      <a:pt x="17018" y="2787"/>
                      <a:pt x="17018" y="2787"/>
                    </a:cubicBezTo>
                    <a:cubicBezTo>
                      <a:pt x="17018" y="2439"/>
                      <a:pt x="16691" y="2090"/>
                      <a:pt x="16364" y="2090"/>
                    </a:cubicBezTo>
                    <a:cubicBezTo>
                      <a:pt x="2618" y="2090"/>
                      <a:pt x="2618" y="2090"/>
                      <a:pt x="2618" y="2090"/>
                    </a:cubicBezTo>
                    <a:cubicBezTo>
                      <a:pt x="2291" y="2090"/>
                      <a:pt x="1964" y="2439"/>
                      <a:pt x="1964" y="2787"/>
                    </a:cubicBezTo>
                    <a:cubicBezTo>
                      <a:pt x="1964" y="4181"/>
                      <a:pt x="1964" y="4181"/>
                      <a:pt x="1964" y="4181"/>
                    </a:cubicBezTo>
                    <a:cubicBezTo>
                      <a:pt x="1964" y="5574"/>
                      <a:pt x="1964" y="5574"/>
                      <a:pt x="1964" y="5574"/>
                    </a:cubicBezTo>
                    <a:cubicBezTo>
                      <a:pt x="1636" y="5052"/>
                      <a:pt x="1309" y="4529"/>
                      <a:pt x="1309" y="3832"/>
                    </a:cubicBezTo>
                    <a:cubicBezTo>
                      <a:pt x="1309" y="2439"/>
                      <a:pt x="2291" y="1394"/>
                      <a:pt x="3600" y="1394"/>
                    </a:cubicBezTo>
                    <a:close/>
                    <a:moveTo>
                      <a:pt x="16364" y="3484"/>
                    </a:moveTo>
                    <a:cubicBezTo>
                      <a:pt x="2618" y="3484"/>
                      <a:pt x="2618" y="3484"/>
                      <a:pt x="2618" y="3484"/>
                    </a:cubicBezTo>
                    <a:cubicBezTo>
                      <a:pt x="2618" y="2787"/>
                      <a:pt x="2618" y="2787"/>
                      <a:pt x="2618" y="2787"/>
                    </a:cubicBezTo>
                    <a:cubicBezTo>
                      <a:pt x="16364" y="2787"/>
                      <a:pt x="16364" y="2787"/>
                      <a:pt x="16364" y="2787"/>
                    </a:cubicBezTo>
                    <a:lnTo>
                      <a:pt x="16364" y="3484"/>
                    </a:lnTo>
                    <a:close/>
                    <a:moveTo>
                      <a:pt x="16364" y="4181"/>
                    </a:moveTo>
                    <a:cubicBezTo>
                      <a:pt x="16364" y="4877"/>
                      <a:pt x="16364" y="4877"/>
                      <a:pt x="16364" y="4877"/>
                    </a:cubicBezTo>
                    <a:cubicBezTo>
                      <a:pt x="2618" y="4877"/>
                      <a:pt x="2618" y="4877"/>
                      <a:pt x="2618" y="4877"/>
                    </a:cubicBezTo>
                    <a:cubicBezTo>
                      <a:pt x="2618" y="4181"/>
                      <a:pt x="2618" y="4181"/>
                      <a:pt x="2618" y="4181"/>
                    </a:cubicBezTo>
                    <a:lnTo>
                      <a:pt x="16364" y="4181"/>
                    </a:lnTo>
                    <a:close/>
                    <a:moveTo>
                      <a:pt x="16364" y="5574"/>
                    </a:moveTo>
                    <a:cubicBezTo>
                      <a:pt x="16364" y="6271"/>
                      <a:pt x="16364" y="6271"/>
                      <a:pt x="16364" y="6271"/>
                    </a:cubicBezTo>
                    <a:cubicBezTo>
                      <a:pt x="14400" y="6271"/>
                      <a:pt x="14400" y="6271"/>
                      <a:pt x="14400" y="6271"/>
                    </a:cubicBezTo>
                    <a:cubicBezTo>
                      <a:pt x="3600" y="6271"/>
                      <a:pt x="3600" y="6271"/>
                      <a:pt x="3600" y="6271"/>
                    </a:cubicBezTo>
                    <a:cubicBezTo>
                      <a:pt x="3273" y="6271"/>
                      <a:pt x="2945" y="6097"/>
                      <a:pt x="2618" y="6097"/>
                    </a:cubicBezTo>
                    <a:cubicBezTo>
                      <a:pt x="2618" y="5574"/>
                      <a:pt x="2618" y="5574"/>
                      <a:pt x="2618" y="5574"/>
                    </a:cubicBezTo>
                    <a:lnTo>
                      <a:pt x="16364" y="5574"/>
                    </a:lnTo>
                    <a:close/>
                    <a:moveTo>
                      <a:pt x="17673" y="17768"/>
                    </a:moveTo>
                    <a:cubicBezTo>
                      <a:pt x="17673" y="19161"/>
                      <a:pt x="16691" y="20206"/>
                      <a:pt x="15382" y="20206"/>
                    </a:cubicBezTo>
                    <a:cubicBezTo>
                      <a:pt x="3600" y="20206"/>
                      <a:pt x="3600" y="20206"/>
                      <a:pt x="3600" y="20206"/>
                    </a:cubicBezTo>
                    <a:cubicBezTo>
                      <a:pt x="2291" y="20206"/>
                      <a:pt x="1309" y="19161"/>
                      <a:pt x="1309" y="17768"/>
                    </a:cubicBezTo>
                    <a:cubicBezTo>
                      <a:pt x="1309" y="6794"/>
                      <a:pt x="1309" y="6794"/>
                      <a:pt x="1309" y="6794"/>
                    </a:cubicBezTo>
                    <a:cubicBezTo>
                      <a:pt x="1964" y="7316"/>
                      <a:pt x="2782" y="7665"/>
                      <a:pt x="3600" y="7665"/>
                    </a:cubicBezTo>
                    <a:cubicBezTo>
                      <a:pt x="14400" y="7665"/>
                      <a:pt x="14400" y="7665"/>
                      <a:pt x="14400" y="7665"/>
                    </a:cubicBezTo>
                    <a:cubicBezTo>
                      <a:pt x="17018" y="7665"/>
                      <a:pt x="17018" y="7665"/>
                      <a:pt x="17018" y="7665"/>
                    </a:cubicBezTo>
                    <a:cubicBezTo>
                      <a:pt x="17345" y="7665"/>
                      <a:pt x="17673" y="8013"/>
                      <a:pt x="17673" y="8361"/>
                    </a:cubicBezTo>
                    <a:cubicBezTo>
                      <a:pt x="17673" y="9755"/>
                      <a:pt x="17673" y="9755"/>
                      <a:pt x="17673" y="9755"/>
                    </a:cubicBezTo>
                    <a:cubicBezTo>
                      <a:pt x="11782" y="9755"/>
                      <a:pt x="11782" y="9755"/>
                      <a:pt x="11782" y="9755"/>
                    </a:cubicBezTo>
                    <a:cubicBezTo>
                      <a:pt x="9982" y="9755"/>
                      <a:pt x="8509" y="11323"/>
                      <a:pt x="8509" y="13239"/>
                    </a:cubicBezTo>
                    <a:cubicBezTo>
                      <a:pt x="8509" y="15155"/>
                      <a:pt x="9982" y="16723"/>
                      <a:pt x="11782" y="16723"/>
                    </a:cubicBezTo>
                    <a:cubicBezTo>
                      <a:pt x="17673" y="16723"/>
                      <a:pt x="17673" y="16723"/>
                      <a:pt x="17673" y="16723"/>
                    </a:cubicBezTo>
                    <a:lnTo>
                      <a:pt x="17673" y="17768"/>
                    </a:lnTo>
                    <a:close/>
                    <a:moveTo>
                      <a:pt x="18491" y="15329"/>
                    </a:moveTo>
                    <a:cubicBezTo>
                      <a:pt x="11782" y="15329"/>
                      <a:pt x="11782" y="15329"/>
                      <a:pt x="11782" y="15329"/>
                    </a:cubicBezTo>
                    <a:cubicBezTo>
                      <a:pt x="10636" y="15329"/>
                      <a:pt x="9818" y="14458"/>
                      <a:pt x="9818" y="13239"/>
                    </a:cubicBezTo>
                    <a:cubicBezTo>
                      <a:pt x="9818" y="12019"/>
                      <a:pt x="10636" y="11148"/>
                      <a:pt x="11782" y="11148"/>
                    </a:cubicBezTo>
                    <a:cubicBezTo>
                      <a:pt x="17673" y="11148"/>
                      <a:pt x="17673" y="11148"/>
                      <a:pt x="17673" y="11148"/>
                    </a:cubicBezTo>
                    <a:cubicBezTo>
                      <a:pt x="18000" y="11148"/>
                      <a:pt x="18491" y="10974"/>
                      <a:pt x="18655" y="10626"/>
                    </a:cubicBezTo>
                    <a:cubicBezTo>
                      <a:pt x="18818" y="10452"/>
                      <a:pt x="18818" y="10452"/>
                      <a:pt x="18818" y="10277"/>
                    </a:cubicBezTo>
                    <a:cubicBezTo>
                      <a:pt x="18818" y="10277"/>
                      <a:pt x="18982" y="10277"/>
                      <a:pt x="18982" y="10277"/>
                    </a:cubicBezTo>
                    <a:cubicBezTo>
                      <a:pt x="19309" y="10800"/>
                      <a:pt x="19636" y="11671"/>
                      <a:pt x="19636" y="12542"/>
                    </a:cubicBezTo>
                    <a:cubicBezTo>
                      <a:pt x="19636" y="13587"/>
                      <a:pt x="19309" y="14632"/>
                      <a:pt x="18491" y="15329"/>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38" name="组合 137"/>
          <p:cNvGrpSpPr/>
          <p:nvPr/>
        </p:nvGrpSpPr>
        <p:grpSpPr>
          <a:xfrm>
            <a:off x="10021687" y="1962040"/>
            <a:ext cx="949604" cy="731772"/>
            <a:chOff x="9471015" y="1614613"/>
            <a:chExt cx="995154" cy="766873"/>
          </a:xfrm>
        </p:grpSpPr>
        <p:sp>
          <p:nvSpPr>
            <p:cNvPr id="139" name="Shape 3765"/>
            <p:cNvSpPr/>
            <p:nvPr/>
          </p:nvSpPr>
          <p:spPr>
            <a:xfrm>
              <a:off x="9471015" y="1614613"/>
              <a:ext cx="995154" cy="766873"/>
            </a:xfrm>
            <a:custGeom>
              <a:avLst/>
              <a:gdLst/>
              <a:ahLst/>
              <a:cxnLst>
                <a:cxn ang="0">
                  <a:pos x="wd2" y="hd2"/>
                </a:cxn>
                <a:cxn ang="5400000">
                  <a:pos x="wd2" y="hd2"/>
                </a:cxn>
                <a:cxn ang="10800000">
                  <a:pos x="wd2" y="hd2"/>
                </a:cxn>
                <a:cxn ang="16200000">
                  <a:pos x="wd2" y="hd2"/>
                </a:cxn>
              </a:cxnLst>
              <a:rect l="0" t="0" r="r" b="b"/>
              <a:pathLst>
                <a:path w="19570" h="20458" extrusionOk="0">
                  <a:moveTo>
                    <a:pt x="17437" y="20458"/>
                  </a:moveTo>
                  <a:lnTo>
                    <a:pt x="13136" y="17249"/>
                  </a:lnTo>
                  <a:cubicBezTo>
                    <a:pt x="8059" y="18931"/>
                    <a:pt x="2444" y="16553"/>
                    <a:pt x="594" y="11939"/>
                  </a:cubicBezTo>
                  <a:cubicBezTo>
                    <a:pt x="-1256" y="7324"/>
                    <a:pt x="1360" y="2221"/>
                    <a:pt x="6437" y="539"/>
                  </a:cubicBezTo>
                  <a:cubicBezTo>
                    <a:pt x="11514" y="-1142"/>
                    <a:pt x="17129" y="1236"/>
                    <a:pt x="18979" y="5850"/>
                  </a:cubicBezTo>
                  <a:cubicBezTo>
                    <a:pt x="20344" y="9256"/>
                    <a:pt x="19298" y="13074"/>
                    <a:pt x="16335" y="15501"/>
                  </a:cubicBezTo>
                  <a:close/>
                </a:path>
              </a:pathLst>
            </a:custGeom>
            <a:solidFill>
              <a:srgbClr val="FF0000"/>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40" name="Shape 3790"/>
            <p:cNvSpPr/>
            <p:nvPr/>
          </p:nvSpPr>
          <p:spPr>
            <a:xfrm>
              <a:off x="9728143" y="1689119"/>
              <a:ext cx="481013" cy="482601"/>
            </a:xfrm>
            <a:custGeom>
              <a:avLst/>
              <a:gdLst/>
              <a:ahLst/>
              <a:cxnLst>
                <a:cxn ang="0">
                  <a:pos x="wd2" y="hd2"/>
                </a:cxn>
                <a:cxn ang="5400000">
                  <a:pos x="wd2" y="hd2"/>
                </a:cxn>
                <a:cxn ang="10800000">
                  <a:pos x="wd2" y="hd2"/>
                </a:cxn>
                <a:cxn ang="16200000">
                  <a:pos x="wd2" y="hd2"/>
                </a:cxn>
              </a:cxnLst>
              <a:rect l="0" t="0" r="r" b="b"/>
              <a:pathLst>
                <a:path w="21600" h="21600" extrusionOk="0">
                  <a:moveTo>
                    <a:pt x="16875" y="0"/>
                  </a:moveTo>
                  <a:cubicBezTo>
                    <a:pt x="15525" y="0"/>
                    <a:pt x="14344" y="1012"/>
                    <a:pt x="13669" y="2362"/>
                  </a:cubicBezTo>
                  <a:cubicBezTo>
                    <a:pt x="13669" y="2362"/>
                    <a:pt x="13669" y="2362"/>
                    <a:pt x="13669" y="2362"/>
                  </a:cubicBezTo>
                  <a:cubicBezTo>
                    <a:pt x="12487" y="4556"/>
                    <a:pt x="10800" y="6075"/>
                    <a:pt x="8944" y="6075"/>
                  </a:cubicBezTo>
                  <a:cubicBezTo>
                    <a:pt x="8437" y="6075"/>
                    <a:pt x="8437" y="6075"/>
                    <a:pt x="8437" y="6075"/>
                  </a:cubicBezTo>
                  <a:cubicBezTo>
                    <a:pt x="5569" y="6075"/>
                    <a:pt x="5569" y="6075"/>
                    <a:pt x="5569" y="6075"/>
                  </a:cubicBezTo>
                  <a:cubicBezTo>
                    <a:pt x="2700" y="6075"/>
                    <a:pt x="2700" y="6075"/>
                    <a:pt x="2700" y="6075"/>
                  </a:cubicBezTo>
                  <a:cubicBezTo>
                    <a:pt x="1181" y="6075"/>
                    <a:pt x="0" y="7594"/>
                    <a:pt x="0" y="9450"/>
                  </a:cubicBezTo>
                  <a:cubicBezTo>
                    <a:pt x="0" y="11306"/>
                    <a:pt x="1181" y="12825"/>
                    <a:pt x="2700" y="12825"/>
                  </a:cubicBezTo>
                  <a:cubicBezTo>
                    <a:pt x="3375" y="12825"/>
                    <a:pt x="4050" y="13500"/>
                    <a:pt x="4050" y="14175"/>
                  </a:cubicBezTo>
                  <a:cubicBezTo>
                    <a:pt x="4050" y="20250"/>
                    <a:pt x="4050" y="20250"/>
                    <a:pt x="4050" y="20250"/>
                  </a:cubicBezTo>
                  <a:cubicBezTo>
                    <a:pt x="4050" y="20925"/>
                    <a:pt x="4725" y="21600"/>
                    <a:pt x="5400" y="21600"/>
                  </a:cubicBezTo>
                  <a:cubicBezTo>
                    <a:pt x="8100" y="21600"/>
                    <a:pt x="8100" y="21600"/>
                    <a:pt x="8100" y="21600"/>
                  </a:cubicBezTo>
                  <a:cubicBezTo>
                    <a:pt x="8775" y="21600"/>
                    <a:pt x="9450" y="20925"/>
                    <a:pt x="9450" y="20250"/>
                  </a:cubicBezTo>
                  <a:cubicBezTo>
                    <a:pt x="9450" y="19575"/>
                    <a:pt x="9450" y="19575"/>
                    <a:pt x="9450" y="19575"/>
                  </a:cubicBezTo>
                  <a:cubicBezTo>
                    <a:pt x="9450" y="18900"/>
                    <a:pt x="8775" y="18563"/>
                    <a:pt x="8775" y="18225"/>
                  </a:cubicBezTo>
                  <a:cubicBezTo>
                    <a:pt x="8775" y="13500"/>
                    <a:pt x="8775" y="13500"/>
                    <a:pt x="8775" y="13500"/>
                  </a:cubicBezTo>
                  <a:cubicBezTo>
                    <a:pt x="8775" y="13500"/>
                    <a:pt x="8775" y="13500"/>
                    <a:pt x="8775" y="13500"/>
                  </a:cubicBezTo>
                  <a:cubicBezTo>
                    <a:pt x="8775" y="13331"/>
                    <a:pt x="8775" y="13331"/>
                    <a:pt x="8944" y="13163"/>
                  </a:cubicBezTo>
                  <a:cubicBezTo>
                    <a:pt x="8944" y="13163"/>
                    <a:pt x="8944" y="13163"/>
                    <a:pt x="8944" y="13163"/>
                  </a:cubicBezTo>
                  <a:cubicBezTo>
                    <a:pt x="8944" y="12994"/>
                    <a:pt x="8944" y="12994"/>
                    <a:pt x="9112" y="12994"/>
                  </a:cubicBezTo>
                  <a:cubicBezTo>
                    <a:pt x="9112" y="12994"/>
                    <a:pt x="9112" y="12994"/>
                    <a:pt x="9112" y="12994"/>
                  </a:cubicBezTo>
                  <a:cubicBezTo>
                    <a:pt x="9112" y="12994"/>
                    <a:pt x="9112" y="12994"/>
                    <a:pt x="9112" y="12994"/>
                  </a:cubicBezTo>
                  <a:cubicBezTo>
                    <a:pt x="9112" y="12825"/>
                    <a:pt x="9281" y="12825"/>
                    <a:pt x="9281" y="12825"/>
                  </a:cubicBezTo>
                  <a:cubicBezTo>
                    <a:pt x="10969" y="12994"/>
                    <a:pt x="12487" y="14344"/>
                    <a:pt x="13669" y="16538"/>
                  </a:cubicBezTo>
                  <a:cubicBezTo>
                    <a:pt x="13669" y="16538"/>
                    <a:pt x="13669" y="16538"/>
                    <a:pt x="13669" y="16538"/>
                  </a:cubicBezTo>
                  <a:cubicBezTo>
                    <a:pt x="14344" y="17888"/>
                    <a:pt x="15525" y="18900"/>
                    <a:pt x="16875" y="18900"/>
                  </a:cubicBezTo>
                  <a:cubicBezTo>
                    <a:pt x="19913" y="18900"/>
                    <a:pt x="21600" y="14175"/>
                    <a:pt x="21600" y="9450"/>
                  </a:cubicBezTo>
                  <a:cubicBezTo>
                    <a:pt x="21600" y="4725"/>
                    <a:pt x="19913" y="0"/>
                    <a:pt x="16875" y="0"/>
                  </a:cubicBezTo>
                  <a:close/>
                  <a:moveTo>
                    <a:pt x="13500" y="9450"/>
                  </a:moveTo>
                  <a:cubicBezTo>
                    <a:pt x="13500" y="8775"/>
                    <a:pt x="13500" y="8100"/>
                    <a:pt x="13669" y="7425"/>
                  </a:cubicBezTo>
                  <a:cubicBezTo>
                    <a:pt x="15525" y="7425"/>
                    <a:pt x="15525" y="7425"/>
                    <a:pt x="15525" y="7425"/>
                  </a:cubicBezTo>
                  <a:cubicBezTo>
                    <a:pt x="16200" y="7425"/>
                    <a:pt x="16875" y="8269"/>
                    <a:pt x="16875" y="9450"/>
                  </a:cubicBezTo>
                  <a:cubicBezTo>
                    <a:pt x="16875" y="10631"/>
                    <a:pt x="16200" y="11475"/>
                    <a:pt x="15525" y="11475"/>
                  </a:cubicBezTo>
                  <a:cubicBezTo>
                    <a:pt x="13669" y="11475"/>
                    <a:pt x="13669" y="11475"/>
                    <a:pt x="13669" y="11475"/>
                  </a:cubicBezTo>
                  <a:cubicBezTo>
                    <a:pt x="13500" y="10800"/>
                    <a:pt x="13500" y="10125"/>
                    <a:pt x="13500" y="9450"/>
                  </a:cubicBezTo>
                  <a:close/>
                  <a:moveTo>
                    <a:pt x="1350" y="9450"/>
                  </a:moveTo>
                  <a:cubicBezTo>
                    <a:pt x="1350" y="8269"/>
                    <a:pt x="2025" y="7425"/>
                    <a:pt x="2700" y="7425"/>
                  </a:cubicBezTo>
                  <a:cubicBezTo>
                    <a:pt x="7425" y="7425"/>
                    <a:pt x="7425" y="7425"/>
                    <a:pt x="7425" y="7425"/>
                  </a:cubicBezTo>
                  <a:cubicBezTo>
                    <a:pt x="7088" y="7931"/>
                    <a:pt x="6750" y="8606"/>
                    <a:pt x="6750" y="9450"/>
                  </a:cubicBezTo>
                  <a:cubicBezTo>
                    <a:pt x="6750" y="10294"/>
                    <a:pt x="7088" y="10969"/>
                    <a:pt x="7425" y="11475"/>
                  </a:cubicBezTo>
                  <a:cubicBezTo>
                    <a:pt x="2700" y="11475"/>
                    <a:pt x="2700" y="11475"/>
                    <a:pt x="2700" y="11475"/>
                  </a:cubicBezTo>
                  <a:cubicBezTo>
                    <a:pt x="2025" y="11475"/>
                    <a:pt x="1350" y="10631"/>
                    <a:pt x="1350" y="9450"/>
                  </a:cubicBezTo>
                  <a:close/>
                  <a:moveTo>
                    <a:pt x="8100" y="20250"/>
                  </a:moveTo>
                  <a:cubicBezTo>
                    <a:pt x="5400" y="20250"/>
                    <a:pt x="5400" y="20250"/>
                    <a:pt x="5400" y="20250"/>
                  </a:cubicBezTo>
                  <a:cubicBezTo>
                    <a:pt x="5400" y="14175"/>
                    <a:pt x="5400" y="14175"/>
                    <a:pt x="5400" y="14175"/>
                  </a:cubicBezTo>
                  <a:cubicBezTo>
                    <a:pt x="5400" y="13669"/>
                    <a:pt x="5231" y="13163"/>
                    <a:pt x="5062" y="12825"/>
                  </a:cubicBezTo>
                  <a:cubicBezTo>
                    <a:pt x="5569" y="12825"/>
                    <a:pt x="5569" y="12825"/>
                    <a:pt x="5569" y="12825"/>
                  </a:cubicBezTo>
                  <a:cubicBezTo>
                    <a:pt x="5569" y="12825"/>
                    <a:pt x="5569" y="12825"/>
                    <a:pt x="5569" y="12825"/>
                  </a:cubicBezTo>
                  <a:cubicBezTo>
                    <a:pt x="7594" y="12825"/>
                    <a:pt x="7594" y="12825"/>
                    <a:pt x="7594" y="12825"/>
                  </a:cubicBezTo>
                  <a:cubicBezTo>
                    <a:pt x="7425" y="12994"/>
                    <a:pt x="7425" y="13331"/>
                    <a:pt x="7425" y="13500"/>
                  </a:cubicBezTo>
                  <a:cubicBezTo>
                    <a:pt x="7425" y="18225"/>
                    <a:pt x="7425" y="18225"/>
                    <a:pt x="7425" y="18225"/>
                  </a:cubicBezTo>
                  <a:cubicBezTo>
                    <a:pt x="7425" y="18900"/>
                    <a:pt x="7762" y="19238"/>
                    <a:pt x="7931" y="19575"/>
                  </a:cubicBezTo>
                  <a:cubicBezTo>
                    <a:pt x="8100" y="19575"/>
                    <a:pt x="8100" y="19575"/>
                    <a:pt x="8100" y="19744"/>
                  </a:cubicBezTo>
                  <a:lnTo>
                    <a:pt x="8100" y="20250"/>
                  </a:lnTo>
                  <a:close/>
                  <a:moveTo>
                    <a:pt x="8944" y="11475"/>
                  </a:moveTo>
                  <a:cubicBezTo>
                    <a:pt x="8775" y="11475"/>
                    <a:pt x="8775" y="11475"/>
                    <a:pt x="8775" y="11475"/>
                  </a:cubicBezTo>
                  <a:cubicBezTo>
                    <a:pt x="8775" y="11475"/>
                    <a:pt x="8775" y="11475"/>
                    <a:pt x="8775" y="11475"/>
                  </a:cubicBezTo>
                  <a:cubicBezTo>
                    <a:pt x="8100" y="11475"/>
                    <a:pt x="7425" y="10631"/>
                    <a:pt x="7425" y="9450"/>
                  </a:cubicBezTo>
                  <a:cubicBezTo>
                    <a:pt x="7425" y="8269"/>
                    <a:pt x="8100" y="7425"/>
                    <a:pt x="8775" y="7425"/>
                  </a:cubicBezTo>
                  <a:cubicBezTo>
                    <a:pt x="8944" y="7425"/>
                    <a:pt x="8944" y="7425"/>
                    <a:pt x="8944" y="7425"/>
                  </a:cubicBezTo>
                  <a:cubicBezTo>
                    <a:pt x="10125" y="7425"/>
                    <a:pt x="11475" y="6919"/>
                    <a:pt x="12487" y="6075"/>
                  </a:cubicBezTo>
                  <a:cubicBezTo>
                    <a:pt x="12319" y="7087"/>
                    <a:pt x="12150" y="8269"/>
                    <a:pt x="12150" y="9450"/>
                  </a:cubicBezTo>
                  <a:cubicBezTo>
                    <a:pt x="12150" y="10631"/>
                    <a:pt x="12319" y="11813"/>
                    <a:pt x="12487" y="12825"/>
                  </a:cubicBezTo>
                  <a:cubicBezTo>
                    <a:pt x="11475" y="11981"/>
                    <a:pt x="10125" y="11475"/>
                    <a:pt x="8944" y="11475"/>
                  </a:cubicBezTo>
                  <a:close/>
                  <a:moveTo>
                    <a:pt x="16875" y="17550"/>
                  </a:moveTo>
                  <a:cubicBezTo>
                    <a:pt x="15525" y="17550"/>
                    <a:pt x="14344" y="15694"/>
                    <a:pt x="13837" y="12825"/>
                  </a:cubicBezTo>
                  <a:cubicBezTo>
                    <a:pt x="15525" y="12825"/>
                    <a:pt x="15525" y="12825"/>
                    <a:pt x="15525" y="12825"/>
                  </a:cubicBezTo>
                  <a:cubicBezTo>
                    <a:pt x="17044" y="12825"/>
                    <a:pt x="18225" y="11306"/>
                    <a:pt x="18225" y="9450"/>
                  </a:cubicBezTo>
                  <a:cubicBezTo>
                    <a:pt x="18225" y="7594"/>
                    <a:pt x="17044" y="6075"/>
                    <a:pt x="15525" y="6075"/>
                  </a:cubicBezTo>
                  <a:cubicBezTo>
                    <a:pt x="13837" y="6075"/>
                    <a:pt x="13837" y="6075"/>
                    <a:pt x="13837" y="6075"/>
                  </a:cubicBezTo>
                  <a:cubicBezTo>
                    <a:pt x="14344" y="3206"/>
                    <a:pt x="15525" y="1350"/>
                    <a:pt x="16875" y="1350"/>
                  </a:cubicBezTo>
                  <a:cubicBezTo>
                    <a:pt x="18731" y="1350"/>
                    <a:pt x="20250" y="4894"/>
                    <a:pt x="20250" y="9450"/>
                  </a:cubicBezTo>
                  <a:cubicBezTo>
                    <a:pt x="20250" y="14006"/>
                    <a:pt x="18731" y="17550"/>
                    <a:pt x="16875" y="17550"/>
                  </a:cubicBezTo>
                  <a:close/>
                </a:path>
              </a:pathLst>
            </a:custGeom>
            <a:solidFill>
              <a:srgbClr val="FFFFFF"/>
            </a:solidFill>
            <a:ln>
              <a:round/>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nvGrpSpPr>
          <p:cNvPr id="141" name="组合 140"/>
          <p:cNvGrpSpPr/>
          <p:nvPr/>
        </p:nvGrpSpPr>
        <p:grpSpPr>
          <a:xfrm>
            <a:off x="5793741" y="2512873"/>
            <a:ext cx="1230051" cy="991245"/>
            <a:chOff x="4968949" y="2281334"/>
            <a:chExt cx="1289053" cy="1038792"/>
          </a:xfrm>
        </p:grpSpPr>
        <p:sp>
          <p:nvSpPr>
            <p:cNvPr id="142" name="Shape 3766"/>
            <p:cNvSpPr/>
            <p:nvPr/>
          </p:nvSpPr>
          <p:spPr>
            <a:xfrm>
              <a:off x="4968949" y="2281334"/>
              <a:ext cx="1289053" cy="1038792"/>
            </a:xfrm>
            <a:custGeom>
              <a:avLst/>
              <a:gdLst/>
              <a:ahLst/>
              <a:cxnLst>
                <a:cxn ang="0">
                  <a:pos x="wd2" y="hd2"/>
                </a:cxn>
                <a:cxn ang="5400000">
                  <a:pos x="wd2" y="hd2"/>
                </a:cxn>
                <a:cxn ang="10800000">
                  <a:pos x="wd2" y="hd2"/>
                </a:cxn>
                <a:cxn ang="16200000">
                  <a:pos x="wd2" y="hd2"/>
                </a:cxn>
              </a:cxnLst>
              <a:rect l="0" t="0" r="r" b="b"/>
              <a:pathLst>
                <a:path w="20829" h="21273" extrusionOk="0">
                  <a:moveTo>
                    <a:pt x="12183" y="21273"/>
                  </a:moveTo>
                  <a:lnTo>
                    <a:pt x="9668" y="17664"/>
                  </a:lnTo>
                  <a:cubicBezTo>
                    <a:pt x="3931" y="17313"/>
                    <a:pt x="-385" y="13080"/>
                    <a:pt x="28" y="8209"/>
                  </a:cubicBezTo>
                  <a:cubicBezTo>
                    <a:pt x="440" y="3338"/>
                    <a:pt x="5425" y="-327"/>
                    <a:pt x="11162" y="23"/>
                  </a:cubicBezTo>
                  <a:cubicBezTo>
                    <a:pt x="16899" y="374"/>
                    <a:pt x="21215" y="4607"/>
                    <a:pt x="20802" y="9478"/>
                  </a:cubicBezTo>
                  <a:cubicBezTo>
                    <a:pt x="20498" y="13073"/>
                    <a:pt x="17654" y="16152"/>
                    <a:pt x="13614" y="17259"/>
                  </a:cubicBezTo>
                  <a:close/>
                </a:path>
              </a:pathLst>
            </a:custGeom>
            <a:solidFill>
              <a:srgbClr val="FF0000"/>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chemeClr val="bg1">
                    <a:lumMod val="75000"/>
                    <a:lumOff val="25000"/>
                  </a:schemeClr>
                </a:solidFill>
                <a:latin typeface="微软雅黑"/>
                <a:ea typeface="Helvetica"/>
                <a:cs typeface="Helvetica"/>
                <a:sym typeface="Helvetica"/>
              </a:endParaRPr>
            </a:p>
          </p:txBody>
        </p:sp>
        <p:sp>
          <p:nvSpPr>
            <p:cNvPr id="143" name="Shape 3791"/>
            <p:cNvSpPr/>
            <p:nvPr/>
          </p:nvSpPr>
          <p:spPr>
            <a:xfrm>
              <a:off x="5292915" y="2476442"/>
              <a:ext cx="482349" cy="482601"/>
            </a:xfrm>
            <a:custGeom>
              <a:avLst/>
              <a:gdLst/>
              <a:ahLst/>
              <a:cxnLst>
                <a:cxn ang="0">
                  <a:pos x="wd2" y="hd2"/>
                </a:cxn>
                <a:cxn ang="5400000">
                  <a:pos x="wd2" y="hd2"/>
                </a:cxn>
                <a:cxn ang="10800000">
                  <a:pos x="wd2" y="hd2"/>
                </a:cxn>
                <a:cxn ang="16200000">
                  <a:pos x="wd2" y="hd2"/>
                </a:cxn>
              </a:cxnLst>
              <a:rect l="0" t="0" r="r" b="b"/>
              <a:pathLst>
                <a:path w="21448" h="21600" extrusionOk="0">
                  <a:moveTo>
                    <a:pt x="20946" y="337"/>
                  </a:moveTo>
                  <a:cubicBezTo>
                    <a:pt x="20778" y="169"/>
                    <a:pt x="20443" y="0"/>
                    <a:pt x="20108" y="0"/>
                  </a:cubicBezTo>
                  <a:cubicBezTo>
                    <a:pt x="20108" y="0"/>
                    <a:pt x="19941" y="0"/>
                    <a:pt x="19941" y="0"/>
                  </a:cubicBezTo>
                  <a:cubicBezTo>
                    <a:pt x="8555" y="2025"/>
                    <a:pt x="8555" y="2025"/>
                    <a:pt x="8555" y="2025"/>
                  </a:cubicBezTo>
                  <a:cubicBezTo>
                    <a:pt x="7885" y="2194"/>
                    <a:pt x="7383" y="2700"/>
                    <a:pt x="7383" y="3375"/>
                  </a:cubicBezTo>
                  <a:cubicBezTo>
                    <a:pt x="7383" y="4725"/>
                    <a:pt x="7383" y="4725"/>
                    <a:pt x="7383" y="4725"/>
                  </a:cubicBezTo>
                  <a:cubicBezTo>
                    <a:pt x="7383" y="5400"/>
                    <a:pt x="7383" y="5400"/>
                    <a:pt x="7383" y="5400"/>
                  </a:cubicBezTo>
                  <a:cubicBezTo>
                    <a:pt x="7383" y="15019"/>
                    <a:pt x="7383" y="15019"/>
                    <a:pt x="7383" y="15019"/>
                  </a:cubicBezTo>
                  <a:cubicBezTo>
                    <a:pt x="6713" y="14513"/>
                    <a:pt x="5876" y="14175"/>
                    <a:pt x="4871" y="14175"/>
                  </a:cubicBezTo>
                  <a:cubicBezTo>
                    <a:pt x="4201" y="14175"/>
                    <a:pt x="3699" y="14344"/>
                    <a:pt x="3197" y="14513"/>
                  </a:cubicBezTo>
                  <a:cubicBezTo>
                    <a:pt x="1857" y="14850"/>
                    <a:pt x="853" y="15694"/>
                    <a:pt x="350" y="16875"/>
                  </a:cubicBezTo>
                  <a:cubicBezTo>
                    <a:pt x="15" y="17550"/>
                    <a:pt x="-152" y="18563"/>
                    <a:pt x="183" y="19406"/>
                  </a:cubicBezTo>
                  <a:cubicBezTo>
                    <a:pt x="685" y="20756"/>
                    <a:pt x="2192" y="21600"/>
                    <a:pt x="3867" y="21600"/>
                  </a:cubicBezTo>
                  <a:cubicBezTo>
                    <a:pt x="4536" y="21600"/>
                    <a:pt x="5039" y="21431"/>
                    <a:pt x="5541" y="21263"/>
                  </a:cubicBezTo>
                  <a:cubicBezTo>
                    <a:pt x="6881" y="20925"/>
                    <a:pt x="7885" y="20081"/>
                    <a:pt x="8388" y="18900"/>
                  </a:cubicBezTo>
                  <a:cubicBezTo>
                    <a:pt x="8555" y="18563"/>
                    <a:pt x="8722" y="18056"/>
                    <a:pt x="8722" y="17550"/>
                  </a:cubicBezTo>
                  <a:cubicBezTo>
                    <a:pt x="8722" y="17550"/>
                    <a:pt x="8722" y="17550"/>
                    <a:pt x="8722" y="17550"/>
                  </a:cubicBezTo>
                  <a:cubicBezTo>
                    <a:pt x="8722" y="6750"/>
                    <a:pt x="8722" y="6750"/>
                    <a:pt x="8722" y="6750"/>
                  </a:cubicBezTo>
                  <a:cubicBezTo>
                    <a:pt x="8722" y="6750"/>
                    <a:pt x="8890" y="6750"/>
                    <a:pt x="8890" y="6750"/>
                  </a:cubicBezTo>
                  <a:cubicBezTo>
                    <a:pt x="20108" y="4725"/>
                    <a:pt x="20108" y="4725"/>
                    <a:pt x="20108" y="4725"/>
                  </a:cubicBezTo>
                  <a:cubicBezTo>
                    <a:pt x="20108" y="12994"/>
                    <a:pt x="20108" y="12994"/>
                    <a:pt x="20108" y="12994"/>
                  </a:cubicBezTo>
                  <a:cubicBezTo>
                    <a:pt x="19439" y="12488"/>
                    <a:pt x="18601" y="12150"/>
                    <a:pt x="17597" y="12150"/>
                  </a:cubicBezTo>
                  <a:cubicBezTo>
                    <a:pt x="16927" y="12150"/>
                    <a:pt x="16425" y="12319"/>
                    <a:pt x="15922" y="12488"/>
                  </a:cubicBezTo>
                  <a:cubicBezTo>
                    <a:pt x="14583" y="12825"/>
                    <a:pt x="13578" y="13669"/>
                    <a:pt x="13076" y="14850"/>
                  </a:cubicBezTo>
                  <a:cubicBezTo>
                    <a:pt x="12741" y="15525"/>
                    <a:pt x="12574" y="16538"/>
                    <a:pt x="12908" y="17381"/>
                  </a:cubicBezTo>
                  <a:cubicBezTo>
                    <a:pt x="13411" y="18731"/>
                    <a:pt x="14918" y="19575"/>
                    <a:pt x="16592" y="19575"/>
                  </a:cubicBezTo>
                  <a:cubicBezTo>
                    <a:pt x="17262" y="19575"/>
                    <a:pt x="17764" y="19406"/>
                    <a:pt x="18267" y="19238"/>
                  </a:cubicBezTo>
                  <a:cubicBezTo>
                    <a:pt x="19606" y="18900"/>
                    <a:pt x="20611" y="18056"/>
                    <a:pt x="21113" y="16875"/>
                  </a:cubicBezTo>
                  <a:cubicBezTo>
                    <a:pt x="21281" y="16538"/>
                    <a:pt x="21448" y="16031"/>
                    <a:pt x="21448" y="15525"/>
                  </a:cubicBezTo>
                  <a:cubicBezTo>
                    <a:pt x="21448" y="15525"/>
                    <a:pt x="21448" y="15525"/>
                    <a:pt x="21448" y="15525"/>
                  </a:cubicBezTo>
                  <a:cubicBezTo>
                    <a:pt x="21448" y="3375"/>
                    <a:pt x="21448" y="3375"/>
                    <a:pt x="21448" y="3375"/>
                  </a:cubicBezTo>
                  <a:cubicBezTo>
                    <a:pt x="21448" y="2700"/>
                    <a:pt x="21448" y="2700"/>
                    <a:pt x="21448" y="2700"/>
                  </a:cubicBezTo>
                  <a:cubicBezTo>
                    <a:pt x="21448" y="1350"/>
                    <a:pt x="21448" y="1350"/>
                    <a:pt x="21448" y="1350"/>
                  </a:cubicBezTo>
                  <a:cubicBezTo>
                    <a:pt x="21448" y="1012"/>
                    <a:pt x="21281" y="506"/>
                    <a:pt x="20946" y="337"/>
                  </a:cubicBezTo>
                  <a:close/>
                  <a:moveTo>
                    <a:pt x="5206" y="20081"/>
                  </a:moveTo>
                  <a:cubicBezTo>
                    <a:pt x="3532" y="20588"/>
                    <a:pt x="1857" y="20081"/>
                    <a:pt x="1522" y="18900"/>
                  </a:cubicBezTo>
                  <a:cubicBezTo>
                    <a:pt x="1020" y="17719"/>
                    <a:pt x="2025" y="16200"/>
                    <a:pt x="3532" y="15694"/>
                  </a:cubicBezTo>
                  <a:cubicBezTo>
                    <a:pt x="5206" y="15188"/>
                    <a:pt x="6881" y="15694"/>
                    <a:pt x="7215" y="16875"/>
                  </a:cubicBezTo>
                  <a:cubicBezTo>
                    <a:pt x="7718" y="18056"/>
                    <a:pt x="6713" y="19575"/>
                    <a:pt x="5206" y="20081"/>
                  </a:cubicBezTo>
                  <a:close/>
                  <a:moveTo>
                    <a:pt x="17932" y="18056"/>
                  </a:moveTo>
                  <a:cubicBezTo>
                    <a:pt x="16257" y="18563"/>
                    <a:pt x="14583" y="18056"/>
                    <a:pt x="14081" y="16875"/>
                  </a:cubicBezTo>
                  <a:cubicBezTo>
                    <a:pt x="13746" y="15694"/>
                    <a:pt x="14583" y="14175"/>
                    <a:pt x="16257" y="13669"/>
                  </a:cubicBezTo>
                  <a:cubicBezTo>
                    <a:pt x="17932" y="13163"/>
                    <a:pt x="19606" y="13669"/>
                    <a:pt x="19941" y="14850"/>
                  </a:cubicBezTo>
                  <a:cubicBezTo>
                    <a:pt x="20443" y="16031"/>
                    <a:pt x="19439" y="17550"/>
                    <a:pt x="17932" y="18056"/>
                  </a:cubicBezTo>
                  <a:close/>
                  <a:moveTo>
                    <a:pt x="20108" y="3375"/>
                  </a:moveTo>
                  <a:cubicBezTo>
                    <a:pt x="8722" y="5400"/>
                    <a:pt x="8722" y="5400"/>
                    <a:pt x="8722" y="5400"/>
                  </a:cubicBezTo>
                  <a:cubicBezTo>
                    <a:pt x="8722" y="4725"/>
                    <a:pt x="8722" y="4725"/>
                    <a:pt x="8722" y="4725"/>
                  </a:cubicBezTo>
                  <a:cubicBezTo>
                    <a:pt x="8722" y="3375"/>
                    <a:pt x="8722" y="3375"/>
                    <a:pt x="8722" y="3375"/>
                  </a:cubicBezTo>
                  <a:cubicBezTo>
                    <a:pt x="20108" y="1350"/>
                    <a:pt x="20108" y="1350"/>
                    <a:pt x="20108" y="1350"/>
                  </a:cubicBezTo>
                  <a:cubicBezTo>
                    <a:pt x="20108" y="2700"/>
                    <a:pt x="20108" y="2700"/>
                    <a:pt x="20108" y="2700"/>
                  </a:cubicBezTo>
                  <a:lnTo>
                    <a:pt x="20108" y="3375"/>
                  </a:lnTo>
                  <a:close/>
                </a:path>
              </a:pathLst>
            </a:custGeom>
            <a:solidFill>
              <a:srgbClr val="FFFFFF"/>
            </a:solidFill>
            <a:ln>
              <a:round/>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chemeClr val="bg1">
                    <a:lumMod val="75000"/>
                    <a:lumOff val="25000"/>
                  </a:schemeClr>
                </a:solidFill>
                <a:latin typeface="微软雅黑"/>
                <a:ea typeface="Helvetica"/>
                <a:cs typeface="Helvetica"/>
                <a:sym typeface="Helvetica"/>
              </a:endParaRPr>
            </a:p>
          </p:txBody>
        </p:sp>
      </p:grpSp>
      <p:grpSp>
        <p:nvGrpSpPr>
          <p:cNvPr id="151" name="组合 150"/>
          <p:cNvGrpSpPr/>
          <p:nvPr/>
        </p:nvGrpSpPr>
        <p:grpSpPr>
          <a:xfrm>
            <a:off x="9865657" y="4253028"/>
            <a:ext cx="949701" cy="739782"/>
            <a:chOff x="9323559" y="3778892"/>
            <a:chExt cx="995255" cy="775267"/>
          </a:xfrm>
        </p:grpSpPr>
        <p:sp>
          <p:nvSpPr>
            <p:cNvPr id="152" name="Shape 3769"/>
            <p:cNvSpPr/>
            <p:nvPr/>
          </p:nvSpPr>
          <p:spPr>
            <a:xfrm>
              <a:off x="9323559" y="3778892"/>
              <a:ext cx="995255" cy="775267"/>
            </a:xfrm>
            <a:custGeom>
              <a:avLst/>
              <a:gdLst/>
              <a:ahLst/>
              <a:cxnLst>
                <a:cxn ang="0">
                  <a:pos x="wd2" y="hd2"/>
                </a:cxn>
                <a:cxn ang="5400000">
                  <a:pos x="wd2" y="hd2"/>
                </a:cxn>
                <a:cxn ang="10800000">
                  <a:pos x="wd2" y="hd2"/>
                </a:cxn>
                <a:cxn ang="16200000">
                  <a:pos x="wd2" y="hd2"/>
                </a:cxn>
              </a:cxnLst>
              <a:rect l="0" t="0" r="r" b="b"/>
              <a:pathLst>
                <a:path w="19414" h="20602" extrusionOk="0">
                  <a:moveTo>
                    <a:pt x="8613" y="20602"/>
                  </a:moveTo>
                  <a:lnTo>
                    <a:pt x="7054" y="17381"/>
                  </a:lnTo>
                  <a:cubicBezTo>
                    <a:pt x="1899" y="16043"/>
                    <a:pt x="-1093" y="11144"/>
                    <a:pt x="372" y="6439"/>
                  </a:cubicBezTo>
                  <a:cubicBezTo>
                    <a:pt x="1837" y="1733"/>
                    <a:pt x="7204" y="-998"/>
                    <a:pt x="12360" y="339"/>
                  </a:cubicBezTo>
                  <a:cubicBezTo>
                    <a:pt x="17515" y="1676"/>
                    <a:pt x="20507" y="6575"/>
                    <a:pt x="19042" y="11281"/>
                  </a:cubicBezTo>
                  <a:cubicBezTo>
                    <a:pt x="17961" y="14754"/>
                    <a:pt x="14678" y="17281"/>
                    <a:pt x="10744" y="17667"/>
                  </a:cubicBezTo>
                  <a:close/>
                </a:path>
              </a:pathLst>
            </a:custGeom>
            <a:solidFill>
              <a:srgbClr val="FF0000"/>
            </a:solidFill>
            <a:ln w="12700">
              <a:miter lim="400000"/>
            </a:ln>
            <a:effectLst>
              <a:outerShdw blurRad="152400" dist="317500" dir="5400000" rotWithShape="0">
                <a:srgbClr val="000000">
                  <a:alpha val="15000"/>
                </a:srgbClr>
              </a:outerShdw>
            </a:effectLst>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53" name="Group 3801"/>
            <p:cNvGrpSpPr/>
            <p:nvPr/>
          </p:nvGrpSpPr>
          <p:grpSpPr>
            <a:xfrm>
              <a:off x="9596064" y="3878677"/>
              <a:ext cx="484380" cy="482601"/>
              <a:chOff x="0" y="0"/>
              <a:chExt cx="484378" cy="482600"/>
            </a:xfrm>
          </p:grpSpPr>
          <p:sp>
            <p:nvSpPr>
              <p:cNvPr id="154" name="Shape 3797"/>
              <p:cNvSpPr/>
              <p:nvPr/>
            </p:nvSpPr>
            <p:spPr>
              <a:xfrm>
                <a:off x="-1" y="0"/>
                <a:ext cx="484380" cy="482600"/>
              </a:xfrm>
              <a:custGeom>
                <a:avLst/>
                <a:gdLst/>
                <a:ahLst/>
                <a:cxnLst>
                  <a:cxn ang="0">
                    <a:pos x="wd2" y="hd2"/>
                  </a:cxn>
                  <a:cxn ang="5400000">
                    <a:pos x="wd2" y="hd2"/>
                  </a:cxn>
                  <a:cxn ang="10800000">
                    <a:pos x="wd2" y="hd2"/>
                  </a:cxn>
                  <a:cxn ang="16200000">
                    <a:pos x="wd2" y="hd2"/>
                  </a:cxn>
                </a:cxnLst>
                <a:rect l="0" t="0" r="r" b="b"/>
                <a:pathLst>
                  <a:path w="21398" h="21600" extrusionOk="0">
                    <a:moveTo>
                      <a:pt x="21001" y="7087"/>
                    </a:moveTo>
                    <a:cubicBezTo>
                      <a:pt x="14354" y="337"/>
                      <a:pt x="14354" y="337"/>
                      <a:pt x="14354" y="337"/>
                    </a:cubicBezTo>
                    <a:cubicBezTo>
                      <a:pt x="14022" y="0"/>
                      <a:pt x="13524" y="0"/>
                      <a:pt x="13025" y="0"/>
                    </a:cubicBezTo>
                    <a:cubicBezTo>
                      <a:pt x="12859" y="169"/>
                      <a:pt x="12527" y="169"/>
                      <a:pt x="12361" y="337"/>
                    </a:cubicBezTo>
                    <a:cubicBezTo>
                      <a:pt x="12194" y="506"/>
                      <a:pt x="12194" y="675"/>
                      <a:pt x="12028" y="1012"/>
                    </a:cubicBezTo>
                    <a:cubicBezTo>
                      <a:pt x="11862" y="2025"/>
                      <a:pt x="11197" y="2869"/>
                      <a:pt x="10533" y="3544"/>
                    </a:cubicBezTo>
                    <a:cubicBezTo>
                      <a:pt x="9536" y="4556"/>
                      <a:pt x="8207" y="5400"/>
                      <a:pt x="6711" y="6244"/>
                    </a:cubicBezTo>
                    <a:cubicBezTo>
                      <a:pt x="5216" y="7087"/>
                      <a:pt x="3721" y="8100"/>
                      <a:pt x="2391" y="9281"/>
                    </a:cubicBezTo>
                    <a:cubicBezTo>
                      <a:pt x="1228" y="10462"/>
                      <a:pt x="564" y="11644"/>
                      <a:pt x="65" y="13163"/>
                    </a:cubicBezTo>
                    <a:cubicBezTo>
                      <a:pt x="-101" y="13500"/>
                      <a:pt x="65" y="14175"/>
                      <a:pt x="397" y="14513"/>
                    </a:cubicBezTo>
                    <a:cubicBezTo>
                      <a:pt x="7044" y="21263"/>
                      <a:pt x="7044" y="21263"/>
                      <a:pt x="7044" y="21263"/>
                    </a:cubicBezTo>
                    <a:cubicBezTo>
                      <a:pt x="7376" y="21600"/>
                      <a:pt x="7874" y="21600"/>
                      <a:pt x="8373" y="21600"/>
                    </a:cubicBezTo>
                    <a:cubicBezTo>
                      <a:pt x="8539" y="21431"/>
                      <a:pt x="8871" y="21431"/>
                      <a:pt x="9037" y="21263"/>
                    </a:cubicBezTo>
                    <a:cubicBezTo>
                      <a:pt x="9204" y="21094"/>
                      <a:pt x="9204" y="20925"/>
                      <a:pt x="9370" y="20588"/>
                    </a:cubicBezTo>
                    <a:cubicBezTo>
                      <a:pt x="9536" y="19575"/>
                      <a:pt x="10201" y="18731"/>
                      <a:pt x="10865" y="18056"/>
                    </a:cubicBezTo>
                    <a:cubicBezTo>
                      <a:pt x="11862" y="17044"/>
                      <a:pt x="13191" y="16200"/>
                      <a:pt x="14687" y="15356"/>
                    </a:cubicBezTo>
                    <a:cubicBezTo>
                      <a:pt x="16182" y="14513"/>
                      <a:pt x="17677" y="13500"/>
                      <a:pt x="19007" y="12319"/>
                    </a:cubicBezTo>
                    <a:cubicBezTo>
                      <a:pt x="20170" y="11138"/>
                      <a:pt x="20834" y="9956"/>
                      <a:pt x="21333" y="8437"/>
                    </a:cubicBezTo>
                    <a:cubicBezTo>
                      <a:pt x="21499" y="8100"/>
                      <a:pt x="21333" y="7425"/>
                      <a:pt x="21001" y="7087"/>
                    </a:cubicBezTo>
                    <a:close/>
                    <a:moveTo>
                      <a:pt x="8041" y="20250"/>
                    </a:moveTo>
                    <a:cubicBezTo>
                      <a:pt x="5881" y="18056"/>
                      <a:pt x="3554" y="15694"/>
                      <a:pt x="1394" y="13500"/>
                    </a:cubicBezTo>
                    <a:cubicBezTo>
                      <a:pt x="3222" y="7256"/>
                      <a:pt x="11530" y="7594"/>
                      <a:pt x="13357" y="1350"/>
                    </a:cubicBezTo>
                    <a:cubicBezTo>
                      <a:pt x="15517" y="3544"/>
                      <a:pt x="17844" y="5906"/>
                      <a:pt x="20004" y="8100"/>
                    </a:cubicBezTo>
                    <a:cubicBezTo>
                      <a:pt x="18176" y="14344"/>
                      <a:pt x="9868" y="14006"/>
                      <a:pt x="8041" y="2025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55" name="Shape 3798"/>
              <p:cNvSpPr/>
              <p:nvPr/>
            </p:nvSpPr>
            <p:spPr>
              <a:xfrm>
                <a:off x="177604" y="169862"/>
                <a:ext cx="129672" cy="134939"/>
              </a:xfrm>
              <a:custGeom>
                <a:avLst/>
                <a:gdLst/>
                <a:ahLst/>
                <a:cxnLst>
                  <a:cxn ang="0">
                    <a:pos x="wd2" y="hd2"/>
                  </a:cxn>
                  <a:cxn ang="5400000">
                    <a:pos x="wd2" y="hd2"/>
                  </a:cxn>
                  <a:cxn ang="10800000">
                    <a:pos x="wd2" y="hd2"/>
                  </a:cxn>
                  <a:cxn ang="16200000">
                    <a:pos x="wd2" y="hd2"/>
                  </a:cxn>
                </a:cxnLst>
                <a:rect l="0" t="0" r="r" b="b"/>
                <a:pathLst>
                  <a:path w="21257" h="21600" extrusionOk="0">
                    <a:moveTo>
                      <a:pt x="19406" y="9000"/>
                    </a:moveTo>
                    <a:cubicBezTo>
                      <a:pt x="18788" y="8400"/>
                      <a:pt x="18171" y="7800"/>
                      <a:pt x="16937" y="7200"/>
                    </a:cubicBezTo>
                    <a:cubicBezTo>
                      <a:pt x="16320" y="7200"/>
                      <a:pt x="15703" y="7200"/>
                      <a:pt x="14468" y="7200"/>
                    </a:cubicBezTo>
                    <a:cubicBezTo>
                      <a:pt x="13851" y="7200"/>
                      <a:pt x="13234" y="7200"/>
                      <a:pt x="12000" y="7800"/>
                    </a:cubicBezTo>
                    <a:cubicBezTo>
                      <a:pt x="11383" y="7800"/>
                      <a:pt x="10766" y="8400"/>
                      <a:pt x="9531" y="9000"/>
                    </a:cubicBezTo>
                    <a:cubicBezTo>
                      <a:pt x="8297" y="7200"/>
                      <a:pt x="7063" y="6000"/>
                      <a:pt x="5828" y="4200"/>
                    </a:cubicBezTo>
                    <a:cubicBezTo>
                      <a:pt x="6446" y="4200"/>
                      <a:pt x="7063" y="3600"/>
                      <a:pt x="7680" y="3600"/>
                    </a:cubicBezTo>
                    <a:cubicBezTo>
                      <a:pt x="8297" y="3600"/>
                      <a:pt x="8297" y="3600"/>
                      <a:pt x="8914" y="3600"/>
                    </a:cubicBezTo>
                    <a:cubicBezTo>
                      <a:pt x="9531" y="4200"/>
                      <a:pt x="10148" y="4200"/>
                      <a:pt x="10766" y="4200"/>
                    </a:cubicBezTo>
                    <a:cubicBezTo>
                      <a:pt x="10766" y="4200"/>
                      <a:pt x="11383" y="4200"/>
                      <a:pt x="11383" y="3600"/>
                    </a:cubicBezTo>
                    <a:cubicBezTo>
                      <a:pt x="12000" y="3600"/>
                      <a:pt x="12000" y="3000"/>
                      <a:pt x="12000" y="3000"/>
                    </a:cubicBezTo>
                    <a:cubicBezTo>
                      <a:pt x="12000" y="2400"/>
                      <a:pt x="12000" y="1800"/>
                      <a:pt x="12000" y="1200"/>
                    </a:cubicBezTo>
                    <a:cubicBezTo>
                      <a:pt x="11383" y="600"/>
                      <a:pt x="10766" y="600"/>
                      <a:pt x="9531" y="0"/>
                    </a:cubicBezTo>
                    <a:cubicBezTo>
                      <a:pt x="8914" y="0"/>
                      <a:pt x="8297" y="0"/>
                      <a:pt x="7680" y="600"/>
                    </a:cubicBezTo>
                    <a:cubicBezTo>
                      <a:pt x="6446" y="600"/>
                      <a:pt x="5828" y="600"/>
                      <a:pt x="5211" y="1200"/>
                    </a:cubicBezTo>
                    <a:cubicBezTo>
                      <a:pt x="4594" y="1800"/>
                      <a:pt x="3977" y="1800"/>
                      <a:pt x="3360" y="2400"/>
                    </a:cubicBezTo>
                    <a:cubicBezTo>
                      <a:pt x="3360" y="2400"/>
                      <a:pt x="3360" y="1800"/>
                      <a:pt x="3360" y="1800"/>
                    </a:cubicBezTo>
                    <a:cubicBezTo>
                      <a:pt x="2743" y="1800"/>
                      <a:pt x="2743" y="1800"/>
                      <a:pt x="2743" y="1800"/>
                    </a:cubicBezTo>
                    <a:cubicBezTo>
                      <a:pt x="2126" y="1800"/>
                      <a:pt x="2126" y="1800"/>
                      <a:pt x="1508" y="1800"/>
                    </a:cubicBezTo>
                    <a:cubicBezTo>
                      <a:pt x="1508" y="2400"/>
                      <a:pt x="1508" y="2400"/>
                      <a:pt x="1508" y="3000"/>
                    </a:cubicBezTo>
                    <a:cubicBezTo>
                      <a:pt x="1508" y="3000"/>
                      <a:pt x="1508" y="3000"/>
                      <a:pt x="2126" y="3600"/>
                    </a:cubicBezTo>
                    <a:cubicBezTo>
                      <a:pt x="2126" y="3600"/>
                      <a:pt x="2126" y="3600"/>
                      <a:pt x="2126" y="3600"/>
                    </a:cubicBezTo>
                    <a:cubicBezTo>
                      <a:pt x="1508" y="4200"/>
                      <a:pt x="891" y="5400"/>
                      <a:pt x="891" y="6000"/>
                    </a:cubicBezTo>
                    <a:cubicBezTo>
                      <a:pt x="274" y="7200"/>
                      <a:pt x="274" y="7800"/>
                      <a:pt x="274" y="9000"/>
                    </a:cubicBezTo>
                    <a:cubicBezTo>
                      <a:pt x="-343" y="9600"/>
                      <a:pt x="274" y="10200"/>
                      <a:pt x="274" y="10800"/>
                    </a:cubicBezTo>
                    <a:cubicBezTo>
                      <a:pt x="274" y="12000"/>
                      <a:pt x="891" y="12600"/>
                      <a:pt x="1508" y="13200"/>
                    </a:cubicBezTo>
                    <a:cubicBezTo>
                      <a:pt x="2743" y="13800"/>
                      <a:pt x="4594" y="14400"/>
                      <a:pt x="5828" y="14400"/>
                    </a:cubicBezTo>
                    <a:cubicBezTo>
                      <a:pt x="7680" y="13800"/>
                      <a:pt x="8914" y="13800"/>
                      <a:pt x="10766" y="12600"/>
                    </a:cubicBezTo>
                    <a:cubicBezTo>
                      <a:pt x="12617" y="14400"/>
                      <a:pt x="13851" y="16200"/>
                      <a:pt x="15086" y="17400"/>
                    </a:cubicBezTo>
                    <a:cubicBezTo>
                      <a:pt x="14468" y="18000"/>
                      <a:pt x="14468" y="18000"/>
                      <a:pt x="13851" y="18600"/>
                    </a:cubicBezTo>
                    <a:cubicBezTo>
                      <a:pt x="13234" y="18600"/>
                      <a:pt x="12617" y="18600"/>
                      <a:pt x="12617" y="18600"/>
                    </a:cubicBezTo>
                    <a:cubicBezTo>
                      <a:pt x="12000" y="18000"/>
                      <a:pt x="12000" y="18000"/>
                      <a:pt x="11383" y="18000"/>
                    </a:cubicBezTo>
                    <a:cubicBezTo>
                      <a:pt x="10766" y="17400"/>
                      <a:pt x="10766" y="17400"/>
                      <a:pt x="10148" y="17400"/>
                    </a:cubicBezTo>
                    <a:cubicBezTo>
                      <a:pt x="10148" y="16800"/>
                      <a:pt x="9531" y="16800"/>
                      <a:pt x="9531" y="16800"/>
                    </a:cubicBezTo>
                    <a:cubicBezTo>
                      <a:pt x="8914" y="16800"/>
                      <a:pt x="8914" y="17400"/>
                      <a:pt x="8297" y="17400"/>
                    </a:cubicBezTo>
                    <a:cubicBezTo>
                      <a:pt x="7680" y="18000"/>
                      <a:pt x="7680" y="18000"/>
                      <a:pt x="7680" y="18600"/>
                    </a:cubicBezTo>
                    <a:cubicBezTo>
                      <a:pt x="7680" y="19200"/>
                      <a:pt x="7680" y="19800"/>
                      <a:pt x="8297" y="19800"/>
                    </a:cubicBezTo>
                    <a:cubicBezTo>
                      <a:pt x="8914" y="20400"/>
                      <a:pt x="9531" y="21000"/>
                      <a:pt x="10148" y="21000"/>
                    </a:cubicBezTo>
                    <a:cubicBezTo>
                      <a:pt x="10766" y="21600"/>
                      <a:pt x="11383" y="21600"/>
                      <a:pt x="12000" y="21600"/>
                    </a:cubicBezTo>
                    <a:cubicBezTo>
                      <a:pt x="13234" y="21600"/>
                      <a:pt x="13851" y="21600"/>
                      <a:pt x="15086" y="21600"/>
                    </a:cubicBezTo>
                    <a:cubicBezTo>
                      <a:pt x="15703" y="21000"/>
                      <a:pt x="16320" y="20400"/>
                      <a:pt x="17554" y="19800"/>
                    </a:cubicBezTo>
                    <a:cubicBezTo>
                      <a:pt x="18171" y="19800"/>
                      <a:pt x="18171" y="20400"/>
                      <a:pt x="18788" y="21000"/>
                    </a:cubicBezTo>
                    <a:cubicBezTo>
                      <a:pt x="18788" y="21000"/>
                      <a:pt x="19406" y="21000"/>
                      <a:pt x="19406" y="21000"/>
                    </a:cubicBezTo>
                    <a:cubicBezTo>
                      <a:pt x="20023" y="21000"/>
                      <a:pt x="20023" y="21000"/>
                      <a:pt x="20023" y="20400"/>
                    </a:cubicBezTo>
                    <a:cubicBezTo>
                      <a:pt x="20023" y="20400"/>
                      <a:pt x="20640" y="20400"/>
                      <a:pt x="20640" y="19800"/>
                    </a:cubicBezTo>
                    <a:cubicBezTo>
                      <a:pt x="20640" y="19800"/>
                      <a:pt x="20023" y="19200"/>
                      <a:pt x="20023" y="19200"/>
                    </a:cubicBezTo>
                    <a:cubicBezTo>
                      <a:pt x="19406" y="19200"/>
                      <a:pt x="19406" y="18600"/>
                      <a:pt x="18788" y="18000"/>
                    </a:cubicBezTo>
                    <a:cubicBezTo>
                      <a:pt x="19406" y="17400"/>
                      <a:pt x="20023" y="16200"/>
                      <a:pt x="20640" y="15600"/>
                    </a:cubicBezTo>
                    <a:cubicBezTo>
                      <a:pt x="21257" y="14400"/>
                      <a:pt x="21257" y="13800"/>
                      <a:pt x="21257" y="12600"/>
                    </a:cubicBezTo>
                    <a:cubicBezTo>
                      <a:pt x="21257" y="12000"/>
                      <a:pt x="21257" y="11400"/>
                      <a:pt x="21257" y="10800"/>
                    </a:cubicBezTo>
                    <a:cubicBezTo>
                      <a:pt x="20640" y="10200"/>
                      <a:pt x="20023" y="9600"/>
                      <a:pt x="19406" y="9000"/>
                    </a:cubicBezTo>
                    <a:close/>
                    <a:moveTo>
                      <a:pt x="5828" y="10200"/>
                    </a:moveTo>
                    <a:cubicBezTo>
                      <a:pt x="5211" y="10200"/>
                      <a:pt x="4594" y="10200"/>
                      <a:pt x="3977" y="9600"/>
                    </a:cubicBezTo>
                    <a:cubicBezTo>
                      <a:pt x="3977" y="9600"/>
                      <a:pt x="3360" y="9000"/>
                      <a:pt x="3360" y="9000"/>
                    </a:cubicBezTo>
                    <a:cubicBezTo>
                      <a:pt x="3360" y="8400"/>
                      <a:pt x="3360" y="8400"/>
                      <a:pt x="3360" y="7800"/>
                    </a:cubicBezTo>
                    <a:cubicBezTo>
                      <a:pt x="3360" y="7800"/>
                      <a:pt x="3360" y="7200"/>
                      <a:pt x="3977" y="6600"/>
                    </a:cubicBezTo>
                    <a:cubicBezTo>
                      <a:pt x="3977" y="6600"/>
                      <a:pt x="3977" y="6000"/>
                      <a:pt x="4594" y="5400"/>
                    </a:cubicBezTo>
                    <a:cubicBezTo>
                      <a:pt x="5828" y="6600"/>
                      <a:pt x="7063" y="8400"/>
                      <a:pt x="8297" y="9600"/>
                    </a:cubicBezTo>
                    <a:cubicBezTo>
                      <a:pt x="7063" y="10200"/>
                      <a:pt x="6446" y="10200"/>
                      <a:pt x="5828" y="10200"/>
                    </a:cubicBezTo>
                    <a:close/>
                    <a:moveTo>
                      <a:pt x="17554" y="15000"/>
                    </a:moveTo>
                    <a:cubicBezTo>
                      <a:pt x="16937" y="15600"/>
                      <a:pt x="16937" y="16200"/>
                      <a:pt x="16320" y="16200"/>
                    </a:cubicBezTo>
                    <a:cubicBezTo>
                      <a:pt x="15086" y="15000"/>
                      <a:pt x="13851" y="13200"/>
                      <a:pt x="12617" y="12000"/>
                    </a:cubicBezTo>
                    <a:cubicBezTo>
                      <a:pt x="12617" y="12000"/>
                      <a:pt x="13234" y="11400"/>
                      <a:pt x="13851" y="11400"/>
                    </a:cubicBezTo>
                    <a:cubicBezTo>
                      <a:pt x="13851" y="11400"/>
                      <a:pt x="14468" y="11400"/>
                      <a:pt x="15086" y="10800"/>
                    </a:cubicBezTo>
                    <a:cubicBezTo>
                      <a:pt x="15086" y="10800"/>
                      <a:pt x="15703" y="10800"/>
                      <a:pt x="16320" y="11400"/>
                    </a:cubicBezTo>
                    <a:cubicBezTo>
                      <a:pt x="16320" y="11400"/>
                      <a:pt x="16937" y="11400"/>
                      <a:pt x="16937" y="12000"/>
                    </a:cubicBezTo>
                    <a:cubicBezTo>
                      <a:pt x="17554" y="12000"/>
                      <a:pt x="17554" y="12600"/>
                      <a:pt x="17554" y="12600"/>
                    </a:cubicBezTo>
                    <a:cubicBezTo>
                      <a:pt x="18171" y="13200"/>
                      <a:pt x="18171" y="13800"/>
                      <a:pt x="17554" y="13800"/>
                    </a:cubicBezTo>
                    <a:cubicBezTo>
                      <a:pt x="17554" y="14400"/>
                      <a:pt x="17554" y="15000"/>
                      <a:pt x="17554" y="150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56" name="Shape 3799"/>
              <p:cNvSpPr/>
              <p:nvPr/>
            </p:nvSpPr>
            <p:spPr>
              <a:xfrm>
                <a:off x="164400" y="332732"/>
                <a:ext cx="71438" cy="77486"/>
              </a:xfrm>
              <a:custGeom>
                <a:avLst/>
                <a:gdLst/>
                <a:ahLst/>
                <a:cxnLst>
                  <a:cxn ang="0">
                    <a:pos x="wd2" y="hd2"/>
                  </a:cxn>
                  <a:cxn ang="5400000">
                    <a:pos x="wd2" y="hd2"/>
                  </a:cxn>
                  <a:cxn ang="10800000">
                    <a:pos x="wd2" y="hd2"/>
                  </a:cxn>
                  <a:cxn ang="16200000">
                    <a:pos x="wd2" y="hd2"/>
                  </a:cxn>
                </a:cxnLst>
                <a:rect l="0" t="0" r="r" b="b"/>
                <a:pathLst>
                  <a:path w="21600" h="21086" extrusionOk="0">
                    <a:moveTo>
                      <a:pt x="18189" y="772"/>
                    </a:moveTo>
                    <a:lnTo>
                      <a:pt x="18189" y="772"/>
                    </a:lnTo>
                    <a:cubicBezTo>
                      <a:pt x="14779" y="2829"/>
                      <a:pt x="12505" y="4886"/>
                      <a:pt x="10232" y="6943"/>
                    </a:cubicBezTo>
                    <a:cubicBezTo>
                      <a:pt x="6821" y="9000"/>
                      <a:pt x="5684" y="11057"/>
                      <a:pt x="3411" y="14143"/>
                    </a:cubicBezTo>
                    <a:cubicBezTo>
                      <a:pt x="0" y="17229"/>
                      <a:pt x="0" y="17229"/>
                      <a:pt x="0" y="17229"/>
                    </a:cubicBezTo>
                    <a:lnTo>
                      <a:pt x="0" y="17229"/>
                    </a:lnTo>
                    <a:cubicBezTo>
                      <a:pt x="0" y="18257"/>
                      <a:pt x="0" y="19286"/>
                      <a:pt x="0" y="20314"/>
                    </a:cubicBezTo>
                    <a:cubicBezTo>
                      <a:pt x="1137" y="21343"/>
                      <a:pt x="2274" y="21343"/>
                      <a:pt x="3411" y="20314"/>
                    </a:cubicBezTo>
                    <a:lnTo>
                      <a:pt x="3411" y="20314"/>
                    </a:lnTo>
                    <a:cubicBezTo>
                      <a:pt x="6821" y="16200"/>
                      <a:pt x="6821" y="16200"/>
                      <a:pt x="6821" y="16200"/>
                    </a:cubicBezTo>
                    <a:cubicBezTo>
                      <a:pt x="9095" y="14143"/>
                      <a:pt x="10232" y="12086"/>
                      <a:pt x="12505" y="10029"/>
                    </a:cubicBezTo>
                    <a:cubicBezTo>
                      <a:pt x="15916" y="7972"/>
                      <a:pt x="18189" y="5914"/>
                      <a:pt x="20463" y="3857"/>
                    </a:cubicBezTo>
                    <a:lnTo>
                      <a:pt x="20463" y="3857"/>
                    </a:lnTo>
                    <a:cubicBezTo>
                      <a:pt x="20463" y="3857"/>
                      <a:pt x="20463" y="3857"/>
                      <a:pt x="21600" y="3857"/>
                    </a:cubicBezTo>
                    <a:cubicBezTo>
                      <a:pt x="21600" y="2829"/>
                      <a:pt x="21600" y="1800"/>
                      <a:pt x="21600" y="772"/>
                    </a:cubicBezTo>
                    <a:cubicBezTo>
                      <a:pt x="20463" y="-257"/>
                      <a:pt x="19326" y="-257"/>
                      <a:pt x="18189" y="772"/>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57" name="Shape 3800"/>
              <p:cNvSpPr/>
              <p:nvPr/>
            </p:nvSpPr>
            <p:spPr>
              <a:xfrm>
                <a:off x="250125" y="76200"/>
                <a:ext cx="73681" cy="76862"/>
              </a:xfrm>
              <a:custGeom>
                <a:avLst/>
                <a:gdLst/>
                <a:ahLst/>
                <a:cxnLst>
                  <a:cxn ang="0">
                    <a:pos x="wd2" y="hd2"/>
                  </a:cxn>
                  <a:cxn ang="5400000">
                    <a:pos x="wd2" y="hd2"/>
                  </a:cxn>
                  <a:cxn ang="10800000">
                    <a:pos x="wd2" y="hd2"/>
                  </a:cxn>
                  <a:cxn ang="16200000">
                    <a:pos x="wd2" y="hd2"/>
                  </a:cxn>
                </a:cxnLst>
                <a:rect l="0" t="0" r="r" b="b"/>
                <a:pathLst>
                  <a:path w="21330" h="21343" extrusionOk="0">
                    <a:moveTo>
                      <a:pt x="8640" y="11314"/>
                    </a:moveTo>
                    <a:cubicBezTo>
                      <a:pt x="5400" y="13371"/>
                      <a:pt x="3240" y="15429"/>
                      <a:pt x="1080" y="17486"/>
                    </a:cubicBezTo>
                    <a:lnTo>
                      <a:pt x="0" y="17486"/>
                    </a:lnTo>
                    <a:cubicBezTo>
                      <a:pt x="0" y="18514"/>
                      <a:pt x="0" y="19543"/>
                      <a:pt x="0" y="20571"/>
                    </a:cubicBezTo>
                    <a:cubicBezTo>
                      <a:pt x="1080" y="21600"/>
                      <a:pt x="2160" y="21600"/>
                      <a:pt x="3240" y="20571"/>
                    </a:cubicBezTo>
                    <a:lnTo>
                      <a:pt x="3240" y="20571"/>
                    </a:lnTo>
                    <a:cubicBezTo>
                      <a:pt x="6480" y="18514"/>
                      <a:pt x="8640" y="16457"/>
                      <a:pt x="10800" y="14400"/>
                    </a:cubicBezTo>
                    <a:cubicBezTo>
                      <a:pt x="14040" y="12343"/>
                      <a:pt x="15120" y="9257"/>
                      <a:pt x="17280" y="7200"/>
                    </a:cubicBezTo>
                    <a:cubicBezTo>
                      <a:pt x="20520" y="3086"/>
                      <a:pt x="20520" y="3086"/>
                      <a:pt x="20520" y="3086"/>
                    </a:cubicBezTo>
                    <a:lnTo>
                      <a:pt x="20520" y="3086"/>
                    </a:lnTo>
                    <a:cubicBezTo>
                      <a:pt x="21600" y="2057"/>
                      <a:pt x="21600" y="1029"/>
                      <a:pt x="20520" y="0"/>
                    </a:cubicBezTo>
                    <a:cubicBezTo>
                      <a:pt x="19440" y="0"/>
                      <a:pt x="18360" y="0"/>
                      <a:pt x="17280" y="0"/>
                    </a:cubicBezTo>
                    <a:cubicBezTo>
                      <a:pt x="17280" y="1029"/>
                      <a:pt x="17280" y="1029"/>
                      <a:pt x="17280" y="1029"/>
                    </a:cubicBezTo>
                    <a:cubicBezTo>
                      <a:pt x="14040" y="5143"/>
                      <a:pt x="14040" y="5143"/>
                      <a:pt x="14040" y="5143"/>
                    </a:cubicBezTo>
                    <a:cubicBezTo>
                      <a:pt x="11880" y="7200"/>
                      <a:pt x="10800" y="9257"/>
                      <a:pt x="8640" y="11314"/>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58" name="组合 157"/>
          <p:cNvGrpSpPr/>
          <p:nvPr/>
        </p:nvGrpSpPr>
        <p:grpSpPr>
          <a:xfrm>
            <a:off x="6403839" y="3570548"/>
            <a:ext cx="1278502" cy="963638"/>
            <a:chOff x="6051960" y="3110874"/>
            <a:chExt cx="1339829" cy="1009862"/>
          </a:xfrm>
        </p:grpSpPr>
        <p:sp>
          <p:nvSpPr>
            <p:cNvPr id="159" name="Shape 3762"/>
            <p:cNvSpPr/>
            <p:nvPr/>
          </p:nvSpPr>
          <p:spPr>
            <a:xfrm>
              <a:off x="6051960" y="3110874"/>
              <a:ext cx="1339829" cy="1009862"/>
            </a:xfrm>
            <a:custGeom>
              <a:avLst/>
              <a:gdLst/>
              <a:ahLst/>
              <a:cxnLst>
                <a:cxn ang="0">
                  <a:pos x="wd2" y="hd2"/>
                </a:cxn>
                <a:cxn ang="5400000">
                  <a:pos x="wd2" y="hd2"/>
                </a:cxn>
                <a:cxn ang="10800000">
                  <a:pos x="wd2" y="hd2"/>
                </a:cxn>
                <a:cxn ang="16200000">
                  <a:pos x="wd2" y="hd2"/>
                </a:cxn>
              </a:cxnLst>
              <a:rect l="0" t="0" r="r" b="b"/>
              <a:pathLst>
                <a:path w="20064" h="20759" extrusionOk="0">
                  <a:moveTo>
                    <a:pt x="15286" y="20759"/>
                  </a:moveTo>
                  <a:lnTo>
                    <a:pt x="12072" y="18260"/>
                  </a:lnTo>
                  <a:cubicBezTo>
                    <a:pt x="6648" y="19296"/>
                    <a:pt x="1338" y="16092"/>
                    <a:pt x="212" y="11104"/>
                  </a:cubicBezTo>
                  <a:cubicBezTo>
                    <a:pt x="-915" y="6115"/>
                    <a:pt x="2569" y="1231"/>
                    <a:pt x="7993" y="195"/>
                  </a:cubicBezTo>
                  <a:cubicBezTo>
                    <a:pt x="13417" y="-841"/>
                    <a:pt x="18727" y="2363"/>
                    <a:pt x="19854" y="7352"/>
                  </a:cubicBezTo>
                  <a:cubicBezTo>
                    <a:pt x="20685" y="11033"/>
                    <a:pt x="19003" y="14811"/>
                    <a:pt x="15603" y="16899"/>
                  </a:cubicBezTo>
                  <a:close/>
                </a:path>
              </a:pathLst>
            </a:custGeom>
            <a:solidFill>
              <a:srgbClr val="D82128"/>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60" name="Group 3811"/>
            <p:cNvGrpSpPr/>
            <p:nvPr/>
          </p:nvGrpSpPr>
          <p:grpSpPr>
            <a:xfrm>
              <a:off x="6566713" y="3316230"/>
              <a:ext cx="331788" cy="482601"/>
              <a:chOff x="0" y="0"/>
              <a:chExt cx="331787" cy="482600"/>
            </a:xfrm>
          </p:grpSpPr>
          <p:sp>
            <p:nvSpPr>
              <p:cNvPr id="161" name="Shape 3802"/>
              <p:cNvSpPr/>
              <p:nvPr/>
            </p:nvSpPr>
            <p:spPr>
              <a:xfrm>
                <a:off x="134937" y="136524"/>
                <a:ext cx="30163" cy="301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2" name="Shape 3803"/>
              <p:cNvSpPr/>
              <p:nvPr/>
            </p:nvSpPr>
            <p:spPr>
              <a:xfrm>
                <a:off x="134937" y="317499"/>
                <a:ext cx="30163" cy="2857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3" name="Shape 3804"/>
              <p:cNvSpPr/>
              <p:nvPr/>
            </p:nvSpPr>
            <p:spPr>
              <a:xfrm>
                <a:off x="44450" y="227012"/>
                <a:ext cx="30162" cy="301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4" name="Shape 3805"/>
              <p:cNvSpPr/>
              <p:nvPr/>
            </p:nvSpPr>
            <p:spPr>
              <a:xfrm>
                <a:off x="225425" y="227012"/>
                <a:ext cx="30162" cy="30165"/>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5" name="Shape 3806"/>
              <p:cNvSpPr/>
              <p:nvPr/>
            </p:nvSpPr>
            <p:spPr>
              <a:xfrm>
                <a:off x="72380" y="291455"/>
                <a:ext cx="28277" cy="28279"/>
              </a:xfrm>
              <a:custGeom>
                <a:avLst/>
                <a:gdLst/>
                <a:ahLst/>
                <a:cxnLst>
                  <a:cxn ang="0">
                    <a:pos x="wd2" y="hd2"/>
                  </a:cxn>
                  <a:cxn ang="5400000">
                    <a:pos x="wd2" y="hd2"/>
                  </a:cxn>
                  <a:cxn ang="10800000">
                    <a:pos x="wd2" y="hd2"/>
                  </a:cxn>
                  <a:cxn ang="16200000">
                    <a:pos x="wd2" y="hd2"/>
                  </a:cxn>
                </a:cxnLst>
                <a:rect l="0" t="0" r="r" b="b"/>
                <a:pathLst>
                  <a:path w="20250" h="20250" extrusionOk="0">
                    <a:moveTo>
                      <a:pt x="2025" y="2025"/>
                    </a:moveTo>
                    <a:cubicBezTo>
                      <a:pt x="-675" y="7425"/>
                      <a:pt x="-675" y="12825"/>
                      <a:pt x="2025" y="18225"/>
                    </a:cubicBezTo>
                    <a:cubicBezTo>
                      <a:pt x="7425" y="20925"/>
                      <a:pt x="12825" y="20925"/>
                      <a:pt x="18225" y="18225"/>
                    </a:cubicBezTo>
                    <a:cubicBezTo>
                      <a:pt x="20925" y="12825"/>
                      <a:pt x="20925" y="7425"/>
                      <a:pt x="18225" y="2025"/>
                    </a:cubicBezTo>
                    <a:cubicBezTo>
                      <a:pt x="12825" y="-675"/>
                      <a:pt x="7425" y="-675"/>
                      <a:pt x="2025" y="2025"/>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6" name="Shape 3807"/>
              <p:cNvSpPr/>
              <p:nvPr/>
            </p:nvSpPr>
            <p:spPr>
              <a:xfrm>
                <a:off x="72380" y="162867"/>
                <a:ext cx="28277" cy="28279"/>
              </a:xfrm>
              <a:custGeom>
                <a:avLst/>
                <a:gdLst/>
                <a:ahLst/>
                <a:cxnLst>
                  <a:cxn ang="0">
                    <a:pos x="wd2" y="hd2"/>
                  </a:cxn>
                  <a:cxn ang="5400000">
                    <a:pos x="wd2" y="hd2"/>
                  </a:cxn>
                  <a:cxn ang="10800000">
                    <a:pos x="wd2" y="hd2"/>
                  </a:cxn>
                  <a:cxn ang="16200000">
                    <a:pos x="wd2" y="hd2"/>
                  </a:cxn>
                </a:cxnLst>
                <a:rect l="0" t="0" r="r" b="b"/>
                <a:pathLst>
                  <a:path w="20250" h="20250" extrusionOk="0">
                    <a:moveTo>
                      <a:pt x="2025" y="2025"/>
                    </a:moveTo>
                    <a:cubicBezTo>
                      <a:pt x="-675" y="7425"/>
                      <a:pt x="-675" y="12825"/>
                      <a:pt x="2025" y="18225"/>
                    </a:cubicBezTo>
                    <a:cubicBezTo>
                      <a:pt x="7425" y="20925"/>
                      <a:pt x="12825" y="20925"/>
                      <a:pt x="18225" y="18225"/>
                    </a:cubicBezTo>
                    <a:cubicBezTo>
                      <a:pt x="20925" y="12825"/>
                      <a:pt x="20925" y="7425"/>
                      <a:pt x="18225" y="2025"/>
                    </a:cubicBezTo>
                    <a:cubicBezTo>
                      <a:pt x="12825" y="-675"/>
                      <a:pt x="7425" y="-675"/>
                      <a:pt x="2025" y="2025"/>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7" name="Shape 3808"/>
              <p:cNvSpPr/>
              <p:nvPr/>
            </p:nvSpPr>
            <p:spPr>
              <a:xfrm>
                <a:off x="200967" y="291455"/>
                <a:ext cx="28278" cy="28279"/>
              </a:xfrm>
              <a:custGeom>
                <a:avLst/>
                <a:gdLst/>
                <a:ahLst/>
                <a:cxnLst>
                  <a:cxn ang="0">
                    <a:pos x="wd2" y="hd2"/>
                  </a:cxn>
                  <a:cxn ang="5400000">
                    <a:pos x="wd2" y="hd2"/>
                  </a:cxn>
                  <a:cxn ang="10800000">
                    <a:pos x="wd2" y="hd2"/>
                  </a:cxn>
                  <a:cxn ang="16200000">
                    <a:pos x="wd2" y="hd2"/>
                  </a:cxn>
                </a:cxnLst>
                <a:rect l="0" t="0" r="r" b="b"/>
                <a:pathLst>
                  <a:path w="20250" h="20250" extrusionOk="0">
                    <a:moveTo>
                      <a:pt x="2025" y="2025"/>
                    </a:moveTo>
                    <a:cubicBezTo>
                      <a:pt x="-675" y="7425"/>
                      <a:pt x="-675" y="12825"/>
                      <a:pt x="2025" y="18225"/>
                    </a:cubicBezTo>
                    <a:cubicBezTo>
                      <a:pt x="7425" y="20925"/>
                      <a:pt x="12825" y="20925"/>
                      <a:pt x="18225" y="18225"/>
                    </a:cubicBezTo>
                    <a:cubicBezTo>
                      <a:pt x="20925" y="12825"/>
                      <a:pt x="20925" y="7425"/>
                      <a:pt x="18225" y="2025"/>
                    </a:cubicBezTo>
                    <a:cubicBezTo>
                      <a:pt x="12825" y="-675"/>
                      <a:pt x="7425" y="-675"/>
                      <a:pt x="2025" y="2025"/>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8" name="Shape 3809"/>
              <p:cNvSpPr/>
              <p:nvPr/>
            </p:nvSpPr>
            <p:spPr>
              <a:xfrm>
                <a:off x="0" y="0"/>
                <a:ext cx="331788" cy="482600"/>
              </a:xfrm>
              <a:custGeom>
                <a:avLst/>
                <a:gdLst/>
                <a:ahLst/>
                <a:cxnLst>
                  <a:cxn ang="0">
                    <a:pos x="wd2" y="hd2"/>
                  </a:cxn>
                  <a:cxn ang="5400000">
                    <a:pos x="wd2" y="hd2"/>
                  </a:cxn>
                  <a:cxn ang="10800000">
                    <a:pos x="wd2" y="hd2"/>
                  </a:cxn>
                  <a:cxn ang="16200000">
                    <a:pos x="wd2" y="hd2"/>
                  </a:cxn>
                </a:cxnLst>
                <a:rect l="0" t="0" r="r" b="b"/>
                <a:pathLst>
                  <a:path w="21600" h="21600" extrusionOk="0">
                    <a:moveTo>
                      <a:pt x="19636" y="9450"/>
                    </a:moveTo>
                    <a:cubicBezTo>
                      <a:pt x="19636" y="9450"/>
                      <a:pt x="19391" y="9450"/>
                      <a:pt x="19391" y="9450"/>
                    </a:cubicBezTo>
                    <a:cubicBezTo>
                      <a:pt x="19145" y="8269"/>
                      <a:pt x="18409" y="7256"/>
                      <a:pt x="17182" y="6412"/>
                    </a:cubicBezTo>
                    <a:cubicBezTo>
                      <a:pt x="15709" y="1181"/>
                      <a:pt x="15709" y="1181"/>
                      <a:pt x="15709" y="1181"/>
                    </a:cubicBezTo>
                    <a:cubicBezTo>
                      <a:pt x="15709" y="506"/>
                      <a:pt x="14727" y="0"/>
                      <a:pt x="13745" y="0"/>
                    </a:cubicBezTo>
                    <a:cubicBezTo>
                      <a:pt x="5891" y="0"/>
                      <a:pt x="5891" y="0"/>
                      <a:pt x="5891" y="0"/>
                    </a:cubicBezTo>
                    <a:cubicBezTo>
                      <a:pt x="5155" y="0"/>
                      <a:pt x="4173" y="506"/>
                      <a:pt x="4173" y="1181"/>
                    </a:cubicBezTo>
                    <a:cubicBezTo>
                      <a:pt x="2700" y="6244"/>
                      <a:pt x="2700" y="6244"/>
                      <a:pt x="2700" y="6244"/>
                    </a:cubicBezTo>
                    <a:cubicBezTo>
                      <a:pt x="982" y="7425"/>
                      <a:pt x="0" y="8944"/>
                      <a:pt x="0" y="10800"/>
                    </a:cubicBezTo>
                    <a:cubicBezTo>
                      <a:pt x="0" y="12488"/>
                      <a:pt x="982" y="14175"/>
                      <a:pt x="2455" y="15356"/>
                    </a:cubicBezTo>
                    <a:cubicBezTo>
                      <a:pt x="3927" y="20419"/>
                      <a:pt x="3927" y="20419"/>
                      <a:pt x="3927" y="20419"/>
                    </a:cubicBezTo>
                    <a:cubicBezTo>
                      <a:pt x="4173" y="21094"/>
                      <a:pt x="4909" y="21600"/>
                      <a:pt x="5891" y="21600"/>
                    </a:cubicBezTo>
                    <a:cubicBezTo>
                      <a:pt x="13745" y="21600"/>
                      <a:pt x="13745" y="21600"/>
                      <a:pt x="13745" y="21600"/>
                    </a:cubicBezTo>
                    <a:cubicBezTo>
                      <a:pt x="14727" y="21600"/>
                      <a:pt x="15464" y="21094"/>
                      <a:pt x="15709" y="20419"/>
                    </a:cubicBezTo>
                    <a:cubicBezTo>
                      <a:pt x="17182" y="15356"/>
                      <a:pt x="17182" y="15356"/>
                      <a:pt x="17182" y="15356"/>
                    </a:cubicBezTo>
                    <a:cubicBezTo>
                      <a:pt x="18164" y="14344"/>
                      <a:pt x="19145" y="13331"/>
                      <a:pt x="19391" y="12150"/>
                    </a:cubicBezTo>
                    <a:cubicBezTo>
                      <a:pt x="19391" y="12150"/>
                      <a:pt x="19636" y="12150"/>
                      <a:pt x="19636" y="12150"/>
                    </a:cubicBezTo>
                    <a:cubicBezTo>
                      <a:pt x="20618" y="12150"/>
                      <a:pt x="21600" y="11475"/>
                      <a:pt x="21600" y="10800"/>
                    </a:cubicBezTo>
                    <a:cubicBezTo>
                      <a:pt x="21600" y="10125"/>
                      <a:pt x="20618" y="9450"/>
                      <a:pt x="19636" y="9450"/>
                    </a:cubicBezTo>
                    <a:close/>
                    <a:moveTo>
                      <a:pt x="5891" y="1350"/>
                    </a:moveTo>
                    <a:cubicBezTo>
                      <a:pt x="13745" y="1350"/>
                      <a:pt x="13745" y="1350"/>
                      <a:pt x="13745" y="1350"/>
                    </a:cubicBezTo>
                    <a:cubicBezTo>
                      <a:pt x="14727" y="5062"/>
                      <a:pt x="14727" y="5062"/>
                      <a:pt x="14727" y="5062"/>
                    </a:cubicBezTo>
                    <a:cubicBezTo>
                      <a:pt x="13500" y="4387"/>
                      <a:pt x="11782" y="4050"/>
                      <a:pt x="9818" y="4050"/>
                    </a:cubicBezTo>
                    <a:cubicBezTo>
                      <a:pt x="8100" y="4050"/>
                      <a:pt x="6382" y="4387"/>
                      <a:pt x="4909" y="5062"/>
                    </a:cubicBezTo>
                    <a:lnTo>
                      <a:pt x="5891" y="1350"/>
                    </a:lnTo>
                    <a:close/>
                    <a:moveTo>
                      <a:pt x="13745" y="20250"/>
                    </a:moveTo>
                    <a:cubicBezTo>
                      <a:pt x="5891" y="20250"/>
                      <a:pt x="5891" y="20250"/>
                      <a:pt x="5891" y="20250"/>
                    </a:cubicBezTo>
                    <a:cubicBezTo>
                      <a:pt x="4909" y="16538"/>
                      <a:pt x="4909" y="16538"/>
                      <a:pt x="4909" y="16538"/>
                    </a:cubicBezTo>
                    <a:cubicBezTo>
                      <a:pt x="6382" y="17213"/>
                      <a:pt x="8100" y="17550"/>
                      <a:pt x="9818" y="17550"/>
                    </a:cubicBezTo>
                    <a:cubicBezTo>
                      <a:pt x="11536" y="17550"/>
                      <a:pt x="13255" y="17213"/>
                      <a:pt x="14727" y="16538"/>
                    </a:cubicBezTo>
                    <a:lnTo>
                      <a:pt x="13745" y="20250"/>
                    </a:lnTo>
                    <a:close/>
                    <a:moveTo>
                      <a:pt x="9818" y="16200"/>
                    </a:moveTo>
                    <a:cubicBezTo>
                      <a:pt x="5400" y="16200"/>
                      <a:pt x="1964" y="13838"/>
                      <a:pt x="1964" y="10800"/>
                    </a:cubicBezTo>
                    <a:cubicBezTo>
                      <a:pt x="1964" y="7762"/>
                      <a:pt x="5400" y="5400"/>
                      <a:pt x="9818" y="5400"/>
                    </a:cubicBezTo>
                    <a:cubicBezTo>
                      <a:pt x="14236" y="5400"/>
                      <a:pt x="17673" y="7762"/>
                      <a:pt x="17673" y="10800"/>
                    </a:cubicBezTo>
                    <a:cubicBezTo>
                      <a:pt x="17673" y="13838"/>
                      <a:pt x="14236" y="16200"/>
                      <a:pt x="9818" y="162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69" name="Shape 3810"/>
              <p:cNvSpPr/>
              <p:nvPr/>
            </p:nvSpPr>
            <p:spPr>
              <a:xfrm>
                <a:off x="134937" y="166687"/>
                <a:ext cx="90488" cy="90489"/>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20700" y="0"/>
                      <a:pt x="20700" y="0"/>
                      <a:pt x="19800" y="0"/>
                    </a:cubicBezTo>
                    <a:cubicBezTo>
                      <a:pt x="900" y="15300"/>
                      <a:pt x="900" y="15300"/>
                      <a:pt x="900" y="15300"/>
                    </a:cubicBezTo>
                    <a:cubicBezTo>
                      <a:pt x="0" y="16200"/>
                      <a:pt x="0" y="17100"/>
                      <a:pt x="0" y="18000"/>
                    </a:cubicBezTo>
                    <a:cubicBezTo>
                      <a:pt x="0" y="18900"/>
                      <a:pt x="0" y="19800"/>
                      <a:pt x="900" y="20700"/>
                    </a:cubicBezTo>
                    <a:cubicBezTo>
                      <a:pt x="1800" y="21600"/>
                      <a:pt x="2700" y="21600"/>
                      <a:pt x="3600" y="21600"/>
                    </a:cubicBezTo>
                    <a:cubicBezTo>
                      <a:pt x="4500" y="21600"/>
                      <a:pt x="5400" y="21600"/>
                      <a:pt x="6300" y="20700"/>
                    </a:cubicBezTo>
                    <a:cubicBezTo>
                      <a:pt x="12600" y="12600"/>
                      <a:pt x="12600" y="12600"/>
                      <a:pt x="12600" y="12600"/>
                    </a:cubicBezTo>
                    <a:cubicBezTo>
                      <a:pt x="21600" y="1800"/>
                      <a:pt x="21600" y="1800"/>
                      <a:pt x="21600" y="1800"/>
                    </a:cubicBezTo>
                    <a:cubicBezTo>
                      <a:pt x="21600" y="900"/>
                      <a:pt x="21600" y="900"/>
                      <a:pt x="2160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70" name="组合 169"/>
          <p:cNvGrpSpPr/>
          <p:nvPr/>
        </p:nvGrpSpPr>
        <p:grpSpPr>
          <a:xfrm>
            <a:off x="8502679" y="1788108"/>
            <a:ext cx="1122596" cy="846074"/>
            <a:chOff x="8035474" y="1438475"/>
            <a:chExt cx="1176444" cy="886658"/>
          </a:xfrm>
        </p:grpSpPr>
        <p:sp>
          <p:nvSpPr>
            <p:cNvPr id="171" name="Shape 3768"/>
            <p:cNvSpPr/>
            <p:nvPr/>
          </p:nvSpPr>
          <p:spPr>
            <a:xfrm>
              <a:off x="8035474" y="1438475"/>
              <a:ext cx="1176444" cy="886658"/>
            </a:xfrm>
            <a:custGeom>
              <a:avLst/>
              <a:gdLst/>
              <a:ahLst/>
              <a:cxnLst>
                <a:cxn ang="0">
                  <a:pos x="wd2" y="hd2"/>
                </a:cxn>
                <a:cxn ang="5400000">
                  <a:pos x="wd2" y="hd2"/>
                </a:cxn>
                <a:cxn ang="10800000">
                  <a:pos x="wd2" y="hd2"/>
                </a:cxn>
                <a:cxn ang="16200000">
                  <a:pos x="wd2" y="hd2"/>
                </a:cxn>
              </a:cxnLst>
              <a:rect l="0" t="0" r="r" b="b"/>
              <a:pathLst>
                <a:path w="18912" h="20317" extrusionOk="0">
                  <a:moveTo>
                    <a:pt x="5517" y="20317"/>
                  </a:moveTo>
                  <a:lnTo>
                    <a:pt x="4810" y="16894"/>
                  </a:lnTo>
                  <a:cubicBezTo>
                    <a:pt x="262" y="14444"/>
                    <a:pt x="-1344" y="8937"/>
                    <a:pt x="1222" y="4594"/>
                  </a:cubicBezTo>
                  <a:cubicBezTo>
                    <a:pt x="3788" y="251"/>
                    <a:pt x="9555" y="-1283"/>
                    <a:pt x="14102" y="1168"/>
                  </a:cubicBezTo>
                  <a:cubicBezTo>
                    <a:pt x="18650" y="3618"/>
                    <a:pt x="20256" y="9125"/>
                    <a:pt x="17690" y="13468"/>
                  </a:cubicBezTo>
                  <a:cubicBezTo>
                    <a:pt x="15796" y="16673"/>
                    <a:pt x="12054" y="18460"/>
                    <a:pt x="8233" y="17984"/>
                  </a:cubicBezTo>
                  <a:close/>
                </a:path>
              </a:pathLst>
            </a:custGeom>
            <a:solidFill>
              <a:srgbClr val="D82128"/>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72" name="Group 3821"/>
            <p:cNvGrpSpPr/>
            <p:nvPr/>
          </p:nvGrpSpPr>
          <p:grpSpPr>
            <a:xfrm>
              <a:off x="8382394" y="1590694"/>
              <a:ext cx="482601" cy="452439"/>
              <a:chOff x="0" y="0"/>
              <a:chExt cx="482600" cy="452437"/>
            </a:xfrm>
          </p:grpSpPr>
          <p:sp>
            <p:nvSpPr>
              <p:cNvPr id="173" name="Shape 3812"/>
              <p:cNvSpPr/>
              <p:nvPr/>
            </p:nvSpPr>
            <p:spPr>
              <a:xfrm>
                <a:off x="0" y="0"/>
                <a:ext cx="482600" cy="452438"/>
              </a:xfrm>
              <a:custGeom>
                <a:avLst/>
                <a:gdLst/>
                <a:ahLst/>
                <a:cxnLst>
                  <a:cxn ang="0">
                    <a:pos x="wd2" y="hd2"/>
                  </a:cxn>
                  <a:cxn ang="5400000">
                    <a:pos x="wd2" y="hd2"/>
                  </a:cxn>
                  <a:cxn ang="10800000">
                    <a:pos x="wd2" y="hd2"/>
                  </a:cxn>
                  <a:cxn ang="16200000">
                    <a:pos x="wd2" y="hd2"/>
                  </a:cxn>
                </a:cxnLst>
                <a:rect l="0" t="0" r="r" b="b"/>
                <a:pathLst>
                  <a:path w="21600" h="21600" extrusionOk="0">
                    <a:moveTo>
                      <a:pt x="21263" y="4680"/>
                    </a:moveTo>
                    <a:cubicBezTo>
                      <a:pt x="17213" y="360"/>
                      <a:pt x="17213" y="360"/>
                      <a:pt x="17213" y="360"/>
                    </a:cubicBezTo>
                    <a:cubicBezTo>
                      <a:pt x="16875" y="180"/>
                      <a:pt x="16538" y="0"/>
                      <a:pt x="16200" y="0"/>
                    </a:cubicBezTo>
                    <a:cubicBezTo>
                      <a:pt x="2025" y="0"/>
                      <a:pt x="2025" y="0"/>
                      <a:pt x="2025" y="0"/>
                    </a:cubicBezTo>
                    <a:cubicBezTo>
                      <a:pt x="844" y="0"/>
                      <a:pt x="0" y="900"/>
                      <a:pt x="0" y="2160"/>
                    </a:cubicBezTo>
                    <a:cubicBezTo>
                      <a:pt x="0" y="19440"/>
                      <a:pt x="0" y="19440"/>
                      <a:pt x="0" y="19440"/>
                    </a:cubicBezTo>
                    <a:cubicBezTo>
                      <a:pt x="0" y="20700"/>
                      <a:pt x="844" y="21600"/>
                      <a:pt x="2025" y="21600"/>
                    </a:cubicBezTo>
                    <a:cubicBezTo>
                      <a:pt x="19575" y="21600"/>
                      <a:pt x="19575" y="21600"/>
                      <a:pt x="19575" y="21600"/>
                    </a:cubicBezTo>
                    <a:cubicBezTo>
                      <a:pt x="20756" y="21600"/>
                      <a:pt x="21600" y="20700"/>
                      <a:pt x="21600" y="19440"/>
                    </a:cubicBezTo>
                    <a:cubicBezTo>
                      <a:pt x="21600" y="5760"/>
                      <a:pt x="21600" y="5760"/>
                      <a:pt x="21600" y="5760"/>
                    </a:cubicBezTo>
                    <a:cubicBezTo>
                      <a:pt x="21600" y="5400"/>
                      <a:pt x="21431" y="5040"/>
                      <a:pt x="21263" y="4680"/>
                    </a:cubicBezTo>
                    <a:close/>
                    <a:moveTo>
                      <a:pt x="20250" y="19440"/>
                    </a:moveTo>
                    <a:cubicBezTo>
                      <a:pt x="20250" y="19800"/>
                      <a:pt x="19913" y="20160"/>
                      <a:pt x="19575" y="20160"/>
                    </a:cubicBezTo>
                    <a:cubicBezTo>
                      <a:pt x="2025" y="20160"/>
                      <a:pt x="2025" y="20160"/>
                      <a:pt x="2025" y="20160"/>
                    </a:cubicBezTo>
                    <a:cubicBezTo>
                      <a:pt x="1687" y="20160"/>
                      <a:pt x="1350" y="19800"/>
                      <a:pt x="1350" y="19440"/>
                    </a:cubicBezTo>
                    <a:cubicBezTo>
                      <a:pt x="1350" y="2160"/>
                      <a:pt x="1350" y="2160"/>
                      <a:pt x="1350" y="2160"/>
                    </a:cubicBezTo>
                    <a:cubicBezTo>
                      <a:pt x="1350" y="1800"/>
                      <a:pt x="1687" y="1440"/>
                      <a:pt x="2025" y="1440"/>
                    </a:cubicBezTo>
                    <a:cubicBezTo>
                      <a:pt x="15525" y="1440"/>
                      <a:pt x="15525" y="1440"/>
                      <a:pt x="15525" y="1440"/>
                    </a:cubicBezTo>
                    <a:cubicBezTo>
                      <a:pt x="15525" y="4320"/>
                      <a:pt x="15525" y="4320"/>
                      <a:pt x="15525" y="4320"/>
                    </a:cubicBezTo>
                    <a:cubicBezTo>
                      <a:pt x="15525" y="4320"/>
                      <a:pt x="15525" y="4320"/>
                      <a:pt x="15525" y="4320"/>
                    </a:cubicBezTo>
                    <a:cubicBezTo>
                      <a:pt x="15525" y="5580"/>
                      <a:pt x="16369" y="6480"/>
                      <a:pt x="17550" y="6480"/>
                    </a:cubicBezTo>
                    <a:cubicBezTo>
                      <a:pt x="18225" y="6480"/>
                      <a:pt x="18225" y="6480"/>
                      <a:pt x="18225" y="6480"/>
                    </a:cubicBezTo>
                    <a:cubicBezTo>
                      <a:pt x="20250" y="6480"/>
                      <a:pt x="20250" y="6480"/>
                      <a:pt x="20250" y="6480"/>
                    </a:cubicBezTo>
                    <a:lnTo>
                      <a:pt x="20250" y="19440"/>
                    </a:lnTo>
                    <a:close/>
                    <a:moveTo>
                      <a:pt x="18225" y="5760"/>
                    </a:moveTo>
                    <a:cubicBezTo>
                      <a:pt x="17550" y="5760"/>
                      <a:pt x="17550" y="5760"/>
                      <a:pt x="17550" y="5760"/>
                    </a:cubicBezTo>
                    <a:cubicBezTo>
                      <a:pt x="16875" y="5760"/>
                      <a:pt x="16200" y="5040"/>
                      <a:pt x="16200" y="4320"/>
                    </a:cubicBezTo>
                    <a:cubicBezTo>
                      <a:pt x="16200" y="4320"/>
                      <a:pt x="16200" y="4320"/>
                      <a:pt x="16200" y="4320"/>
                    </a:cubicBezTo>
                    <a:cubicBezTo>
                      <a:pt x="16200" y="1440"/>
                      <a:pt x="16200" y="1440"/>
                      <a:pt x="16200" y="1440"/>
                    </a:cubicBezTo>
                    <a:cubicBezTo>
                      <a:pt x="20250" y="5760"/>
                      <a:pt x="20250" y="5760"/>
                      <a:pt x="20250" y="5760"/>
                    </a:cubicBezTo>
                    <a:lnTo>
                      <a:pt x="18225" y="5760"/>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4" name="Shape 3813"/>
              <p:cNvSpPr/>
              <p:nvPr/>
            </p:nvSpPr>
            <p:spPr>
              <a:xfrm>
                <a:off x="225425" y="90487"/>
                <a:ext cx="90488" cy="15876"/>
              </a:xfrm>
              <a:custGeom>
                <a:avLst/>
                <a:gdLst/>
                <a:ahLst/>
                <a:cxnLst>
                  <a:cxn ang="0">
                    <a:pos x="wd2" y="hd2"/>
                  </a:cxn>
                  <a:cxn ang="5400000">
                    <a:pos x="wd2" y="hd2"/>
                  </a:cxn>
                  <a:cxn ang="10800000">
                    <a:pos x="wd2" y="hd2"/>
                  </a:cxn>
                  <a:cxn ang="16200000">
                    <a:pos x="wd2" y="hd2"/>
                  </a:cxn>
                </a:cxnLst>
                <a:rect l="0" t="0" r="r" b="b"/>
                <a:pathLst>
                  <a:path w="21600" h="21600" extrusionOk="0">
                    <a:moveTo>
                      <a:pt x="1800" y="21600"/>
                    </a:moveTo>
                    <a:cubicBezTo>
                      <a:pt x="19800" y="21600"/>
                      <a:pt x="19800" y="21600"/>
                      <a:pt x="19800" y="21600"/>
                    </a:cubicBezTo>
                    <a:cubicBezTo>
                      <a:pt x="20700" y="21600"/>
                      <a:pt x="21600" y="16200"/>
                      <a:pt x="21600" y="10800"/>
                    </a:cubicBezTo>
                    <a:cubicBezTo>
                      <a:pt x="21600" y="5400"/>
                      <a:pt x="20700" y="0"/>
                      <a:pt x="19800" y="0"/>
                    </a:cubicBezTo>
                    <a:cubicBezTo>
                      <a:pt x="1800" y="0"/>
                      <a:pt x="1800" y="0"/>
                      <a:pt x="1800" y="0"/>
                    </a:cubicBezTo>
                    <a:cubicBezTo>
                      <a:pt x="900" y="0"/>
                      <a:pt x="0" y="5400"/>
                      <a:pt x="0" y="10800"/>
                    </a:cubicBezTo>
                    <a:cubicBezTo>
                      <a:pt x="0" y="16200"/>
                      <a:pt x="900" y="21600"/>
                      <a:pt x="1800" y="216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5" name="Shape 3814"/>
              <p:cNvSpPr/>
              <p:nvPr/>
            </p:nvSpPr>
            <p:spPr>
              <a:xfrm>
                <a:off x="225425" y="136525"/>
                <a:ext cx="90488" cy="14288"/>
              </a:xfrm>
              <a:custGeom>
                <a:avLst/>
                <a:gdLst/>
                <a:ahLst/>
                <a:cxnLst>
                  <a:cxn ang="0">
                    <a:pos x="wd2" y="hd2"/>
                  </a:cxn>
                  <a:cxn ang="5400000">
                    <a:pos x="wd2" y="hd2"/>
                  </a:cxn>
                  <a:cxn ang="10800000">
                    <a:pos x="wd2" y="hd2"/>
                  </a:cxn>
                  <a:cxn ang="16200000">
                    <a:pos x="wd2" y="hd2"/>
                  </a:cxn>
                </a:cxnLst>
                <a:rect l="0" t="0" r="r" b="b"/>
                <a:pathLst>
                  <a:path w="21600" h="21600" extrusionOk="0">
                    <a:moveTo>
                      <a:pt x="1800" y="21600"/>
                    </a:moveTo>
                    <a:cubicBezTo>
                      <a:pt x="19800" y="21600"/>
                      <a:pt x="19800" y="21600"/>
                      <a:pt x="19800" y="21600"/>
                    </a:cubicBezTo>
                    <a:cubicBezTo>
                      <a:pt x="20700" y="21600"/>
                      <a:pt x="21600" y="16200"/>
                      <a:pt x="21600" y="10800"/>
                    </a:cubicBezTo>
                    <a:cubicBezTo>
                      <a:pt x="21600" y="5400"/>
                      <a:pt x="20700" y="0"/>
                      <a:pt x="19800" y="0"/>
                    </a:cubicBezTo>
                    <a:cubicBezTo>
                      <a:pt x="1800" y="0"/>
                      <a:pt x="1800" y="0"/>
                      <a:pt x="1800" y="0"/>
                    </a:cubicBezTo>
                    <a:cubicBezTo>
                      <a:pt x="900" y="0"/>
                      <a:pt x="0" y="5400"/>
                      <a:pt x="0" y="10800"/>
                    </a:cubicBezTo>
                    <a:cubicBezTo>
                      <a:pt x="0" y="16200"/>
                      <a:pt x="900" y="21600"/>
                      <a:pt x="1800" y="216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6" name="Shape 3815"/>
              <p:cNvSpPr/>
              <p:nvPr/>
            </p:nvSpPr>
            <p:spPr>
              <a:xfrm>
                <a:off x="225425" y="180975"/>
                <a:ext cx="196850" cy="15875"/>
              </a:xfrm>
              <a:custGeom>
                <a:avLst/>
                <a:gdLst/>
                <a:ahLst/>
                <a:cxnLst>
                  <a:cxn ang="0">
                    <a:pos x="wd2" y="hd2"/>
                  </a:cxn>
                  <a:cxn ang="5400000">
                    <a:pos x="wd2" y="hd2"/>
                  </a:cxn>
                  <a:cxn ang="10800000">
                    <a:pos x="wd2" y="hd2"/>
                  </a:cxn>
                  <a:cxn ang="16200000">
                    <a:pos x="wd2" y="hd2"/>
                  </a:cxn>
                </a:cxnLst>
                <a:rect l="0" t="0" r="r" b="b"/>
                <a:pathLst>
                  <a:path w="21600" h="21600" extrusionOk="0">
                    <a:moveTo>
                      <a:pt x="0" y="10800"/>
                    </a:moveTo>
                    <a:cubicBezTo>
                      <a:pt x="0" y="16200"/>
                      <a:pt x="415" y="21600"/>
                      <a:pt x="831" y="21600"/>
                    </a:cubicBezTo>
                    <a:cubicBezTo>
                      <a:pt x="20769" y="21600"/>
                      <a:pt x="20769" y="21600"/>
                      <a:pt x="20769" y="21600"/>
                    </a:cubicBezTo>
                    <a:cubicBezTo>
                      <a:pt x="21185" y="21600"/>
                      <a:pt x="21600" y="16200"/>
                      <a:pt x="21600" y="10800"/>
                    </a:cubicBezTo>
                    <a:cubicBezTo>
                      <a:pt x="21600" y="5400"/>
                      <a:pt x="21185" y="0"/>
                      <a:pt x="20769" y="0"/>
                    </a:cubicBezTo>
                    <a:cubicBezTo>
                      <a:pt x="831" y="0"/>
                      <a:pt x="831" y="0"/>
                      <a:pt x="831" y="0"/>
                    </a:cubicBezTo>
                    <a:cubicBezTo>
                      <a:pt x="415" y="0"/>
                      <a:pt x="0" y="5400"/>
                      <a:pt x="0" y="108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7" name="Shape 3816"/>
              <p:cNvSpPr/>
              <p:nvPr/>
            </p:nvSpPr>
            <p:spPr>
              <a:xfrm>
                <a:off x="60325" y="271462"/>
                <a:ext cx="361950" cy="15876"/>
              </a:xfrm>
              <a:custGeom>
                <a:avLst/>
                <a:gdLst/>
                <a:ahLst/>
                <a:cxnLst>
                  <a:cxn ang="0">
                    <a:pos x="wd2" y="hd2"/>
                  </a:cxn>
                  <a:cxn ang="5400000">
                    <a:pos x="wd2" y="hd2"/>
                  </a:cxn>
                  <a:cxn ang="10800000">
                    <a:pos x="wd2" y="hd2"/>
                  </a:cxn>
                  <a:cxn ang="16200000">
                    <a:pos x="wd2" y="hd2"/>
                  </a:cxn>
                </a:cxnLst>
                <a:rect l="0" t="0" r="r" b="b"/>
                <a:pathLst>
                  <a:path w="21600" h="21600" extrusionOk="0">
                    <a:moveTo>
                      <a:pt x="21150" y="0"/>
                    </a:moveTo>
                    <a:cubicBezTo>
                      <a:pt x="450" y="0"/>
                      <a:pt x="450" y="0"/>
                      <a:pt x="450" y="0"/>
                    </a:cubicBezTo>
                    <a:cubicBezTo>
                      <a:pt x="225" y="0"/>
                      <a:pt x="0" y="5400"/>
                      <a:pt x="0" y="10800"/>
                    </a:cubicBezTo>
                    <a:cubicBezTo>
                      <a:pt x="0" y="16200"/>
                      <a:pt x="225" y="21600"/>
                      <a:pt x="450" y="21600"/>
                    </a:cubicBezTo>
                    <a:cubicBezTo>
                      <a:pt x="21150" y="21600"/>
                      <a:pt x="21150" y="21600"/>
                      <a:pt x="21150" y="21600"/>
                    </a:cubicBezTo>
                    <a:cubicBezTo>
                      <a:pt x="21375" y="21600"/>
                      <a:pt x="21600" y="16200"/>
                      <a:pt x="21600" y="10800"/>
                    </a:cubicBezTo>
                    <a:cubicBezTo>
                      <a:pt x="21600" y="5400"/>
                      <a:pt x="21375" y="0"/>
                      <a:pt x="2115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8" name="Shape 3817"/>
              <p:cNvSpPr/>
              <p:nvPr/>
            </p:nvSpPr>
            <p:spPr>
              <a:xfrm>
                <a:off x="60325" y="317500"/>
                <a:ext cx="361950" cy="14288"/>
              </a:xfrm>
              <a:custGeom>
                <a:avLst/>
                <a:gdLst/>
                <a:ahLst/>
                <a:cxnLst>
                  <a:cxn ang="0">
                    <a:pos x="wd2" y="hd2"/>
                  </a:cxn>
                  <a:cxn ang="5400000">
                    <a:pos x="wd2" y="hd2"/>
                  </a:cxn>
                  <a:cxn ang="10800000">
                    <a:pos x="wd2" y="hd2"/>
                  </a:cxn>
                  <a:cxn ang="16200000">
                    <a:pos x="wd2" y="hd2"/>
                  </a:cxn>
                </a:cxnLst>
                <a:rect l="0" t="0" r="r" b="b"/>
                <a:pathLst>
                  <a:path w="21600" h="21600" extrusionOk="0">
                    <a:moveTo>
                      <a:pt x="21150" y="0"/>
                    </a:moveTo>
                    <a:cubicBezTo>
                      <a:pt x="450" y="0"/>
                      <a:pt x="450" y="0"/>
                      <a:pt x="450" y="0"/>
                    </a:cubicBezTo>
                    <a:cubicBezTo>
                      <a:pt x="225" y="0"/>
                      <a:pt x="0" y="5400"/>
                      <a:pt x="0" y="10800"/>
                    </a:cubicBezTo>
                    <a:cubicBezTo>
                      <a:pt x="0" y="16200"/>
                      <a:pt x="225" y="21600"/>
                      <a:pt x="450" y="21600"/>
                    </a:cubicBezTo>
                    <a:cubicBezTo>
                      <a:pt x="21150" y="21600"/>
                      <a:pt x="21150" y="21600"/>
                      <a:pt x="21150" y="21600"/>
                    </a:cubicBezTo>
                    <a:cubicBezTo>
                      <a:pt x="21375" y="21600"/>
                      <a:pt x="21600" y="16200"/>
                      <a:pt x="21600" y="10800"/>
                    </a:cubicBezTo>
                    <a:cubicBezTo>
                      <a:pt x="21600" y="5400"/>
                      <a:pt x="21375" y="0"/>
                      <a:pt x="2115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79" name="Shape 3818"/>
              <p:cNvSpPr/>
              <p:nvPr/>
            </p:nvSpPr>
            <p:spPr>
              <a:xfrm>
                <a:off x="60325" y="361950"/>
                <a:ext cx="361950" cy="14288"/>
              </a:xfrm>
              <a:custGeom>
                <a:avLst/>
                <a:gdLst/>
                <a:ahLst/>
                <a:cxnLst>
                  <a:cxn ang="0">
                    <a:pos x="wd2" y="hd2"/>
                  </a:cxn>
                  <a:cxn ang="5400000">
                    <a:pos x="wd2" y="hd2"/>
                  </a:cxn>
                  <a:cxn ang="10800000">
                    <a:pos x="wd2" y="hd2"/>
                  </a:cxn>
                  <a:cxn ang="16200000">
                    <a:pos x="wd2" y="hd2"/>
                  </a:cxn>
                </a:cxnLst>
                <a:rect l="0" t="0" r="r" b="b"/>
                <a:pathLst>
                  <a:path w="21600" h="21600" extrusionOk="0">
                    <a:moveTo>
                      <a:pt x="21150" y="0"/>
                    </a:moveTo>
                    <a:cubicBezTo>
                      <a:pt x="450" y="0"/>
                      <a:pt x="450" y="0"/>
                      <a:pt x="450" y="0"/>
                    </a:cubicBezTo>
                    <a:cubicBezTo>
                      <a:pt x="225" y="0"/>
                      <a:pt x="0" y="5400"/>
                      <a:pt x="0" y="10800"/>
                    </a:cubicBezTo>
                    <a:cubicBezTo>
                      <a:pt x="0" y="16200"/>
                      <a:pt x="225" y="21600"/>
                      <a:pt x="450" y="21600"/>
                    </a:cubicBezTo>
                    <a:cubicBezTo>
                      <a:pt x="21150" y="21600"/>
                      <a:pt x="21150" y="21600"/>
                      <a:pt x="21150" y="21600"/>
                    </a:cubicBezTo>
                    <a:cubicBezTo>
                      <a:pt x="21375" y="21600"/>
                      <a:pt x="21600" y="16200"/>
                      <a:pt x="21600" y="10800"/>
                    </a:cubicBezTo>
                    <a:cubicBezTo>
                      <a:pt x="21600" y="5400"/>
                      <a:pt x="21375" y="0"/>
                      <a:pt x="2115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80" name="Shape 3819"/>
              <p:cNvSpPr/>
              <p:nvPr/>
            </p:nvSpPr>
            <p:spPr>
              <a:xfrm>
                <a:off x="60325" y="227012"/>
                <a:ext cx="361950" cy="14289"/>
              </a:xfrm>
              <a:custGeom>
                <a:avLst/>
                <a:gdLst/>
                <a:ahLst/>
                <a:cxnLst>
                  <a:cxn ang="0">
                    <a:pos x="wd2" y="hd2"/>
                  </a:cxn>
                  <a:cxn ang="5400000">
                    <a:pos x="wd2" y="hd2"/>
                  </a:cxn>
                  <a:cxn ang="10800000">
                    <a:pos x="wd2" y="hd2"/>
                  </a:cxn>
                  <a:cxn ang="16200000">
                    <a:pos x="wd2" y="hd2"/>
                  </a:cxn>
                </a:cxnLst>
                <a:rect l="0" t="0" r="r" b="b"/>
                <a:pathLst>
                  <a:path w="21600" h="21600" extrusionOk="0">
                    <a:moveTo>
                      <a:pt x="21150" y="0"/>
                    </a:moveTo>
                    <a:cubicBezTo>
                      <a:pt x="450" y="0"/>
                      <a:pt x="450" y="0"/>
                      <a:pt x="450" y="0"/>
                    </a:cubicBezTo>
                    <a:cubicBezTo>
                      <a:pt x="225" y="0"/>
                      <a:pt x="0" y="5400"/>
                      <a:pt x="0" y="10800"/>
                    </a:cubicBezTo>
                    <a:cubicBezTo>
                      <a:pt x="0" y="16200"/>
                      <a:pt x="225" y="21600"/>
                      <a:pt x="450" y="21600"/>
                    </a:cubicBezTo>
                    <a:cubicBezTo>
                      <a:pt x="21150" y="21600"/>
                      <a:pt x="21150" y="21600"/>
                      <a:pt x="21150" y="21600"/>
                    </a:cubicBezTo>
                    <a:cubicBezTo>
                      <a:pt x="21375" y="21600"/>
                      <a:pt x="21600" y="16200"/>
                      <a:pt x="21600" y="10800"/>
                    </a:cubicBezTo>
                    <a:cubicBezTo>
                      <a:pt x="21600" y="5400"/>
                      <a:pt x="21375" y="0"/>
                      <a:pt x="21150" y="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81" name="Shape 3820"/>
              <p:cNvSpPr/>
              <p:nvPr/>
            </p:nvSpPr>
            <p:spPr>
              <a:xfrm>
                <a:off x="60325" y="76200"/>
                <a:ext cx="134937" cy="120650"/>
              </a:xfrm>
              <a:custGeom>
                <a:avLst/>
                <a:gdLst/>
                <a:ahLst/>
                <a:cxnLst>
                  <a:cxn ang="0">
                    <a:pos x="wd2" y="hd2"/>
                  </a:cxn>
                  <a:cxn ang="5400000">
                    <a:pos x="wd2" y="hd2"/>
                  </a:cxn>
                  <a:cxn ang="10800000">
                    <a:pos x="wd2" y="hd2"/>
                  </a:cxn>
                  <a:cxn ang="16200000">
                    <a:pos x="wd2" y="hd2"/>
                  </a:cxn>
                </a:cxnLst>
                <a:rect l="0" t="0" r="r" b="b"/>
                <a:pathLst>
                  <a:path w="21600" h="21600" extrusionOk="0">
                    <a:moveTo>
                      <a:pt x="2400" y="21600"/>
                    </a:moveTo>
                    <a:cubicBezTo>
                      <a:pt x="19200" y="21600"/>
                      <a:pt x="19200" y="21600"/>
                      <a:pt x="19200" y="21600"/>
                    </a:cubicBezTo>
                    <a:cubicBezTo>
                      <a:pt x="20400" y="21600"/>
                      <a:pt x="21600" y="20250"/>
                      <a:pt x="21600" y="18900"/>
                    </a:cubicBezTo>
                    <a:cubicBezTo>
                      <a:pt x="21600" y="2700"/>
                      <a:pt x="21600" y="2700"/>
                      <a:pt x="21600" y="2700"/>
                    </a:cubicBezTo>
                    <a:cubicBezTo>
                      <a:pt x="21600" y="1350"/>
                      <a:pt x="20400" y="0"/>
                      <a:pt x="19200" y="0"/>
                    </a:cubicBezTo>
                    <a:cubicBezTo>
                      <a:pt x="2400" y="0"/>
                      <a:pt x="2400" y="0"/>
                      <a:pt x="2400" y="0"/>
                    </a:cubicBezTo>
                    <a:cubicBezTo>
                      <a:pt x="1200" y="0"/>
                      <a:pt x="0" y="1350"/>
                      <a:pt x="0" y="2700"/>
                    </a:cubicBezTo>
                    <a:cubicBezTo>
                      <a:pt x="0" y="18900"/>
                      <a:pt x="0" y="18900"/>
                      <a:pt x="0" y="18900"/>
                    </a:cubicBezTo>
                    <a:cubicBezTo>
                      <a:pt x="0" y="20250"/>
                      <a:pt x="1200" y="21600"/>
                      <a:pt x="2400" y="21600"/>
                    </a:cubicBezTo>
                    <a:close/>
                    <a:moveTo>
                      <a:pt x="4800" y="5400"/>
                    </a:moveTo>
                    <a:cubicBezTo>
                      <a:pt x="16800" y="5400"/>
                      <a:pt x="16800" y="5400"/>
                      <a:pt x="16800" y="5400"/>
                    </a:cubicBezTo>
                    <a:cubicBezTo>
                      <a:pt x="16800" y="16200"/>
                      <a:pt x="16800" y="16200"/>
                      <a:pt x="16800" y="16200"/>
                    </a:cubicBezTo>
                    <a:cubicBezTo>
                      <a:pt x="4800" y="16200"/>
                      <a:pt x="4800" y="16200"/>
                      <a:pt x="4800" y="16200"/>
                    </a:cubicBezTo>
                    <a:lnTo>
                      <a:pt x="4800" y="5400"/>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82" name="组合 181"/>
          <p:cNvGrpSpPr/>
          <p:nvPr/>
        </p:nvGrpSpPr>
        <p:grpSpPr>
          <a:xfrm>
            <a:off x="9425822" y="1033902"/>
            <a:ext cx="1278690" cy="1019768"/>
            <a:chOff x="8907892" y="411135"/>
            <a:chExt cx="1340025" cy="1068684"/>
          </a:xfrm>
        </p:grpSpPr>
        <p:sp>
          <p:nvSpPr>
            <p:cNvPr id="183" name="Shape 3771"/>
            <p:cNvSpPr/>
            <p:nvPr/>
          </p:nvSpPr>
          <p:spPr>
            <a:xfrm>
              <a:off x="8907892" y="411135"/>
              <a:ext cx="1340025" cy="1068684"/>
            </a:xfrm>
            <a:custGeom>
              <a:avLst/>
              <a:gdLst/>
              <a:ahLst/>
              <a:cxnLst>
                <a:cxn ang="0">
                  <a:pos x="wd2" y="hd2"/>
                </a:cxn>
                <a:cxn ang="5400000">
                  <a:pos x="wd2" y="hd2"/>
                </a:cxn>
                <a:cxn ang="10800000">
                  <a:pos x="wd2" y="hd2"/>
                </a:cxn>
                <a:cxn ang="16200000">
                  <a:pos x="wd2" y="hd2"/>
                </a:cxn>
              </a:cxnLst>
              <a:rect l="0" t="0" r="r" b="b"/>
              <a:pathLst>
                <a:path w="19099" h="20474" extrusionOk="0">
                  <a:moveTo>
                    <a:pt x="7248" y="20474"/>
                  </a:moveTo>
                  <a:lnTo>
                    <a:pt x="6144" y="16632"/>
                  </a:lnTo>
                  <a:cubicBezTo>
                    <a:pt x="1218" y="14938"/>
                    <a:pt x="-1250" y="9968"/>
                    <a:pt x="631" y="5533"/>
                  </a:cubicBezTo>
                  <a:cubicBezTo>
                    <a:pt x="2513" y="1097"/>
                    <a:pt x="8031" y="-1126"/>
                    <a:pt x="12956" y="568"/>
                  </a:cubicBezTo>
                  <a:cubicBezTo>
                    <a:pt x="17882" y="2263"/>
                    <a:pt x="20350" y="7232"/>
                    <a:pt x="18469" y="11668"/>
                  </a:cubicBezTo>
                  <a:cubicBezTo>
                    <a:pt x="17080" y="14942"/>
                    <a:pt x="13624" y="17130"/>
                    <a:pt x="9733" y="17197"/>
                  </a:cubicBezTo>
                  <a:close/>
                </a:path>
              </a:pathLst>
            </a:custGeom>
            <a:solidFill>
              <a:srgbClr val="FF0000"/>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84" name="Group 3825"/>
            <p:cNvGrpSpPr/>
            <p:nvPr/>
          </p:nvGrpSpPr>
          <p:grpSpPr>
            <a:xfrm>
              <a:off x="9352478" y="628372"/>
              <a:ext cx="450851" cy="482601"/>
              <a:chOff x="0" y="0"/>
              <a:chExt cx="450850" cy="482600"/>
            </a:xfrm>
          </p:grpSpPr>
          <p:sp>
            <p:nvSpPr>
              <p:cNvPr id="185" name="Shape 3822"/>
              <p:cNvSpPr/>
              <p:nvPr/>
            </p:nvSpPr>
            <p:spPr>
              <a:xfrm>
                <a:off x="0" y="0"/>
                <a:ext cx="450850" cy="482600"/>
              </a:xfrm>
              <a:custGeom>
                <a:avLst/>
                <a:gdLst/>
                <a:ahLst/>
                <a:cxnLst>
                  <a:cxn ang="0">
                    <a:pos x="wd2" y="hd2"/>
                  </a:cxn>
                  <a:cxn ang="5400000">
                    <a:pos x="wd2" y="hd2"/>
                  </a:cxn>
                  <a:cxn ang="10800000">
                    <a:pos x="wd2" y="hd2"/>
                  </a:cxn>
                  <a:cxn ang="16200000">
                    <a:pos x="wd2" y="hd2"/>
                  </a:cxn>
                </a:cxnLst>
                <a:rect l="0" t="0" r="r" b="b"/>
                <a:pathLst>
                  <a:path w="21600" h="21600" extrusionOk="0">
                    <a:moveTo>
                      <a:pt x="18720" y="0"/>
                    </a:moveTo>
                    <a:cubicBezTo>
                      <a:pt x="2880" y="0"/>
                      <a:pt x="2880" y="0"/>
                      <a:pt x="2880" y="0"/>
                    </a:cubicBezTo>
                    <a:cubicBezTo>
                      <a:pt x="1260" y="0"/>
                      <a:pt x="0" y="1181"/>
                      <a:pt x="0" y="2700"/>
                    </a:cubicBezTo>
                    <a:cubicBezTo>
                      <a:pt x="0" y="18900"/>
                      <a:pt x="0" y="18900"/>
                      <a:pt x="0" y="18900"/>
                    </a:cubicBezTo>
                    <a:cubicBezTo>
                      <a:pt x="0" y="20419"/>
                      <a:pt x="1260" y="21600"/>
                      <a:pt x="2880" y="21600"/>
                    </a:cubicBezTo>
                    <a:cubicBezTo>
                      <a:pt x="18720" y="21600"/>
                      <a:pt x="18720" y="21600"/>
                      <a:pt x="18720" y="21600"/>
                    </a:cubicBezTo>
                    <a:cubicBezTo>
                      <a:pt x="20340" y="21600"/>
                      <a:pt x="21600" y="20419"/>
                      <a:pt x="21600" y="18900"/>
                    </a:cubicBezTo>
                    <a:cubicBezTo>
                      <a:pt x="21600" y="2700"/>
                      <a:pt x="21600" y="2700"/>
                      <a:pt x="21600" y="2700"/>
                    </a:cubicBezTo>
                    <a:cubicBezTo>
                      <a:pt x="21600" y="1181"/>
                      <a:pt x="20340" y="0"/>
                      <a:pt x="18720" y="0"/>
                    </a:cubicBezTo>
                    <a:close/>
                    <a:moveTo>
                      <a:pt x="20160" y="18900"/>
                    </a:moveTo>
                    <a:cubicBezTo>
                      <a:pt x="20160" y="19575"/>
                      <a:pt x="19440" y="20250"/>
                      <a:pt x="18720" y="20250"/>
                    </a:cubicBezTo>
                    <a:cubicBezTo>
                      <a:pt x="2880" y="20250"/>
                      <a:pt x="2880" y="20250"/>
                      <a:pt x="2880" y="20250"/>
                    </a:cubicBezTo>
                    <a:cubicBezTo>
                      <a:pt x="2160" y="20250"/>
                      <a:pt x="1440" y="19575"/>
                      <a:pt x="1440" y="18900"/>
                    </a:cubicBezTo>
                    <a:cubicBezTo>
                      <a:pt x="1440" y="2700"/>
                      <a:pt x="1440" y="2700"/>
                      <a:pt x="1440" y="2700"/>
                    </a:cubicBezTo>
                    <a:cubicBezTo>
                      <a:pt x="1440" y="2025"/>
                      <a:pt x="2160" y="1350"/>
                      <a:pt x="2880" y="1350"/>
                    </a:cubicBezTo>
                    <a:cubicBezTo>
                      <a:pt x="18720" y="1350"/>
                      <a:pt x="18720" y="1350"/>
                      <a:pt x="18720" y="1350"/>
                    </a:cubicBezTo>
                    <a:cubicBezTo>
                      <a:pt x="19440" y="1350"/>
                      <a:pt x="20160" y="2025"/>
                      <a:pt x="20160" y="2700"/>
                    </a:cubicBezTo>
                    <a:lnTo>
                      <a:pt x="20160" y="18900"/>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86" name="Shape 3823"/>
              <p:cNvSpPr/>
              <p:nvPr/>
            </p:nvSpPr>
            <p:spPr>
              <a:xfrm>
                <a:off x="60325" y="60325"/>
                <a:ext cx="330200" cy="301625"/>
              </a:xfrm>
              <a:custGeom>
                <a:avLst/>
                <a:gdLst/>
                <a:ahLst/>
                <a:cxnLst>
                  <a:cxn ang="0">
                    <a:pos x="wd2" y="hd2"/>
                  </a:cxn>
                  <a:cxn ang="5400000">
                    <a:pos x="wd2" y="hd2"/>
                  </a:cxn>
                  <a:cxn ang="10800000">
                    <a:pos x="wd2" y="hd2"/>
                  </a:cxn>
                  <a:cxn ang="16200000">
                    <a:pos x="wd2" y="hd2"/>
                  </a:cxn>
                </a:cxnLst>
                <a:rect l="0" t="0" r="r" b="b"/>
                <a:pathLst>
                  <a:path w="21600" h="21600" extrusionOk="0">
                    <a:moveTo>
                      <a:pt x="20618" y="0"/>
                    </a:moveTo>
                    <a:cubicBezTo>
                      <a:pt x="982" y="0"/>
                      <a:pt x="982" y="0"/>
                      <a:pt x="982" y="0"/>
                    </a:cubicBezTo>
                    <a:cubicBezTo>
                      <a:pt x="491" y="0"/>
                      <a:pt x="0" y="540"/>
                      <a:pt x="0" y="1080"/>
                    </a:cubicBezTo>
                    <a:cubicBezTo>
                      <a:pt x="0" y="20520"/>
                      <a:pt x="0" y="20520"/>
                      <a:pt x="0" y="20520"/>
                    </a:cubicBezTo>
                    <a:cubicBezTo>
                      <a:pt x="0" y="21060"/>
                      <a:pt x="491" y="21600"/>
                      <a:pt x="982" y="21600"/>
                    </a:cubicBezTo>
                    <a:cubicBezTo>
                      <a:pt x="20618" y="21600"/>
                      <a:pt x="20618" y="21600"/>
                      <a:pt x="20618" y="21600"/>
                    </a:cubicBezTo>
                    <a:cubicBezTo>
                      <a:pt x="21109" y="21600"/>
                      <a:pt x="21600" y="21060"/>
                      <a:pt x="21600" y="20520"/>
                    </a:cubicBezTo>
                    <a:cubicBezTo>
                      <a:pt x="21600" y="1080"/>
                      <a:pt x="21600" y="1080"/>
                      <a:pt x="21600" y="1080"/>
                    </a:cubicBezTo>
                    <a:cubicBezTo>
                      <a:pt x="21600" y="540"/>
                      <a:pt x="21109" y="0"/>
                      <a:pt x="20618" y="0"/>
                    </a:cubicBezTo>
                    <a:close/>
                    <a:moveTo>
                      <a:pt x="20618" y="1080"/>
                    </a:moveTo>
                    <a:cubicBezTo>
                      <a:pt x="20618" y="15930"/>
                      <a:pt x="20618" y="15930"/>
                      <a:pt x="20618" y="15930"/>
                    </a:cubicBezTo>
                    <a:cubicBezTo>
                      <a:pt x="17427" y="12150"/>
                      <a:pt x="17427" y="12150"/>
                      <a:pt x="17427" y="12150"/>
                    </a:cubicBezTo>
                    <a:cubicBezTo>
                      <a:pt x="17182" y="11880"/>
                      <a:pt x="16936" y="11880"/>
                      <a:pt x="16691" y="11880"/>
                    </a:cubicBezTo>
                    <a:cubicBezTo>
                      <a:pt x="16445" y="11880"/>
                      <a:pt x="16200" y="11880"/>
                      <a:pt x="15955" y="12150"/>
                    </a:cubicBezTo>
                    <a:cubicBezTo>
                      <a:pt x="13500" y="15390"/>
                      <a:pt x="13500" y="15390"/>
                      <a:pt x="13500" y="15390"/>
                    </a:cubicBezTo>
                    <a:cubicBezTo>
                      <a:pt x="5645" y="5670"/>
                      <a:pt x="5645" y="5670"/>
                      <a:pt x="5645" y="5670"/>
                    </a:cubicBezTo>
                    <a:cubicBezTo>
                      <a:pt x="5400" y="5400"/>
                      <a:pt x="5155" y="5400"/>
                      <a:pt x="4909" y="5400"/>
                    </a:cubicBezTo>
                    <a:cubicBezTo>
                      <a:pt x="4664" y="5400"/>
                      <a:pt x="4418" y="5400"/>
                      <a:pt x="4173" y="5670"/>
                    </a:cubicBezTo>
                    <a:cubicBezTo>
                      <a:pt x="982" y="9720"/>
                      <a:pt x="982" y="9720"/>
                      <a:pt x="982" y="9720"/>
                    </a:cubicBezTo>
                    <a:cubicBezTo>
                      <a:pt x="982" y="1080"/>
                      <a:pt x="982" y="1080"/>
                      <a:pt x="982" y="1080"/>
                    </a:cubicBezTo>
                    <a:lnTo>
                      <a:pt x="20618" y="1080"/>
                    </a:lnTo>
                    <a:close/>
                    <a:moveTo>
                      <a:pt x="982" y="11340"/>
                    </a:moveTo>
                    <a:cubicBezTo>
                      <a:pt x="4909" y="6480"/>
                      <a:pt x="4909" y="6480"/>
                      <a:pt x="4909" y="6480"/>
                    </a:cubicBezTo>
                    <a:cubicBezTo>
                      <a:pt x="12764" y="16470"/>
                      <a:pt x="12764" y="16470"/>
                      <a:pt x="12764" y="16470"/>
                    </a:cubicBezTo>
                    <a:cubicBezTo>
                      <a:pt x="13500" y="17010"/>
                      <a:pt x="13500" y="17010"/>
                      <a:pt x="13500" y="17010"/>
                    </a:cubicBezTo>
                    <a:cubicBezTo>
                      <a:pt x="16200" y="20520"/>
                      <a:pt x="16200" y="20520"/>
                      <a:pt x="16200" y="20520"/>
                    </a:cubicBezTo>
                    <a:cubicBezTo>
                      <a:pt x="982" y="20520"/>
                      <a:pt x="982" y="20520"/>
                      <a:pt x="982" y="20520"/>
                    </a:cubicBezTo>
                    <a:lnTo>
                      <a:pt x="982" y="11340"/>
                    </a:lnTo>
                    <a:close/>
                    <a:moveTo>
                      <a:pt x="17427" y="20520"/>
                    </a:moveTo>
                    <a:cubicBezTo>
                      <a:pt x="13991" y="16200"/>
                      <a:pt x="13991" y="16200"/>
                      <a:pt x="13991" y="16200"/>
                    </a:cubicBezTo>
                    <a:cubicBezTo>
                      <a:pt x="16691" y="12960"/>
                      <a:pt x="16691" y="12960"/>
                      <a:pt x="16691" y="12960"/>
                    </a:cubicBezTo>
                    <a:cubicBezTo>
                      <a:pt x="20618" y="17820"/>
                      <a:pt x="20618" y="17820"/>
                      <a:pt x="20618" y="17820"/>
                    </a:cubicBezTo>
                    <a:cubicBezTo>
                      <a:pt x="20618" y="20520"/>
                      <a:pt x="20618" y="20520"/>
                      <a:pt x="20618" y="20520"/>
                    </a:cubicBezTo>
                    <a:lnTo>
                      <a:pt x="17427" y="20520"/>
                    </a:ln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87" name="Shape 3824"/>
              <p:cNvSpPr/>
              <p:nvPr/>
            </p:nvSpPr>
            <p:spPr>
              <a:xfrm>
                <a:off x="241300" y="106362"/>
                <a:ext cx="88900" cy="90489"/>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cubicBezTo>
                      <a:pt x="17100" y="21600"/>
                      <a:pt x="21600" y="17100"/>
                      <a:pt x="21600" y="10800"/>
                    </a:cubicBezTo>
                    <a:cubicBezTo>
                      <a:pt x="21600" y="4500"/>
                      <a:pt x="17100" y="0"/>
                      <a:pt x="10800" y="0"/>
                    </a:cubicBezTo>
                    <a:cubicBezTo>
                      <a:pt x="4500" y="0"/>
                      <a:pt x="0" y="4500"/>
                      <a:pt x="0" y="10800"/>
                    </a:cubicBezTo>
                    <a:cubicBezTo>
                      <a:pt x="0" y="17100"/>
                      <a:pt x="4500" y="21600"/>
                      <a:pt x="10800" y="21600"/>
                    </a:cubicBezTo>
                    <a:close/>
                    <a:moveTo>
                      <a:pt x="10800" y="3600"/>
                    </a:moveTo>
                    <a:cubicBezTo>
                      <a:pt x="14400" y="3600"/>
                      <a:pt x="18000" y="7200"/>
                      <a:pt x="18000" y="10800"/>
                    </a:cubicBezTo>
                    <a:cubicBezTo>
                      <a:pt x="18000" y="14400"/>
                      <a:pt x="14400" y="18000"/>
                      <a:pt x="10800" y="18000"/>
                    </a:cubicBezTo>
                    <a:cubicBezTo>
                      <a:pt x="7200" y="18000"/>
                      <a:pt x="3600" y="14400"/>
                      <a:pt x="3600" y="10800"/>
                    </a:cubicBezTo>
                    <a:cubicBezTo>
                      <a:pt x="3600" y="7200"/>
                      <a:pt x="7200" y="3600"/>
                      <a:pt x="10800" y="36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grpSp>
        <p:nvGrpSpPr>
          <p:cNvPr id="188" name="组合 187"/>
          <p:cNvGrpSpPr/>
          <p:nvPr/>
        </p:nvGrpSpPr>
        <p:grpSpPr>
          <a:xfrm>
            <a:off x="9434152" y="2868143"/>
            <a:ext cx="1470797" cy="1060493"/>
            <a:chOff x="8915764" y="2437098"/>
            <a:chExt cx="1541347" cy="1111361"/>
          </a:xfrm>
        </p:grpSpPr>
        <p:sp>
          <p:nvSpPr>
            <p:cNvPr id="189" name="Shape 3763"/>
            <p:cNvSpPr/>
            <p:nvPr/>
          </p:nvSpPr>
          <p:spPr>
            <a:xfrm>
              <a:off x="8915764" y="2437098"/>
              <a:ext cx="1541347" cy="1111361"/>
            </a:xfrm>
            <a:custGeom>
              <a:avLst/>
              <a:gdLst/>
              <a:ahLst/>
              <a:cxnLst>
                <a:cxn ang="0">
                  <a:pos x="wd2" y="hd2"/>
                </a:cxn>
                <a:cxn ang="5400000">
                  <a:pos x="wd2" y="hd2"/>
                </a:cxn>
                <a:cxn ang="10800000">
                  <a:pos x="wd2" y="hd2"/>
                </a:cxn>
                <a:cxn ang="16200000">
                  <a:pos x="wd2" y="hd2"/>
                </a:cxn>
              </a:cxnLst>
              <a:rect l="0" t="0" r="r" b="b"/>
              <a:pathLst>
                <a:path w="20127" h="20761" extrusionOk="0">
                  <a:moveTo>
                    <a:pt x="14755" y="20761"/>
                  </a:moveTo>
                  <a:lnTo>
                    <a:pt x="11988" y="19113"/>
                  </a:lnTo>
                  <a:cubicBezTo>
                    <a:pt x="6534" y="20132"/>
                    <a:pt x="1250" y="16719"/>
                    <a:pt x="188" y="11491"/>
                  </a:cubicBezTo>
                  <a:cubicBezTo>
                    <a:pt x="-875" y="6262"/>
                    <a:pt x="2685" y="1198"/>
                    <a:pt x="8140" y="180"/>
                  </a:cubicBezTo>
                  <a:cubicBezTo>
                    <a:pt x="13595" y="-839"/>
                    <a:pt x="18878" y="2574"/>
                    <a:pt x="19941" y="7802"/>
                  </a:cubicBezTo>
                  <a:cubicBezTo>
                    <a:pt x="20725" y="11661"/>
                    <a:pt x="18987" y="15590"/>
                    <a:pt x="15548" y="17733"/>
                  </a:cubicBezTo>
                  <a:close/>
                </a:path>
              </a:pathLst>
            </a:custGeom>
            <a:solidFill>
              <a:srgbClr val="D82128"/>
            </a:solidFill>
            <a:ln w="12700">
              <a:miter lim="400000"/>
            </a:ln>
          </p:spPr>
          <p:txBody>
            <a:bodyPr lIns="0" tIns="0" rIns="0" bIns="0"/>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nvGrpSpPr>
            <p:cNvPr id="190" name="Group 3828"/>
            <p:cNvGrpSpPr/>
            <p:nvPr/>
          </p:nvGrpSpPr>
          <p:grpSpPr>
            <a:xfrm>
              <a:off x="9460832" y="2686693"/>
              <a:ext cx="481013" cy="482601"/>
              <a:chOff x="0" y="0"/>
              <a:chExt cx="481012" cy="482600"/>
            </a:xfrm>
          </p:grpSpPr>
          <p:sp>
            <p:nvSpPr>
              <p:cNvPr id="191" name="Shape 3826"/>
              <p:cNvSpPr/>
              <p:nvPr/>
            </p:nvSpPr>
            <p:spPr>
              <a:xfrm>
                <a:off x="0" y="0"/>
                <a:ext cx="481013" cy="482600"/>
              </a:xfrm>
              <a:custGeom>
                <a:avLst/>
                <a:gdLst/>
                <a:ahLst/>
                <a:cxnLst>
                  <a:cxn ang="0">
                    <a:pos x="wd2" y="hd2"/>
                  </a:cxn>
                  <a:cxn ang="5400000">
                    <a:pos x="wd2" y="hd2"/>
                  </a:cxn>
                  <a:cxn ang="10800000">
                    <a:pos x="wd2" y="hd2"/>
                  </a:cxn>
                  <a:cxn ang="16200000">
                    <a:pos x="wd2" y="hd2"/>
                  </a:cxn>
                </a:cxnLst>
                <a:rect l="0" t="0" r="r" b="b"/>
                <a:pathLst>
                  <a:path w="21600" h="21600" extrusionOk="0">
                    <a:moveTo>
                      <a:pt x="19744" y="7087"/>
                    </a:moveTo>
                    <a:cubicBezTo>
                      <a:pt x="18900" y="6919"/>
                      <a:pt x="16875" y="6919"/>
                      <a:pt x="14006" y="6750"/>
                    </a:cubicBezTo>
                    <a:cubicBezTo>
                      <a:pt x="14175" y="6075"/>
                      <a:pt x="14175" y="5569"/>
                      <a:pt x="14175" y="4556"/>
                    </a:cubicBezTo>
                    <a:cubicBezTo>
                      <a:pt x="14175" y="2194"/>
                      <a:pt x="12319" y="0"/>
                      <a:pt x="10800" y="0"/>
                    </a:cubicBezTo>
                    <a:cubicBezTo>
                      <a:pt x="9619" y="0"/>
                      <a:pt x="8775" y="844"/>
                      <a:pt x="8775" y="2025"/>
                    </a:cubicBezTo>
                    <a:cubicBezTo>
                      <a:pt x="8775" y="3375"/>
                      <a:pt x="8269" y="5737"/>
                      <a:pt x="6075" y="6919"/>
                    </a:cubicBezTo>
                    <a:cubicBezTo>
                      <a:pt x="5906" y="6919"/>
                      <a:pt x="5400" y="7256"/>
                      <a:pt x="5400" y="7256"/>
                    </a:cubicBezTo>
                    <a:cubicBezTo>
                      <a:pt x="5400" y="7256"/>
                      <a:pt x="5400" y="7256"/>
                      <a:pt x="5400" y="7256"/>
                    </a:cubicBezTo>
                    <a:cubicBezTo>
                      <a:pt x="5062" y="6919"/>
                      <a:pt x="4556" y="6750"/>
                      <a:pt x="4050" y="6750"/>
                    </a:cubicBezTo>
                    <a:cubicBezTo>
                      <a:pt x="2025" y="6750"/>
                      <a:pt x="2025" y="6750"/>
                      <a:pt x="2025" y="6750"/>
                    </a:cubicBezTo>
                    <a:cubicBezTo>
                      <a:pt x="844" y="6750"/>
                      <a:pt x="0" y="7594"/>
                      <a:pt x="0" y="8775"/>
                    </a:cubicBezTo>
                    <a:cubicBezTo>
                      <a:pt x="0" y="19575"/>
                      <a:pt x="0" y="19575"/>
                      <a:pt x="0" y="19575"/>
                    </a:cubicBezTo>
                    <a:cubicBezTo>
                      <a:pt x="0" y="20756"/>
                      <a:pt x="844" y="21600"/>
                      <a:pt x="2025" y="21600"/>
                    </a:cubicBezTo>
                    <a:cubicBezTo>
                      <a:pt x="4050" y="21600"/>
                      <a:pt x="4050" y="21600"/>
                      <a:pt x="4050" y="21600"/>
                    </a:cubicBezTo>
                    <a:cubicBezTo>
                      <a:pt x="4894" y="21600"/>
                      <a:pt x="5569" y="21094"/>
                      <a:pt x="5906" y="20419"/>
                    </a:cubicBezTo>
                    <a:cubicBezTo>
                      <a:pt x="5906" y="20419"/>
                      <a:pt x="5906" y="20419"/>
                      <a:pt x="5906" y="20419"/>
                    </a:cubicBezTo>
                    <a:cubicBezTo>
                      <a:pt x="5906" y="20419"/>
                      <a:pt x="5906" y="20419"/>
                      <a:pt x="6075" y="20419"/>
                    </a:cubicBezTo>
                    <a:cubicBezTo>
                      <a:pt x="6075" y="20419"/>
                      <a:pt x="6075" y="20419"/>
                      <a:pt x="6075" y="20419"/>
                    </a:cubicBezTo>
                    <a:cubicBezTo>
                      <a:pt x="6412" y="20588"/>
                      <a:pt x="7256" y="20756"/>
                      <a:pt x="8775" y="21094"/>
                    </a:cubicBezTo>
                    <a:cubicBezTo>
                      <a:pt x="9112" y="21263"/>
                      <a:pt x="10969" y="21600"/>
                      <a:pt x="12825" y="21600"/>
                    </a:cubicBezTo>
                    <a:cubicBezTo>
                      <a:pt x="16537" y="21600"/>
                      <a:pt x="16537" y="21600"/>
                      <a:pt x="16537" y="21600"/>
                    </a:cubicBezTo>
                    <a:cubicBezTo>
                      <a:pt x="17719" y="21600"/>
                      <a:pt x="18394" y="21094"/>
                      <a:pt x="18900" y="20250"/>
                    </a:cubicBezTo>
                    <a:cubicBezTo>
                      <a:pt x="18900" y="20250"/>
                      <a:pt x="19069" y="19913"/>
                      <a:pt x="19237" y="19575"/>
                    </a:cubicBezTo>
                    <a:cubicBezTo>
                      <a:pt x="19406" y="19238"/>
                      <a:pt x="19406" y="18900"/>
                      <a:pt x="19237" y="18394"/>
                    </a:cubicBezTo>
                    <a:cubicBezTo>
                      <a:pt x="19913" y="17888"/>
                      <a:pt x="20250" y="17213"/>
                      <a:pt x="20419" y="16706"/>
                    </a:cubicBezTo>
                    <a:cubicBezTo>
                      <a:pt x="20587" y="15863"/>
                      <a:pt x="20587" y="15188"/>
                      <a:pt x="20419" y="14850"/>
                    </a:cubicBezTo>
                    <a:cubicBezTo>
                      <a:pt x="20756" y="14344"/>
                      <a:pt x="21094" y="13838"/>
                      <a:pt x="21262" y="12994"/>
                    </a:cubicBezTo>
                    <a:cubicBezTo>
                      <a:pt x="21431" y="12319"/>
                      <a:pt x="21262" y="11813"/>
                      <a:pt x="20925" y="11306"/>
                    </a:cubicBezTo>
                    <a:cubicBezTo>
                      <a:pt x="21431" y="10969"/>
                      <a:pt x="21600" y="10294"/>
                      <a:pt x="21600" y="9787"/>
                    </a:cubicBezTo>
                    <a:cubicBezTo>
                      <a:pt x="21600" y="9787"/>
                      <a:pt x="21600" y="9787"/>
                      <a:pt x="21600" y="9787"/>
                    </a:cubicBezTo>
                    <a:cubicBezTo>
                      <a:pt x="21600" y="9619"/>
                      <a:pt x="21600" y="9619"/>
                      <a:pt x="21600" y="9450"/>
                    </a:cubicBezTo>
                    <a:cubicBezTo>
                      <a:pt x="21600" y="8606"/>
                      <a:pt x="21094" y="7425"/>
                      <a:pt x="19744" y="7087"/>
                    </a:cubicBezTo>
                    <a:close/>
                    <a:moveTo>
                      <a:pt x="4725" y="19575"/>
                    </a:moveTo>
                    <a:cubicBezTo>
                      <a:pt x="4725" y="19913"/>
                      <a:pt x="4388" y="20250"/>
                      <a:pt x="4050" y="20250"/>
                    </a:cubicBezTo>
                    <a:cubicBezTo>
                      <a:pt x="2025" y="20250"/>
                      <a:pt x="2025" y="20250"/>
                      <a:pt x="2025" y="20250"/>
                    </a:cubicBezTo>
                    <a:cubicBezTo>
                      <a:pt x="1688" y="20250"/>
                      <a:pt x="1350" y="19913"/>
                      <a:pt x="1350" y="19575"/>
                    </a:cubicBezTo>
                    <a:cubicBezTo>
                      <a:pt x="1350" y="8775"/>
                      <a:pt x="1350" y="8775"/>
                      <a:pt x="1350" y="8775"/>
                    </a:cubicBezTo>
                    <a:cubicBezTo>
                      <a:pt x="1350" y="8437"/>
                      <a:pt x="1688" y="8100"/>
                      <a:pt x="2025" y="8100"/>
                    </a:cubicBezTo>
                    <a:cubicBezTo>
                      <a:pt x="4050" y="8100"/>
                      <a:pt x="4050" y="8100"/>
                      <a:pt x="4050" y="8100"/>
                    </a:cubicBezTo>
                    <a:cubicBezTo>
                      <a:pt x="4388" y="8100"/>
                      <a:pt x="4725" y="8437"/>
                      <a:pt x="4725" y="8775"/>
                    </a:cubicBezTo>
                    <a:lnTo>
                      <a:pt x="4725" y="19575"/>
                    </a:lnTo>
                    <a:close/>
                    <a:moveTo>
                      <a:pt x="20250" y="9787"/>
                    </a:moveTo>
                    <a:cubicBezTo>
                      <a:pt x="20250" y="10125"/>
                      <a:pt x="20081" y="10800"/>
                      <a:pt x="18900" y="10800"/>
                    </a:cubicBezTo>
                    <a:cubicBezTo>
                      <a:pt x="17887" y="10800"/>
                      <a:pt x="17550" y="10800"/>
                      <a:pt x="17550" y="10800"/>
                    </a:cubicBezTo>
                    <a:cubicBezTo>
                      <a:pt x="17381" y="10800"/>
                      <a:pt x="17212" y="10969"/>
                      <a:pt x="17212" y="11138"/>
                    </a:cubicBezTo>
                    <a:cubicBezTo>
                      <a:pt x="17212" y="11306"/>
                      <a:pt x="17381" y="11475"/>
                      <a:pt x="17550" y="11475"/>
                    </a:cubicBezTo>
                    <a:cubicBezTo>
                      <a:pt x="17550" y="11475"/>
                      <a:pt x="17887" y="11475"/>
                      <a:pt x="18900" y="11475"/>
                    </a:cubicBezTo>
                    <a:cubicBezTo>
                      <a:pt x="19913" y="11475"/>
                      <a:pt x="20081" y="12319"/>
                      <a:pt x="19913" y="12656"/>
                    </a:cubicBezTo>
                    <a:cubicBezTo>
                      <a:pt x="19913" y="13163"/>
                      <a:pt x="19575" y="14175"/>
                      <a:pt x="18562" y="14175"/>
                    </a:cubicBezTo>
                    <a:cubicBezTo>
                      <a:pt x="17381" y="14175"/>
                      <a:pt x="16875" y="14175"/>
                      <a:pt x="16875" y="14175"/>
                    </a:cubicBezTo>
                    <a:cubicBezTo>
                      <a:pt x="16706" y="14175"/>
                      <a:pt x="16537" y="14344"/>
                      <a:pt x="16537" y="14513"/>
                    </a:cubicBezTo>
                    <a:cubicBezTo>
                      <a:pt x="16537" y="14681"/>
                      <a:pt x="16706" y="14850"/>
                      <a:pt x="16875" y="14850"/>
                    </a:cubicBezTo>
                    <a:cubicBezTo>
                      <a:pt x="16875" y="14850"/>
                      <a:pt x="17719" y="14850"/>
                      <a:pt x="18225" y="14850"/>
                    </a:cubicBezTo>
                    <a:cubicBezTo>
                      <a:pt x="19406" y="14850"/>
                      <a:pt x="19237" y="15694"/>
                      <a:pt x="19069" y="16200"/>
                    </a:cubicBezTo>
                    <a:cubicBezTo>
                      <a:pt x="18900" y="16875"/>
                      <a:pt x="18731" y="17550"/>
                      <a:pt x="17381" y="17550"/>
                    </a:cubicBezTo>
                    <a:cubicBezTo>
                      <a:pt x="16875" y="17550"/>
                      <a:pt x="16200" y="17550"/>
                      <a:pt x="16200" y="17550"/>
                    </a:cubicBezTo>
                    <a:cubicBezTo>
                      <a:pt x="16031" y="17550"/>
                      <a:pt x="15862" y="17719"/>
                      <a:pt x="15862" y="17888"/>
                    </a:cubicBezTo>
                    <a:cubicBezTo>
                      <a:pt x="15862" y="18056"/>
                      <a:pt x="16031" y="18225"/>
                      <a:pt x="16200" y="18225"/>
                    </a:cubicBezTo>
                    <a:cubicBezTo>
                      <a:pt x="16200" y="18225"/>
                      <a:pt x="16706" y="18225"/>
                      <a:pt x="17212" y="18225"/>
                    </a:cubicBezTo>
                    <a:cubicBezTo>
                      <a:pt x="18056" y="18225"/>
                      <a:pt x="18056" y="18900"/>
                      <a:pt x="17887" y="19238"/>
                    </a:cubicBezTo>
                    <a:cubicBezTo>
                      <a:pt x="17887" y="19406"/>
                      <a:pt x="17719" y="19575"/>
                      <a:pt x="17719" y="19744"/>
                    </a:cubicBezTo>
                    <a:cubicBezTo>
                      <a:pt x="17550" y="20081"/>
                      <a:pt x="17212" y="20250"/>
                      <a:pt x="16537" y="20250"/>
                    </a:cubicBezTo>
                    <a:cubicBezTo>
                      <a:pt x="12825" y="20250"/>
                      <a:pt x="12825" y="20250"/>
                      <a:pt x="12825" y="20250"/>
                    </a:cubicBezTo>
                    <a:cubicBezTo>
                      <a:pt x="10969" y="20250"/>
                      <a:pt x="9112" y="19913"/>
                      <a:pt x="9112" y="19744"/>
                    </a:cubicBezTo>
                    <a:cubicBezTo>
                      <a:pt x="6244" y="19238"/>
                      <a:pt x="6075" y="19069"/>
                      <a:pt x="5906" y="19069"/>
                    </a:cubicBezTo>
                    <a:cubicBezTo>
                      <a:pt x="5906" y="19069"/>
                      <a:pt x="5400" y="18900"/>
                      <a:pt x="5400" y="18563"/>
                    </a:cubicBezTo>
                    <a:cubicBezTo>
                      <a:pt x="5400" y="9112"/>
                      <a:pt x="5400" y="9112"/>
                      <a:pt x="5400" y="9112"/>
                    </a:cubicBezTo>
                    <a:cubicBezTo>
                      <a:pt x="5400" y="8775"/>
                      <a:pt x="5569" y="8606"/>
                      <a:pt x="5906" y="8437"/>
                    </a:cubicBezTo>
                    <a:cubicBezTo>
                      <a:pt x="5906" y="8437"/>
                      <a:pt x="6075" y="8437"/>
                      <a:pt x="6075" y="8437"/>
                    </a:cubicBezTo>
                    <a:cubicBezTo>
                      <a:pt x="9112" y="7087"/>
                      <a:pt x="10125" y="4387"/>
                      <a:pt x="10125" y="2025"/>
                    </a:cubicBezTo>
                    <a:cubicBezTo>
                      <a:pt x="10125" y="1687"/>
                      <a:pt x="10462" y="1350"/>
                      <a:pt x="10800" y="1350"/>
                    </a:cubicBezTo>
                    <a:cubicBezTo>
                      <a:pt x="11475" y="1350"/>
                      <a:pt x="12825" y="2700"/>
                      <a:pt x="12825" y="4556"/>
                    </a:cubicBezTo>
                    <a:cubicBezTo>
                      <a:pt x="12825" y="6075"/>
                      <a:pt x="12656" y="6412"/>
                      <a:pt x="12150" y="8100"/>
                    </a:cubicBezTo>
                    <a:cubicBezTo>
                      <a:pt x="18900" y="8100"/>
                      <a:pt x="18900" y="8269"/>
                      <a:pt x="19406" y="8437"/>
                    </a:cubicBezTo>
                    <a:cubicBezTo>
                      <a:pt x="20250" y="8606"/>
                      <a:pt x="20250" y="9112"/>
                      <a:pt x="20250" y="9450"/>
                    </a:cubicBezTo>
                    <a:cubicBezTo>
                      <a:pt x="20250" y="9619"/>
                      <a:pt x="20250" y="9619"/>
                      <a:pt x="20250" y="9787"/>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sp>
            <p:nvSpPr>
              <p:cNvPr id="192" name="Shape 3827"/>
              <p:cNvSpPr/>
              <p:nvPr/>
            </p:nvSpPr>
            <p:spPr>
              <a:xfrm>
                <a:off x="44450" y="392112"/>
                <a:ext cx="44451" cy="444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cubicBezTo>
                      <a:pt x="5400" y="0"/>
                      <a:pt x="0" y="5400"/>
                      <a:pt x="0" y="10800"/>
                    </a:cubicBezTo>
                    <a:cubicBezTo>
                      <a:pt x="0" y="16200"/>
                      <a:pt x="5400" y="21600"/>
                      <a:pt x="10800" y="21600"/>
                    </a:cubicBezTo>
                    <a:cubicBezTo>
                      <a:pt x="16200" y="21600"/>
                      <a:pt x="21600" y="16200"/>
                      <a:pt x="21600" y="10800"/>
                    </a:cubicBezTo>
                    <a:cubicBezTo>
                      <a:pt x="21600" y="5400"/>
                      <a:pt x="16200" y="0"/>
                      <a:pt x="10800" y="0"/>
                    </a:cubicBezTo>
                    <a:close/>
                    <a:moveTo>
                      <a:pt x="10800" y="14400"/>
                    </a:moveTo>
                    <a:cubicBezTo>
                      <a:pt x="9000" y="14400"/>
                      <a:pt x="7200" y="12600"/>
                      <a:pt x="7200" y="10800"/>
                    </a:cubicBezTo>
                    <a:cubicBezTo>
                      <a:pt x="7200" y="9000"/>
                      <a:pt x="9000" y="7200"/>
                      <a:pt x="10800" y="7200"/>
                    </a:cubicBezTo>
                    <a:cubicBezTo>
                      <a:pt x="12600" y="7200"/>
                      <a:pt x="14400" y="9000"/>
                      <a:pt x="14400" y="10800"/>
                    </a:cubicBezTo>
                    <a:cubicBezTo>
                      <a:pt x="14400" y="12600"/>
                      <a:pt x="12600" y="14400"/>
                      <a:pt x="10800" y="14400"/>
                    </a:cubicBezTo>
                    <a:close/>
                  </a:path>
                </a:pathLst>
              </a:custGeom>
              <a:solidFill>
                <a:srgbClr val="FFFFFF"/>
              </a:solidFill>
              <a:ln w="9525" cap="flat">
                <a:noFill/>
                <a:round/>
              </a:ln>
              <a:effectLst/>
            </p:spPr>
            <p:txBody>
              <a:bodyPr wrap="square" lIns="0" tIns="0" rIns="0" bIns="0" numCol="1" anchor="t">
                <a:noAutofit/>
              </a:bodyPr>
              <a:lstStyle/>
              <a:p>
                <a:pPr defTabSz="483763" fontAlgn="auto">
                  <a:spcBef>
                    <a:spcPts val="0"/>
                  </a:spcBef>
                  <a:spcAft>
                    <a:spcPts val="0"/>
                  </a:spcAft>
                  <a:defRPr sz="1200">
                    <a:uFillTx/>
                    <a:latin typeface="Helvetica"/>
                    <a:ea typeface="Helvetica"/>
                    <a:cs typeface="Helvetica"/>
                    <a:sym typeface="Helvetica"/>
                  </a:defRPr>
                </a:pPr>
                <a:endParaRPr sz="1270">
                  <a:solidFill>
                    <a:srgbClr val="000000"/>
                  </a:solidFill>
                  <a:latin typeface="微软雅黑"/>
                  <a:ea typeface="Helvetica"/>
                  <a:cs typeface="Helvetica"/>
                  <a:sym typeface="Helvetica"/>
                </a:endParaRPr>
              </a:p>
            </p:txBody>
          </p:sp>
        </p:grpSp>
      </p:grpSp>
      <p:sp>
        <p:nvSpPr>
          <p:cNvPr id="193" name="Shape 3829"/>
          <p:cNvSpPr/>
          <p:nvPr/>
        </p:nvSpPr>
        <p:spPr>
          <a:xfrm>
            <a:off x="641767" y="3358208"/>
            <a:ext cx="2697518" cy="276856"/>
          </a:xfrm>
          <a:prstGeom prst="rect">
            <a:avLst/>
          </a:prstGeom>
          <a:ln w="12700">
            <a:round/>
          </a:ln>
          <a:extLst>
            <a:ext uri="{C572A759-6A51-4108-AA02-DFA0A04FC94B}">
              <ma14:wrappingTextBoxFlag xmlns="" xmlns:ma14="http://schemas.microsoft.com/office/mac/drawingml/2011/main" val="1"/>
            </a:ext>
          </a:extLst>
        </p:spPr>
        <p:txBody>
          <a:bodyPr wrap="none" lIns="40315" tIns="40315" rIns="40315" bIns="40315">
            <a:spAutoFit/>
          </a:bodyPr>
          <a:lstStyle>
            <a:lvl1pPr>
              <a:buClr>
                <a:srgbClr val="B5B5B5"/>
              </a:buClr>
              <a:buFont typeface="ArialUnicodeMS"/>
              <a:defRPr sz="1200">
                <a:solidFill>
                  <a:srgbClr val="B5B5B5"/>
                </a:solidFill>
                <a:uFill>
                  <a:solidFill>
                    <a:srgbClr val="B5B5B5"/>
                  </a:solidFill>
                </a:uFill>
                <a:latin typeface="ArialUnicodeMS"/>
                <a:ea typeface="ArialUnicodeMS"/>
                <a:cs typeface="ArialUnicodeMS"/>
                <a:sym typeface="ArialUnicodeMS"/>
              </a:defRPr>
            </a:lvl1pPr>
          </a:lstStyle>
          <a:p>
            <a:pPr defTabSz="1219170" fontAlgn="auto">
              <a:spcBef>
                <a:spcPts val="0"/>
              </a:spcBef>
              <a:spcAft>
                <a:spcPts val="0"/>
              </a:spcAft>
            </a:pPr>
            <a:r>
              <a:rPr lang="zh-CN" altLang="en-US" sz="1270" dirty="0">
                <a:solidFill>
                  <a:schemeClr val="bg1">
                    <a:lumMod val="75000"/>
                    <a:lumOff val="25000"/>
                  </a:schemeClr>
                </a:solidFill>
                <a:latin typeface="微软雅黑" pitchFamily="34" charset="-122"/>
                <a:ea typeface="微软雅黑" pitchFamily="34" charset="-122"/>
              </a:rPr>
              <a:t>单击此处添加副标题或详细文本描述</a:t>
            </a:r>
          </a:p>
        </p:txBody>
      </p:sp>
      <p:sp>
        <p:nvSpPr>
          <p:cNvPr id="194" name="Shape 3830"/>
          <p:cNvSpPr/>
          <p:nvPr/>
        </p:nvSpPr>
        <p:spPr>
          <a:xfrm>
            <a:off x="633934" y="2897982"/>
            <a:ext cx="2684694" cy="472165"/>
          </a:xfrm>
          <a:prstGeom prst="rect">
            <a:avLst/>
          </a:prstGeom>
          <a:ln w="12700">
            <a:round/>
          </a:ln>
          <a:extLst>
            <a:ext uri="{C572A759-6A51-4108-AA02-DFA0A04FC94B}">
              <ma14:wrappingTextBoxFlag xmlns="" xmlns:ma14="http://schemas.microsoft.com/office/mac/drawingml/2011/main" val="1"/>
            </a:ext>
          </a:extLst>
        </p:spPr>
        <p:txBody>
          <a:bodyPr wrap="none" lIns="40315" tIns="40315" rIns="40315" bIns="40315">
            <a:spAutoFit/>
          </a:bodyPr>
          <a:lstStyle>
            <a:lvl1pPr>
              <a:buClr>
                <a:srgbClr val="929292"/>
              </a:buClr>
              <a:buFont typeface="ArialUnicodeMS"/>
              <a:defRPr sz="2400">
                <a:solidFill>
                  <a:srgbClr val="929292"/>
                </a:solidFill>
                <a:uFill>
                  <a:solidFill>
                    <a:srgbClr val="929292"/>
                  </a:solidFill>
                </a:uFill>
                <a:latin typeface="ArialUnicodeMS"/>
                <a:ea typeface="ArialUnicodeMS"/>
                <a:cs typeface="ArialUnicodeMS"/>
                <a:sym typeface="ArialUnicodeMS"/>
              </a:defRPr>
            </a:lvl1pPr>
          </a:lstStyle>
          <a:p>
            <a:pPr defTabSz="1219170" fontAlgn="auto">
              <a:spcBef>
                <a:spcPts val="0"/>
              </a:spcBef>
              <a:spcAft>
                <a:spcPts val="0"/>
              </a:spcAft>
              <a:defRPr sz="1800">
                <a:solidFill>
                  <a:srgbClr val="000000"/>
                </a:solidFill>
                <a:uFillTx/>
              </a:defRPr>
            </a:pPr>
            <a:r>
              <a:rPr lang="zh-CN" altLang="en-US" sz="2539" dirty="0">
                <a:solidFill>
                  <a:schemeClr val="bg1">
                    <a:lumMod val="75000"/>
                    <a:lumOff val="25000"/>
                  </a:schemeClr>
                </a:solidFill>
                <a:uFillTx/>
                <a:latin typeface="微软雅黑" pitchFamily="34" charset="-122"/>
                <a:ea typeface="微软雅黑" pitchFamily="34" charset="-122"/>
              </a:rPr>
              <a:t>单击此处添加标题</a:t>
            </a:r>
            <a:endParaRPr sz="2539" dirty="0">
              <a:solidFill>
                <a:schemeClr val="bg1">
                  <a:lumMod val="75000"/>
                  <a:lumOff val="25000"/>
                </a:schemeClr>
              </a:solidFill>
              <a:uFillTx/>
              <a:latin typeface="微软雅黑"/>
              <a:ea typeface="微软雅黑"/>
            </a:endParaRPr>
          </a:p>
        </p:txBody>
      </p:sp>
      <p:sp>
        <p:nvSpPr>
          <p:cNvPr id="195" name="Shape 3831"/>
          <p:cNvSpPr/>
          <p:nvPr/>
        </p:nvSpPr>
        <p:spPr>
          <a:xfrm>
            <a:off x="666597" y="3736507"/>
            <a:ext cx="4233101" cy="863170"/>
          </a:xfrm>
          <a:prstGeom prst="rect">
            <a:avLst/>
          </a:prstGeom>
          <a:ln w="12700">
            <a:round/>
          </a:ln>
          <a:extLst>
            <a:ext uri="{C572A759-6A51-4108-AA02-DFA0A04FC94B}">
              <ma14:wrappingTextBoxFlag xmlns="" xmlns:ma14="http://schemas.microsoft.com/office/mac/drawingml/2011/main" val="1"/>
            </a:ext>
          </a:extLst>
        </p:spPr>
        <p:txBody>
          <a:bodyPr lIns="40315" tIns="40315" rIns="40315" bIns="40315">
            <a:spAutoFit/>
          </a:bodyPr>
          <a:lstStyle/>
          <a:p>
            <a:pPr defTabSz="967454" fontAlgn="auto">
              <a:spcBef>
                <a:spcPts val="0"/>
              </a:spcBef>
              <a:spcAft>
                <a:spcPts val="0"/>
              </a:spcAft>
              <a:buClr>
                <a:srgbClr val="B5B5B5"/>
              </a:buClr>
              <a:buFont typeface="ArialUnicodeMS"/>
              <a:buNone/>
              <a:defRPr>
                <a:uFillTx/>
              </a:defRPr>
            </a:pPr>
            <a:r>
              <a:rPr lang="zh-CN" altLang="en-US" sz="1270" dirty="0">
                <a:solidFill>
                  <a:schemeClr val="bg1">
                    <a:lumMod val="75000"/>
                    <a:lumOff val="25000"/>
                  </a:schemeClr>
                </a:solidFill>
                <a:uFill>
                  <a:solidFill>
                    <a:srgbClr val="B5B5B5"/>
                  </a:solidFill>
                </a:uFill>
                <a:latin typeface="微软雅黑" pitchFamily="34" charset="-122"/>
                <a:ea typeface="微软雅黑" pitchFamily="34" charset="-122"/>
                <a:cs typeface="ArialUnicodeMS"/>
                <a:sym typeface="ArialUnicodeMS"/>
              </a:rPr>
              <a:t>此处添加详细文本描述，建议与标题相关并符合整体语言风格，语言描述尽量简洁生动。尽量将每页幻灯片的字数控制在</a:t>
            </a:r>
            <a:r>
              <a:rPr lang="en-US" altLang="zh-CN" sz="1270" dirty="0">
                <a:solidFill>
                  <a:schemeClr val="bg1">
                    <a:lumMod val="75000"/>
                    <a:lumOff val="25000"/>
                  </a:schemeClr>
                </a:solidFill>
                <a:uFill>
                  <a:solidFill>
                    <a:srgbClr val="B5B5B5"/>
                  </a:solidFill>
                </a:uFill>
                <a:latin typeface="微软雅黑" pitchFamily="34" charset="-122"/>
                <a:ea typeface="微软雅黑" pitchFamily="34" charset="-122"/>
                <a:cs typeface="ArialUnicodeMS"/>
                <a:sym typeface="ArialUnicodeMS"/>
              </a:rPr>
              <a:t>200</a:t>
            </a:r>
            <a:r>
              <a:rPr lang="zh-CN" altLang="en-US" sz="1270" dirty="0">
                <a:solidFill>
                  <a:schemeClr val="bg1">
                    <a:lumMod val="75000"/>
                    <a:lumOff val="25000"/>
                  </a:schemeClr>
                </a:solidFill>
                <a:uFill>
                  <a:solidFill>
                    <a:srgbClr val="B5B5B5"/>
                  </a:solidFill>
                </a:uFill>
                <a:latin typeface="微软雅黑" pitchFamily="34" charset="-122"/>
                <a:ea typeface="微软雅黑" pitchFamily="34" charset="-122"/>
                <a:cs typeface="ArialUnicodeMS"/>
                <a:sym typeface="ArialUnicodeMS"/>
              </a:rPr>
              <a:t>字以内此处添加详细文本描述，建议与标题相关并符合整体语言风格，语言描述尽量简洁生动。</a:t>
            </a:r>
            <a:endParaRPr sz="1270" dirty="0">
              <a:solidFill>
                <a:schemeClr val="bg1">
                  <a:lumMod val="75000"/>
                  <a:lumOff val="25000"/>
                </a:schemeClr>
              </a:solidFill>
              <a:uFill>
                <a:solidFill>
                  <a:srgbClr val="299883"/>
                </a:solidFill>
              </a:uFill>
              <a:latin typeface="微软雅黑"/>
              <a:ea typeface="微软雅黑"/>
              <a:cs typeface="ArialUnicodeMS"/>
              <a:sym typeface="ArialUnicodeMS"/>
            </a:endParaRPr>
          </a:p>
        </p:txBody>
      </p:sp>
      <p:sp>
        <p:nvSpPr>
          <p:cNvPr id="199" name="文本框 56"/>
          <p:cNvSpPr txBox="1">
            <a:spLocks noChangeArrowheads="1"/>
          </p:cNvSpPr>
          <p:nvPr/>
        </p:nvSpPr>
        <p:spPr bwMode="auto">
          <a:xfrm>
            <a:off x="3548063" y="566738"/>
            <a:ext cx="5095875" cy="584775"/>
          </a:xfrm>
          <a:prstGeom prst="rect">
            <a:avLst/>
          </a:prstGeom>
          <a:noFill/>
          <a:extLst/>
        </p:spPr>
        <p:txBody>
          <a:bodyPr wrap="square" rtlCol="0">
            <a:spAutoFit/>
          </a:bodyPr>
          <a:lstStyle>
            <a:defPPr>
              <a:defRPr lang="zh-CN"/>
            </a:defPPr>
            <a:lvl1pPr algn="ctr">
              <a:defRPr sz="3200">
                <a:ln w="3175">
                  <a:noFill/>
                </a:ln>
                <a:solidFill>
                  <a:schemeClr val="bg1">
                    <a:lumMod val="75000"/>
                    <a:lumOff val="25000"/>
                  </a:schemeClr>
                </a:solidFill>
                <a:latin typeface="+mj-ea"/>
                <a:ea typeface="+mj-ea"/>
                <a:cs typeface="+mn-ea"/>
              </a:defRPr>
            </a:lvl1pPr>
          </a:lstStyle>
          <a:p>
            <a:r>
              <a:rPr lang="zh-CN" altLang="en-US" dirty="0">
                <a:sym typeface="+mn-lt"/>
              </a:rPr>
              <a:t>点击修改相关标题文字</a:t>
            </a:r>
          </a:p>
        </p:txBody>
      </p:sp>
      <p:cxnSp>
        <p:nvCxnSpPr>
          <p:cNvPr id="200" name="直接连接符 199"/>
          <p:cNvCxnSpPr/>
          <p:nvPr/>
        </p:nvCxnSpPr>
        <p:spPr>
          <a:xfrm>
            <a:off x="4367808" y="1124616"/>
            <a:ext cx="3456384" cy="0"/>
          </a:xfrm>
          <a:prstGeom prst="line">
            <a:avLst/>
          </a:prstGeom>
          <a:noFill/>
          <a:ln w="28575" cap="flat" cmpd="sng" algn="ctr">
            <a:solidFill>
              <a:srgbClr val="C00000"/>
            </a:solidFill>
            <a:prstDash val="solid"/>
            <a:miter lim="800000"/>
          </a:ln>
          <a:effectLst/>
        </p:spPr>
      </p:cxnSp>
      <p:sp>
        <p:nvSpPr>
          <p:cNvPr id="201" name="矩形 200"/>
          <p:cNvSpPr/>
          <p:nvPr/>
        </p:nvSpPr>
        <p:spPr>
          <a:xfrm>
            <a:off x="3920850" y="1171765"/>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spTree>
    <p:extLst>
      <p:ext uri="{BB962C8B-B14F-4D97-AF65-F5344CB8AC3E}">
        <p14:creationId xmlns:p14="http://schemas.microsoft.com/office/powerpoint/2010/main" val="72558410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99"/>
                                        </p:tgtEl>
                                        <p:attrNameLst>
                                          <p:attrName>style.visibility</p:attrName>
                                        </p:attrNameLst>
                                      </p:cBhvr>
                                      <p:to>
                                        <p:strVal val="visible"/>
                                      </p:to>
                                    </p:set>
                                    <p:anim calcmode="lin" valueType="num">
                                      <p:cBhvr additive="base">
                                        <p:cTn id="7" dur="500" fill="hold"/>
                                        <p:tgtEl>
                                          <p:spTgt spid="199"/>
                                        </p:tgtEl>
                                        <p:attrNameLst>
                                          <p:attrName>ppt_x</p:attrName>
                                        </p:attrNameLst>
                                      </p:cBhvr>
                                      <p:tavLst>
                                        <p:tav tm="0">
                                          <p:val>
                                            <p:strVal val="1+#ppt_w/2"/>
                                          </p:val>
                                        </p:tav>
                                        <p:tav tm="100000">
                                          <p:val>
                                            <p:strVal val="#ppt_x"/>
                                          </p:val>
                                        </p:tav>
                                      </p:tavLst>
                                    </p:anim>
                                    <p:anim calcmode="lin" valueType="num">
                                      <p:cBhvr additive="base">
                                        <p:cTn id="8" dur="500" fill="hold"/>
                                        <p:tgtEl>
                                          <p:spTgt spid="19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00"/>
                                        </p:tgtEl>
                                        <p:attrNameLst>
                                          <p:attrName>style.visibility</p:attrName>
                                        </p:attrNameLst>
                                      </p:cBhvr>
                                      <p:to>
                                        <p:strVal val="visible"/>
                                      </p:to>
                                    </p:set>
                                    <p:anim calcmode="lin" valueType="num">
                                      <p:cBhvr>
                                        <p:cTn id="12" dur="500" fill="hold"/>
                                        <p:tgtEl>
                                          <p:spTgt spid="200"/>
                                        </p:tgtEl>
                                        <p:attrNameLst>
                                          <p:attrName>ppt_w</p:attrName>
                                        </p:attrNameLst>
                                      </p:cBhvr>
                                      <p:tavLst>
                                        <p:tav tm="0">
                                          <p:val>
                                            <p:fltVal val="0"/>
                                          </p:val>
                                        </p:tav>
                                        <p:tav tm="100000">
                                          <p:val>
                                            <p:strVal val="#ppt_w"/>
                                          </p:val>
                                        </p:tav>
                                      </p:tavLst>
                                    </p:anim>
                                    <p:anim calcmode="lin" valueType="num">
                                      <p:cBhvr>
                                        <p:cTn id="13" dur="500" fill="hold"/>
                                        <p:tgtEl>
                                          <p:spTgt spid="200"/>
                                        </p:tgtEl>
                                        <p:attrNameLst>
                                          <p:attrName>ppt_h</p:attrName>
                                        </p:attrNameLst>
                                      </p:cBhvr>
                                      <p:tavLst>
                                        <p:tav tm="0">
                                          <p:val>
                                            <p:fltVal val="0"/>
                                          </p:val>
                                        </p:tav>
                                        <p:tav tm="100000">
                                          <p:val>
                                            <p:strVal val="#ppt_h"/>
                                          </p:val>
                                        </p:tav>
                                      </p:tavLst>
                                    </p:anim>
                                    <p:animEffect transition="in" filter="fade">
                                      <p:cBhvr>
                                        <p:cTn id="14" dur="500"/>
                                        <p:tgtEl>
                                          <p:spTgt spid="200"/>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201"/>
                                        </p:tgtEl>
                                        <p:attrNameLst>
                                          <p:attrName>style.visibility</p:attrName>
                                        </p:attrNameLst>
                                      </p:cBhvr>
                                      <p:to>
                                        <p:strVal val="visible"/>
                                      </p:to>
                                    </p:set>
                                    <p:animEffect transition="in" filter="wipe(left)">
                                      <p:cBhvr>
                                        <p:cTn id="17" dur="500"/>
                                        <p:tgtEl>
                                          <p:spTgt spid="201"/>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05"/>
                                        </p:tgtEl>
                                        <p:attrNameLst>
                                          <p:attrName>style.visibility</p:attrName>
                                        </p:attrNameLst>
                                      </p:cBhvr>
                                      <p:to>
                                        <p:strVal val="visible"/>
                                      </p:to>
                                    </p:set>
                                    <p:anim calcmode="lin" valueType="num">
                                      <p:cBhvr>
                                        <p:cTn id="21" dur="500" fill="hold"/>
                                        <p:tgtEl>
                                          <p:spTgt spid="105"/>
                                        </p:tgtEl>
                                        <p:attrNameLst>
                                          <p:attrName>ppt_w</p:attrName>
                                        </p:attrNameLst>
                                      </p:cBhvr>
                                      <p:tavLst>
                                        <p:tav tm="0">
                                          <p:val>
                                            <p:fltVal val="0"/>
                                          </p:val>
                                        </p:tav>
                                        <p:tav tm="100000">
                                          <p:val>
                                            <p:strVal val="#ppt_w"/>
                                          </p:val>
                                        </p:tav>
                                      </p:tavLst>
                                    </p:anim>
                                    <p:anim calcmode="lin" valueType="num">
                                      <p:cBhvr>
                                        <p:cTn id="22" dur="500" fill="hold"/>
                                        <p:tgtEl>
                                          <p:spTgt spid="105"/>
                                        </p:tgtEl>
                                        <p:attrNameLst>
                                          <p:attrName>ppt_h</p:attrName>
                                        </p:attrNameLst>
                                      </p:cBhvr>
                                      <p:tavLst>
                                        <p:tav tm="0">
                                          <p:val>
                                            <p:fltVal val="0"/>
                                          </p:val>
                                        </p:tav>
                                        <p:tav tm="100000">
                                          <p:val>
                                            <p:strVal val="#ppt_h"/>
                                          </p:val>
                                        </p:tav>
                                      </p:tavLst>
                                    </p:anim>
                                    <p:animEffect transition="in" filter="fade">
                                      <p:cBhvr>
                                        <p:cTn id="23" dur="500"/>
                                        <p:tgtEl>
                                          <p:spTgt spid="105"/>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133"/>
                                        </p:tgtEl>
                                        <p:attrNameLst>
                                          <p:attrName>style.visibility</p:attrName>
                                        </p:attrNameLst>
                                      </p:cBhvr>
                                      <p:to>
                                        <p:strVal val="visible"/>
                                      </p:to>
                                    </p:set>
                                    <p:animEffect transition="in" filter="fade">
                                      <p:cBhvr>
                                        <p:cTn id="27" dur="500"/>
                                        <p:tgtEl>
                                          <p:spTgt spid="133"/>
                                        </p:tgtEl>
                                      </p:cBhvr>
                                    </p:animEffect>
                                    <p:anim calcmode="lin" valueType="num">
                                      <p:cBhvr>
                                        <p:cTn id="28" dur="500" fill="hold"/>
                                        <p:tgtEl>
                                          <p:spTgt spid="133"/>
                                        </p:tgtEl>
                                        <p:attrNameLst>
                                          <p:attrName>ppt_x</p:attrName>
                                        </p:attrNameLst>
                                      </p:cBhvr>
                                      <p:tavLst>
                                        <p:tav tm="0">
                                          <p:val>
                                            <p:strVal val="#ppt_x"/>
                                          </p:val>
                                        </p:tav>
                                        <p:tav tm="100000">
                                          <p:val>
                                            <p:strVal val="#ppt_x"/>
                                          </p:val>
                                        </p:tav>
                                      </p:tavLst>
                                    </p:anim>
                                    <p:anim calcmode="lin" valueType="num">
                                      <p:cBhvr>
                                        <p:cTn id="29" dur="500" fill="hold"/>
                                        <p:tgtEl>
                                          <p:spTgt spid="133"/>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42" presetClass="entr" presetSubtype="0" fill="hold" nodeType="afterEffect">
                                  <p:stCondLst>
                                    <p:cond delay="0"/>
                                  </p:stCondLst>
                                  <p:childTnLst>
                                    <p:set>
                                      <p:cBhvr>
                                        <p:cTn id="32" dur="1" fill="hold">
                                          <p:stCondLst>
                                            <p:cond delay="0"/>
                                          </p:stCondLst>
                                        </p:cTn>
                                        <p:tgtEl>
                                          <p:spTgt spid="151"/>
                                        </p:tgtEl>
                                        <p:attrNameLst>
                                          <p:attrName>style.visibility</p:attrName>
                                        </p:attrNameLst>
                                      </p:cBhvr>
                                      <p:to>
                                        <p:strVal val="visible"/>
                                      </p:to>
                                    </p:set>
                                    <p:animEffect transition="in" filter="fade">
                                      <p:cBhvr>
                                        <p:cTn id="33" dur="500"/>
                                        <p:tgtEl>
                                          <p:spTgt spid="151"/>
                                        </p:tgtEl>
                                      </p:cBhvr>
                                    </p:animEffect>
                                    <p:anim calcmode="lin" valueType="num">
                                      <p:cBhvr>
                                        <p:cTn id="34" dur="500" fill="hold"/>
                                        <p:tgtEl>
                                          <p:spTgt spid="151"/>
                                        </p:tgtEl>
                                        <p:attrNameLst>
                                          <p:attrName>ppt_x</p:attrName>
                                        </p:attrNameLst>
                                      </p:cBhvr>
                                      <p:tavLst>
                                        <p:tav tm="0">
                                          <p:val>
                                            <p:strVal val="#ppt_x"/>
                                          </p:val>
                                        </p:tav>
                                        <p:tav tm="100000">
                                          <p:val>
                                            <p:strVal val="#ppt_x"/>
                                          </p:val>
                                        </p:tav>
                                      </p:tavLst>
                                    </p:anim>
                                    <p:anim calcmode="lin" valueType="num">
                                      <p:cBhvr>
                                        <p:cTn id="35" dur="500" fill="hold"/>
                                        <p:tgtEl>
                                          <p:spTgt spid="151"/>
                                        </p:tgtEl>
                                        <p:attrNameLst>
                                          <p:attrName>ppt_y</p:attrName>
                                        </p:attrNameLst>
                                      </p:cBhvr>
                                      <p:tavLst>
                                        <p:tav tm="0">
                                          <p:val>
                                            <p:strVal val="#ppt_y+.1"/>
                                          </p:val>
                                        </p:tav>
                                        <p:tav tm="100000">
                                          <p:val>
                                            <p:strVal val="#ppt_y"/>
                                          </p:val>
                                        </p:tav>
                                      </p:tavLst>
                                    </p:anim>
                                  </p:childTnLst>
                                </p:cTn>
                              </p:par>
                            </p:childTnLst>
                          </p:cTn>
                        </p:par>
                        <p:par>
                          <p:cTn id="36" fill="hold">
                            <p:stCondLst>
                              <p:cond delay="2500"/>
                            </p:stCondLst>
                            <p:childTnLst>
                              <p:par>
                                <p:cTn id="37" presetID="42" presetClass="entr" presetSubtype="0" fill="hold" nodeType="afterEffect">
                                  <p:stCondLst>
                                    <p:cond delay="0"/>
                                  </p:stCondLst>
                                  <p:childTnLst>
                                    <p:set>
                                      <p:cBhvr>
                                        <p:cTn id="38" dur="1" fill="hold">
                                          <p:stCondLst>
                                            <p:cond delay="0"/>
                                          </p:stCondLst>
                                        </p:cTn>
                                        <p:tgtEl>
                                          <p:spTgt spid="116"/>
                                        </p:tgtEl>
                                        <p:attrNameLst>
                                          <p:attrName>style.visibility</p:attrName>
                                        </p:attrNameLst>
                                      </p:cBhvr>
                                      <p:to>
                                        <p:strVal val="visible"/>
                                      </p:to>
                                    </p:set>
                                    <p:animEffect transition="in" filter="fade">
                                      <p:cBhvr>
                                        <p:cTn id="39" dur="500"/>
                                        <p:tgtEl>
                                          <p:spTgt spid="116"/>
                                        </p:tgtEl>
                                      </p:cBhvr>
                                    </p:animEffect>
                                    <p:anim calcmode="lin" valueType="num">
                                      <p:cBhvr>
                                        <p:cTn id="40" dur="500" fill="hold"/>
                                        <p:tgtEl>
                                          <p:spTgt spid="116"/>
                                        </p:tgtEl>
                                        <p:attrNameLst>
                                          <p:attrName>ppt_x</p:attrName>
                                        </p:attrNameLst>
                                      </p:cBhvr>
                                      <p:tavLst>
                                        <p:tav tm="0">
                                          <p:val>
                                            <p:strVal val="#ppt_x"/>
                                          </p:val>
                                        </p:tav>
                                        <p:tav tm="100000">
                                          <p:val>
                                            <p:strVal val="#ppt_x"/>
                                          </p:val>
                                        </p:tav>
                                      </p:tavLst>
                                    </p:anim>
                                    <p:anim calcmode="lin" valueType="num">
                                      <p:cBhvr>
                                        <p:cTn id="41" dur="500" fill="hold"/>
                                        <p:tgtEl>
                                          <p:spTgt spid="116"/>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158"/>
                                        </p:tgtEl>
                                        <p:attrNameLst>
                                          <p:attrName>style.visibility</p:attrName>
                                        </p:attrNameLst>
                                      </p:cBhvr>
                                      <p:to>
                                        <p:strVal val="visible"/>
                                      </p:to>
                                    </p:set>
                                    <p:animEffect transition="in" filter="fade">
                                      <p:cBhvr>
                                        <p:cTn id="45" dur="500"/>
                                        <p:tgtEl>
                                          <p:spTgt spid="158"/>
                                        </p:tgtEl>
                                      </p:cBhvr>
                                    </p:animEffect>
                                    <p:anim calcmode="lin" valueType="num">
                                      <p:cBhvr>
                                        <p:cTn id="46" dur="500" fill="hold"/>
                                        <p:tgtEl>
                                          <p:spTgt spid="158"/>
                                        </p:tgtEl>
                                        <p:attrNameLst>
                                          <p:attrName>ppt_x</p:attrName>
                                        </p:attrNameLst>
                                      </p:cBhvr>
                                      <p:tavLst>
                                        <p:tav tm="0">
                                          <p:val>
                                            <p:strVal val="#ppt_x"/>
                                          </p:val>
                                        </p:tav>
                                        <p:tav tm="100000">
                                          <p:val>
                                            <p:strVal val="#ppt_x"/>
                                          </p:val>
                                        </p:tav>
                                      </p:tavLst>
                                    </p:anim>
                                    <p:anim calcmode="lin" valueType="num">
                                      <p:cBhvr>
                                        <p:cTn id="47" dur="500" fill="hold"/>
                                        <p:tgtEl>
                                          <p:spTgt spid="158"/>
                                        </p:tgtEl>
                                        <p:attrNameLst>
                                          <p:attrName>ppt_y</p:attrName>
                                        </p:attrNameLst>
                                      </p:cBhvr>
                                      <p:tavLst>
                                        <p:tav tm="0">
                                          <p:val>
                                            <p:strVal val="#ppt_y+.1"/>
                                          </p:val>
                                        </p:tav>
                                        <p:tav tm="100000">
                                          <p:val>
                                            <p:strVal val="#ppt_y"/>
                                          </p:val>
                                        </p:tav>
                                      </p:tavLst>
                                    </p:anim>
                                  </p:childTnLst>
                                </p:cTn>
                              </p:par>
                            </p:childTnLst>
                          </p:cTn>
                        </p:par>
                        <p:par>
                          <p:cTn id="48" fill="hold">
                            <p:stCondLst>
                              <p:cond delay="3500"/>
                            </p:stCondLst>
                            <p:childTnLst>
                              <p:par>
                                <p:cTn id="49" presetID="42" presetClass="entr" presetSubtype="0" fill="hold" nodeType="afterEffect">
                                  <p:stCondLst>
                                    <p:cond delay="0"/>
                                  </p:stCondLst>
                                  <p:childTnLst>
                                    <p:set>
                                      <p:cBhvr>
                                        <p:cTn id="50" dur="1" fill="hold">
                                          <p:stCondLst>
                                            <p:cond delay="0"/>
                                          </p:stCondLst>
                                        </p:cTn>
                                        <p:tgtEl>
                                          <p:spTgt spid="170"/>
                                        </p:tgtEl>
                                        <p:attrNameLst>
                                          <p:attrName>style.visibility</p:attrName>
                                        </p:attrNameLst>
                                      </p:cBhvr>
                                      <p:to>
                                        <p:strVal val="visible"/>
                                      </p:to>
                                    </p:set>
                                    <p:animEffect transition="in" filter="fade">
                                      <p:cBhvr>
                                        <p:cTn id="51" dur="500"/>
                                        <p:tgtEl>
                                          <p:spTgt spid="170"/>
                                        </p:tgtEl>
                                      </p:cBhvr>
                                    </p:animEffect>
                                    <p:anim calcmode="lin" valueType="num">
                                      <p:cBhvr>
                                        <p:cTn id="52" dur="500" fill="hold"/>
                                        <p:tgtEl>
                                          <p:spTgt spid="170"/>
                                        </p:tgtEl>
                                        <p:attrNameLst>
                                          <p:attrName>ppt_x</p:attrName>
                                        </p:attrNameLst>
                                      </p:cBhvr>
                                      <p:tavLst>
                                        <p:tav tm="0">
                                          <p:val>
                                            <p:strVal val="#ppt_x"/>
                                          </p:val>
                                        </p:tav>
                                        <p:tav tm="100000">
                                          <p:val>
                                            <p:strVal val="#ppt_x"/>
                                          </p:val>
                                        </p:tav>
                                      </p:tavLst>
                                    </p:anim>
                                    <p:anim calcmode="lin" valueType="num">
                                      <p:cBhvr>
                                        <p:cTn id="53" dur="500" fill="hold"/>
                                        <p:tgtEl>
                                          <p:spTgt spid="170"/>
                                        </p:tgtEl>
                                        <p:attrNameLst>
                                          <p:attrName>ppt_y</p:attrName>
                                        </p:attrNameLst>
                                      </p:cBhvr>
                                      <p:tavLst>
                                        <p:tav tm="0">
                                          <p:val>
                                            <p:strVal val="#ppt_y+.1"/>
                                          </p:val>
                                        </p:tav>
                                        <p:tav tm="100000">
                                          <p:val>
                                            <p:strVal val="#ppt_y"/>
                                          </p:val>
                                        </p:tav>
                                      </p:tavLst>
                                    </p:anim>
                                  </p:childTnLst>
                                </p:cTn>
                              </p:par>
                            </p:childTnLst>
                          </p:cTn>
                        </p:par>
                        <p:par>
                          <p:cTn id="54" fill="hold">
                            <p:stCondLst>
                              <p:cond delay="4000"/>
                            </p:stCondLst>
                            <p:childTnLst>
                              <p:par>
                                <p:cTn id="55" presetID="42" presetClass="entr" presetSubtype="0" fill="hold" nodeType="afterEffect">
                                  <p:stCondLst>
                                    <p:cond delay="0"/>
                                  </p:stCondLst>
                                  <p:childTnLst>
                                    <p:set>
                                      <p:cBhvr>
                                        <p:cTn id="56" dur="1" fill="hold">
                                          <p:stCondLst>
                                            <p:cond delay="0"/>
                                          </p:stCondLst>
                                        </p:cTn>
                                        <p:tgtEl>
                                          <p:spTgt spid="188"/>
                                        </p:tgtEl>
                                        <p:attrNameLst>
                                          <p:attrName>style.visibility</p:attrName>
                                        </p:attrNameLst>
                                      </p:cBhvr>
                                      <p:to>
                                        <p:strVal val="visible"/>
                                      </p:to>
                                    </p:set>
                                    <p:animEffect transition="in" filter="fade">
                                      <p:cBhvr>
                                        <p:cTn id="57" dur="500"/>
                                        <p:tgtEl>
                                          <p:spTgt spid="188"/>
                                        </p:tgtEl>
                                      </p:cBhvr>
                                    </p:animEffect>
                                    <p:anim calcmode="lin" valueType="num">
                                      <p:cBhvr>
                                        <p:cTn id="58" dur="500" fill="hold"/>
                                        <p:tgtEl>
                                          <p:spTgt spid="188"/>
                                        </p:tgtEl>
                                        <p:attrNameLst>
                                          <p:attrName>ppt_x</p:attrName>
                                        </p:attrNameLst>
                                      </p:cBhvr>
                                      <p:tavLst>
                                        <p:tav tm="0">
                                          <p:val>
                                            <p:strVal val="#ppt_x"/>
                                          </p:val>
                                        </p:tav>
                                        <p:tav tm="100000">
                                          <p:val>
                                            <p:strVal val="#ppt_x"/>
                                          </p:val>
                                        </p:tav>
                                      </p:tavLst>
                                    </p:anim>
                                    <p:anim calcmode="lin" valueType="num">
                                      <p:cBhvr>
                                        <p:cTn id="59" dur="500" fill="hold"/>
                                        <p:tgtEl>
                                          <p:spTgt spid="188"/>
                                        </p:tgtEl>
                                        <p:attrNameLst>
                                          <p:attrName>ppt_y</p:attrName>
                                        </p:attrNameLst>
                                      </p:cBhvr>
                                      <p:tavLst>
                                        <p:tav tm="0">
                                          <p:val>
                                            <p:strVal val="#ppt_y+.1"/>
                                          </p:val>
                                        </p:tav>
                                        <p:tav tm="100000">
                                          <p:val>
                                            <p:strVal val="#ppt_y"/>
                                          </p:val>
                                        </p:tav>
                                      </p:tavLst>
                                    </p:anim>
                                  </p:childTnLst>
                                </p:cTn>
                              </p:par>
                            </p:childTnLst>
                          </p:cTn>
                        </p:par>
                        <p:par>
                          <p:cTn id="60" fill="hold">
                            <p:stCondLst>
                              <p:cond delay="4500"/>
                            </p:stCondLst>
                            <p:childTnLst>
                              <p:par>
                                <p:cTn id="61" presetID="42" presetClass="entr" presetSubtype="0" fill="hold" nodeType="afterEffect">
                                  <p:stCondLst>
                                    <p:cond delay="0"/>
                                  </p:stCondLst>
                                  <p:childTnLst>
                                    <p:set>
                                      <p:cBhvr>
                                        <p:cTn id="62" dur="1" fill="hold">
                                          <p:stCondLst>
                                            <p:cond delay="0"/>
                                          </p:stCondLst>
                                        </p:cTn>
                                        <p:tgtEl>
                                          <p:spTgt spid="138"/>
                                        </p:tgtEl>
                                        <p:attrNameLst>
                                          <p:attrName>style.visibility</p:attrName>
                                        </p:attrNameLst>
                                      </p:cBhvr>
                                      <p:to>
                                        <p:strVal val="visible"/>
                                      </p:to>
                                    </p:set>
                                    <p:animEffect transition="in" filter="fade">
                                      <p:cBhvr>
                                        <p:cTn id="63" dur="500"/>
                                        <p:tgtEl>
                                          <p:spTgt spid="138"/>
                                        </p:tgtEl>
                                      </p:cBhvr>
                                    </p:animEffect>
                                    <p:anim calcmode="lin" valueType="num">
                                      <p:cBhvr>
                                        <p:cTn id="64" dur="500" fill="hold"/>
                                        <p:tgtEl>
                                          <p:spTgt spid="138"/>
                                        </p:tgtEl>
                                        <p:attrNameLst>
                                          <p:attrName>ppt_x</p:attrName>
                                        </p:attrNameLst>
                                      </p:cBhvr>
                                      <p:tavLst>
                                        <p:tav tm="0">
                                          <p:val>
                                            <p:strVal val="#ppt_x"/>
                                          </p:val>
                                        </p:tav>
                                        <p:tav tm="100000">
                                          <p:val>
                                            <p:strVal val="#ppt_x"/>
                                          </p:val>
                                        </p:tav>
                                      </p:tavLst>
                                    </p:anim>
                                    <p:anim calcmode="lin" valueType="num">
                                      <p:cBhvr>
                                        <p:cTn id="65" dur="500" fill="hold"/>
                                        <p:tgtEl>
                                          <p:spTgt spid="138"/>
                                        </p:tgtEl>
                                        <p:attrNameLst>
                                          <p:attrName>ppt_y</p:attrName>
                                        </p:attrNameLst>
                                      </p:cBhvr>
                                      <p:tavLst>
                                        <p:tav tm="0">
                                          <p:val>
                                            <p:strVal val="#ppt_y+.1"/>
                                          </p:val>
                                        </p:tav>
                                        <p:tav tm="100000">
                                          <p:val>
                                            <p:strVal val="#ppt_y"/>
                                          </p:val>
                                        </p:tav>
                                      </p:tavLst>
                                    </p:anim>
                                  </p:childTnLst>
                                </p:cTn>
                              </p:par>
                            </p:childTnLst>
                          </p:cTn>
                        </p:par>
                        <p:par>
                          <p:cTn id="66" fill="hold">
                            <p:stCondLst>
                              <p:cond delay="5000"/>
                            </p:stCondLst>
                            <p:childTnLst>
                              <p:par>
                                <p:cTn id="67" presetID="42" presetClass="entr" presetSubtype="0" fill="hold" nodeType="afterEffect">
                                  <p:stCondLst>
                                    <p:cond delay="0"/>
                                  </p:stCondLst>
                                  <p:childTnLst>
                                    <p:set>
                                      <p:cBhvr>
                                        <p:cTn id="68" dur="1" fill="hold">
                                          <p:stCondLst>
                                            <p:cond delay="0"/>
                                          </p:stCondLst>
                                        </p:cTn>
                                        <p:tgtEl>
                                          <p:spTgt spid="182"/>
                                        </p:tgtEl>
                                        <p:attrNameLst>
                                          <p:attrName>style.visibility</p:attrName>
                                        </p:attrNameLst>
                                      </p:cBhvr>
                                      <p:to>
                                        <p:strVal val="visible"/>
                                      </p:to>
                                    </p:set>
                                    <p:animEffect transition="in" filter="fade">
                                      <p:cBhvr>
                                        <p:cTn id="69" dur="500"/>
                                        <p:tgtEl>
                                          <p:spTgt spid="182"/>
                                        </p:tgtEl>
                                      </p:cBhvr>
                                    </p:animEffect>
                                    <p:anim calcmode="lin" valueType="num">
                                      <p:cBhvr>
                                        <p:cTn id="70" dur="500" fill="hold"/>
                                        <p:tgtEl>
                                          <p:spTgt spid="182"/>
                                        </p:tgtEl>
                                        <p:attrNameLst>
                                          <p:attrName>ppt_x</p:attrName>
                                        </p:attrNameLst>
                                      </p:cBhvr>
                                      <p:tavLst>
                                        <p:tav tm="0">
                                          <p:val>
                                            <p:strVal val="#ppt_x"/>
                                          </p:val>
                                        </p:tav>
                                        <p:tav tm="100000">
                                          <p:val>
                                            <p:strVal val="#ppt_x"/>
                                          </p:val>
                                        </p:tav>
                                      </p:tavLst>
                                    </p:anim>
                                    <p:anim calcmode="lin" valueType="num">
                                      <p:cBhvr>
                                        <p:cTn id="71" dur="500" fill="hold"/>
                                        <p:tgtEl>
                                          <p:spTgt spid="182"/>
                                        </p:tgtEl>
                                        <p:attrNameLst>
                                          <p:attrName>ppt_y</p:attrName>
                                        </p:attrNameLst>
                                      </p:cBhvr>
                                      <p:tavLst>
                                        <p:tav tm="0">
                                          <p:val>
                                            <p:strVal val="#ppt_y+.1"/>
                                          </p:val>
                                        </p:tav>
                                        <p:tav tm="100000">
                                          <p:val>
                                            <p:strVal val="#ppt_y"/>
                                          </p:val>
                                        </p:tav>
                                      </p:tavLst>
                                    </p:anim>
                                  </p:childTnLst>
                                </p:cTn>
                              </p:par>
                            </p:childTnLst>
                          </p:cTn>
                        </p:par>
                        <p:par>
                          <p:cTn id="72" fill="hold">
                            <p:stCondLst>
                              <p:cond delay="5500"/>
                            </p:stCondLst>
                            <p:childTnLst>
                              <p:par>
                                <p:cTn id="73" presetID="42" presetClass="entr" presetSubtype="0" fill="hold" nodeType="afterEffect">
                                  <p:stCondLst>
                                    <p:cond delay="0"/>
                                  </p:stCondLst>
                                  <p:childTnLst>
                                    <p:set>
                                      <p:cBhvr>
                                        <p:cTn id="74" dur="1" fill="hold">
                                          <p:stCondLst>
                                            <p:cond delay="0"/>
                                          </p:stCondLst>
                                        </p:cTn>
                                        <p:tgtEl>
                                          <p:spTgt spid="113"/>
                                        </p:tgtEl>
                                        <p:attrNameLst>
                                          <p:attrName>style.visibility</p:attrName>
                                        </p:attrNameLst>
                                      </p:cBhvr>
                                      <p:to>
                                        <p:strVal val="visible"/>
                                      </p:to>
                                    </p:set>
                                    <p:animEffect transition="in" filter="fade">
                                      <p:cBhvr>
                                        <p:cTn id="75" dur="500"/>
                                        <p:tgtEl>
                                          <p:spTgt spid="113"/>
                                        </p:tgtEl>
                                      </p:cBhvr>
                                    </p:animEffect>
                                    <p:anim calcmode="lin" valueType="num">
                                      <p:cBhvr>
                                        <p:cTn id="76" dur="500" fill="hold"/>
                                        <p:tgtEl>
                                          <p:spTgt spid="113"/>
                                        </p:tgtEl>
                                        <p:attrNameLst>
                                          <p:attrName>ppt_x</p:attrName>
                                        </p:attrNameLst>
                                      </p:cBhvr>
                                      <p:tavLst>
                                        <p:tav tm="0">
                                          <p:val>
                                            <p:strVal val="#ppt_x"/>
                                          </p:val>
                                        </p:tav>
                                        <p:tav tm="100000">
                                          <p:val>
                                            <p:strVal val="#ppt_x"/>
                                          </p:val>
                                        </p:tav>
                                      </p:tavLst>
                                    </p:anim>
                                    <p:anim calcmode="lin" valueType="num">
                                      <p:cBhvr>
                                        <p:cTn id="77" dur="500" fill="hold"/>
                                        <p:tgtEl>
                                          <p:spTgt spid="113"/>
                                        </p:tgtEl>
                                        <p:attrNameLst>
                                          <p:attrName>ppt_y</p:attrName>
                                        </p:attrNameLst>
                                      </p:cBhvr>
                                      <p:tavLst>
                                        <p:tav tm="0">
                                          <p:val>
                                            <p:strVal val="#ppt_y+.1"/>
                                          </p:val>
                                        </p:tav>
                                        <p:tav tm="100000">
                                          <p:val>
                                            <p:strVal val="#ppt_y"/>
                                          </p:val>
                                        </p:tav>
                                      </p:tavLst>
                                    </p:anim>
                                  </p:childTnLst>
                                </p:cTn>
                              </p:par>
                            </p:childTnLst>
                          </p:cTn>
                        </p:par>
                        <p:par>
                          <p:cTn id="78" fill="hold">
                            <p:stCondLst>
                              <p:cond delay="6000"/>
                            </p:stCondLst>
                            <p:childTnLst>
                              <p:par>
                                <p:cTn id="79" presetID="42" presetClass="entr" presetSubtype="0" fill="hold" nodeType="afterEffect">
                                  <p:stCondLst>
                                    <p:cond delay="0"/>
                                  </p:stCondLst>
                                  <p:childTnLst>
                                    <p:set>
                                      <p:cBhvr>
                                        <p:cTn id="80" dur="1" fill="hold">
                                          <p:stCondLst>
                                            <p:cond delay="0"/>
                                          </p:stCondLst>
                                        </p:cTn>
                                        <p:tgtEl>
                                          <p:spTgt spid="121"/>
                                        </p:tgtEl>
                                        <p:attrNameLst>
                                          <p:attrName>style.visibility</p:attrName>
                                        </p:attrNameLst>
                                      </p:cBhvr>
                                      <p:to>
                                        <p:strVal val="visible"/>
                                      </p:to>
                                    </p:set>
                                    <p:animEffect transition="in" filter="fade">
                                      <p:cBhvr>
                                        <p:cTn id="81" dur="500"/>
                                        <p:tgtEl>
                                          <p:spTgt spid="121"/>
                                        </p:tgtEl>
                                      </p:cBhvr>
                                    </p:animEffect>
                                    <p:anim calcmode="lin" valueType="num">
                                      <p:cBhvr>
                                        <p:cTn id="82" dur="500" fill="hold"/>
                                        <p:tgtEl>
                                          <p:spTgt spid="121"/>
                                        </p:tgtEl>
                                        <p:attrNameLst>
                                          <p:attrName>ppt_x</p:attrName>
                                        </p:attrNameLst>
                                      </p:cBhvr>
                                      <p:tavLst>
                                        <p:tav tm="0">
                                          <p:val>
                                            <p:strVal val="#ppt_x"/>
                                          </p:val>
                                        </p:tav>
                                        <p:tav tm="100000">
                                          <p:val>
                                            <p:strVal val="#ppt_x"/>
                                          </p:val>
                                        </p:tav>
                                      </p:tavLst>
                                    </p:anim>
                                    <p:anim calcmode="lin" valueType="num">
                                      <p:cBhvr>
                                        <p:cTn id="83" dur="500" fill="hold"/>
                                        <p:tgtEl>
                                          <p:spTgt spid="121"/>
                                        </p:tgtEl>
                                        <p:attrNameLst>
                                          <p:attrName>ppt_y</p:attrName>
                                        </p:attrNameLst>
                                      </p:cBhvr>
                                      <p:tavLst>
                                        <p:tav tm="0">
                                          <p:val>
                                            <p:strVal val="#ppt_y+.1"/>
                                          </p:val>
                                        </p:tav>
                                        <p:tav tm="100000">
                                          <p:val>
                                            <p:strVal val="#ppt_y"/>
                                          </p:val>
                                        </p:tav>
                                      </p:tavLst>
                                    </p:anim>
                                  </p:childTnLst>
                                </p:cTn>
                              </p:par>
                            </p:childTnLst>
                          </p:cTn>
                        </p:par>
                        <p:par>
                          <p:cTn id="84" fill="hold">
                            <p:stCondLst>
                              <p:cond delay="6500"/>
                            </p:stCondLst>
                            <p:childTnLst>
                              <p:par>
                                <p:cTn id="85" presetID="42" presetClass="entr" presetSubtype="0" fill="hold" nodeType="afterEffect">
                                  <p:stCondLst>
                                    <p:cond delay="0"/>
                                  </p:stCondLst>
                                  <p:childTnLst>
                                    <p:set>
                                      <p:cBhvr>
                                        <p:cTn id="86" dur="1" fill="hold">
                                          <p:stCondLst>
                                            <p:cond delay="0"/>
                                          </p:stCondLst>
                                        </p:cTn>
                                        <p:tgtEl>
                                          <p:spTgt spid="141"/>
                                        </p:tgtEl>
                                        <p:attrNameLst>
                                          <p:attrName>style.visibility</p:attrName>
                                        </p:attrNameLst>
                                      </p:cBhvr>
                                      <p:to>
                                        <p:strVal val="visible"/>
                                      </p:to>
                                    </p:set>
                                    <p:animEffect transition="in" filter="fade">
                                      <p:cBhvr>
                                        <p:cTn id="87" dur="500"/>
                                        <p:tgtEl>
                                          <p:spTgt spid="141"/>
                                        </p:tgtEl>
                                      </p:cBhvr>
                                    </p:animEffect>
                                    <p:anim calcmode="lin" valueType="num">
                                      <p:cBhvr>
                                        <p:cTn id="88" dur="500" fill="hold"/>
                                        <p:tgtEl>
                                          <p:spTgt spid="141"/>
                                        </p:tgtEl>
                                        <p:attrNameLst>
                                          <p:attrName>ppt_x</p:attrName>
                                        </p:attrNameLst>
                                      </p:cBhvr>
                                      <p:tavLst>
                                        <p:tav tm="0">
                                          <p:val>
                                            <p:strVal val="#ppt_x"/>
                                          </p:val>
                                        </p:tav>
                                        <p:tav tm="100000">
                                          <p:val>
                                            <p:strVal val="#ppt_x"/>
                                          </p:val>
                                        </p:tav>
                                      </p:tavLst>
                                    </p:anim>
                                    <p:anim calcmode="lin" valueType="num">
                                      <p:cBhvr>
                                        <p:cTn id="89" dur="500" fill="hold"/>
                                        <p:tgtEl>
                                          <p:spTgt spid="141"/>
                                        </p:tgtEl>
                                        <p:attrNameLst>
                                          <p:attrName>ppt_y</p:attrName>
                                        </p:attrNameLst>
                                      </p:cBhvr>
                                      <p:tavLst>
                                        <p:tav tm="0">
                                          <p:val>
                                            <p:strVal val="#ppt_y+.1"/>
                                          </p:val>
                                        </p:tav>
                                        <p:tav tm="100000">
                                          <p:val>
                                            <p:strVal val="#ppt_y"/>
                                          </p:val>
                                        </p:tav>
                                      </p:tavLst>
                                    </p:anim>
                                  </p:childTnLst>
                                </p:cTn>
                              </p:par>
                            </p:childTnLst>
                          </p:cTn>
                        </p:par>
                        <p:par>
                          <p:cTn id="90" fill="hold">
                            <p:stCondLst>
                              <p:cond delay="7000"/>
                            </p:stCondLst>
                            <p:childTnLst>
                              <p:par>
                                <p:cTn id="91" presetID="22" presetClass="entr" presetSubtype="8" fill="hold" grpId="0" nodeType="afterEffect">
                                  <p:stCondLst>
                                    <p:cond delay="0"/>
                                  </p:stCondLst>
                                  <p:childTnLst>
                                    <p:set>
                                      <p:cBhvr>
                                        <p:cTn id="92" dur="1" fill="hold">
                                          <p:stCondLst>
                                            <p:cond delay="0"/>
                                          </p:stCondLst>
                                        </p:cTn>
                                        <p:tgtEl>
                                          <p:spTgt spid="194"/>
                                        </p:tgtEl>
                                        <p:attrNameLst>
                                          <p:attrName>style.visibility</p:attrName>
                                        </p:attrNameLst>
                                      </p:cBhvr>
                                      <p:to>
                                        <p:strVal val="visible"/>
                                      </p:to>
                                    </p:set>
                                    <p:animEffect transition="in" filter="wipe(left)">
                                      <p:cBhvr>
                                        <p:cTn id="93" dur="500"/>
                                        <p:tgtEl>
                                          <p:spTgt spid="194"/>
                                        </p:tgtEl>
                                      </p:cBhvr>
                                    </p:animEffect>
                                  </p:childTnLst>
                                </p:cTn>
                              </p:par>
                            </p:childTnLst>
                          </p:cTn>
                        </p:par>
                        <p:par>
                          <p:cTn id="94" fill="hold">
                            <p:stCondLst>
                              <p:cond delay="7500"/>
                            </p:stCondLst>
                            <p:childTnLst>
                              <p:par>
                                <p:cTn id="95" presetID="22" presetClass="entr" presetSubtype="8" fill="hold" grpId="0" nodeType="afterEffect">
                                  <p:stCondLst>
                                    <p:cond delay="0"/>
                                  </p:stCondLst>
                                  <p:childTnLst>
                                    <p:set>
                                      <p:cBhvr>
                                        <p:cTn id="96" dur="1" fill="hold">
                                          <p:stCondLst>
                                            <p:cond delay="0"/>
                                          </p:stCondLst>
                                        </p:cTn>
                                        <p:tgtEl>
                                          <p:spTgt spid="193"/>
                                        </p:tgtEl>
                                        <p:attrNameLst>
                                          <p:attrName>style.visibility</p:attrName>
                                        </p:attrNameLst>
                                      </p:cBhvr>
                                      <p:to>
                                        <p:strVal val="visible"/>
                                      </p:to>
                                    </p:set>
                                    <p:animEffect transition="in" filter="wipe(left)">
                                      <p:cBhvr>
                                        <p:cTn id="97" dur="500"/>
                                        <p:tgtEl>
                                          <p:spTgt spid="193"/>
                                        </p:tgtEl>
                                      </p:cBhvr>
                                    </p:animEffect>
                                  </p:childTnLst>
                                </p:cTn>
                              </p:par>
                            </p:childTnLst>
                          </p:cTn>
                        </p:par>
                        <p:par>
                          <p:cTn id="98" fill="hold">
                            <p:stCondLst>
                              <p:cond delay="8000"/>
                            </p:stCondLst>
                            <p:childTnLst>
                              <p:par>
                                <p:cTn id="99" presetID="22" presetClass="entr" presetSubtype="8" fill="hold" grpId="0" nodeType="afterEffect">
                                  <p:stCondLst>
                                    <p:cond delay="0"/>
                                  </p:stCondLst>
                                  <p:childTnLst>
                                    <p:set>
                                      <p:cBhvr>
                                        <p:cTn id="100" dur="1" fill="hold">
                                          <p:stCondLst>
                                            <p:cond delay="0"/>
                                          </p:stCondLst>
                                        </p:cTn>
                                        <p:tgtEl>
                                          <p:spTgt spid="195"/>
                                        </p:tgtEl>
                                        <p:attrNameLst>
                                          <p:attrName>style.visibility</p:attrName>
                                        </p:attrNameLst>
                                      </p:cBhvr>
                                      <p:to>
                                        <p:strVal val="visible"/>
                                      </p:to>
                                    </p:set>
                                    <p:animEffect transition="in" filter="wipe(left)">
                                      <p:cBhvr>
                                        <p:cTn id="101"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3" grpId="0" animBg="1"/>
      <p:bldP spid="194" grpId="0" animBg="1"/>
      <p:bldP spid="195" grpId="0" animBg="1"/>
      <p:bldP spid="199" grpId="0"/>
      <p:bldP spid="20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5" name="Group 2"/>
          <p:cNvGrpSpPr>
            <a:grpSpLocks/>
          </p:cNvGrpSpPr>
          <p:nvPr/>
        </p:nvGrpSpPr>
        <p:grpSpPr bwMode="auto">
          <a:xfrm>
            <a:off x="734865" y="1616897"/>
            <a:ext cx="2998558" cy="2485242"/>
            <a:chOff x="152400" y="438150"/>
            <a:chExt cx="6307824" cy="5228470"/>
          </a:xfrm>
        </p:grpSpPr>
        <p:pic>
          <p:nvPicPr>
            <p:cNvPr id="176"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7" name="Rectangle 4"/>
            <p:cNvSpPr/>
            <p:nvPr/>
          </p:nvSpPr>
          <p:spPr>
            <a:xfrm>
              <a:off x="380982" y="666752"/>
              <a:ext cx="5865564" cy="3506589"/>
            </a:xfrm>
            <a:prstGeom prst="rect">
              <a:avLst/>
            </a:prstGeom>
            <a:blipFill>
              <a:blip r:embed="rId4"/>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gency FB"/>
                <a:ea typeface="微软雅黑"/>
                <a:cs typeface="+mn-cs"/>
              </a:endParaRPr>
            </a:p>
          </p:txBody>
        </p:sp>
      </p:grpSp>
      <p:cxnSp>
        <p:nvCxnSpPr>
          <p:cNvPr id="178" name="Straight Connector 13"/>
          <p:cNvCxnSpPr>
            <a:stCxn id="183" idx="6"/>
            <a:endCxn id="202" idx="2"/>
          </p:cNvCxnSpPr>
          <p:nvPr/>
        </p:nvCxnSpPr>
        <p:spPr>
          <a:xfrm>
            <a:off x="2563285" y="4607568"/>
            <a:ext cx="3151716" cy="2116"/>
          </a:xfrm>
          <a:prstGeom prst="line">
            <a:avLst/>
          </a:prstGeom>
          <a:noFill/>
          <a:ln w="6350" cap="flat" cmpd="sng" algn="ctr">
            <a:solidFill>
              <a:sysClr val="windowText" lastClr="000000">
                <a:lumMod val="65000"/>
                <a:lumOff val="35000"/>
              </a:sysClr>
            </a:solidFill>
            <a:prstDash val="solid"/>
            <a:miter lim="800000"/>
          </a:ln>
          <a:effectLst/>
        </p:spPr>
      </p:cxnSp>
      <p:cxnSp>
        <p:nvCxnSpPr>
          <p:cNvPr id="179" name="Straight Connector 15"/>
          <p:cNvCxnSpPr>
            <a:stCxn id="202" idx="6"/>
            <a:endCxn id="193" idx="2"/>
          </p:cNvCxnSpPr>
          <p:nvPr/>
        </p:nvCxnSpPr>
        <p:spPr>
          <a:xfrm>
            <a:off x="6373284" y="4607568"/>
            <a:ext cx="3056467" cy="2116"/>
          </a:xfrm>
          <a:prstGeom prst="line">
            <a:avLst/>
          </a:prstGeom>
          <a:noFill/>
          <a:ln w="6350" cap="flat" cmpd="sng" algn="ctr">
            <a:solidFill>
              <a:sysClr val="windowText" lastClr="000000">
                <a:lumMod val="65000"/>
                <a:lumOff val="35000"/>
              </a:sysClr>
            </a:solidFill>
            <a:prstDash val="solid"/>
            <a:miter lim="800000"/>
          </a:ln>
          <a:effectLst/>
        </p:spPr>
      </p:cxnSp>
      <p:grpSp>
        <p:nvGrpSpPr>
          <p:cNvPr id="180" name="Group 50"/>
          <p:cNvGrpSpPr>
            <a:grpSpLocks/>
          </p:cNvGrpSpPr>
          <p:nvPr/>
        </p:nvGrpSpPr>
        <p:grpSpPr bwMode="auto">
          <a:xfrm>
            <a:off x="1047752" y="4279485"/>
            <a:ext cx="2381249" cy="1934443"/>
            <a:chOff x="785786" y="3396519"/>
            <a:chExt cx="1785950" cy="1452130"/>
          </a:xfrm>
        </p:grpSpPr>
        <p:grpSp>
          <p:nvGrpSpPr>
            <p:cNvPr id="181" name="Group 43"/>
            <p:cNvGrpSpPr>
              <a:grpSpLocks/>
            </p:cNvGrpSpPr>
            <p:nvPr/>
          </p:nvGrpSpPr>
          <p:grpSpPr bwMode="auto">
            <a:xfrm>
              <a:off x="785786" y="4000510"/>
              <a:ext cx="1785950" cy="848139"/>
              <a:chOff x="785786" y="4000510"/>
              <a:chExt cx="1785950" cy="848139"/>
            </a:xfrm>
          </p:grpSpPr>
          <p:sp>
            <p:nvSpPr>
              <p:cNvPr id="188" name="Rectangle 16"/>
              <p:cNvSpPr>
                <a:spLocks noChangeArrowheads="1"/>
              </p:cNvSpPr>
              <p:nvPr/>
            </p:nvSpPr>
            <p:spPr bwMode="auto">
              <a:xfrm>
                <a:off x="78578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ms-MY"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rPr>
                  <a:t>consectetur adipiscing elit. Lorem ipsum dolor sit ametelit. Lorem ipsum dolor sit met, , consectetur adipiscing elit. </a:t>
                </a:r>
                <a:endParaRPr kumimoji="0" lang="id-ID"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endParaRPr>
              </a:p>
            </p:txBody>
          </p:sp>
          <p:sp>
            <p:nvSpPr>
              <p:cNvPr id="189" name="Rectangle 19"/>
              <p:cNvSpPr>
                <a:spLocks noChangeArrowheads="1"/>
              </p:cNvSpPr>
              <p:nvPr/>
            </p:nvSpPr>
            <p:spPr bwMode="auto">
              <a:xfrm>
                <a:off x="1058137" y="4000510"/>
                <a:ext cx="1061837"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1600" dirty="0">
                    <a:solidFill>
                      <a:prstClr val="black">
                        <a:lumMod val="75000"/>
                        <a:lumOff val="25000"/>
                      </a:prstClr>
                    </a:solidFill>
                    <a:latin typeface="Agency FB"/>
                  </a:rPr>
                  <a:t>点击输入标题</a:t>
                </a:r>
              </a:p>
            </p:txBody>
          </p:sp>
        </p:grpSp>
        <p:grpSp>
          <p:nvGrpSpPr>
            <p:cNvPr id="182" name="Group 44"/>
            <p:cNvGrpSpPr>
              <a:grpSpLocks/>
            </p:cNvGrpSpPr>
            <p:nvPr/>
          </p:nvGrpSpPr>
          <p:grpSpPr bwMode="auto">
            <a:xfrm>
              <a:off x="1428728" y="3396519"/>
              <a:ext cx="493602" cy="493602"/>
              <a:chOff x="1428728" y="3396519"/>
              <a:chExt cx="493602" cy="493602"/>
            </a:xfrm>
          </p:grpSpPr>
          <p:sp>
            <p:nvSpPr>
              <p:cNvPr id="183" name="Oval 11"/>
              <p:cNvSpPr/>
              <p:nvPr/>
            </p:nvSpPr>
            <p:spPr>
              <a:xfrm>
                <a:off x="1428728" y="3396519"/>
                <a:ext cx="493717" cy="494154"/>
              </a:xfrm>
              <a:prstGeom prst="ellipse">
                <a:avLst/>
              </a:prstGeom>
              <a:noFill/>
              <a:ln w="12700" cap="flat" cmpd="sng" algn="ctr">
                <a:solidFill>
                  <a:sysClr val="windowText" lastClr="000000">
                    <a:lumMod val="65000"/>
                    <a:lumOff val="35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grpSp>
            <p:nvGrpSpPr>
              <p:cNvPr id="184" name="Group 31"/>
              <p:cNvGrpSpPr/>
              <p:nvPr/>
            </p:nvGrpSpPr>
            <p:grpSpPr>
              <a:xfrm>
                <a:off x="1511112" y="3600989"/>
                <a:ext cx="338470" cy="119586"/>
                <a:chOff x="1441430" y="4357700"/>
                <a:chExt cx="503238" cy="177800"/>
              </a:xfrm>
              <a:solidFill>
                <a:sysClr val="window" lastClr="FFFFFF"/>
              </a:solidFill>
            </p:grpSpPr>
            <p:sp>
              <p:nvSpPr>
                <p:cNvPr id="185"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solidFill>
                  <a:sysClr val="windowText" lastClr="000000">
                    <a:lumMod val="85000"/>
                    <a:lumOff val="15000"/>
                  </a:sys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sp>
              <p:nvSpPr>
                <p:cNvPr id="186"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solidFill>
                  <a:sysClr val="windowText" lastClr="000000">
                    <a:lumMod val="85000"/>
                    <a:lumOff val="15000"/>
                  </a:sys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sp>
              <p:nvSpPr>
                <p:cNvPr id="187"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solidFill>
                  <a:sysClr val="windowText" lastClr="000000">
                    <a:lumMod val="85000"/>
                    <a:lumOff val="15000"/>
                  </a:sys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grpSp>
        </p:grpSp>
      </p:grpSp>
      <p:grpSp>
        <p:nvGrpSpPr>
          <p:cNvPr id="190" name="Group 52"/>
          <p:cNvGrpSpPr>
            <a:grpSpLocks/>
          </p:cNvGrpSpPr>
          <p:nvPr/>
        </p:nvGrpSpPr>
        <p:grpSpPr bwMode="auto">
          <a:xfrm>
            <a:off x="8572500" y="4279485"/>
            <a:ext cx="2381251" cy="1934443"/>
            <a:chOff x="6429388" y="3396519"/>
            <a:chExt cx="1785950" cy="1452130"/>
          </a:xfrm>
        </p:grpSpPr>
        <p:grpSp>
          <p:nvGrpSpPr>
            <p:cNvPr id="191" name="Group 42"/>
            <p:cNvGrpSpPr>
              <a:grpSpLocks/>
            </p:cNvGrpSpPr>
            <p:nvPr/>
          </p:nvGrpSpPr>
          <p:grpSpPr bwMode="auto">
            <a:xfrm>
              <a:off x="6429388" y="4017089"/>
              <a:ext cx="1785950" cy="831560"/>
              <a:chOff x="6429388" y="4017089"/>
              <a:chExt cx="1785950" cy="831560"/>
            </a:xfrm>
          </p:grpSpPr>
          <p:sp>
            <p:nvSpPr>
              <p:cNvPr id="197" name="Rectangle 18"/>
              <p:cNvSpPr>
                <a:spLocks noChangeArrowheads="1"/>
              </p:cNvSpPr>
              <p:nvPr/>
            </p:nvSpPr>
            <p:spPr bwMode="auto">
              <a:xfrm>
                <a:off x="6429388"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ms-MY"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rPr>
                  <a:t>consectetur adipiscing elit. Lorem ipsum dolor sit ametelit. Lorem ipsum dolor sit met, , consectetur adipiscing elit. </a:t>
                </a:r>
                <a:endParaRPr kumimoji="0" lang="id-ID"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endParaRPr>
              </a:p>
            </p:txBody>
          </p:sp>
          <p:sp>
            <p:nvSpPr>
              <p:cNvPr id="198" name="Rectangle 21"/>
              <p:cNvSpPr>
                <a:spLocks noChangeArrowheads="1"/>
              </p:cNvSpPr>
              <p:nvPr/>
            </p:nvSpPr>
            <p:spPr bwMode="auto">
              <a:xfrm>
                <a:off x="6823760" y="4017089"/>
                <a:ext cx="1061836"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1600" dirty="0">
                    <a:solidFill>
                      <a:prstClr val="black">
                        <a:lumMod val="75000"/>
                        <a:lumOff val="25000"/>
                      </a:prstClr>
                    </a:solidFill>
                    <a:latin typeface="Agency FB"/>
                  </a:rPr>
                  <a:t>点击输入标题</a:t>
                </a:r>
              </a:p>
            </p:txBody>
          </p:sp>
        </p:grpSp>
        <p:grpSp>
          <p:nvGrpSpPr>
            <p:cNvPr id="192" name="Group 46"/>
            <p:cNvGrpSpPr>
              <a:grpSpLocks/>
            </p:cNvGrpSpPr>
            <p:nvPr/>
          </p:nvGrpSpPr>
          <p:grpSpPr bwMode="auto">
            <a:xfrm>
              <a:off x="7072330" y="3396519"/>
              <a:ext cx="493602" cy="493602"/>
              <a:chOff x="7072330" y="3396519"/>
              <a:chExt cx="493602" cy="493602"/>
            </a:xfrm>
          </p:grpSpPr>
          <p:sp>
            <p:nvSpPr>
              <p:cNvPr id="193" name="Oval 14"/>
              <p:cNvSpPr/>
              <p:nvPr/>
            </p:nvSpPr>
            <p:spPr>
              <a:xfrm>
                <a:off x="7072330" y="3396519"/>
                <a:ext cx="493715" cy="494154"/>
              </a:xfrm>
              <a:prstGeom prst="ellipse">
                <a:avLst/>
              </a:prstGeom>
              <a:noFill/>
              <a:ln w="12700" cap="flat" cmpd="sng" algn="ctr">
                <a:solidFill>
                  <a:sysClr val="windowText" lastClr="000000">
                    <a:lumMod val="65000"/>
                    <a:lumOff val="35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grpSp>
            <p:nvGrpSpPr>
              <p:cNvPr id="194" name="Group 40"/>
              <p:cNvGrpSpPr/>
              <p:nvPr/>
            </p:nvGrpSpPr>
            <p:grpSpPr>
              <a:xfrm>
                <a:off x="7196779" y="3508006"/>
                <a:ext cx="257392" cy="257392"/>
                <a:chOff x="928662" y="2428874"/>
                <a:chExt cx="366050" cy="366050"/>
              </a:xfrm>
              <a:solidFill>
                <a:sysClr val="window" lastClr="FFFFFF"/>
              </a:solidFill>
            </p:grpSpPr>
            <p:sp>
              <p:nvSpPr>
                <p:cNvPr id="195" name="AutoShape 126"/>
                <p:cNvSpPr>
                  <a:spLocks/>
                </p:cNvSpPr>
                <p:nvPr/>
              </p:nvSpPr>
              <p:spPr bwMode="auto">
                <a:xfrm>
                  <a:off x="928662" y="2428874"/>
                  <a:ext cx="366050"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solidFill>
                  <a:sysClr val="windowText" lastClr="000000">
                    <a:lumMod val="85000"/>
                    <a:lumOff val="15000"/>
                  </a:sysClr>
                </a:solid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Agency FB"/>
                    <a:ea typeface="微软雅黑"/>
                  </a:endParaRPr>
                </a:p>
              </p:txBody>
            </p:sp>
            <p:sp>
              <p:nvSpPr>
                <p:cNvPr id="196" name="AutoShape 127"/>
                <p:cNvSpPr>
                  <a:spLocks/>
                </p:cNvSpPr>
                <p:nvPr/>
              </p:nvSpPr>
              <p:spPr bwMode="auto">
                <a:xfrm>
                  <a:off x="1076959" y="2485816"/>
                  <a:ext cx="86350" cy="857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solidFill>
                  <a:sysClr val="windowText" lastClr="000000">
                    <a:lumMod val="85000"/>
                    <a:lumOff val="15000"/>
                  </a:sysClr>
                </a:solid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Agency FB"/>
                    <a:ea typeface="微软雅黑"/>
                  </a:endParaRPr>
                </a:p>
              </p:txBody>
            </p:sp>
          </p:grpSp>
        </p:grpSp>
      </p:grpSp>
      <p:grpSp>
        <p:nvGrpSpPr>
          <p:cNvPr id="199" name="Group 51"/>
          <p:cNvGrpSpPr>
            <a:grpSpLocks/>
          </p:cNvGrpSpPr>
          <p:nvPr/>
        </p:nvGrpSpPr>
        <p:grpSpPr bwMode="auto">
          <a:xfrm>
            <a:off x="4857752" y="4279485"/>
            <a:ext cx="2381249" cy="1934443"/>
            <a:chOff x="3643306" y="3396519"/>
            <a:chExt cx="1785950" cy="1452130"/>
          </a:xfrm>
        </p:grpSpPr>
        <p:grpSp>
          <p:nvGrpSpPr>
            <p:cNvPr id="200" name="Group 41"/>
            <p:cNvGrpSpPr>
              <a:grpSpLocks/>
            </p:cNvGrpSpPr>
            <p:nvPr/>
          </p:nvGrpSpPr>
          <p:grpSpPr bwMode="auto">
            <a:xfrm>
              <a:off x="3643306" y="4000510"/>
              <a:ext cx="1785950" cy="848139"/>
              <a:chOff x="3643306" y="4000510"/>
              <a:chExt cx="1785950" cy="848139"/>
            </a:xfrm>
          </p:grpSpPr>
          <p:sp>
            <p:nvSpPr>
              <p:cNvPr id="206" name="Rectangle 17"/>
              <p:cNvSpPr>
                <a:spLocks noChangeArrowheads="1"/>
              </p:cNvSpPr>
              <p:nvPr/>
            </p:nvSpPr>
            <p:spPr bwMode="auto">
              <a:xfrm>
                <a:off x="3643306" y="4286262"/>
                <a:ext cx="1785950" cy="56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ms-MY"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rPr>
                  <a:t>consectetur adipiscing elit. Lorem ipsum dolor sit ametelit. Lorem ipsum dolor sit met, , consectetur adipiscing elit. </a:t>
                </a:r>
                <a:endParaRPr kumimoji="0" lang="id-ID" altLang="zh-CN" sz="1067" b="0" i="0" u="none" strike="noStrike" kern="0" cap="none" spc="0" normalizeH="0" baseline="0" noProof="0">
                  <a:ln>
                    <a:noFill/>
                  </a:ln>
                  <a:solidFill>
                    <a:prstClr val="black">
                      <a:lumMod val="75000"/>
                      <a:lumOff val="25000"/>
                    </a:prstClr>
                  </a:solidFill>
                  <a:effectLst/>
                  <a:uLnTx/>
                  <a:uFillTx/>
                  <a:latin typeface="Open Sans Light" panose="020B0306030504020204" pitchFamily="34" charset="0"/>
                  <a:ea typeface="微软雅黑"/>
                  <a:cs typeface="Open Sans Light" panose="020B0306030504020204" pitchFamily="34" charset="0"/>
                </a:endParaRPr>
              </a:p>
            </p:txBody>
          </p:sp>
          <p:sp>
            <p:nvSpPr>
              <p:cNvPr id="207" name="Rectangle 20"/>
              <p:cNvSpPr>
                <a:spLocks noChangeArrowheads="1"/>
              </p:cNvSpPr>
              <p:nvPr/>
            </p:nvSpPr>
            <p:spPr bwMode="auto">
              <a:xfrm>
                <a:off x="3950911" y="4000510"/>
                <a:ext cx="1061837" cy="2541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1600" dirty="0">
                    <a:solidFill>
                      <a:prstClr val="black">
                        <a:lumMod val="75000"/>
                        <a:lumOff val="25000"/>
                      </a:prstClr>
                    </a:solidFill>
                    <a:latin typeface="Agency FB"/>
                  </a:rPr>
                  <a:t>点击输入标题</a:t>
                </a:r>
              </a:p>
            </p:txBody>
          </p:sp>
        </p:grpSp>
        <p:grpSp>
          <p:nvGrpSpPr>
            <p:cNvPr id="201" name="Group 45"/>
            <p:cNvGrpSpPr>
              <a:grpSpLocks/>
            </p:cNvGrpSpPr>
            <p:nvPr/>
          </p:nvGrpSpPr>
          <p:grpSpPr bwMode="auto">
            <a:xfrm>
              <a:off x="4286248" y="3396519"/>
              <a:ext cx="493602" cy="493602"/>
              <a:chOff x="4286248" y="3396519"/>
              <a:chExt cx="493602" cy="493602"/>
            </a:xfrm>
          </p:grpSpPr>
          <p:sp>
            <p:nvSpPr>
              <p:cNvPr id="202" name="Oval 12"/>
              <p:cNvSpPr/>
              <p:nvPr/>
            </p:nvSpPr>
            <p:spPr>
              <a:xfrm>
                <a:off x="4286248" y="3396519"/>
                <a:ext cx="493717" cy="494154"/>
              </a:xfrm>
              <a:prstGeom prst="ellipse">
                <a:avLst/>
              </a:prstGeom>
              <a:noFill/>
              <a:ln w="12700" cap="flat" cmpd="sng" algn="ctr">
                <a:solidFill>
                  <a:sysClr val="windowText" lastClr="000000">
                    <a:lumMod val="65000"/>
                    <a:lumOff val="35000"/>
                  </a:sysClr>
                </a:solid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grpSp>
            <p:nvGrpSpPr>
              <p:cNvPr id="203" name="Group 39"/>
              <p:cNvGrpSpPr/>
              <p:nvPr/>
            </p:nvGrpSpPr>
            <p:grpSpPr>
              <a:xfrm>
                <a:off x="4401717" y="3508006"/>
                <a:ext cx="257832" cy="257392"/>
                <a:chOff x="195935" y="2428874"/>
                <a:chExt cx="366676" cy="366050"/>
              </a:xfrm>
              <a:solidFill>
                <a:sysClr val="window" lastClr="FFFFFF"/>
              </a:solidFill>
            </p:grpSpPr>
            <p:sp>
              <p:nvSpPr>
                <p:cNvPr id="204" name="AutoShape 128"/>
                <p:cNvSpPr>
                  <a:spLocks/>
                </p:cNvSpPr>
                <p:nvPr/>
              </p:nvSpPr>
              <p:spPr bwMode="auto">
                <a:xfrm>
                  <a:off x="195935" y="2428874"/>
                  <a:ext cx="366676" cy="3660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850" y="12150"/>
                      </a:moveTo>
                      <a:cubicBezTo>
                        <a:pt x="13851" y="12150"/>
                        <a:pt x="12926" y="11859"/>
                        <a:pt x="12124" y="11386"/>
                      </a:cubicBezTo>
                      <a:lnTo>
                        <a:pt x="11892" y="11618"/>
                      </a:lnTo>
                      <a:lnTo>
                        <a:pt x="11132" y="12377"/>
                      </a:lnTo>
                      <a:lnTo>
                        <a:pt x="9846" y="13663"/>
                      </a:lnTo>
                      <a:cubicBezTo>
                        <a:pt x="9593" y="13916"/>
                        <a:pt x="9451" y="14260"/>
                        <a:pt x="9451" y="14617"/>
                      </a:cubicBezTo>
                      <a:lnTo>
                        <a:pt x="9451" y="16200"/>
                      </a:lnTo>
                      <a:lnTo>
                        <a:pt x="8101" y="16200"/>
                      </a:lnTo>
                      <a:cubicBezTo>
                        <a:pt x="7356" y="16200"/>
                        <a:pt x="6751" y="16804"/>
                        <a:pt x="6751" y="17549"/>
                      </a:cubicBezTo>
                      <a:lnTo>
                        <a:pt x="6751" y="18900"/>
                      </a:lnTo>
                      <a:lnTo>
                        <a:pt x="5170" y="18900"/>
                      </a:lnTo>
                      <a:cubicBezTo>
                        <a:pt x="4812" y="18900"/>
                        <a:pt x="4469" y="19042"/>
                        <a:pt x="4216" y="19295"/>
                      </a:cubicBezTo>
                      <a:lnTo>
                        <a:pt x="3259" y="20252"/>
                      </a:lnTo>
                      <a:lnTo>
                        <a:pt x="1352" y="20249"/>
                      </a:lnTo>
                      <a:lnTo>
                        <a:pt x="1350" y="18326"/>
                      </a:lnTo>
                      <a:lnTo>
                        <a:pt x="9223" y="10467"/>
                      </a:lnTo>
                      <a:cubicBezTo>
                        <a:pt x="9223" y="10467"/>
                        <a:pt x="9223" y="10467"/>
                        <a:pt x="9224" y="10468"/>
                      </a:cubicBezTo>
                      <a:lnTo>
                        <a:pt x="10215" y="9477"/>
                      </a:lnTo>
                      <a:cubicBezTo>
                        <a:pt x="9741" y="8674"/>
                        <a:pt x="9451" y="7748"/>
                        <a:pt x="9451" y="6750"/>
                      </a:cubicBezTo>
                      <a:cubicBezTo>
                        <a:pt x="9451" y="3767"/>
                        <a:pt x="11869" y="1350"/>
                        <a:pt x="14850" y="1350"/>
                      </a:cubicBezTo>
                      <a:cubicBezTo>
                        <a:pt x="17832" y="1350"/>
                        <a:pt x="20250" y="3767"/>
                        <a:pt x="20250" y="6750"/>
                      </a:cubicBezTo>
                      <a:cubicBezTo>
                        <a:pt x="20250" y="9732"/>
                        <a:pt x="17832" y="12150"/>
                        <a:pt x="14850" y="12150"/>
                      </a:cubicBezTo>
                      <a:moveTo>
                        <a:pt x="14850" y="0"/>
                      </a:moveTo>
                      <a:cubicBezTo>
                        <a:pt x="11123" y="0"/>
                        <a:pt x="8101" y="3022"/>
                        <a:pt x="8101" y="6750"/>
                      </a:cubicBezTo>
                      <a:cubicBezTo>
                        <a:pt x="8101" y="7617"/>
                        <a:pt x="8283" y="8438"/>
                        <a:pt x="8582" y="9199"/>
                      </a:cubicBezTo>
                      <a:lnTo>
                        <a:pt x="383" y="17400"/>
                      </a:lnTo>
                      <a:cubicBezTo>
                        <a:pt x="146" y="17637"/>
                        <a:pt x="0" y="17863"/>
                        <a:pt x="0" y="18225"/>
                      </a:cubicBezTo>
                      <a:lnTo>
                        <a:pt x="0" y="20249"/>
                      </a:lnTo>
                      <a:cubicBezTo>
                        <a:pt x="0" y="20972"/>
                        <a:pt x="626" y="21599"/>
                        <a:pt x="1349" y="21599"/>
                      </a:cubicBezTo>
                      <a:lnTo>
                        <a:pt x="3374" y="21599"/>
                      </a:lnTo>
                      <a:cubicBezTo>
                        <a:pt x="3736" y="21599"/>
                        <a:pt x="3965" y="21455"/>
                        <a:pt x="4202" y="21219"/>
                      </a:cubicBezTo>
                      <a:lnTo>
                        <a:pt x="5170" y="20249"/>
                      </a:lnTo>
                      <a:lnTo>
                        <a:pt x="6751" y="20249"/>
                      </a:lnTo>
                      <a:cubicBezTo>
                        <a:pt x="7496" y="20249"/>
                        <a:pt x="8101" y="19645"/>
                        <a:pt x="8101" y="18900"/>
                      </a:cubicBezTo>
                      <a:lnTo>
                        <a:pt x="8101" y="17549"/>
                      </a:lnTo>
                      <a:lnTo>
                        <a:pt x="9451" y="17549"/>
                      </a:lnTo>
                      <a:cubicBezTo>
                        <a:pt x="10196" y="17549"/>
                        <a:pt x="10801" y="16945"/>
                        <a:pt x="10801" y="16200"/>
                      </a:cubicBezTo>
                      <a:lnTo>
                        <a:pt x="10801" y="14617"/>
                      </a:lnTo>
                      <a:lnTo>
                        <a:pt x="12400" y="13018"/>
                      </a:lnTo>
                      <a:cubicBezTo>
                        <a:pt x="13162" y="13317"/>
                        <a:pt x="13982" y="13500"/>
                        <a:pt x="14850" y="13500"/>
                      </a:cubicBezTo>
                      <a:cubicBezTo>
                        <a:pt x="18577" y="13500"/>
                        <a:pt x="21599" y="10477"/>
                        <a:pt x="21599" y="6750"/>
                      </a:cubicBezTo>
                      <a:cubicBezTo>
                        <a:pt x="21599" y="3022"/>
                        <a:pt x="18577" y="0"/>
                        <a:pt x="14850" y="0"/>
                      </a:cubicBezTo>
                    </a:path>
                  </a:pathLst>
                </a:custGeom>
                <a:solidFill>
                  <a:sysClr val="windowText" lastClr="000000">
                    <a:lumMod val="85000"/>
                    <a:lumOff val="15000"/>
                  </a:sysClr>
                </a:solid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Agency FB"/>
                    <a:ea typeface="微软雅黑"/>
                  </a:endParaRPr>
                </a:p>
              </p:txBody>
            </p:sp>
            <p:sp>
              <p:nvSpPr>
                <p:cNvPr id="205" name="AutoShape 129"/>
                <p:cNvSpPr>
                  <a:spLocks/>
                </p:cNvSpPr>
                <p:nvPr/>
              </p:nvSpPr>
              <p:spPr bwMode="auto">
                <a:xfrm>
                  <a:off x="424951" y="2474552"/>
                  <a:ext cx="91356" cy="91356"/>
                </a:xfrm>
                <a:custGeom>
                  <a:avLst/>
                  <a:gdLst>
                    <a:gd name="T0" fmla="*/ 10800 w 21600"/>
                    <a:gd name="T1" fmla="+- 0 10800 134"/>
                    <a:gd name="T2" fmla="*/ 10800 h 21333"/>
                    <a:gd name="T3" fmla="*/ 10800 w 21600"/>
                    <a:gd name="T4" fmla="+- 0 10800 134"/>
                    <a:gd name="T5" fmla="*/ 10800 h 21333"/>
                    <a:gd name="T6" fmla="*/ 10800 w 21600"/>
                    <a:gd name="T7" fmla="+- 0 10800 134"/>
                    <a:gd name="T8" fmla="*/ 10800 h 21333"/>
                    <a:gd name="T9" fmla="*/ 10800 w 21600"/>
                    <a:gd name="T10" fmla="+- 0 10800 134"/>
                    <a:gd name="T11" fmla="*/ 10800 h 21333"/>
                  </a:gdLst>
                  <a:ahLst/>
                  <a:cxnLst>
                    <a:cxn ang="0">
                      <a:pos x="T0" y="T2"/>
                    </a:cxn>
                    <a:cxn ang="0">
                      <a:pos x="T3" y="T5"/>
                    </a:cxn>
                    <a:cxn ang="0">
                      <a:pos x="T6" y="T8"/>
                    </a:cxn>
                    <a:cxn ang="0">
                      <a:pos x="T9" y="T11"/>
                    </a:cxn>
                  </a:cxnLst>
                  <a:rect l="0" t="0" r="r" b="b"/>
                  <a:pathLst>
                    <a:path w="21600" h="21333">
                      <a:moveTo>
                        <a:pt x="13008" y="18684"/>
                      </a:moveTo>
                      <a:cubicBezTo>
                        <a:pt x="9017" y="15850"/>
                        <a:pt x="5542" y="12415"/>
                        <a:pt x="2694" y="8570"/>
                      </a:cubicBezTo>
                      <a:cubicBezTo>
                        <a:pt x="3736" y="5628"/>
                        <a:pt x="5693" y="3697"/>
                        <a:pt x="8585" y="2647"/>
                      </a:cubicBezTo>
                      <a:cubicBezTo>
                        <a:pt x="12578" y="5489"/>
                        <a:pt x="16048" y="8911"/>
                        <a:pt x="18889" y="12809"/>
                      </a:cubicBezTo>
                      <a:cubicBezTo>
                        <a:pt x="17836" y="15730"/>
                        <a:pt x="15883" y="17647"/>
                        <a:pt x="13008" y="18684"/>
                      </a:cubicBezTo>
                      <a:moveTo>
                        <a:pt x="21110" y="11295"/>
                      </a:moveTo>
                      <a:cubicBezTo>
                        <a:pt x="18081" y="7130"/>
                        <a:pt x="14396" y="3496"/>
                        <a:pt x="10161" y="484"/>
                      </a:cubicBezTo>
                      <a:cubicBezTo>
                        <a:pt x="9468" y="-8"/>
                        <a:pt x="8579" y="-134"/>
                        <a:pt x="7778" y="145"/>
                      </a:cubicBezTo>
                      <a:cubicBezTo>
                        <a:pt x="4027" y="1450"/>
                        <a:pt x="1463" y="3983"/>
                        <a:pt x="145" y="7687"/>
                      </a:cubicBezTo>
                      <a:cubicBezTo>
                        <a:pt x="46" y="7962"/>
                        <a:pt x="0" y="8252"/>
                        <a:pt x="0" y="8537"/>
                      </a:cubicBezTo>
                      <a:cubicBezTo>
                        <a:pt x="0" y="9071"/>
                        <a:pt x="167" y="9596"/>
                        <a:pt x="487" y="10041"/>
                      </a:cubicBezTo>
                      <a:cubicBezTo>
                        <a:pt x="3525" y="14213"/>
                        <a:pt x="7211" y="17850"/>
                        <a:pt x="11431" y="20850"/>
                      </a:cubicBezTo>
                      <a:cubicBezTo>
                        <a:pt x="12122" y="21338"/>
                        <a:pt x="13010" y="21466"/>
                        <a:pt x="13812" y="21188"/>
                      </a:cubicBezTo>
                      <a:cubicBezTo>
                        <a:pt x="17563" y="19893"/>
                        <a:pt x="20133" y="17356"/>
                        <a:pt x="21451" y="13647"/>
                      </a:cubicBezTo>
                      <a:cubicBezTo>
                        <a:pt x="21551" y="13372"/>
                        <a:pt x="21600" y="13081"/>
                        <a:pt x="21600" y="12796"/>
                      </a:cubicBezTo>
                      <a:cubicBezTo>
                        <a:pt x="21600" y="12265"/>
                        <a:pt x="21429" y="11740"/>
                        <a:pt x="21110" y="11295"/>
                      </a:cubicBezTo>
                    </a:path>
                  </a:pathLst>
                </a:custGeom>
                <a:solidFill>
                  <a:sysClr val="windowText" lastClr="000000">
                    <a:lumMod val="85000"/>
                    <a:lumOff val="15000"/>
                  </a:sysClr>
                </a:solid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75000"/>
                        <a:lumOff val="25000"/>
                      </a:prstClr>
                    </a:solidFill>
                    <a:effectLst>
                      <a:outerShdw blurRad="38100" dist="38100" dir="2700000" algn="tl">
                        <a:srgbClr val="000000"/>
                      </a:outerShdw>
                    </a:effectLst>
                    <a:uLnTx/>
                    <a:uFillTx/>
                    <a:latin typeface="Agency FB"/>
                    <a:ea typeface="微软雅黑"/>
                  </a:endParaRPr>
                </a:p>
              </p:txBody>
            </p:sp>
          </p:grpSp>
        </p:grpSp>
      </p:grpSp>
      <p:grpSp>
        <p:nvGrpSpPr>
          <p:cNvPr id="208" name="Group 2"/>
          <p:cNvGrpSpPr>
            <a:grpSpLocks/>
          </p:cNvGrpSpPr>
          <p:nvPr/>
        </p:nvGrpSpPr>
        <p:grpSpPr bwMode="auto">
          <a:xfrm>
            <a:off x="4478190" y="1685582"/>
            <a:ext cx="2998558" cy="2485242"/>
            <a:chOff x="152400" y="438150"/>
            <a:chExt cx="6307824" cy="5228470"/>
          </a:xfrm>
        </p:grpSpPr>
        <p:pic>
          <p:nvPicPr>
            <p:cNvPr id="209"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0" name="Rectangle 4"/>
            <p:cNvSpPr/>
            <p:nvPr/>
          </p:nvSpPr>
          <p:spPr>
            <a:xfrm>
              <a:off x="380982" y="666752"/>
              <a:ext cx="5865564" cy="3506589"/>
            </a:xfrm>
            <a:prstGeom prst="rect">
              <a:avLst/>
            </a:prstGeom>
            <a:blipFill>
              <a:blip r:embed="rId5"/>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gency FB"/>
                <a:ea typeface="微软雅黑"/>
                <a:cs typeface="+mn-cs"/>
              </a:endParaRPr>
            </a:p>
          </p:txBody>
        </p:sp>
      </p:grpSp>
      <p:grpSp>
        <p:nvGrpSpPr>
          <p:cNvPr id="211" name="Group 2"/>
          <p:cNvGrpSpPr>
            <a:grpSpLocks/>
          </p:cNvGrpSpPr>
          <p:nvPr/>
        </p:nvGrpSpPr>
        <p:grpSpPr bwMode="auto">
          <a:xfrm>
            <a:off x="8192940" y="1685582"/>
            <a:ext cx="2998558" cy="2485242"/>
            <a:chOff x="152400" y="438150"/>
            <a:chExt cx="6307824" cy="5228470"/>
          </a:xfrm>
        </p:grpSpPr>
        <p:pic>
          <p:nvPicPr>
            <p:cNvPr id="212" name="Picture 5" descr="imac.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38150"/>
              <a:ext cx="6307824" cy="5228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3" name="Rectangle 4"/>
            <p:cNvSpPr/>
            <p:nvPr/>
          </p:nvSpPr>
          <p:spPr>
            <a:xfrm>
              <a:off x="380982" y="666752"/>
              <a:ext cx="5865564" cy="3506589"/>
            </a:xfrm>
            <a:prstGeom prst="rect">
              <a:avLst/>
            </a:prstGeom>
            <a:blipFill>
              <a:blip r:embed="rId6"/>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Agency FB"/>
                <a:ea typeface="微软雅黑"/>
                <a:cs typeface="+mn-cs"/>
              </a:endParaRPr>
            </a:p>
          </p:txBody>
        </p:sp>
      </p:grpSp>
      <p:grpSp>
        <p:nvGrpSpPr>
          <p:cNvPr id="14" name="组合 13"/>
          <p:cNvGrpSpPr/>
          <p:nvPr/>
        </p:nvGrpSpPr>
        <p:grpSpPr>
          <a:xfrm>
            <a:off x="3589421" y="385489"/>
            <a:ext cx="5013158" cy="919387"/>
            <a:chOff x="3589421" y="385489"/>
            <a:chExt cx="5013158" cy="919387"/>
          </a:xfrm>
        </p:grpSpPr>
        <p:sp>
          <p:nvSpPr>
            <p:cNvPr id="13"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214" name="直接连接符 213"/>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215" name="矩形 214"/>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164440235"/>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4000">
                                          <p:cBhvr additive="base">
                                            <p:cTn id="7" dur="750" fill="hold"/>
                                            <p:tgtEl>
                                              <p:spTgt spid="14"/>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175"/>
                                            </p:tgtEl>
                                            <p:attrNameLst>
                                              <p:attrName>style.visibility</p:attrName>
                                            </p:attrNameLst>
                                          </p:cBhvr>
                                          <p:to>
                                            <p:strVal val="visible"/>
                                          </p:to>
                                        </p:set>
                                        <p:anim calcmode="lin" valueType="num">
                                          <p:cBhvr additive="base">
                                            <p:cTn id="12" dur="500" fill="hold"/>
                                            <p:tgtEl>
                                              <p:spTgt spid="175"/>
                                            </p:tgtEl>
                                            <p:attrNameLst>
                                              <p:attrName>ppt_x</p:attrName>
                                            </p:attrNameLst>
                                          </p:cBhvr>
                                          <p:tavLst>
                                            <p:tav tm="0">
                                              <p:val>
                                                <p:strVal val="1+#ppt_w/2"/>
                                              </p:val>
                                            </p:tav>
                                            <p:tav tm="100000">
                                              <p:val>
                                                <p:strVal val="#ppt_x"/>
                                              </p:val>
                                            </p:tav>
                                          </p:tavLst>
                                        </p:anim>
                                        <p:anim calcmode="lin" valueType="num">
                                          <p:cBhvr additive="base">
                                            <p:cTn id="13" dur="500" fill="hold"/>
                                            <p:tgtEl>
                                              <p:spTgt spid="17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08"/>
                                            </p:tgtEl>
                                            <p:attrNameLst>
                                              <p:attrName>style.visibility</p:attrName>
                                            </p:attrNameLst>
                                          </p:cBhvr>
                                          <p:to>
                                            <p:strVal val="visible"/>
                                          </p:to>
                                        </p:set>
                                        <p:anim calcmode="lin" valueType="num">
                                          <p:cBhvr additive="base">
                                            <p:cTn id="16" dur="500" fill="hold"/>
                                            <p:tgtEl>
                                              <p:spTgt spid="208"/>
                                            </p:tgtEl>
                                            <p:attrNameLst>
                                              <p:attrName>ppt_x</p:attrName>
                                            </p:attrNameLst>
                                          </p:cBhvr>
                                          <p:tavLst>
                                            <p:tav tm="0">
                                              <p:val>
                                                <p:strVal val="1+#ppt_w/2"/>
                                              </p:val>
                                            </p:tav>
                                            <p:tav tm="100000">
                                              <p:val>
                                                <p:strVal val="#ppt_x"/>
                                              </p:val>
                                            </p:tav>
                                          </p:tavLst>
                                        </p:anim>
                                        <p:anim calcmode="lin" valueType="num">
                                          <p:cBhvr additive="base">
                                            <p:cTn id="17" dur="500" fill="hold"/>
                                            <p:tgtEl>
                                              <p:spTgt spid="20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11"/>
                                            </p:tgtEl>
                                            <p:attrNameLst>
                                              <p:attrName>style.visibility</p:attrName>
                                            </p:attrNameLst>
                                          </p:cBhvr>
                                          <p:to>
                                            <p:strVal val="visible"/>
                                          </p:to>
                                        </p:set>
                                        <p:anim calcmode="lin" valueType="num">
                                          <p:cBhvr additive="base">
                                            <p:cTn id="20" dur="500" fill="hold"/>
                                            <p:tgtEl>
                                              <p:spTgt spid="211"/>
                                            </p:tgtEl>
                                            <p:attrNameLst>
                                              <p:attrName>ppt_x</p:attrName>
                                            </p:attrNameLst>
                                          </p:cBhvr>
                                          <p:tavLst>
                                            <p:tav tm="0">
                                              <p:val>
                                                <p:strVal val="1+#ppt_w/2"/>
                                              </p:val>
                                            </p:tav>
                                            <p:tav tm="100000">
                                              <p:val>
                                                <p:strVal val="#ppt_x"/>
                                              </p:val>
                                            </p:tav>
                                          </p:tavLst>
                                        </p:anim>
                                        <p:anim calcmode="lin" valueType="num">
                                          <p:cBhvr additive="base">
                                            <p:cTn id="21" dur="500" fill="hold"/>
                                            <p:tgtEl>
                                              <p:spTgt spid="211"/>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12" presetClass="entr" presetSubtype="4"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slide(fromBottom)">
                                          <p:cBhvr>
                                            <p:cTn id="25" dur="500"/>
                                            <p:tgtEl>
                                              <p:spTgt spid="180"/>
                                            </p:tgtEl>
                                          </p:cBhvr>
                                        </p:animEffect>
                                      </p:childTnLst>
                                    </p:cTn>
                                  </p:par>
                                </p:childTnLst>
                              </p:cTn>
                            </p:par>
                            <p:par>
                              <p:cTn id="26" fill="hold">
                                <p:stCondLst>
                                  <p:cond delay="1750"/>
                                </p:stCondLst>
                                <p:childTnLst>
                                  <p:par>
                                    <p:cTn id="27" presetID="12" presetClass="entr" presetSubtype="8" fill="hold" nodeType="afterEffect">
                                      <p:stCondLst>
                                        <p:cond delay="0"/>
                                      </p:stCondLst>
                                      <p:childTnLst>
                                        <p:set>
                                          <p:cBhvr>
                                            <p:cTn id="28" dur="1" fill="hold">
                                              <p:stCondLst>
                                                <p:cond delay="0"/>
                                              </p:stCondLst>
                                            </p:cTn>
                                            <p:tgtEl>
                                              <p:spTgt spid="178"/>
                                            </p:tgtEl>
                                            <p:attrNameLst>
                                              <p:attrName>style.visibility</p:attrName>
                                            </p:attrNameLst>
                                          </p:cBhvr>
                                          <p:to>
                                            <p:strVal val="visible"/>
                                          </p:to>
                                        </p:set>
                                        <p:animEffect transition="in" filter="slide(fromLeft)">
                                          <p:cBhvr>
                                            <p:cTn id="29" dur="500"/>
                                            <p:tgtEl>
                                              <p:spTgt spid="178"/>
                                            </p:tgtEl>
                                          </p:cBhvr>
                                        </p:animEffect>
                                      </p:childTnLst>
                                    </p:cTn>
                                  </p:par>
                                </p:childTnLst>
                              </p:cTn>
                            </p:par>
                            <p:par>
                              <p:cTn id="30" fill="hold">
                                <p:stCondLst>
                                  <p:cond delay="2250"/>
                                </p:stCondLst>
                                <p:childTnLst>
                                  <p:par>
                                    <p:cTn id="31" presetID="12" presetClass="entr" presetSubtype="4" fill="hold" nodeType="afterEffect">
                                      <p:stCondLst>
                                        <p:cond delay="0"/>
                                      </p:stCondLst>
                                      <p:childTnLst>
                                        <p:set>
                                          <p:cBhvr>
                                            <p:cTn id="32" dur="1" fill="hold">
                                              <p:stCondLst>
                                                <p:cond delay="0"/>
                                              </p:stCondLst>
                                            </p:cTn>
                                            <p:tgtEl>
                                              <p:spTgt spid="199"/>
                                            </p:tgtEl>
                                            <p:attrNameLst>
                                              <p:attrName>style.visibility</p:attrName>
                                            </p:attrNameLst>
                                          </p:cBhvr>
                                          <p:to>
                                            <p:strVal val="visible"/>
                                          </p:to>
                                        </p:set>
                                        <p:animEffect transition="in" filter="slide(fromBottom)">
                                          <p:cBhvr>
                                            <p:cTn id="33" dur="500"/>
                                            <p:tgtEl>
                                              <p:spTgt spid="199"/>
                                            </p:tgtEl>
                                          </p:cBhvr>
                                        </p:animEffect>
                                      </p:childTnLst>
                                    </p:cTn>
                                  </p:par>
                                </p:childTnLst>
                              </p:cTn>
                            </p:par>
                            <p:par>
                              <p:cTn id="34" fill="hold">
                                <p:stCondLst>
                                  <p:cond delay="2750"/>
                                </p:stCondLst>
                                <p:childTnLst>
                                  <p:par>
                                    <p:cTn id="35" presetID="12" presetClass="entr" presetSubtype="8" fill="hold" nodeType="afterEffect">
                                      <p:stCondLst>
                                        <p:cond delay="0"/>
                                      </p:stCondLst>
                                      <p:childTnLst>
                                        <p:set>
                                          <p:cBhvr>
                                            <p:cTn id="36" dur="1" fill="hold">
                                              <p:stCondLst>
                                                <p:cond delay="0"/>
                                              </p:stCondLst>
                                            </p:cTn>
                                            <p:tgtEl>
                                              <p:spTgt spid="179"/>
                                            </p:tgtEl>
                                            <p:attrNameLst>
                                              <p:attrName>style.visibility</p:attrName>
                                            </p:attrNameLst>
                                          </p:cBhvr>
                                          <p:to>
                                            <p:strVal val="visible"/>
                                          </p:to>
                                        </p:set>
                                        <p:animEffect transition="in" filter="slide(fromLeft)">
                                          <p:cBhvr>
                                            <p:cTn id="37" dur="500"/>
                                            <p:tgtEl>
                                              <p:spTgt spid="179"/>
                                            </p:tgtEl>
                                          </p:cBhvr>
                                        </p:animEffect>
                                      </p:childTnLst>
                                    </p:cTn>
                                  </p:par>
                                </p:childTnLst>
                              </p:cTn>
                            </p:par>
                            <p:par>
                              <p:cTn id="38" fill="hold">
                                <p:stCondLst>
                                  <p:cond delay="3250"/>
                                </p:stCondLst>
                                <p:childTnLst>
                                  <p:par>
                                    <p:cTn id="39" presetID="12" presetClass="entr" presetSubtype="4" fill="hold" nodeType="afterEffect">
                                      <p:stCondLst>
                                        <p:cond delay="0"/>
                                      </p:stCondLst>
                                      <p:childTnLst>
                                        <p:set>
                                          <p:cBhvr>
                                            <p:cTn id="40" dur="1" fill="hold">
                                              <p:stCondLst>
                                                <p:cond delay="0"/>
                                              </p:stCondLst>
                                            </p:cTn>
                                            <p:tgtEl>
                                              <p:spTgt spid="190"/>
                                            </p:tgtEl>
                                            <p:attrNameLst>
                                              <p:attrName>style.visibility</p:attrName>
                                            </p:attrNameLst>
                                          </p:cBhvr>
                                          <p:to>
                                            <p:strVal val="visible"/>
                                          </p:to>
                                        </p:set>
                                        <p:animEffect transition="in" filter="slide(fromBottom)">
                                          <p:cBhvr>
                                            <p:cTn id="41"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1+#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175"/>
                                            </p:tgtEl>
                                            <p:attrNameLst>
                                              <p:attrName>style.visibility</p:attrName>
                                            </p:attrNameLst>
                                          </p:cBhvr>
                                          <p:to>
                                            <p:strVal val="visible"/>
                                          </p:to>
                                        </p:set>
                                        <p:anim calcmode="lin" valueType="num">
                                          <p:cBhvr additive="base">
                                            <p:cTn id="12" dur="500" fill="hold"/>
                                            <p:tgtEl>
                                              <p:spTgt spid="175"/>
                                            </p:tgtEl>
                                            <p:attrNameLst>
                                              <p:attrName>ppt_x</p:attrName>
                                            </p:attrNameLst>
                                          </p:cBhvr>
                                          <p:tavLst>
                                            <p:tav tm="0">
                                              <p:val>
                                                <p:strVal val="1+#ppt_w/2"/>
                                              </p:val>
                                            </p:tav>
                                            <p:tav tm="100000">
                                              <p:val>
                                                <p:strVal val="#ppt_x"/>
                                              </p:val>
                                            </p:tav>
                                          </p:tavLst>
                                        </p:anim>
                                        <p:anim calcmode="lin" valueType="num">
                                          <p:cBhvr additive="base">
                                            <p:cTn id="13" dur="500" fill="hold"/>
                                            <p:tgtEl>
                                              <p:spTgt spid="175"/>
                                            </p:tgtEl>
                                            <p:attrNameLst>
                                              <p:attrName>ppt_y</p:attrName>
                                            </p:attrNameLst>
                                          </p:cBhvr>
                                          <p:tavLst>
                                            <p:tav tm="0">
                                              <p:val>
                                                <p:strVal val="#ppt_y"/>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208"/>
                                            </p:tgtEl>
                                            <p:attrNameLst>
                                              <p:attrName>style.visibility</p:attrName>
                                            </p:attrNameLst>
                                          </p:cBhvr>
                                          <p:to>
                                            <p:strVal val="visible"/>
                                          </p:to>
                                        </p:set>
                                        <p:anim calcmode="lin" valueType="num">
                                          <p:cBhvr additive="base">
                                            <p:cTn id="16" dur="500" fill="hold"/>
                                            <p:tgtEl>
                                              <p:spTgt spid="208"/>
                                            </p:tgtEl>
                                            <p:attrNameLst>
                                              <p:attrName>ppt_x</p:attrName>
                                            </p:attrNameLst>
                                          </p:cBhvr>
                                          <p:tavLst>
                                            <p:tav tm="0">
                                              <p:val>
                                                <p:strVal val="1+#ppt_w/2"/>
                                              </p:val>
                                            </p:tav>
                                            <p:tav tm="100000">
                                              <p:val>
                                                <p:strVal val="#ppt_x"/>
                                              </p:val>
                                            </p:tav>
                                          </p:tavLst>
                                        </p:anim>
                                        <p:anim calcmode="lin" valueType="num">
                                          <p:cBhvr additive="base">
                                            <p:cTn id="17" dur="500" fill="hold"/>
                                            <p:tgtEl>
                                              <p:spTgt spid="208"/>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0"/>
                                      </p:stCondLst>
                                      <p:childTnLst>
                                        <p:set>
                                          <p:cBhvr>
                                            <p:cTn id="19" dur="1" fill="hold">
                                              <p:stCondLst>
                                                <p:cond delay="0"/>
                                              </p:stCondLst>
                                            </p:cTn>
                                            <p:tgtEl>
                                              <p:spTgt spid="211"/>
                                            </p:tgtEl>
                                            <p:attrNameLst>
                                              <p:attrName>style.visibility</p:attrName>
                                            </p:attrNameLst>
                                          </p:cBhvr>
                                          <p:to>
                                            <p:strVal val="visible"/>
                                          </p:to>
                                        </p:set>
                                        <p:anim calcmode="lin" valueType="num">
                                          <p:cBhvr additive="base">
                                            <p:cTn id="20" dur="500" fill="hold"/>
                                            <p:tgtEl>
                                              <p:spTgt spid="211"/>
                                            </p:tgtEl>
                                            <p:attrNameLst>
                                              <p:attrName>ppt_x</p:attrName>
                                            </p:attrNameLst>
                                          </p:cBhvr>
                                          <p:tavLst>
                                            <p:tav tm="0">
                                              <p:val>
                                                <p:strVal val="1+#ppt_w/2"/>
                                              </p:val>
                                            </p:tav>
                                            <p:tav tm="100000">
                                              <p:val>
                                                <p:strVal val="#ppt_x"/>
                                              </p:val>
                                            </p:tav>
                                          </p:tavLst>
                                        </p:anim>
                                        <p:anim calcmode="lin" valueType="num">
                                          <p:cBhvr additive="base">
                                            <p:cTn id="21" dur="500" fill="hold"/>
                                            <p:tgtEl>
                                              <p:spTgt spid="211"/>
                                            </p:tgtEl>
                                            <p:attrNameLst>
                                              <p:attrName>ppt_y</p:attrName>
                                            </p:attrNameLst>
                                          </p:cBhvr>
                                          <p:tavLst>
                                            <p:tav tm="0">
                                              <p:val>
                                                <p:strVal val="#ppt_y"/>
                                              </p:val>
                                            </p:tav>
                                            <p:tav tm="100000">
                                              <p:val>
                                                <p:strVal val="#ppt_y"/>
                                              </p:val>
                                            </p:tav>
                                          </p:tavLst>
                                        </p:anim>
                                      </p:childTnLst>
                                    </p:cTn>
                                  </p:par>
                                </p:childTnLst>
                              </p:cTn>
                            </p:par>
                            <p:par>
                              <p:cTn id="22" fill="hold">
                                <p:stCondLst>
                                  <p:cond delay="1250"/>
                                </p:stCondLst>
                                <p:childTnLst>
                                  <p:par>
                                    <p:cTn id="23" presetID="12" presetClass="entr" presetSubtype="4" fill="hold" nodeType="afterEffect">
                                      <p:stCondLst>
                                        <p:cond delay="0"/>
                                      </p:stCondLst>
                                      <p:childTnLst>
                                        <p:set>
                                          <p:cBhvr>
                                            <p:cTn id="24" dur="1" fill="hold">
                                              <p:stCondLst>
                                                <p:cond delay="0"/>
                                              </p:stCondLst>
                                            </p:cTn>
                                            <p:tgtEl>
                                              <p:spTgt spid="180"/>
                                            </p:tgtEl>
                                            <p:attrNameLst>
                                              <p:attrName>style.visibility</p:attrName>
                                            </p:attrNameLst>
                                          </p:cBhvr>
                                          <p:to>
                                            <p:strVal val="visible"/>
                                          </p:to>
                                        </p:set>
                                        <p:animEffect transition="in" filter="slide(fromBottom)">
                                          <p:cBhvr>
                                            <p:cTn id="25" dur="500"/>
                                            <p:tgtEl>
                                              <p:spTgt spid="180"/>
                                            </p:tgtEl>
                                          </p:cBhvr>
                                        </p:animEffect>
                                      </p:childTnLst>
                                    </p:cTn>
                                  </p:par>
                                </p:childTnLst>
                              </p:cTn>
                            </p:par>
                            <p:par>
                              <p:cTn id="26" fill="hold">
                                <p:stCondLst>
                                  <p:cond delay="1750"/>
                                </p:stCondLst>
                                <p:childTnLst>
                                  <p:par>
                                    <p:cTn id="27" presetID="12" presetClass="entr" presetSubtype="8" fill="hold" nodeType="afterEffect">
                                      <p:stCondLst>
                                        <p:cond delay="0"/>
                                      </p:stCondLst>
                                      <p:childTnLst>
                                        <p:set>
                                          <p:cBhvr>
                                            <p:cTn id="28" dur="1" fill="hold">
                                              <p:stCondLst>
                                                <p:cond delay="0"/>
                                              </p:stCondLst>
                                            </p:cTn>
                                            <p:tgtEl>
                                              <p:spTgt spid="178"/>
                                            </p:tgtEl>
                                            <p:attrNameLst>
                                              <p:attrName>style.visibility</p:attrName>
                                            </p:attrNameLst>
                                          </p:cBhvr>
                                          <p:to>
                                            <p:strVal val="visible"/>
                                          </p:to>
                                        </p:set>
                                        <p:animEffect transition="in" filter="slide(fromLeft)">
                                          <p:cBhvr>
                                            <p:cTn id="29" dur="500"/>
                                            <p:tgtEl>
                                              <p:spTgt spid="178"/>
                                            </p:tgtEl>
                                          </p:cBhvr>
                                        </p:animEffect>
                                      </p:childTnLst>
                                    </p:cTn>
                                  </p:par>
                                </p:childTnLst>
                              </p:cTn>
                            </p:par>
                            <p:par>
                              <p:cTn id="30" fill="hold">
                                <p:stCondLst>
                                  <p:cond delay="2250"/>
                                </p:stCondLst>
                                <p:childTnLst>
                                  <p:par>
                                    <p:cTn id="31" presetID="12" presetClass="entr" presetSubtype="4" fill="hold" nodeType="afterEffect">
                                      <p:stCondLst>
                                        <p:cond delay="0"/>
                                      </p:stCondLst>
                                      <p:childTnLst>
                                        <p:set>
                                          <p:cBhvr>
                                            <p:cTn id="32" dur="1" fill="hold">
                                              <p:stCondLst>
                                                <p:cond delay="0"/>
                                              </p:stCondLst>
                                            </p:cTn>
                                            <p:tgtEl>
                                              <p:spTgt spid="199"/>
                                            </p:tgtEl>
                                            <p:attrNameLst>
                                              <p:attrName>style.visibility</p:attrName>
                                            </p:attrNameLst>
                                          </p:cBhvr>
                                          <p:to>
                                            <p:strVal val="visible"/>
                                          </p:to>
                                        </p:set>
                                        <p:animEffect transition="in" filter="slide(fromBottom)">
                                          <p:cBhvr>
                                            <p:cTn id="33" dur="500"/>
                                            <p:tgtEl>
                                              <p:spTgt spid="199"/>
                                            </p:tgtEl>
                                          </p:cBhvr>
                                        </p:animEffect>
                                      </p:childTnLst>
                                    </p:cTn>
                                  </p:par>
                                </p:childTnLst>
                              </p:cTn>
                            </p:par>
                            <p:par>
                              <p:cTn id="34" fill="hold">
                                <p:stCondLst>
                                  <p:cond delay="2750"/>
                                </p:stCondLst>
                                <p:childTnLst>
                                  <p:par>
                                    <p:cTn id="35" presetID="12" presetClass="entr" presetSubtype="8" fill="hold" nodeType="afterEffect">
                                      <p:stCondLst>
                                        <p:cond delay="0"/>
                                      </p:stCondLst>
                                      <p:childTnLst>
                                        <p:set>
                                          <p:cBhvr>
                                            <p:cTn id="36" dur="1" fill="hold">
                                              <p:stCondLst>
                                                <p:cond delay="0"/>
                                              </p:stCondLst>
                                            </p:cTn>
                                            <p:tgtEl>
                                              <p:spTgt spid="179"/>
                                            </p:tgtEl>
                                            <p:attrNameLst>
                                              <p:attrName>style.visibility</p:attrName>
                                            </p:attrNameLst>
                                          </p:cBhvr>
                                          <p:to>
                                            <p:strVal val="visible"/>
                                          </p:to>
                                        </p:set>
                                        <p:animEffect transition="in" filter="slide(fromLeft)">
                                          <p:cBhvr>
                                            <p:cTn id="37" dur="500"/>
                                            <p:tgtEl>
                                              <p:spTgt spid="179"/>
                                            </p:tgtEl>
                                          </p:cBhvr>
                                        </p:animEffect>
                                      </p:childTnLst>
                                    </p:cTn>
                                  </p:par>
                                </p:childTnLst>
                              </p:cTn>
                            </p:par>
                            <p:par>
                              <p:cTn id="38" fill="hold">
                                <p:stCondLst>
                                  <p:cond delay="3250"/>
                                </p:stCondLst>
                                <p:childTnLst>
                                  <p:par>
                                    <p:cTn id="39" presetID="12" presetClass="entr" presetSubtype="4" fill="hold" nodeType="afterEffect">
                                      <p:stCondLst>
                                        <p:cond delay="0"/>
                                      </p:stCondLst>
                                      <p:childTnLst>
                                        <p:set>
                                          <p:cBhvr>
                                            <p:cTn id="40" dur="1" fill="hold">
                                              <p:stCondLst>
                                                <p:cond delay="0"/>
                                              </p:stCondLst>
                                            </p:cTn>
                                            <p:tgtEl>
                                              <p:spTgt spid="190"/>
                                            </p:tgtEl>
                                            <p:attrNameLst>
                                              <p:attrName>style.visibility</p:attrName>
                                            </p:attrNameLst>
                                          </p:cBhvr>
                                          <p:to>
                                            <p:strVal val="visible"/>
                                          </p:to>
                                        </p:set>
                                        <p:animEffect transition="in" filter="slide(fromBottom)">
                                          <p:cBhvr>
                                            <p:cTn id="41" dur="500"/>
                                            <p:tgtEl>
                                              <p:spTgt spid="1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TextBox 5"/>
          <p:cNvSpPr txBox="1"/>
          <p:nvPr/>
        </p:nvSpPr>
        <p:spPr>
          <a:xfrm>
            <a:off x="2649524" y="1565284"/>
            <a:ext cx="8496944" cy="502573"/>
          </a:xfrm>
          <a:prstGeom prst="rect">
            <a:avLst/>
          </a:prstGeom>
          <a:noFill/>
        </p:spPr>
        <p:txBody>
          <a:bodyPr wrap="square" rtlCol="0">
            <a:spAutoFit/>
          </a:bodyPr>
          <a:lstStyle/>
          <a:p>
            <a:pPr defTabSz="1219170" fontAlgn="auto">
              <a:spcBef>
                <a:spcPts val="0"/>
              </a:spcBef>
              <a:spcAft>
                <a:spcPts val="0"/>
              </a:spcAft>
            </a:pPr>
            <a:r>
              <a:rPr lang="zh-CN" altLang="en-US" sz="1333" dirty="0">
                <a:solidFill>
                  <a:srgbClr val="000000"/>
                </a:solidFill>
                <a:latin typeface="Calibri"/>
                <a:ea typeface="微软雅黑"/>
                <a:cs typeface="+mn-ea"/>
                <a:sym typeface="+mn-lt"/>
              </a:rPr>
              <a:t>点击输入简要文字内容，文字内容需概括精炼，不用多余的文字修饰。点击输入简要文字内容，文字内容需概括精炼，不用多余的文字修饰。</a:t>
            </a:r>
            <a:endParaRPr lang="en-US" altLang="zh-CN" sz="1333" dirty="0">
              <a:solidFill>
                <a:srgbClr val="000000"/>
              </a:solidFill>
              <a:latin typeface="Calibri"/>
              <a:ea typeface="微软雅黑"/>
              <a:cs typeface="+mn-ea"/>
              <a:sym typeface="+mn-lt"/>
            </a:endParaRPr>
          </a:p>
        </p:txBody>
      </p:sp>
      <p:grpSp>
        <p:nvGrpSpPr>
          <p:cNvPr id="35" name="组合 34"/>
          <p:cNvGrpSpPr/>
          <p:nvPr/>
        </p:nvGrpSpPr>
        <p:grpSpPr>
          <a:xfrm>
            <a:off x="1717717" y="1499791"/>
            <a:ext cx="557051" cy="557051"/>
            <a:chOff x="304800" y="673100"/>
            <a:chExt cx="4000500" cy="4000500"/>
          </a:xfrm>
          <a:effectLst>
            <a:outerShdw blurRad="444500" dist="254000" dir="8100000" algn="tr" rotWithShape="0">
              <a:prstClr val="black">
                <a:alpha val="50000"/>
              </a:prstClr>
            </a:outerShdw>
          </a:effectLst>
        </p:grpSpPr>
        <p:sp>
          <p:nvSpPr>
            <p:cNvPr id="36" name="同心圆 3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C00000"/>
                </a:solidFill>
                <a:effectLst/>
                <a:uLnTx/>
                <a:uFillTx/>
                <a:latin typeface="Calibri"/>
                <a:ea typeface="微软雅黑"/>
                <a:cs typeface="+mn-ea"/>
                <a:sym typeface="+mn-lt"/>
              </a:endParaRPr>
            </a:p>
          </p:txBody>
        </p:sp>
        <p:sp>
          <p:nvSpPr>
            <p:cNvPr id="37" name="椭圆 36"/>
            <p:cNvSpPr/>
            <p:nvPr/>
          </p:nvSpPr>
          <p:spPr>
            <a:xfrm>
              <a:off x="392112" y="760412"/>
              <a:ext cx="3825874" cy="3825874"/>
            </a:xfrm>
            <a:prstGeom prst="ellipse">
              <a:avLst/>
            </a:prstGeom>
            <a:solidFill>
              <a:srgbClr val="C00000"/>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rgbClr val="FFFFFF"/>
                  </a:solidFill>
                  <a:effectLst/>
                  <a:uLnTx/>
                  <a:uFillTx/>
                  <a:latin typeface="Calibri"/>
                  <a:ea typeface="微软雅黑"/>
                  <a:cs typeface="+mn-ea"/>
                  <a:sym typeface="+mn-lt"/>
                </a:rPr>
                <a:t>1</a:t>
              </a:r>
              <a:endParaRPr kumimoji="0" lang="zh-CN" altLang="en-US" sz="36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sp>
        <p:nvSpPr>
          <p:cNvPr id="38" name="TextBox 21"/>
          <p:cNvSpPr txBox="1"/>
          <p:nvPr/>
        </p:nvSpPr>
        <p:spPr>
          <a:xfrm>
            <a:off x="2710830" y="2403945"/>
            <a:ext cx="8496944" cy="502573"/>
          </a:xfrm>
          <a:prstGeom prst="rect">
            <a:avLst/>
          </a:prstGeom>
          <a:noFill/>
        </p:spPr>
        <p:txBody>
          <a:bodyPr wrap="square" rtlCol="0">
            <a:spAutoFit/>
          </a:bodyPr>
          <a:lstStyle/>
          <a:p>
            <a:pPr defTabSz="1219170" fontAlgn="auto">
              <a:spcBef>
                <a:spcPts val="0"/>
              </a:spcBef>
              <a:spcAft>
                <a:spcPts val="0"/>
              </a:spcAft>
            </a:pPr>
            <a:r>
              <a:rPr lang="zh-CN" altLang="en-US" sz="1333" dirty="0">
                <a:solidFill>
                  <a:srgbClr val="000000"/>
                </a:solidFill>
                <a:latin typeface="Calibri"/>
                <a:ea typeface="微软雅黑"/>
                <a:cs typeface="+mn-ea"/>
                <a:sym typeface="+mn-lt"/>
              </a:rPr>
              <a:t>点击输入简要文字内容，文字内容需概括精炼，不用多余的文字修饰。点击输入简要文字内容，文字内容需概括精炼，不用多余的文字修饰。</a:t>
            </a:r>
            <a:endParaRPr lang="en-US" altLang="zh-CN" sz="1333" dirty="0">
              <a:solidFill>
                <a:srgbClr val="000000"/>
              </a:solidFill>
              <a:latin typeface="Calibri"/>
              <a:ea typeface="微软雅黑"/>
              <a:cs typeface="+mn-ea"/>
              <a:sym typeface="+mn-lt"/>
            </a:endParaRPr>
          </a:p>
        </p:txBody>
      </p:sp>
      <p:sp>
        <p:nvSpPr>
          <p:cNvPr id="39" name="TextBox 22"/>
          <p:cNvSpPr txBox="1"/>
          <p:nvPr/>
        </p:nvSpPr>
        <p:spPr>
          <a:xfrm>
            <a:off x="2710830" y="3268041"/>
            <a:ext cx="8496944" cy="502573"/>
          </a:xfrm>
          <a:prstGeom prst="rect">
            <a:avLst/>
          </a:prstGeom>
          <a:noFill/>
        </p:spPr>
        <p:txBody>
          <a:bodyPr wrap="square" rtlCol="0">
            <a:spAutoFit/>
          </a:bodyPr>
          <a:lstStyle/>
          <a:p>
            <a:pPr defTabSz="1219170" fontAlgn="auto">
              <a:spcBef>
                <a:spcPts val="0"/>
              </a:spcBef>
              <a:spcAft>
                <a:spcPts val="0"/>
              </a:spcAft>
            </a:pPr>
            <a:r>
              <a:rPr lang="zh-CN" altLang="en-US" sz="1333" dirty="0">
                <a:solidFill>
                  <a:srgbClr val="000000"/>
                </a:solidFill>
                <a:latin typeface="Calibri"/>
                <a:ea typeface="微软雅黑"/>
                <a:cs typeface="+mn-ea"/>
                <a:sym typeface="+mn-lt"/>
              </a:rPr>
              <a:t>点击输入简要文字内容，文字内容需概括精炼，不用多余的文字修饰。点击输入简要文字内容，文字内容需概括精炼，不用多余的文字修饰。</a:t>
            </a:r>
            <a:endParaRPr lang="en-US" altLang="zh-CN" sz="1333" dirty="0">
              <a:solidFill>
                <a:srgbClr val="000000"/>
              </a:solidFill>
              <a:latin typeface="Calibri"/>
              <a:ea typeface="微软雅黑"/>
              <a:cs typeface="+mn-ea"/>
              <a:sym typeface="+mn-lt"/>
            </a:endParaRPr>
          </a:p>
        </p:txBody>
      </p:sp>
      <p:sp>
        <p:nvSpPr>
          <p:cNvPr id="40" name="TextBox 23"/>
          <p:cNvSpPr txBox="1"/>
          <p:nvPr/>
        </p:nvSpPr>
        <p:spPr>
          <a:xfrm>
            <a:off x="2710830" y="4164087"/>
            <a:ext cx="8496944" cy="502573"/>
          </a:xfrm>
          <a:prstGeom prst="rect">
            <a:avLst/>
          </a:prstGeom>
          <a:noFill/>
        </p:spPr>
        <p:txBody>
          <a:bodyPr wrap="square" rtlCol="0">
            <a:spAutoFit/>
          </a:bodyPr>
          <a:lstStyle/>
          <a:p>
            <a:pPr defTabSz="1219170" fontAlgn="auto">
              <a:spcBef>
                <a:spcPts val="0"/>
              </a:spcBef>
              <a:spcAft>
                <a:spcPts val="0"/>
              </a:spcAft>
            </a:pPr>
            <a:r>
              <a:rPr lang="zh-CN" altLang="en-US" sz="1333" dirty="0">
                <a:solidFill>
                  <a:srgbClr val="000000"/>
                </a:solidFill>
                <a:latin typeface="Calibri"/>
                <a:ea typeface="微软雅黑"/>
                <a:cs typeface="+mn-ea"/>
                <a:sym typeface="+mn-lt"/>
              </a:rPr>
              <a:t>点击输入简要文字内容，文字内容需概括精炼，不用多余的文字修饰。点击输入简要文字内容，文字内容需概括精炼，不用多余的文字修饰。</a:t>
            </a:r>
            <a:endParaRPr lang="en-US" altLang="zh-CN" sz="1333" dirty="0">
              <a:solidFill>
                <a:srgbClr val="000000"/>
              </a:solidFill>
              <a:latin typeface="Calibri"/>
              <a:ea typeface="微软雅黑"/>
              <a:cs typeface="+mn-ea"/>
              <a:sym typeface="+mn-lt"/>
            </a:endParaRPr>
          </a:p>
        </p:txBody>
      </p:sp>
      <p:sp>
        <p:nvSpPr>
          <p:cNvPr id="41" name="TextBox 24"/>
          <p:cNvSpPr txBox="1"/>
          <p:nvPr/>
        </p:nvSpPr>
        <p:spPr>
          <a:xfrm>
            <a:off x="2710830" y="5095927"/>
            <a:ext cx="8496944" cy="502573"/>
          </a:xfrm>
          <a:prstGeom prst="rect">
            <a:avLst/>
          </a:prstGeom>
          <a:noFill/>
        </p:spPr>
        <p:txBody>
          <a:bodyPr wrap="square" rtlCol="0">
            <a:spAutoFit/>
          </a:bodyPr>
          <a:lstStyle/>
          <a:p>
            <a:pPr defTabSz="1219170" fontAlgn="auto">
              <a:spcBef>
                <a:spcPts val="0"/>
              </a:spcBef>
              <a:spcAft>
                <a:spcPts val="0"/>
              </a:spcAft>
            </a:pPr>
            <a:r>
              <a:rPr lang="zh-CN" altLang="en-US" sz="1333" dirty="0">
                <a:solidFill>
                  <a:srgbClr val="000000"/>
                </a:solidFill>
                <a:latin typeface="Calibri"/>
                <a:ea typeface="微软雅黑"/>
                <a:cs typeface="+mn-ea"/>
                <a:sym typeface="+mn-lt"/>
              </a:rPr>
              <a:t>点击输入简要文字内容，文字内容需概括精炼，不用多余的文字修饰。点击输入简要文字内容，文字内容需概括精炼，不用多余的文字修饰。</a:t>
            </a:r>
            <a:endParaRPr lang="en-US" altLang="zh-CN" sz="1333" dirty="0">
              <a:solidFill>
                <a:srgbClr val="000000"/>
              </a:solidFill>
              <a:latin typeface="Calibri"/>
              <a:ea typeface="微软雅黑"/>
              <a:cs typeface="+mn-ea"/>
              <a:sym typeface="+mn-lt"/>
            </a:endParaRPr>
          </a:p>
        </p:txBody>
      </p:sp>
      <p:grpSp>
        <p:nvGrpSpPr>
          <p:cNvPr id="42" name="组合 41"/>
          <p:cNvGrpSpPr/>
          <p:nvPr/>
        </p:nvGrpSpPr>
        <p:grpSpPr>
          <a:xfrm>
            <a:off x="1717717" y="2391787"/>
            <a:ext cx="557051" cy="557051"/>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C00000"/>
                </a:solidFill>
                <a:effectLst/>
                <a:uLnTx/>
                <a:uFillTx/>
                <a:latin typeface="Calibri"/>
                <a:ea typeface="微软雅黑"/>
                <a:cs typeface="+mn-ea"/>
                <a:sym typeface="+mn-lt"/>
              </a:endParaRPr>
            </a:p>
          </p:txBody>
        </p:sp>
        <p:sp>
          <p:nvSpPr>
            <p:cNvPr id="44" name="椭圆 43"/>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rgbClr val="C00000"/>
                  </a:solidFill>
                  <a:effectLst/>
                  <a:uLnTx/>
                  <a:uFillTx/>
                  <a:latin typeface="Calibri"/>
                  <a:ea typeface="微软雅黑"/>
                  <a:cs typeface="+mn-ea"/>
                  <a:sym typeface="+mn-lt"/>
                </a:rPr>
                <a:t>2</a:t>
              </a:r>
              <a:endParaRPr kumimoji="0" lang="zh-CN" altLang="en-US" sz="3600" b="0" i="0" u="none" strike="noStrike" kern="0" cap="none" spc="0" normalizeH="0" baseline="0" noProof="0" dirty="0">
                <a:ln>
                  <a:noFill/>
                </a:ln>
                <a:solidFill>
                  <a:srgbClr val="C00000"/>
                </a:solidFill>
                <a:effectLst/>
                <a:uLnTx/>
                <a:uFillTx/>
                <a:latin typeface="Calibri"/>
                <a:ea typeface="微软雅黑"/>
                <a:cs typeface="+mn-ea"/>
                <a:sym typeface="+mn-lt"/>
              </a:endParaRPr>
            </a:p>
          </p:txBody>
        </p:sp>
      </p:grpSp>
      <p:grpSp>
        <p:nvGrpSpPr>
          <p:cNvPr id="45" name="组合 44"/>
          <p:cNvGrpSpPr/>
          <p:nvPr/>
        </p:nvGrpSpPr>
        <p:grpSpPr>
          <a:xfrm>
            <a:off x="1698015" y="3255883"/>
            <a:ext cx="557051" cy="557051"/>
            <a:chOff x="304800" y="673100"/>
            <a:chExt cx="4000500" cy="4000500"/>
          </a:xfrm>
          <a:effectLst>
            <a:outerShdw blurRad="444500" dist="254000" dir="8100000" algn="tr" rotWithShape="0">
              <a:prstClr val="black">
                <a:alpha val="50000"/>
              </a:prstClr>
            </a:outerShdw>
          </a:effectLst>
        </p:grpSpPr>
        <p:sp>
          <p:nvSpPr>
            <p:cNvPr id="46" name="同心圆 45"/>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C00000"/>
                </a:solidFill>
                <a:effectLst/>
                <a:uLnTx/>
                <a:uFillTx/>
                <a:latin typeface="Calibri"/>
                <a:ea typeface="微软雅黑"/>
                <a:cs typeface="+mn-ea"/>
                <a:sym typeface="+mn-lt"/>
              </a:endParaRPr>
            </a:p>
          </p:txBody>
        </p:sp>
        <p:sp>
          <p:nvSpPr>
            <p:cNvPr id="47" name="椭圆 46"/>
            <p:cNvSpPr/>
            <p:nvPr/>
          </p:nvSpPr>
          <p:spPr>
            <a:xfrm>
              <a:off x="392112" y="760412"/>
              <a:ext cx="3825874" cy="3825874"/>
            </a:xfrm>
            <a:prstGeom prst="ellipse">
              <a:avLst/>
            </a:prstGeom>
            <a:solidFill>
              <a:srgbClr val="C00000"/>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rgbClr val="FFFFFF"/>
                  </a:solidFill>
                  <a:effectLst/>
                  <a:uLnTx/>
                  <a:uFillTx/>
                  <a:latin typeface="Calibri"/>
                  <a:ea typeface="微软雅黑"/>
                  <a:cs typeface="+mn-ea"/>
                  <a:sym typeface="+mn-lt"/>
                </a:rPr>
                <a:t>3</a:t>
              </a:r>
              <a:endParaRPr kumimoji="0" lang="zh-CN" altLang="en-US" sz="36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48" name="组合 47"/>
          <p:cNvGrpSpPr/>
          <p:nvPr/>
        </p:nvGrpSpPr>
        <p:grpSpPr>
          <a:xfrm>
            <a:off x="1678313" y="4164087"/>
            <a:ext cx="557051" cy="557051"/>
            <a:chOff x="304800" y="673100"/>
            <a:chExt cx="4000500" cy="4000500"/>
          </a:xfrm>
          <a:effectLst>
            <a:outerShdw blurRad="444500" dist="254000" dir="8100000" algn="tr" rotWithShape="0">
              <a:prstClr val="black">
                <a:alpha val="50000"/>
              </a:prstClr>
            </a:outerShdw>
          </a:effectLst>
        </p:grpSpPr>
        <p:sp>
          <p:nvSpPr>
            <p:cNvPr id="49" name="同心圆 48"/>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C00000"/>
                </a:solidFill>
                <a:effectLst/>
                <a:uLnTx/>
                <a:uFillTx/>
                <a:latin typeface="Calibri"/>
                <a:ea typeface="微软雅黑"/>
                <a:cs typeface="+mn-ea"/>
                <a:sym typeface="+mn-lt"/>
              </a:endParaRPr>
            </a:p>
          </p:txBody>
        </p:sp>
        <p:sp>
          <p:nvSpPr>
            <p:cNvPr id="50" name="椭圆 49"/>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rgbClr val="C00000"/>
                  </a:solidFill>
                  <a:effectLst/>
                  <a:uLnTx/>
                  <a:uFillTx/>
                  <a:latin typeface="Calibri"/>
                  <a:ea typeface="微软雅黑"/>
                  <a:cs typeface="+mn-ea"/>
                  <a:sym typeface="+mn-lt"/>
                </a:rPr>
                <a:t>4</a:t>
              </a:r>
              <a:endParaRPr kumimoji="0" lang="zh-CN" altLang="en-US" sz="3600" b="0" i="0" u="none" strike="noStrike" kern="0" cap="none" spc="0" normalizeH="0" baseline="0" noProof="0" dirty="0">
                <a:ln>
                  <a:noFill/>
                </a:ln>
                <a:solidFill>
                  <a:srgbClr val="C00000"/>
                </a:solidFill>
                <a:effectLst/>
                <a:uLnTx/>
                <a:uFillTx/>
                <a:latin typeface="Calibri"/>
                <a:ea typeface="微软雅黑"/>
                <a:cs typeface="+mn-ea"/>
                <a:sym typeface="+mn-lt"/>
              </a:endParaRPr>
            </a:p>
          </p:txBody>
        </p:sp>
      </p:grpSp>
      <p:grpSp>
        <p:nvGrpSpPr>
          <p:cNvPr id="51" name="组合 50"/>
          <p:cNvGrpSpPr/>
          <p:nvPr/>
        </p:nvGrpSpPr>
        <p:grpSpPr>
          <a:xfrm>
            <a:off x="1658611" y="5072291"/>
            <a:ext cx="557051" cy="557051"/>
            <a:chOff x="304800" y="673100"/>
            <a:chExt cx="4000500" cy="4000500"/>
          </a:xfrm>
          <a:effectLst>
            <a:outerShdw blurRad="444500" dist="254000" dir="8100000" algn="tr" rotWithShape="0">
              <a:prstClr val="black">
                <a:alpha val="50000"/>
              </a:prstClr>
            </a:outerShdw>
          </a:effectLst>
        </p:grpSpPr>
        <p:sp>
          <p:nvSpPr>
            <p:cNvPr id="52" name="同心圆 51"/>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600" b="0" i="0" u="none" strike="noStrike" kern="0" cap="none" spc="0" normalizeH="0" baseline="0" noProof="0">
                <a:ln>
                  <a:noFill/>
                </a:ln>
                <a:solidFill>
                  <a:srgbClr val="C00000"/>
                </a:solidFill>
                <a:effectLst/>
                <a:uLnTx/>
                <a:uFillTx/>
                <a:latin typeface="Calibri"/>
                <a:ea typeface="微软雅黑"/>
                <a:cs typeface="+mn-ea"/>
                <a:sym typeface="+mn-lt"/>
              </a:endParaRPr>
            </a:p>
          </p:txBody>
        </p:sp>
        <p:sp>
          <p:nvSpPr>
            <p:cNvPr id="53" name="椭圆 52"/>
            <p:cNvSpPr/>
            <p:nvPr/>
          </p:nvSpPr>
          <p:spPr>
            <a:xfrm>
              <a:off x="392112" y="760412"/>
              <a:ext cx="3825874" cy="3825874"/>
            </a:xfrm>
            <a:prstGeom prst="ellipse">
              <a:avLst/>
            </a:prstGeom>
            <a:solidFill>
              <a:srgbClr val="C00000"/>
            </a:soli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3600" b="0" i="0" u="none" strike="noStrike" kern="0" cap="none" spc="0" normalizeH="0" baseline="0" noProof="0" dirty="0">
                  <a:ln>
                    <a:noFill/>
                  </a:ln>
                  <a:solidFill>
                    <a:srgbClr val="FFFFFF"/>
                  </a:solidFill>
                  <a:effectLst/>
                  <a:uLnTx/>
                  <a:uFillTx/>
                  <a:latin typeface="Calibri"/>
                  <a:ea typeface="微软雅黑"/>
                  <a:cs typeface="+mn-ea"/>
                  <a:sym typeface="+mn-lt"/>
                </a:rPr>
                <a:t>5</a:t>
              </a:r>
              <a:endParaRPr kumimoji="0" lang="zh-CN" altLang="en-US" sz="36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54" name="组合 53"/>
          <p:cNvGrpSpPr/>
          <p:nvPr/>
        </p:nvGrpSpPr>
        <p:grpSpPr>
          <a:xfrm>
            <a:off x="3589421" y="385489"/>
            <a:ext cx="5013158" cy="919387"/>
            <a:chOff x="3589421" y="385489"/>
            <a:chExt cx="5013158" cy="919387"/>
          </a:xfrm>
        </p:grpSpPr>
        <p:sp>
          <p:nvSpPr>
            <p:cNvPr id="55"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56" name="直接连接符 55"/>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57" name="矩形 56"/>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50251057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4000">
                                          <p:cBhvr additive="base">
                                            <p:cTn id="7" dur="750" fill="hold"/>
                                            <p:tgtEl>
                                              <p:spTgt spid="54"/>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15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fill="hold"/>
                                            <p:tgtEl>
                                              <p:spTgt spid="45"/>
                                            </p:tgtEl>
                                            <p:attrNameLst>
                                              <p:attrName>ppt_x</p:attrName>
                                            </p:attrNameLst>
                                          </p:cBhvr>
                                          <p:tavLst>
                                            <p:tav tm="0">
                                              <p:val>
                                                <p:strVal val="#ppt_x"/>
                                              </p:val>
                                            </p:tav>
                                            <p:tav tm="100000">
                                              <p:val>
                                                <p:strVal val="#ppt_x"/>
                                              </p:val>
                                            </p:tav>
                                          </p:tavLst>
                                        </p:anim>
                                        <p:anim calcmode="lin" valueType="num">
                                          <p:cBhvr additive="base">
                                            <p:cTn id="21" dur="500" fill="hold"/>
                                            <p:tgtEl>
                                              <p:spTgt spid="4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45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ppt_x"/>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60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1850"/>
                                </p:stCondLst>
                                <p:childTnLst>
                                  <p:par>
                                    <p:cTn id="31" presetID="1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p:tgtEl>
                                              <p:spTgt spid="34"/>
                                            </p:tgtEl>
                                            <p:attrNameLst>
                                              <p:attrName>ppt_x</p:attrName>
                                            </p:attrNameLst>
                                          </p:cBhvr>
                                          <p:tavLst>
                                            <p:tav tm="0">
                                              <p:val>
                                                <p:strVal val="#ppt_x-#ppt_w*1.125000"/>
                                              </p:val>
                                            </p:tav>
                                            <p:tav tm="100000">
                                              <p:val>
                                                <p:strVal val="#ppt_x"/>
                                              </p:val>
                                            </p:tav>
                                          </p:tavLst>
                                        </p:anim>
                                        <p:animEffect transition="in" filter="wipe(right)">
                                          <p:cBhvr>
                                            <p:cTn id="34" dur="500"/>
                                            <p:tgtEl>
                                              <p:spTgt spid="34"/>
                                            </p:tgtEl>
                                          </p:cBhvr>
                                        </p:animEffect>
                                      </p:childTnLst>
                                    </p:cTn>
                                  </p:par>
                                  <p:par>
                                    <p:cTn id="35" presetID="12" presetClass="entr" presetSubtype="8" fill="hold" grpId="0" nodeType="withEffect">
                                      <p:stCondLst>
                                        <p:cond delay="1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p:tgtEl>
                                              <p:spTgt spid="38"/>
                                            </p:tgtEl>
                                            <p:attrNameLst>
                                              <p:attrName>ppt_x</p:attrName>
                                            </p:attrNameLst>
                                          </p:cBhvr>
                                          <p:tavLst>
                                            <p:tav tm="0">
                                              <p:val>
                                                <p:strVal val="#ppt_x-#ppt_w*1.125000"/>
                                              </p:val>
                                            </p:tav>
                                            <p:tav tm="100000">
                                              <p:val>
                                                <p:strVal val="#ppt_x"/>
                                              </p:val>
                                            </p:tav>
                                          </p:tavLst>
                                        </p:anim>
                                        <p:animEffect transition="in" filter="wipe(right)">
                                          <p:cBhvr>
                                            <p:cTn id="38" dur="500"/>
                                            <p:tgtEl>
                                              <p:spTgt spid="38"/>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p:tgtEl>
                                              <p:spTgt spid="39"/>
                                            </p:tgtEl>
                                            <p:attrNameLst>
                                              <p:attrName>ppt_x</p:attrName>
                                            </p:attrNameLst>
                                          </p:cBhvr>
                                          <p:tavLst>
                                            <p:tav tm="0">
                                              <p:val>
                                                <p:strVal val="#ppt_x-#ppt_w*1.125000"/>
                                              </p:val>
                                            </p:tav>
                                            <p:tav tm="100000">
                                              <p:val>
                                                <p:strVal val="#ppt_x"/>
                                              </p:val>
                                            </p:tav>
                                          </p:tavLst>
                                        </p:anim>
                                        <p:animEffect transition="in" filter="wipe(right)">
                                          <p:cBhvr>
                                            <p:cTn id="42" dur="500"/>
                                            <p:tgtEl>
                                              <p:spTgt spid="3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p:tgtEl>
                                              <p:spTgt spid="40"/>
                                            </p:tgtEl>
                                            <p:attrNameLst>
                                              <p:attrName>ppt_x</p:attrName>
                                            </p:attrNameLst>
                                          </p:cBhvr>
                                          <p:tavLst>
                                            <p:tav tm="0">
                                              <p:val>
                                                <p:strVal val="#ppt_x-#ppt_w*1.125000"/>
                                              </p:val>
                                            </p:tav>
                                            <p:tav tm="100000">
                                              <p:val>
                                                <p:strVal val="#ppt_x"/>
                                              </p:val>
                                            </p:tav>
                                          </p:tavLst>
                                        </p:anim>
                                        <p:animEffect transition="in" filter="wipe(right)">
                                          <p:cBhvr>
                                            <p:cTn id="46" dur="500"/>
                                            <p:tgtEl>
                                              <p:spTgt spid="40"/>
                                            </p:tgtEl>
                                          </p:cBhvr>
                                        </p:animEffect>
                                      </p:childTnLst>
                                    </p:cTn>
                                  </p:par>
                                  <p:par>
                                    <p:cTn id="47" presetID="12" presetClass="entr" presetSubtype="8" fill="hold" grpId="0" nodeType="withEffect">
                                      <p:stCondLst>
                                        <p:cond delay="50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p:tgtEl>
                                              <p:spTgt spid="41"/>
                                            </p:tgtEl>
                                            <p:attrNameLst>
                                              <p:attrName>ppt_x</p:attrName>
                                            </p:attrNameLst>
                                          </p:cBhvr>
                                          <p:tavLst>
                                            <p:tav tm="0">
                                              <p:val>
                                                <p:strVal val="#ppt_x-#ppt_w*1.125000"/>
                                              </p:val>
                                            </p:tav>
                                            <p:tav tm="100000">
                                              <p:val>
                                                <p:strVal val="#ppt_x"/>
                                              </p:val>
                                            </p:tav>
                                          </p:tavLst>
                                        </p:anim>
                                        <p:animEffect transition="in" filter="wipe(right)">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39" grpId="0"/>
          <p:bldP spid="40" grpId="0"/>
          <p:bldP spid="4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ppt_x"/>
                                              </p:val>
                                            </p:tav>
                                            <p:tav tm="100000">
                                              <p:val>
                                                <p:strVal val="#ppt_x"/>
                                              </p:val>
                                            </p:tav>
                                          </p:tavLst>
                                        </p:anim>
                                        <p:anim calcmode="lin" valueType="num">
                                          <p:cBhvr additive="base">
                                            <p:cTn id="13" dur="500" fill="hold"/>
                                            <p:tgtEl>
                                              <p:spTgt spid="35"/>
                                            </p:tgtEl>
                                            <p:attrNameLst>
                                              <p:attrName>ppt_y</p:attrName>
                                            </p:attrNameLst>
                                          </p:cBhvr>
                                          <p:tavLst>
                                            <p:tav tm="0">
                                              <p:val>
                                                <p:strVal val="1+#ppt_h/2"/>
                                              </p:val>
                                            </p:tav>
                                            <p:tav tm="100000">
                                              <p:val>
                                                <p:strVal val="#ppt_y"/>
                                              </p:val>
                                            </p:tav>
                                          </p:tavLst>
                                        </p:anim>
                                      </p:childTnLst>
                                    </p:cTn>
                                  </p:par>
                                  <p:par>
                                    <p:cTn id="14" presetID="2" presetClass="entr" presetSubtype="4" fill="hold" nodeType="withEffect">
                                      <p:stCondLst>
                                        <p:cond delay="15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500" fill="hold"/>
                                            <p:tgtEl>
                                              <p:spTgt spid="42"/>
                                            </p:tgtEl>
                                            <p:attrNameLst>
                                              <p:attrName>ppt_x</p:attrName>
                                            </p:attrNameLst>
                                          </p:cBhvr>
                                          <p:tavLst>
                                            <p:tav tm="0">
                                              <p:val>
                                                <p:strVal val="#ppt_x"/>
                                              </p:val>
                                            </p:tav>
                                            <p:tav tm="100000">
                                              <p:val>
                                                <p:strVal val="#ppt_x"/>
                                              </p:val>
                                            </p:tav>
                                          </p:tavLst>
                                        </p:anim>
                                        <p:anim calcmode="lin" valueType="num">
                                          <p:cBhvr additive="base">
                                            <p:cTn id="17" dur="500" fill="hold"/>
                                            <p:tgtEl>
                                              <p:spTgt spid="42"/>
                                            </p:tgtEl>
                                            <p:attrNameLst>
                                              <p:attrName>ppt_y</p:attrName>
                                            </p:attrNameLst>
                                          </p:cBhvr>
                                          <p:tavLst>
                                            <p:tav tm="0">
                                              <p:val>
                                                <p:strVal val="1+#ppt_h/2"/>
                                              </p:val>
                                            </p:tav>
                                            <p:tav tm="100000">
                                              <p:val>
                                                <p:strVal val="#ppt_y"/>
                                              </p:val>
                                            </p:tav>
                                          </p:tavLst>
                                        </p:anim>
                                      </p:childTnLst>
                                    </p:cTn>
                                  </p:par>
                                  <p:par>
                                    <p:cTn id="18" presetID="2" presetClass="entr" presetSubtype="4" fill="hold" nodeType="withEffect">
                                      <p:stCondLst>
                                        <p:cond delay="300"/>
                                      </p:stCondLst>
                                      <p:childTnLst>
                                        <p:set>
                                          <p:cBhvr>
                                            <p:cTn id="19" dur="1" fill="hold">
                                              <p:stCondLst>
                                                <p:cond delay="0"/>
                                              </p:stCondLst>
                                            </p:cTn>
                                            <p:tgtEl>
                                              <p:spTgt spid="45"/>
                                            </p:tgtEl>
                                            <p:attrNameLst>
                                              <p:attrName>style.visibility</p:attrName>
                                            </p:attrNameLst>
                                          </p:cBhvr>
                                          <p:to>
                                            <p:strVal val="visible"/>
                                          </p:to>
                                        </p:set>
                                        <p:anim calcmode="lin" valueType="num">
                                          <p:cBhvr additive="base">
                                            <p:cTn id="20" dur="500" fill="hold"/>
                                            <p:tgtEl>
                                              <p:spTgt spid="45"/>
                                            </p:tgtEl>
                                            <p:attrNameLst>
                                              <p:attrName>ppt_x</p:attrName>
                                            </p:attrNameLst>
                                          </p:cBhvr>
                                          <p:tavLst>
                                            <p:tav tm="0">
                                              <p:val>
                                                <p:strVal val="#ppt_x"/>
                                              </p:val>
                                            </p:tav>
                                            <p:tav tm="100000">
                                              <p:val>
                                                <p:strVal val="#ppt_x"/>
                                              </p:val>
                                            </p:tav>
                                          </p:tavLst>
                                        </p:anim>
                                        <p:anim calcmode="lin" valueType="num">
                                          <p:cBhvr additive="base">
                                            <p:cTn id="21" dur="500" fill="hold"/>
                                            <p:tgtEl>
                                              <p:spTgt spid="45"/>
                                            </p:tgtEl>
                                            <p:attrNameLst>
                                              <p:attrName>ppt_y</p:attrName>
                                            </p:attrNameLst>
                                          </p:cBhvr>
                                          <p:tavLst>
                                            <p:tav tm="0">
                                              <p:val>
                                                <p:strVal val="1+#ppt_h/2"/>
                                              </p:val>
                                            </p:tav>
                                            <p:tav tm="100000">
                                              <p:val>
                                                <p:strVal val="#ppt_y"/>
                                              </p:val>
                                            </p:tav>
                                          </p:tavLst>
                                        </p:anim>
                                      </p:childTnLst>
                                    </p:cTn>
                                  </p:par>
                                  <p:par>
                                    <p:cTn id="22" presetID="2" presetClass="entr" presetSubtype="4" fill="hold" nodeType="withEffect">
                                      <p:stCondLst>
                                        <p:cond delay="450"/>
                                      </p:stCondLst>
                                      <p:childTnLst>
                                        <p:set>
                                          <p:cBhvr>
                                            <p:cTn id="23" dur="1" fill="hold">
                                              <p:stCondLst>
                                                <p:cond delay="0"/>
                                              </p:stCondLst>
                                            </p:cTn>
                                            <p:tgtEl>
                                              <p:spTgt spid="48"/>
                                            </p:tgtEl>
                                            <p:attrNameLst>
                                              <p:attrName>style.visibility</p:attrName>
                                            </p:attrNameLst>
                                          </p:cBhvr>
                                          <p:to>
                                            <p:strVal val="visible"/>
                                          </p:to>
                                        </p:set>
                                        <p:anim calcmode="lin" valueType="num">
                                          <p:cBhvr additive="base">
                                            <p:cTn id="24" dur="500" fill="hold"/>
                                            <p:tgtEl>
                                              <p:spTgt spid="48"/>
                                            </p:tgtEl>
                                            <p:attrNameLst>
                                              <p:attrName>ppt_x</p:attrName>
                                            </p:attrNameLst>
                                          </p:cBhvr>
                                          <p:tavLst>
                                            <p:tav tm="0">
                                              <p:val>
                                                <p:strVal val="#ppt_x"/>
                                              </p:val>
                                            </p:tav>
                                            <p:tav tm="100000">
                                              <p:val>
                                                <p:strVal val="#ppt_x"/>
                                              </p:val>
                                            </p:tav>
                                          </p:tavLst>
                                        </p:anim>
                                        <p:anim calcmode="lin" valueType="num">
                                          <p:cBhvr additive="base">
                                            <p:cTn id="25" dur="500" fill="hold"/>
                                            <p:tgtEl>
                                              <p:spTgt spid="48"/>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600"/>
                                      </p:stCondLst>
                                      <p:childTnLst>
                                        <p:set>
                                          <p:cBhvr>
                                            <p:cTn id="27" dur="1" fill="hold">
                                              <p:stCondLst>
                                                <p:cond delay="0"/>
                                              </p:stCondLst>
                                            </p:cTn>
                                            <p:tgtEl>
                                              <p:spTgt spid="51"/>
                                            </p:tgtEl>
                                            <p:attrNameLst>
                                              <p:attrName>style.visibility</p:attrName>
                                            </p:attrNameLst>
                                          </p:cBhvr>
                                          <p:to>
                                            <p:strVal val="visible"/>
                                          </p:to>
                                        </p:set>
                                        <p:anim calcmode="lin" valueType="num">
                                          <p:cBhvr additive="base">
                                            <p:cTn id="28" dur="500" fill="hold"/>
                                            <p:tgtEl>
                                              <p:spTgt spid="51"/>
                                            </p:tgtEl>
                                            <p:attrNameLst>
                                              <p:attrName>ppt_x</p:attrName>
                                            </p:attrNameLst>
                                          </p:cBhvr>
                                          <p:tavLst>
                                            <p:tav tm="0">
                                              <p:val>
                                                <p:strVal val="#ppt_x"/>
                                              </p:val>
                                            </p:tav>
                                            <p:tav tm="100000">
                                              <p:val>
                                                <p:strVal val="#ppt_x"/>
                                              </p:val>
                                            </p:tav>
                                          </p:tavLst>
                                        </p:anim>
                                        <p:anim calcmode="lin" valueType="num">
                                          <p:cBhvr additive="base">
                                            <p:cTn id="29" dur="500" fill="hold"/>
                                            <p:tgtEl>
                                              <p:spTgt spid="51"/>
                                            </p:tgtEl>
                                            <p:attrNameLst>
                                              <p:attrName>ppt_y</p:attrName>
                                            </p:attrNameLst>
                                          </p:cBhvr>
                                          <p:tavLst>
                                            <p:tav tm="0">
                                              <p:val>
                                                <p:strVal val="1+#ppt_h/2"/>
                                              </p:val>
                                            </p:tav>
                                            <p:tav tm="100000">
                                              <p:val>
                                                <p:strVal val="#ppt_y"/>
                                              </p:val>
                                            </p:tav>
                                          </p:tavLst>
                                        </p:anim>
                                      </p:childTnLst>
                                    </p:cTn>
                                  </p:par>
                                </p:childTnLst>
                              </p:cTn>
                            </p:par>
                            <p:par>
                              <p:cTn id="30" fill="hold">
                                <p:stCondLst>
                                  <p:cond delay="1850"/>
                                </p:stCondLst>
                                <p:childTnLst>
                                  <p:par>
                                    <p:cTn id="31" presetID="12" presetClass="entr" presetSubtype="8" fill="hold" grpId="0" nodeType="afterEffect">
                                      <p:stCondLst>
                                        <p:cond delay="0"/>
                                      </p:stCondLst>
                                      <p:childTnLst>
                                        <p:set>
                                          <p:cBhvr>
                                            <p:cTn id="32" dur="1" fill="hold">
                                              <p:stCondLst>
                                                <p:cond delay="0"/>
                                              </p:stCondLst>
                                            </p:cTn>
                                            <p:tgtEl>
                                              <p:spTgt spid="34"/>
                                            </p:tgtEl>
                                            <p:attrNameLst>
                                              <p:attrName>style.visibility</p:attrName>
                                            </p:attrNameLst>
                                          </p:cBhvr>
                                          <p:to>
                                            <p:strVal val="visible"/>
                                          </p:to>
                                        </p:set>
                                        <p:anim calcmode="lin" valueType="num">
                                          <p:cBhvr additive="base">
                                            <p:cTn id="33" dur="500"/>
                                            <p:tgtEl>
                                              <p:spTgt spid="34"/>
                                            </p:tgtEl>
                                            <p:attrNameLst>
                                              <p:attrName>ppt_x</p:attrName>
                                            </p:attrNameLst>
                                          </p:cBhvr>
                                          <p:tavLst>
                                            <p:tav tm="0">
                                              <p:val>
                                                <p:strVal val="#ppt_x-#ppt_w*1.125000"/>
                                              </p:val>
                                            </p:tav>
                                            <p:tav tm="100000">
                                              <p:val>
                                                <p:strVal val="#ppt_x"/>
                                              </p:val>
                                            </p:tav>
                                          </p:tavLst>
                                        </p:anim>
                                        <p:animEffect transition="in" filter="wipe(right)">
                                          <p:cBhvr>
                                            <p:cTn id="34" dur="500"/>
                                            <p:tgtEl>
                                              <p:spTgt spid="34"/>
                                            </p:tgtEl>
                                          </p:cBhvr>
                                        </p:animEffect>
                                      </p:childTnLst>
                                    </p:cTn>
                                  </p:par>
                                  <p:par>
                                    <p:cTn id="35" presetID="12" presetClass="entr" presetSubtype="8" fill="hold" grpId="0" nodeType="withEffect">
                                      <p:stCondLst>
                                        <p:cond delay="10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p:tgtEl>
                                              <p:spTgt spid="38"/>
                                            </p:tgtEl>
                                            <p:attrNameLst>
                                              <p:attrName>ppt_x</p:attrName>
                                            </p:attrNameLst>
                                          </p:cBhvr>
                                          <p:tavLst>
                                            <p:tav tm="0">
                                              <p:val>
                                                <p:strVal val="#ppt_x-#ppt_w*1.125000"/>
                                              </p:val>
                                            </p:tav>
                                            <p:tav tm="100000">
                                              <p:val>
                                                <p:strVal val="#ppt_x"/>
                                              </p:val>
                                            </p:tav>
                                          </p:tavLst>
                                        </p:anim>
                                        <p:animEffect transition="in" filter="wipe(right)">
                                          <p:cBhvr>
                                            <p:cTn id="38" dur="500"/>
                                            <p:tgtEl>
                                              <p:spTgt spid="38"/>
                                            </p:tgtEl>
                                          </p:cBhvr>
                                        </p:animEffect>
                                      </p:childTnLst>
                                    </p:cTn>
                                  </p:par>
                                  <p:par>
                                    <p:cTn id="39" presetID="12" presetClass="entr" presetSubtype="8" fill="hold" grpId="0" nodeType="withEffect">
                                      <p:stCondLst>
                                        <p:cond delay="2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p:tgtEl>
                                              <p:spTgt spid="39"/>
                                            </p:tgtEl>
                                            <p:attrNameLst>
                                              <p:attrName>ppt_x</p:attrName>
                                            </p:attrNameLst>
                                          </p:cBhvr>
                                          <p:tavLst>
                                            <p:tav tm="0">
                                              <p:val>
                                                <p:strVal val="#ppt_x-#ppt_w*1.125000"/>
                                              </p:val>
                                            </p:tav>
                                            <p:tav tm="100000">
                                              <p:val>
                                                <p:strVal val="#ppt_x"/>
                                              </p:val>
                                            </p:tav>
                                          </p:tavLst>
                                        </p:anim>
                                        <p:animEffect transition="in" filter="wipe(right)">
                                          <p:cBhvr>
                                            <p:cTn id="42" dur="500"/>
                                            <p:tgtEl>
                                              <p:spTgt spid="39"/>
                                            </p:tgtEl>
                                          </p:cBhvr>
                                        </p:animEffect>
                                      </p:childTnLst>
                                    </p:cTn>
                                  </p:par>
                                  <p:par>
                                    <p:cTn id="43" presetID="12" presetClass="entr" presetSubtype="8" fill="hold" grpId="0" nodeType="withEffect">
                                      <p:stCondLst>
                                        <p:cond delay="400"/>
                                      </p:stCondLst>
                                      <p:childTnLst>
                                        <p:set>
                                          <p:cBhvr>
                                            <p:cTn id="44" dur="1" fill="hold">
                                              <p:stCondLst>
                                                <p:cond delay="0"/>
                                              </p:stCondLst>
                                            </p:cTn>
                                            <p:tgtEl>
                                              <p:spTgt spid="40"/>
                                            </p:tgtEl>
                                            <p:attrNameLst>
                                              <p:attrName>style.visibility</p:attrName>
                                            </p:attrNameLst>
                                          </p:cBhvr>
                                          <p:to>
                                            <p:strVal val="visible"/>
                                          </p:to>
                                        </p:set>
                                        <p:anim calcmode="lin" valueType="num">
                                          <p:cBhvr additive="base">
                                            <p:cTn id="45" dur="500"/>
                                            <p:tgtEl>
                                              <p:spTgt spid="40"/>
                                            </p:tgtEl>
                                            <p:attrNameLst>
                                              <p:attrName>ppt_x</p:attrName>
                                            </p:attrNameLst>
                                          </p:cBhvr>
                                          <p:tavLst>
                                            <p:tav tm="0">
                                              <p:val>
                                                <p:strVal val="#ppt_x-#ppt_w*1.125000"/>
                                              </p:val>
                                            </p:tav>
                                            <p:tav tm="100000">
                                              <p:val>
                                                <p:strVal val="#ppt_x"/>
                                              </p:val>
                                            </p:tav>
                                          </p:tavLst>
                                        </p:anim>
                                        <p:animEffect transition="in" filter="wipe(right)">
                                          <p:cBhvr>
                                            <p:cTn id="46" dur="500"/>
                                            <p:tgtEl>
                                              <p:spTgt spid="40"/>
                                            </p:tgtEl>
                                          </p:cBhvr>
                                        </p:animEffect>
                                      </p:childTnLst>
                                    </p:cTn>
                                  </p:par>
                                  <p:par>
                                    <p:cTn id="47" presetID="12" presetClass="entr" presetSubtype="8" fill="hold" grpId="0" nodeType="withEffect">
                                      <p:stCondLst>
                                        <p:cond delay="50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p:tgtEl>
                                              <p:spTgt spid="41"/>
                                            </p:tgtEl>
                                            <p:attrNameLst>
                                              <p:attrName>ppt_x</p:attrName>
                                            </p:attrNameLst>
                                          </p:cBhvr>
                                          <p:tavLst>
                                            <p:tav tm="0">
                                              <p:val>
                                                <p:strVal val="#ppt_x-#ppt_w*1.125000"/>
                                              </p:val>
                                            </p:tav>
                                            <p:tav tm="100000">
                                              <p:val>
                                                <p:strVal val="#ppt_x"/>
                                              </p:val>
                                            </p:tav>
                                          </p:tavLst>
                                        </p:anim>
                                        <p:animEffect transition="in" filter="wipe(right)">
                                          <p:cBhvr>
                                            <p:cTn id="50"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39" grpId="0"/>
          <p:bldP spid="40" grpId="0"/>
          <p:bldP spid="41"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21"/>
          <p:cNvSpPr/>
          <p:nvPr/>
        </p:nvSpPr>
        <p:spPr>
          <a:xfrm>
            <a:off x="609601" y="2209987"/>
            <a:ext cx="2641600" cy="1224173"/>
          </a:xfrm>
          <a:prstGeom prst="rect">
            <a:avLst/>
          </a:prstGeom>
        </p:spPr>
        <p:txBody>
          <a:bodyPr wrap="square" lIns="121913" tIns="60956" rIns="121913" bIns="60956">
            <a:spAutoFit/>
          </a:bodyPr>
          <a:lstStyle/>
          <a:p>
            <a:pPr algn="r" defTabSz="967527" fontAlgn="auto">
              <a:lnSpc>
                <a:spcPct val="130000"/>
              </a:lnSpc>
              <a:spcBef>
                <a:spcPts val="0"/>
              </a:spcBef>
              <a:spcAft>
                <a:spcPts val="0"/>
              </a:spcAft>
              <a:defRPr/>
            </a:pPr>
            <a:r>
              <a:rPr lang="zh-CN" altLang="en-US" sz="1376" kern="0" dirty="0">
                <a:solidFill>
                  <a:schemeClr val="bg1">
                    <a:lumMod val="75000"/>
                    <a:lumOff val="25000"/>
                  </a:schemeClr>
                </a:solidFill>
                <a:latin typeface="微软雅黑" pitchFamily="34" charset="-122"/>
                <a:ea typeface="微软雅黑" pitchFamily="34" charset="-122"/>
              </a:rPr>
              <a:t>此处添加详细文本描述，建议与标题相关并符合整体语言风格，语言描述尽量简洁生动。尽量将每页幻灯片</a:t>
            </a:r>
            <a:endParaRPr lang="ms-MY" sz="1376" kern="0" dirty="0">
              <a:solidFill>
                <a:schemeClr val="bg1">
                  <a:lumMod val="75000"/>
                  <a:lumOff val="25000"/>
                </a:schemeClr>
              </a:solidFill>
              <a:latin typeface="微软雅黑" pitchFamily="34" charset="-122"/>
              <a:ea typeface="微软雅黑"/>
            </a:endParaRPr>
          </a:p>
        </p:txBody>
      </p:sp>
      <p:sp>
        <p:nvSpPr>
          <p:cNvPr id="46" name="Rectangle 22"/>
          <p:cNvSpPr/>
          <p:nvPr/>
        </p:nvSpPr>
        <p:spPr>
          <a:xfrm>
            <a:off x="6604001" y="2209987"/>
            <a:ext cx="2641600" cy="1224173"/>
          </a:xfrm>
          <a:prstGeom prst="rect">
            <a:avLst/>
          </a:prstGeom>
        </p:spPr>
        <p:txBody>
          <a:bodyPr wrap="square" lIns="121913" tIns="60956" rIns="121913" bIns="60956">
            <a:spAutoFit/>
          </a:bodyPr>
          <a:lstStyle/>
          <a:p>
            <a:pPr algn="r" defTabSz="967527" fontAlgn="auto">
              <a:lnSpc>
                <a:spcPct val="130000"/>
              </a:lnSpc>
              <a:spcBef>
                <a:spcPts val="0"/>
              </a:spcBef>
              <a:spcAft>
                <a:spcPts val="0"/>
              </a:spcAft>
              <a:defRPr/>
            </a:pPr>
            <a:r>
              <a:rPr lang="zh-CN" altLang="en-US" sz="1376" kern="0" dirty="0">
                <a:solidFill>
                  <a:schemeClr val="bg1">
                    <a:lumMod val="75000"/>
                    <a:lumOff val="25000"/>
                  </a:schemeClr>
                </a:solidFill>
                <a:latin typeface="微软雅黑" pitchFamily="34" charset="-122"/>
                <a:ea typeface="微软雅黑" pitchFamily="34" charset="-122"/>
              </a:rPr>
              <a:t>此处添加详细文本描述，建议与标题相关并符合整体语言风格，语言描述尽量简洁生动。尽量将每页幻灯片</a:t>
            </a:r>
            <a:endParaRPr lang="ms-MY" sz="1376" kern="0" dirty="0">
              <a:solidFill>
                <a:schemeClr val="bg1">
                  <a:lumMod val="75000"/>
                  <a:lumOff val="25000"/>
                </a:schemeClr>
              </a:solidFill>
              <a:latin typeface="微软雅黑" pitchFamily="34" charset="-122"/>
              <a:ea typeface="微软雅黑"/>
            </a:endParaRPr>
          </a:p>
        </p:txBody>
      </p:sp>
      <p:sp>
        <p:nvSpPr>
          <p:cNvPr id="47" name="Rectangle 23"/>
          <p:cNvSpPr/>
          <p:nvPr/>
        </p:nvSpPr>
        <p:spPr>
          <a:xfrm>
            <a:off x="2946400" y="4343261"/>
            <a:ext cx="2641600" cy="1224173"/>
          </a:xfrm>
          <a:prstGeom prst="rect">
            <a:avLst/>
          </a:prstGeom>
        </p:spPr>
        <p:txBody>
          <a:bodyPr wrap="square" lIns="121913" tIns="60956" rIns="121913" bIns="60956">
            <a:spAutoFit/>
          </a:bodyPr>
          <a:lstStyle/>
          <a:p>
            <a:pPr defTabSz="967527" fontAlgn="auto">
              <a:lnSpc>
                <a:spcPct val="130000"/>
              </a:lnSpc>
              <a:spcBef>
                <a:spcPts val="0"/>
              </a:spcBef>
              <a:spcAft>
                <a:spcPts val="0"/>
              </a:spcAft>
              <a:defRPr/>
            </a:pPr>
            <a:r>
              <a:rPr lang="zh-CN" altLang="en-US" sz="1376" kern="0" dirty="0">
                <a:solidFill>
                  <a:schemeClr val="bg1">
                    <a:lumMod val="75000"/>
                    <a:lumOff val="25000"/>
                  </a:schemeClr>
                </a:solidFill>
                <a:latin typeface="微软雅黑" pitchFamily="34" charset="-122"/>
                <a:ea typeface="微软雅黑" pitchFamily="34" charset="-122"/>
              </a:rPr>
              <a:t>此处添加详细文本描述，建议与标题相关并符合整体语言风格，语言描述尽量简洁生动。尽量将每页幻灯片</a:t>
            </a:r>
            <a:endParaRPr lang="ms-MY" sz="1376" kern="0" dirty="0">
              <a:solidFill>
                <a:schemeClr val="bg1">
                  <a:lumMod val="75000"/>
                  <a:lumOff val="25000"/>
                </a:schemeClr>
              </a:solidFill>
              <a:latin typeface="微软雅黑" pitchFamily="34" charset="-122"/>
              <a:ea typeface="微软雅黑"/>
            </a:endParaRPr>
          </a:p>
        </p:txBody>
      </p:sp>
      <p:sp>
        <p:nvSpPr>
          <p:cNvPr id="48" name="Rectangle 24"/>
          <p:cNvSpPr/>
          <p:nvPr/>
        </p:nvSpPr>
        <p:spPr>
          <a:xfrm>
            <a:off x="9042400" y="4343261"/>
            <a:ext cx="2540000" cy="1197371"/>
          </a:xfrm>
          <a:prstGeom prst="rect">
            <a:avLst/>
          </a:prstGeom>
        </p:spPr>
        <p:txBody>
          <a:bodyPr wrap="square" lIns="121913" tIns="60956" rIns="121913" bIns="60956">
            <a:spAutoFit/>
          </a:bodyPr>
          <a:lstStyle/>
          <a:p>
            <a:pPr defTabSz="967527" fontAlgn="auto">
              <a:lnSpc>
                <a:spcPct val="130000"/>
              </a:lnSpc>
              <a:spcBef>
                <a:spcPts val="0"/>
              </a:spcBef>
              <a:spcAft>
                <a:spcPts val="0"/>
              </a:spcAft>
              <a:defRPr/>
            </a:pPr>
            <a:r>
              <a:rPr lang="zh-CN" altLang="en-US" sz="1376" kern="0" dirty="0">
                <a:solidFill>
                  <a:schemeClr val="bg1">
                    <a:lumMod val="75000"/>
                    <a:lumOff val="25000"/>
                  </a:schemeClr>
                </a:solidFill>
                <a:latin typeface="微软雅黑" pitchFamily="34" charset="-122"/>
                <a:ea typeface="微软雅黑" pitchFamily="34" charset="-122"/>
              </a:rPr>
              <a:t>此处添加详细文本描述，建议与标题相关并符合整体语言风格，语言描述尽量简洁生动。尽量将每页幻灯片</a:t>
            </a:r>
            <a:endParaRPr lang="ms-MY" sz="1376" kern="0" dirty="0">
              <a:solidFill>
                <a:schemeClr val="bg1">
                  <a:lumMod val="75000"/>
                  <a:lumOff val="25000"/>
                </a:schemeClr>
              </a:solidFill>
              <a:latin typeface="微软雅黑" pitchFamily="34" charset="-122"/>
              <a:ea typeface="微软雅黑"/>
            </a:endParaRPr>
          </a:p>
        </p:txBody>
      </p:sp>
      <p:grpSp>
        <p:nvGrpSpPr>
          <p:cNvPr id="49" name="Group 47"/>
          <p:cNvGrpSpPr/>
          <p:nvPr/>
        </p:nvGrpSpPr>
        <p:grpSpPr>
          <a:xfrm>
            <a:off x="3317075" y="1861059"/>
            <a:ext cx="2435812" cy="2094642"/>
            <a:chOff x="2487805" y="1395614"/>
            <a:chExt cx="1826859" cy="1571222"/>
          </a:xfrm>
        </p:grpSpPr>
        <p:grpSp>
          <p:nvGrpSpPr>
            <p:cNvPr id="50" name="Group 32"/>
            <p:cNvGrpSpPr/>
            <p:nvPr/>
          </p:nvGrpSpPr>
          <p:grpSpPr>
            <a:xfrm>
              <a:off x="2487805" y="1395614"/>
              <a:ext cx="1826859" cy="1571222"/>
              <a:chOff x="2487805" y="1395614"/>
              <a:chExt cx="1826859" cy="1571222"/>
            </a:xfrm>
          </p:grpSpPr>
          <p:sp>
            <p:nvSpPr>
              <p:cNvPr id="55" name="Oval 9"/>
              <p:cNvSpPr/>
              <p:nvPr/>
            </p:nvSpPr>
            <p:spPr>
              <a:xfrm>
                <a:off x="2667000" y="1395614"/>
                <a:ext cx="1647664" cy="1571222"/>
              </a:xfrm>
              <a:prstGeom prst="ellipse">
                <a:avLst/>
              </a:prstGeom>
              <a:solidFill>
                <a:srgbClr val="C00000"/>
              </a:solidFill>
              <a:ln w="25400" cap="flat" cmpd="sng" algn="ctr">
                <a:no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sp>
            <p:nvSpPr>
              <p:cNvPr id="56" name="Oval 5"/>
              <p:cNvSpPr/>
              <p:nvPr/>
            </p:nvSpPr>
            <p:spPr>
              <a:xfrm>
                <a:off x="2487805" y="1962150"/>
                <a:ext cx="440868" cy="440868"/>
              </a:xfrm>
              <a:prstGeom prst="ellipse">
                <a:avLst/>
              </a:prstGeom>
              <a:solidFill>
                <a:srgbClr val="C00000"/>
              </a:solidFill>
              <a:ln w="38100" cap="flat" cmpd="sng" algn="ctr">
                <a:solidFill>
                  <a:sysClr val="window" lastClr="FFFFFF"/>
                </a:solid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grpSp>
        <p:grpSp>
          <p:nvGrpSpPr>
            <p:cNvPr id="51" name="Group 18"/>
            <p:cNvGrpSpPr/>
            <p:nvPr/>
          </p:nvGrpSpPr>
          <p:grpSpPr>
            <a:xfrm>
              <a:off x="3267428" y="1885950"/>
              <a:ext cx="514414" cy="546866"/>
              <a:chOff x="7534641" y="4005262"/>
              <a:chExt cx="470389" cy="500064"/>
            </a:xfrm>
            <a:solidFill>
              <a:sysClr val="window" lastClr="FFFFFF"/>
            </a:solidFill>
          </p:grpSpPr>
          <p:sp>
            <p:nvSpPr>
              <p:cNvPr id="52" name="AutoShape 56"/>
              <p:cNvSpPr>
                <a:spLocks/>
              </p:cNvSpPr>
              <p:nvPr/>
            </p:nvSpPr>
            <p:spPr bwMode="auto">
              <a:xfrm>
                <a:off x="7534641" y="4005262"/>
                <a:ext cx="156430"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sp>
            <p:nvSpPr>
              <p:cNvPr id="53" name="AutoShape 57"/>
              <p:cNvSpPr>
                <a:spLocks/>
              </p:cNvSpPr>
              <p:nvPr/>
            </p:nvSpPr>
            <p:spPr bwMode="auto">
              <a:xfrm>
                <a:off x="7848600" y="4005262"/>
                <a:ext cx="156430"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7316"/>
                    </a:moveTo>
                    <a:cubicBezTo>
                      <a:pt x="16954" y="7352"/>
                      <a:pt x="16923" y="7387"/>
                      <a:pt x="16883" y="7423"/>
                    </a:cubicBezTo>
                    <a:cubicBezTo>
                      <a:pt x="16677" y="7601"/>
                      <a:pt x="16414" y="7770"/>
                      <a:pt x="16066" y="7920"/>
                    </a:cubicBezTo>
                    <a:cubicBezTo>
                      <a:pt x="16057" y="7924"/>
                      <a:pt x="16044" y="7927"/>
                      <a:pt x="16038" y="7931"/>
                    </a:cubicBezTo>
                    <a:cubicBezTo>
                      <a:pt x="15662" y="8092"/>
                      <a:pt x="15214" y="8234"/>
                      <a:pt x="14705" y="8354"/>
                    </a:cubicBezTo>
                    <a:cubicBezTo>
                      <a:pt x="14697" y="8357"/>
                      <a:pt x="14692" y="8358"/>
                      <a:pt x="14686" y="8359"/>
                    </a:cubicBezTo>
                    <a:cubicBezTo>
                      <a:pt x="14163" y="8482"/>
                      <a:pt x="13584" y="8581"/>
                      <a:pt x="12960" y="8649"/>
                    </a:cubicBezTo>
                    <a:cubicBezTo>
                      <a:pt x="12279" y="8726"/>
                      <a:pt x="11560" y="8774"/>
                      <a:pt x="10800" y="8774"/>
                    </a:cubicBezTo>
                    <a:cubicBezTo>
                      <a:pt x="10037" y="8774"/>
                      <a:pt x="9318" y="8726"/>
                      <a:pt x="8640" y="8649"/>
                    </a:cubicBezTo>
                    <a:cubicBezTo>
                      <a:pt x="8016" y="8581"/>
                      <a:pt x="7435" y="8482"/>
                      <a:pt x="6914" y="8359"/>
                    </a:cubicBezTo>
                    <a:cubicBezTo>
                      <a:pt x="6908" y="8358"/>
                      <a:pt x="6901" y="8357"/>
                      <a:pt x="6893" y="8354"/>
                    </a:cubicBezTo>
                    <a:cubicBezTo>
                      <a:pt x="6385" y="8234"/>
                      <a:pt x="5937" y="8092"/>
                      <a:pt x="5562" y="7931"/>
                    </a:cubicBezTo>
                    <a:cubicBezTo>
                      <a:pt x="5553" y="7927"/>
                      <a:pt x="5541" y="7924"/>
                      <a:pt x="5531" y="7920"/>
                    </a:cubicBezTo>
                    <a:cubicBezTo>
                      <a:pt x="5184" y="7770"/>
                      <a:pt x="4921" y="7601"/>
                      <a:pt x="4715" y="7423"/>
                    </a:cubicBezTo>
                    <a:cubicBezTo>
                      <a:pt x="4676" y="7387"/>
                      <a:pt x="4644" y="7352"/>
                      <a:pt x="4612" y="7316"/>
                    </a:cubicBezTo>
                    <a:cubicBezTo>
                      <a:pt x="4437" y="7136"/>
                      <a:pt x="4320" y="6947"/>
                      <a:pt x="4320" y="6750"/>
                    </a:cubicBezTo>
                    <a:cubicBezTo>
                      <a:pt x="4320" y="6550"/>
                      <a:pt x="4437" y="6362"/>
                      <a:pt x="4612" y="6181"/>
                    </a:cubicBezTo>
                    <a:cubicBezTo>
                      <a:pt x="4644" y="6146"/>
                      <a:pt x="4676" y="6110"/>
                      <a:pt x="4715" y="6076"/>
                    </a:cubicBezTo>
                    <a:cubicBezTo>
                      <a:pt x="4921" y="5898"/>
                      <a:pt x="5184" y="5729"/>
                      <a:pt x="5531" y="5577"/>
                    </a:cubicBezTo>
                    <a:cubicBezTo>
                      <a:pt x="5541" y="5574"/>
                      <a:pt x="5553" y="5571"/>
                      <a:pt x="5562" y="5567"/>
                    </a:cubicBezTo>
                    <a:cubicBezTo>
                      <a:pt x="5937" y="5407"/>
                      <a:pt x="6385" y="5264"/>
                      <a:pt x="6893" y="5144"/>
                    </a:cubicBezTo>
                    <a:cubicBezTo>
                      <a:pt x="6901" y="5142"/>
                      <a:pt x="6908" y="5140"/>
                      <a:pt x="6914" y="5138"/>
                    </a:cubicBezTo>
                    <a:cubicBezTo>
                      <a:pt x="7435" y="5017"/>
                      <a:pt x="8016" y="4918"/>
                      <a:pt x="8640" y="4848"/>
                    </a:cubicBezTo>
                    <a:cubicBezTo>
                      <a:pt x="9318" y="4773"/>
                      <a:pt x="10037" y="4725"/>
                      <a:pt x="10800" y="4725"/>
                    </a:cubicBezTo>
                    <a:cubicBezTo>
                      <a:pt x="11560" y="4725"/>
                      <a:pt x="12279" y="4773"/>
                      <a:pt x="12960" y="4848"/>
                    </a:cubicBezTo>
                    <a:cubicBezTo>
                      <a:pt x="13584" y="4918"/>
                      <a:pt x="14163" y="5017"/>
                      <a:pt x="14686" y="5138"/>
                    </a:cubicBezTo>
                    <a:cubicBezTo>
                      <a:pt x="14692" y="5140"/>
                      <a:pt x="14697" y="5142"/>
                      <a:pt x="14705" y="5144"/>
                    </a:cubicBezTo>
                    <a:cubicBezTo>
                      <a:pt x="15214" y="5264"/>
                      <a:pt x="15662" y="5407"/>
                      <a:pt x="16038" y="5567"/>
                    </a:cubicBezTo>
                    <a:cubicBezTo>
                      <a:pt x="16044" y="5571"/>
                      <a:pt x="16057" y="5574"/>
                      <a:pt x="16066" y="5577"/>
                    </a:cubicBezTo>
                    <a:cubicBezTo>
                      <a:pt x="16414" y="5729"/>
                      <a:pt x="16677" y="5898"/>
                      <a:pt x="16883" y="6076"/>
                    </a:cubicBezTo>
                    <a:cubicBezTo>
                      <a:pt x="16923" y="6110"/>
                      <a:pt x="16954" y="6146"/>
                      <a:pt x="16988" y="6181"/>
                    </a:cubicBezTo>
                    <a:cubicBezTo>
                      <a:pt x="17161" y="6362"/>
                      <a:pt x="17280" y="6550"/>
                      <a:pt x="17280" y="6750"/>
                    </a:cubicBezTo>
                    <a:cubicBezTo>
                      <a:pt x="17280" y="6947"/>
                      <a:pt x="17161" y="7136"/>
                      <a:pt x="16988" y="7316"/>
                    </a:cubicBezTo>
                    <a:moveTo>
                      <a:pt x="12960" y="19575"/>
                    </a:moveTo>
                    <a:cubicBezTo>
                      <a:pt x="12960" y="19948"/>
                      <a:pt x="11992" y="20249"/>
                      <a:pt x="10800" y="20249"/>
                    </a:cubicBezTo>
                    <a:cubicBezTo>
                      <a:pt x="9606" y="20249"/>
                      <a:pt x="8640" y="19948"/>
                      <a:pt x="8640" y="19575"/>
                    </a:cubicBezTo>
                    <a:lnTo>
                      <a:pt x="8640" y="10056"/>
                    </a:lnTo>
                    <a:cubicBezTo>
                      <a:pt x="9338" y="10101"/>
                      <a:pt x="10059" y="10124"/>
                      <a:pt x="10800" y="10124"/>
                    </a:cubicBezTo>
                    <a:cubicBezTo>
                      <a:pt x="11541" y="10124"/>
                      <a:pt x="12262" y="10101"/>
                      <a:pt x="12960" y="10056"/>
                    </a:cubicBezTo>
                    <a:cubicBezTo>
                      <a:pt x="12960" y="10056"/>
                      <a:pt x="12960" y="19575"/>
                      <a:pt x="12960" y="19575"/>
                    </a:cubicBezTo>
                    <a:close/>
                    <a:moveTo>
                      <a:pt x="8640" y="2025"/>
                    </a:moveTo>
                    <a:cubicBezTo>
                      <a:pt x="8640" y="1651"/>
                      <a:pt x="9606" y="1350"/>
                      <a:pt x="10800" y="1350"/>
                    </a:cubicBezTo>
                    <a:cubicBezTo>
                      <a:pt x="11992" y="1350"/>
                      <a:pt x="12960" y="1651"/>
                      <a:pt x="12960" y="2025"/>
                    </a:cubicBezTo>
                    <a:lnTo>
                      <a:pt x="12960" y="3442"/>
                    </a:lnTo>
                    <a:cubicBezTo>
                      <a:pt x="12262" y="3398"/>
                      <a:pt x="11541" y="3375"/>
                      <a:pt x="10800" y="3375"/>
                    </a:cubicBezTo>
                    <a:cubicBezTo>
                      <a:pt x="10059" y="3375"/>
                      <a:pt x="9338" y="3398"/>
                      <a:pt x="8640" y="3442"/>
                    </a:cubicBezTo>
                    <a:cubicBezTo>
                      <a:pt x="8640" y="3442"/>
                      <a:pt x="8640" y="2025"/>
                      <a:pt x="8640" y="2025"/>
                    </a:cubicBezTo>
                    <a:close/>
                    <a:moveTo>
                      <a:pt x="17280" y="4064"/>
                    </a:moveTo>
                    <a:lnTo>
                      <a:pt x="17280" y="2025"/>
                    </a:lnTo>
                    <a:cubicBezTo>
                      <a:pt x="17280" y="908"/>
                      <a:pt x="14373" y="0"/>
                      <a:pt x="10800" y="0"/>
                    </a:cubicBezTo>
                    <a:cubicBezTo>
                      <a:pt x="7225" y="0"/>
                      <a:pt x="4320" y="908"/>
                      <a:pt x="4320" y="2025"/>
                    </a:cubicBezTo>
                    <a:lnTo>
                      <a:pt x="4320" y="4064"/>
                    </a:lnTo>
                    <a:cubicBezTo>
                      <a:pt x="1710" y="4681"/>
                      <a:pt x="0" y="5649"/>
                      <a:pt x="0" y="6750"/>
                    </a:cubicBezTo>
                    <a:cubicBezTo>
                      <a:pt x="0" y="7850"/>
                      <a:pt x="1710" y="8818"/>
                      <a:pt x="4320" y="9434"/>
                    </a:cubicBezTo>
                    <a:lnTo>
                      <a:pt x="4320" y="19575"/>
                    </a:lnTo>
                    <a:cubicBezTo>
                      <a:pt x="4320" y="20691"/>
                      <a:pt x="7225" y="21599"/>
                      <a:pt x="10800" y="21599"/>
                    </a:cubicBezTo>
                    <a:cubicBezTo>
                      <a:pt x="14373" y="21599"/>
                      <a:pt x="17280" y="20691"/>
                      <a:pt x="17280" y="19575"/>
                    </a:cubicBezTo>
                    <a:lnTo>
                      <a:pt x="17280" y="9434"/>
                    </a:lnTo>
                    <a:cubicBezTo>
                      <a:pt x="19889" y="8818"/>
                      <a:pt x="21600" y="7850"/>
                      <a:pt x="21600" y="6750"/>
                    </a:cubicBezTo>
                    <a:cubicBezTo>
                      <a:pt x="21600" y="5649"/>
                      <a:pt x="19889" y="4681"/>
                      <a:pt x="17280" y="40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sp>
            <p:nvSpPr>
              <p:cNvPr id="54" name="AutoShape 58"/>
              <p:cNvSpPr>
                <a:spLocks/>
              </p:cNvSpPr>
              <p:nvPr/>
            </p:nvSpPr>
            <p:spPr bwMode="auto">
              <a:xfrm>
                <a:off x="7696200" y="4005262"/>
                <a:ext cx="156432" cy="50006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88" y="15416"/>
                    </a:moveTo>
                    <a:cubicBezTo>
                      <a:pt x="16954" y="15452"/>
                      <a:pt x="16923" y="15487"/>
                      <a:pt x="16883" y="15523"/>
                    </a:cubicBezTo>
                    <a:cubicBezTo>
                      <a:pt x="16677" y="15701"/>
                      <a:pt x="16414" y="15870"/>
                      <a:pt x="16066" y="16020"/>
                    </a:cubicBezTo>
                    <a:cubicBezTo>
                      <a:pt x="16057" y="16024"/>
                      <a:pt x="16044" y="16027"/>
                      <a:pt x="16038" y="16031"/>
                    </a:cubicBezTo>
                    <a:cubicBezTo>
                      <a:pt x="15662" y="16192"/>
                      <a:pt x="15214" y="16334"/>
                      <a:pt x="14705" y="16454"/>
                    </a:cubicBezTo>
                    <a:cubicBezTo>
                      <a:pt x="14697" y="16457"/>
                      <a:pt x="14692" y="16458"/>
                      <a:pt x="14686" y="16459"/>
                    </a:cubicBezTo>
                    <a:cubicBezTo>
                      <a:pt x="14163" y="16582"/>
                      <a:pt x="13584" y="16681"/>
                      <a:pt x="12960" y="16749"/>
                    </a:cubicBezTo>
                    <a:cubicBezTo>
                      <a:pt x="12279" y="16826"/>
                      <a:pt x="11560" y="16875"/>
                      <a:pt x="10800" y="16875"/>
                    </a:cubicBezTo>
                    <a:cubicBezTo>
                      <a:pt x="10037" y="16875"/>
                      <a:pt x="9318" y="16826"/>
                      <a:pt x="8640" y="16749"/>
                    </a:cubicBezTo>
                    <a:cubicBezTo>
                      <a:pt x="8016" y="16681"/>
                      <a:pt x="7435" y="16582"/>
                      <a:pt x="6914" y="16459"/>
                    </a:cubicBezTo>
                    <a:cubicBezTo>
                      <a:pt x="6908" y="16458"/>
                      <a:pt x="6901" y="16457"/>
                      <a:pt x="6893" y="16454"/>
                    </a:cubicBezTo>
                    <a:cubicBezTo>
                      <a:pt x="6385" y="16334"/>
                      <a:pt x="5937" y="16192"/>
                      <a:pt x="5562" y="16031"/>
                    </a:cubicBezTo>
                    <a:cubicBezTo>
                      <a:pt x="5553" y="16027"/>
                      <a:pt x="5541" y="16024"/>
                      <a:pt x="5531" y="16020"/>
                    </a:cubicBezTo>
                    <a:cubicBezTo>
                      <a:pt x="5184" y="15870"/>
                      <a:pt x="4921" y="15701"/>
                      <a:pt x="4715" y="15523"/>
                    </a:cubicBezTo>
                    <a:cubicBezTo>
                      <a:pt x="4676" y="15487"/>
                      <a:pt x="4644" y="15452"/>
                      <a:pt x="4612" y="15416"/>
                    </a:cubicBezTo>
                    <a:cubicBezTo>
                      <a:pt x="4437" y="15236"/>
                      <a:pt x="4320" y="15047"/>
                      <a:pt x="4320" y="14850"/>
                    </a:cubicBezTo>
                    <a:cubicBezTo>
                      <a:pt x="4320" y="14650"/>
                      <a:pt x="4437" y="14462"/>
                      <a:pt x="4612" y="14281"/>
                    </a:cubicBezTo>
                    <a:cubicBezTo>
                      <a:pt x="4644" y="14246"/>
                      <a:pt x="4676" y="14210"/>
                      <a:pt x="4715" y="14176"/>
                    </a:cubicBezTo>
                    <a:cubicBezTo>
                      <a:pt x="4921" y="13998"/>
                      <a:pt x="5184" y="13829"/>
                      <a:pt x="5531" y="13677"/>
                    </a:cubicBezTo>
                    <a:cubicBezTo>
                      <a:pt x="5541" y="13674"/>
                      <a:pt x="5553" y="13671"/>
                      <a:pt x="5562" y="13667"/>
                    </a:cubicBezTo>
                    <a:cubicBezTo>
                      <a:pt x="5937" y="13507"/>
                      <a:pt x="6385" y="13364"/>
                      <a:pt x="6893" y="13244"/>
                    </a:cubicBezTo>
                    <a:cubicBezTo>
                      <a:pt x="6901" y="13242"/>
                      <a:pt x="6908" y="13240"/>
                      <a:pt x="6914" y="13238"/>
                    </a:cubicBezTo>
                    <a:cubicBezTo>
                      <a:pt x="7435" y="13117"/>
                      <a:pt x="8016" y="13018"/>
                      <a:pt x="8640" y="12948"/>
                    </a:cubicBezTo>
                    <a:cubicBezTo>
                      <a:pt x="9318" y="12873"/>
                      <a:pt x="10037" y="12825"/>
                      <a:pt x="10800" y="12825"/>
                    </a:cubicBezTo>
                    <a:cubicBezTo>
                      <a:pt x="11560" y="12825"/>
                      <a:pt x="12279" y="12873"/>
                      <a:pt x="12960" y="12948"/>
                    </a:cubicBezTo>
                    <a:cubicBezTo>
                      <a:pt x="13584" y="13018"/>
                      <a:pt x="14163" y="13117"/>
                      <a:pt x="14686" y="13238"/>
                    </a:cubicBezTo>
                    <a:cubicBezTo>
                      <a:pt x="14692" y="13240"/>
                      <a:pt x="14697" y="13242"/>
                      <a:pt x="14705" y="13244"/>
                    </a:cubicBezTo>
                    <a:cubicBezTo>
                      <a:pt x="15214" y="13364"/>
                      <a:pt x="15662" y="13507"/>
                      <a:pt x="16038" y="13667"/>
                    </a:cubicBezTo>
                    <a:cubicBezTo>
                      <a:pt x="16044" y="13671"/>
                      <a:pt x="16057" y="13674"/>
                      <a:pt x="16066" y="13677"/>
                    </a:cubicBezTo>
                    <a:cubicBezTo>
                      <a:pt x="16414" y="13829"/>
                      <a:pt x="16677" y="13998"/>
                      <a:pt x="16883" y="14176"/>
                    </a:cubicBezTo>
                    <a:cubicBezTo>
                      <a:pt x="16923" y="14210"/>
                      <a:pt x="16954" y="14246"/>
                      <a:pt x="16988" y="14281"/>
                    </a:cubicBezTo>
                    <a:cubicBezTo>
                      <a:pt x="17161" y="14462"/>
                      <a:pt x="17280" y="14650"/>
                      <a:pt x="17280" y="14850"/>
                    </a:cubicBezTo>
                    <a:cubicBezTo>
                      <a:pt x="17280" y="15047"/>
                      <a:pt x="17161" y="15236"/>
                      <a:pt x="16988" y="15416"/>
                    </a:cubicBezTo>
                    <a:moveTo>
                      <a:pt x="12960" y="19575"/>
                    </a:moveTo>
                    <a:cubicBezTo>
                      <a:pt x="12960" y="19948"/>
                      <a:pt x="11992" y="20249"/>
                      <a:pt x="10800" y="20249"/>
                    </a:cubicBezTo>
                    <a:cubicBezTo>
                      <a:pt x="9606" y="20249"/>
                      <a:pt x="8640" y="19948"/>
                      <a:pt x="8640" y="19575"/>
                    </a:cubicBezTo>
                    <a:lnTo>
                      <a:pt x="8640" y="18156"/>
                    </a:lnTo>
                    <a:cubicBezTo>
                      <a:pt x="9338" y="18201"/>
                      <a:pt x="10059" y="18225"/>
                      <a:pt x="10800" y="18225"/>
                    </a:cubicBezTo>
                    <a:cubicBezTo>
                      <a:pt x="11541" y="18225"/>
                      <a:pt x="12262" y="18201"/>
                      <a:pt x="12960" y="18156"/>
                    </a:cubicBezTo>
                    <a:cubicBezTo>
                      <a:pt x="12960" y="18156"/>
                      <a:pt x="12960" y="19575"/>
                      <a:pt x="12960" y="19575"/>
                    </a:cubicBezTo>
                    <a:close/>
                    <a:moveTo>
                      <a:pt x="8640" y="2025"/>
                    </a:moveTo>
                    <a:cubicBezTo>
                      <a:pt x="8640" y="1651"/>
                      <a:pt x="9606" y="1350"/>
                      <a:pt x="10800" y="1350"/>
                    </a:cubicBezTo>
                    <a:cubicBezTo>
                      <a:pt x="11992" y="1350"/>
                      <a:pt x="12960" y="1651"/>
                      <a:pt x="12960" y="2025"/>
                    </a:cubicBezTo>
                    <a:lnTo>
                      <a:pt x="12960" y="11542"/>
                    </a:lnTo>
                    <a:cubicBezTo>
                      <a:pt x="12262" y="11498"/>
                      <a:pt x="11541" y="11475"/>
                      <a:pt x="10800" y="11475"/>
                    </a:cubicBezTo>
                    <a:cubicBezTo>
                      <a:pt x="10059" y="11475"/>
                      <a:pt x="9338" y="11498"/>
                      <a:pt x="8640" y="11542"/>
                    </a:cubicBezTo>
                    <a:cubicBezTo>
                      <a:pt x="8640" y="11542"/>
                      <a:pt x="8640" y="2025"/>
                      <a:pt x="8640" y="2025"/>
                    </a:cubicBezTo>
                    <a:close/>
                    <a:moveTo>
                      <a:pt x="17280" y="12164"/>
                    </a:moveTo>
                    <a:lnTo>
                      <a:pt x="17280" y="2025"/>
                    </a:lnTo>
                    <a:cubicBezTo>
                      <a:pt x="17280" y="908"/>
                      <a:pt x="14373" y="0"/>
                      <a:pt x="10800" y="0"/>
                    </a:cubicBezTo>
                    <a:cubicBezTo>
                      <a:pt x="7225" y="0"/>
                      <a:pt x="4320" y="908"/>
                      <a:pt x="4320" y="2025"/>
                    </a:cubicBezTo>
                    <a:lnTo>
                      <a:pt x="4320" y="12164"/>
                    </a:lnTo>
                    <a:cubicBezTo>
                      <a:pt x="1710" y="12781"/>
                      <a:pt x="0" y="13749"/>
                      <a:pt x="0" y="14850"/>
                    </a:cubicBezTo>
                    <a:cubicBezTo>
                      <a:pt x="0" y="15950"/>
                      <a:pt x="1710" y="16918"/>
                      <a:pt x="4320" y="17534"/>
                    </a:cubicBezTo>
                    <a:lnTo>
                      <a:pt x="4320" y="19575"/>
                    </a:lnTo>
                    <a:cubicBezTo>
                      <a:pt x="4320" y="20691"/>
                      <a:pt x="7225" y="21599"/>
                      <a:pt x="10800" y="21599"/>
                    </a:cubicBezTo>
                    <a:cubicBezTo>
                      <a:pt x="14373" y="21599"/>
                      <a:pt x="17280" y="20691"/>
                      <a:pt x="17280" y="19575"/>
                    </a:cubicBezTo>
                    <a:lnTo>
                      <a:pt x="17280" y="17534"/>
                    </a:lnTo>
                    <a:cubicBezTo>
                      <a:pt x="19889" y="16918"/>
                      <a:pt x="21600" y="15950"/>
                      <a:pt x="21600" y="14850"/>
                    </a:cubicBezTo>
                    <a:cubicBezTo>
                      <a:pt x="21600" y="13749"/>
                      <a:pt x="19889" y="12781"/>
                      <a:pt x="17280" y="1216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grpSp>
      </p:grpSp>
      <p:grpSp>
        <p:nvGrpSpPr>
          <p:cNvPr id="57" name="Group 48"/>
          <p:cNvGrpSpPr/>
          <p:nvPr/>
        </p:nvGrpSpPr>
        <p:grpSpPr>
          <a:xfrm>
            <a:off x="9347201" y="1702066"/>
            <a:ext cx="2191654" cy="2251217"/>
            <a:chOff x="7010400" y="1276350"/>
            <a:chExt cx="1643740" cy="1688671"/>
          </a:xfrm>
        </p:grpSpPr>
        <p:grpSp>
          <p:nvGrpSpPr>
            <p:cNvPr id="58" name="Group 33"/>
            <p:cNvGrpSpPr/>
            <p:nvPr/>
          </p:nvGrpSpPr>
          <p:grpSpPr>
            <a:xfrm>
              <a:off x="7010400" y="1276350"/>
              <a:ext cx="1643740" cy="1688671"/>
              <a:chOff x="7010400" y="1276350"/>
              <a:chExt cx="1643740" cy="1688671"/>
            </a:xfrm>
          </p:grpSpPr>
          <p:sp>
            <p:nvSpPr>
              <p:cNvPr id="60" name="Oval 16"/>
              <p:cNvSpPr/>
              <p:nvPr/>
            </p:nvSpPr>
            <p:spPr>
              <a:xfrm>
                <a:off x="7010400" y="1393799"/>
                <a:ext cx="1643740" cy="1571222"/>
              </a:xfrm>
              <a:prstGeom prst="ellipse">
                <a:avLst/>
              </a:prstGeom>
              <a:solidFill>
                <a:srgbClr val="FF0000"/>
              </a:solidFill>
              <a:ln w="25400" cap="flat" cmpd="sng" algn="ctr">
                <a:no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sp>
            <p:nvSpPr>
              <p:cNvPr id="61" name="Oval 13"/>
              <p:cNvSpPr/>
              <p:nvPr/>
            </p:nvSpPr>
            <p:spPr>
              <a:xfrm>
                <a:off x="7620000" y="1276350"/>
                <a:ext cx="440868" cy="440868"/>
              </a:xfrm>
              <a:prstGeom prst="ellipse">
                <a:avLst/>
              </a:prstGeom>
              <a:solidFill>
                <a:srgbClr val="FF0000"/>
              </a:solidFill>
              <a:ln w="38100" cap="flat" cmpd="sng" algn="ctr">
                <a:solidFill>
                  <a:sysClr val="window" lastClr="FFFFFF"/>
                </a:solid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grpSp>
        <p:sp>
          <p:nvSpPr>
            <p:cNvPr id="59" name="Freeform 19"/>
            <p:cNvSpPr>
              <a:spLocks noEditPoints="1"/>
            </p:cNvSpPr>
            <p:nvPr/>
          </p:nvSpPr>
          <p:spPr bwMode="auto">
            <a:xfrm>
              <a:off x="7485172" y="1885950"/>
              <a:ext cx="702334" cy="564984"/>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ysClr val="window" lastClr="FFFFFF"/>
            </a:solidFill>
            <a:ln>
              <a:noFill/>
            </a:ln>
          </p:spPr>
          <p:txBody>
            <a:bodyPr vert="horz" wrap="square" lIns="96757" tIns="48378" rIns="96757" bIns="48378" numCol="1" anchor="t" anchorCtr="0" compatLnSpc="1">
              <a:prstTxWarp prst="textNoShape">
                <a:avLst/>
              </a:prstTxWarp>
            </a:bodyPr>
            <a:lstStyle/>
            <a:p>
              <a:pPr defTabSz="967527" fontAlgn="auto">
                <a:spcBef>
                  <a:spcPts val="0"/>
                </a:spcBef>
                <a:spcAft>
                  <a:spcPts val="0"/>
                </a:spcAft>
                <a:defRPr/>
              </a:pPr>
              <a:endParaRPr lang="en-US" sz="1905" kern="0" dirty="0">
                <a:solidFill>
                  <a:sysClr val="windowText" lastClr="000000"/>
                </a:solidFill>
                <a:latin typeface="微软雅黑" pitchFamily="34" charset="-122"/>
                <a:ea typeface="微软雅黑"/>
              </a:endParaRPr>
            </a:p>
          </p:txBody>
        </p:sp>
      </p:grpSp>
      <p:grpSp>
        <p:nvGrpSpPr>
          <p:cNvPr id="62" name="Group 50"/>
          <p:cNvGrpSpPr/>
          <p:nvPr/>
        </p:nvGrpSpPr>
        <p:grpSpPr>
          <a:xfrm>
            <a:off x="609601" y="3835339"/>
            <a:ext cx="2196885" cy="2314669"/>
            <a:chOff x="457200" y="2876550"/>
            <a:chExt cx="1647664" cy="1736268"/>
          </a:xfrm>
        </p:grpSpPr>
        <p:grpSp>
          <p:nvGrpSpPr>
            <p:cNvPr id="63" name="Group 46"/>
            <p:cNvGrpSpPr/>
            <p:nvPr/>
          </p:nvGrpSpPr>
          <p:grpSpPr>
            <a:xfrm>
              <a:off x="457200" y="2876550"/>
              <a:ext cx="1647664" cy="1736268"/>
              <a:chOff x="457200" y="2876550"/>
              <a:chExt cx="1647664" cy="1736268"/>
            </a:xfrm>
          </p:grpSpPr>
          <p:sp>
            <p:nvSpPr>
              <p:cNvPr id="65" name="Oval 15"/>
              <p:cNvSpPr/>
              <p:nvPr/>
            </p:nvSpPr>
            <p:spPr>
              <a:xfrm>
                <a:off x="457200" y="2876550"/>
                <a:ext cx="1647664" cy="1571222"/>
              </a:xfrm>
              <a:prstGeom prst="ellipse">
                <a:avLst/>
              </a:prstGeom>
              <a:solidFill>
                <a:srgbClr val="FF0000"/>
              </a:solidFill>
              <a:ln w="25400" cap="flat" cmpd="sng" algn="ctr">
                <a:noFill/>
                <a:prstDash val="solid"/>
              </a:ln>
              <a:effectLst/>
            </p:spPr>
            <p:txBody>
              <a:bodyPr rtlCol="0" anchor="ctr"/>
              <a:lstStyle/>
              <a:p>
                <a:pPr algn="ctr" defTabSz="967527" fontAlgn="auto">
                  <a:lnSpc>
                    <a:spcPct val="130000"/>
                  </a:lnSpc>
                  <a:spcBef>
                    <a:spcPts val="0"/>
                  </a:spcBef>
                  <a:spcAft>
                    <a:spcPts val="0"/>
                  </a:spcAft>
                  <a:defRPr/>
                </a:pPr>
                <a:endParaRPr lang="en-US" sz="1905" kern="0" dirty="0">
                  <a:solidFill>
                    <a:schemeClr val="bg1">
                      <a:lumMod val="75000"/>
                      <a:lumOff val="25000"/>
                    </a:schemeClr>
                  </a:solidFill>
                  <a:latin typeface="微软雅黑" pitchFamily="34" charset="-122"/>
                  <a:ea typeface="微软雅黑" pitchFamily="34" charset="-122"/>
                </a:endParaRPr>
              </a:p>
            </p:txBody>
          </p:sp>
          <p:sp>
            <p:nvSpPr>
              <p:cNvPr id="66" name="Oval 12"/>
              <p:cNvSpPr/>
              <p:nvPr/>
            </p:nvSpPr>
            <p:spPr>
              <a:xfrm>
                <a:off x="990600" y="4171950"/>
                <a:ext cx="440868" cy="440868"/>
              </a:xfrm>
              <a:prstGeom prst="ellipse">
                <a:avLst/>
              </a:prstGeom>
              <a:solidFill>
                <a:srgbClr val="FF0000"/>
              </a:solidFill>
              <a:ln w="38100" cap="flat" cmpd="sng" algn="ctr">
                <a:solidFill>
                  <a:sysClr val="window" lastClr="FFFFFF"/>
                </a:solidFill>
                <a:prstDash val="solid"/>
              </a:ln>
              <a:effectLst/>
            </p:spPr>
            <p:txBody>
              <a:bodyPr rtlCol="0" anchor="ctr"/>
              <a:lstStyle/>
              <a:p>
                <a:pPr algn="ctr" defTabSz="967527" fontAlgn="auto">
                  <a:lnSpc>
                    <a:spcPct val="130000"/>
                  </a:lnSpc>
                  <a:spcBef>
                    <a:spcPts val="0"/>
                  </a:spcBef>
                  <a:spcAft>
                    <a:spcPts val="0"/>
                  </a:spcAft>
                  <a:defRPr/>
                </a:pPr>
                <a:endParaRPr lang="en-US" sz="1905" kern="0" dirty="0">
                  <a:solidFill>
                    <a:schemeClr val="bg1">
                      <a:lumMod val="75000"/>
                      <a:lumOff val="25000"/>
                    </a:schemeClr>
                  </a:solidFill>
                  <a:latin typeface="微软雅黑" pitchFamily="34" charset="-122"/>
                  <a:ea typeface="微软雅黑" pitchFamily="34" charset="-122"/>
                </a:endParaRPr>
              </a:p>
            </p:txBody>
          </p:sp>
        </p:grpSp>
        <p:sp>
          <p:nvSpPr>
            <p:cNvPr id="64" name="AutoShape 139"/>
            <p:cNvSpPr>
              <a:spLocks/>
            </p:cNvSpPr>
            <p:nvPr/>
          </p:nvSpPr>
          <p:spPr bwMode="auto">
            <a:xfrm>
              <a:off x="942993" y="3366152"/>
              <a:ext cx="613664" cy="594784"/>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ysClr val="window" lastClr="FFFFFF"/>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lnSpc>
                  <a:spcPct val="130000"/>
                </a:lnSpc>
                <a:spcBef>
                  <a:spcPts val="0"/>
                </a:spcBef>
                <a:spcAft>
                  <a:spcPts val="0"/>
                </a:spcAft>
                <a:defRPr/>
              </a:pPr>
              <a:endParaRPr lang="en-US" sz="4021" kern="0" dirty="0">
                <a:solidFill>
                  <a:schemeClr val="bg1">
                    <a:lumMod val="75000"/>
                    <a:lumOff val="25000"/>
                  </a:schemeClr>
                </a:solidFill>
                <a:effectLst>
                  <a:outerShdw blurRad="38100" dist="38100" dir="2700000" algn="tl">
                    <a:srgbClr val="000000"/>
                  </a:outerShdw>
                </a:effectLst>
                <a:latin typeface="微软雅黑" pitchFamily="34" charset="-122"/>
                <a:ea typeface="微软雅黑"/>
              </a:endParaRPr>
            </a:p>
          </p:txBody>
        </p:sp>
      </p:grpSp>
      <p:grpSp>
        <p:nvGrpSpPr>
          <p:cNvPr id="67" name="Group 49"/>
          <p:cNvGrpSpPr/>
          <p:nvPr/>
        </p:nvGrpSpPr>
        <p:grpSpPr>
          <a:xfrm>
            <a:off x="6502401" y="3835339"/>
            <a:ext cx="2416627" cy="2094642"/>
            <a:chOff x="4876799" y="2876550"/>
            <a:chExt cx="1812469" cy="1571222"/>
          </a:xfrm>
        </p:grpSpPr>
        <p:grpSp>
          <p:nvGrpSpPr>
            <p:cNvPr id="68" name="Group 34"/>
            <p:cNvGrpSpPr/>
            <p:nvPr/>
          </p:nvGrpSpPr>
          <p:grpSpPr>
            <a:xfrm>
              <a:off x="4876799" y="2876550"/>
              <a:ext cx="1812469" cy="1571222"/>
              <a:chOff x="4876799" y="2876550"/>
              <a:chExt cx="1812469" cy="1571222"/>
            </a:xfrm>
          </p:grpSpPr>
          <p:sp>
            <p:nvSpPr>
              <p:cNvPr id="74" name="Oval 17"/>
              <p:cNvSpPr/>
              <p:nvPr/>
            </p:nvSpPr>
            <p:spPr>
              <a:xfrm>
                <a:off x="4876799" y="2876550"/>
                <a:ext cx="1643740" cy="1571222"/>
              </a:xfrm>
              <a:prstGeom prst="ellipse">
                <a:avLst/>
              </a:prstGeom>
              <a:solidFill>
                <a:srgbClr val="C00000"/>
              </a:solidFill>
              <a:ln w="25400" cap="flat" cmpd="sng" algn="ctr">
                <a:no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sp>
            <p:nvSpPr>
              <p:cNvPr id="75" name="Oval 11"/>
              <p:cNvSpPr/>
              <p:nvPr/>
            </p:nvSpPr>
            <p:spPr>
              <a:xfrm>
                <a:off x="6248400" y="3425851"/>
                <a:ext cx="440868" cy="440868"/>
              </a:xfrm>
              <a:prstGeom prst="ellipse">
                <a:avLst/>
              </a:prstGeom>
              <a:solidFill>
                <a:srgbClr val="C00000"/>
              </a:solidFill>
              <a:ln w="38100" cap="flat" cmpd="sng" algn="ctr">
                <a:solidFill>
                  <a:sysClr val="window" lastClr="FFFFFF"/>
                </a:solidFill>
                <a:prstDash val="solid"/>
              </a:ln>
              <a:effectLst/>
            </p:spPr>
            <p:txBody>
              <a:bodyPr rtlCol="0" anchor="ctr"/>
              <a:lstStyle/>
              <a:p>
                <a:pPr algn="ctr" defTabSz="967527" fontAlgn="auto">
                  <a:spcBef>
                    <a:spcPts val="0"/>
                  </a:spcBef>
                  <a:spcAft>
                    <a:spcPts val="0"/>
                  </a:spcAft>
                  <a:defRPr/>
                </a:pPr>
                <a:endParaRPr lang="en-US" sz="1905" kern="0" dirty="0">
                  <a:solidFill>
                    <a:sysClr val="window" lastClr="FFFFFF"/>
                  </a:solidFill>
                  <a:latin typeface="微软雅黑" pitchFamily="34" charset="-122"/>
                  <a:ea typeface="微软雅黑" pitchFamily="34" charset="-122"/>
                </a:endParaRPr>
              </a:p>
            </p:txBody>
          </p:sp>
        </p:grpSp>
        <p:grpSp>
          <p:nvGrpSpPr>
            <p:cNvPr id="69" name="Group 40"/>
            <p:cNvGrpSpPr/>
            <p:nvPr/>
          </p:nvGrpSpPr>
          <p:grpSpPr>
            <a:xfrm>
              <a:off x="5328936" y="3328686"/>
              <a:ext cx="680978" cy="680978"/>
              <a:chOff x="6265334" y="2031421"/>
              <a:chExt cx="366050" cy="366050"/>
            </a:xfrm>
            <a:solidFill>
              <a:sysClr val="window" lastClr="FFFFFF"/>
            </a:solidFill>
          </p:grpSpPr>
          <p:sp>
            <p:nvSpPr>
              <p:cNvPr id="70" name="AutoShape 52"/>
              <p:cNvSpPr>
                <a:spLocks/>
              </p:cNvSpPr>
              <p:nvPr/>
            </p:nvSpPr>
            <p:spPr bwMode="auto">
              <a:xfrm>
                <a:off x="6265334" y="2031421"/>
                <a:ext cx="366050" cy="366050"/>
              </a:xfrm>
              <a:custGeom>
                <a:avLst/>
                <a:gdLst>
                  <a:gd name="T0" fmla="+- 0 10800 87"/>
                  <a:gd name="T1" fmla="*/ T0 w 21426"/>
                  <a:gd name="T2" fmla="+- 0 10799 73"/>
                  <a:gd name="T3" fmla="*/ 10799 h 21453"/>
                  <a:gd name="T4" fmla="+- 0 10800 87"/>
                  <a:gd name="T5" fmla="*/ T4 w 21426"/>
                  <a:gd name="T6" fmla="+- 0 10799 73"/>
                  <a:gd name="T7" fmla="*/ 10799 h 21453"/>
                  <a:gd name="T8" fmla="+- 0 10800 87"/>
                  <a:gd name="T9" fmla="*/ T8 w 21426"/>
                  <a:gd name="T10" fmla="+- 0 10799 73"/>
                  <a:gd name="T11" fmla="*/ 10799 h 21453"/>
                  <a:gd name="T12" fmla="+- 0 10800 87"/>
                  <a:gd name="T13" fmla="*/ T12 w 21426"/>
                  <a:gd name="T14" fmla="+- 0 10799 73"/>
                  <a:gd name="T15" fmla="*/ 10799 h 21453"/>
                </a:gdLst>
                <a:ahLst/>
                <a:cxnLst>
                  <a:cxn ang="0">
                    <a:pos x="T1" y="T3"/>
                  </a:cxn>
                  <a:cxn ang="0">
                    <a:pos x="T5" y="T7"/>
                  </a:cxn>
                  <a:cxn ang="0">
                    <a:pos x="T9" y="T11"/>
                  </a:cxn>
                  <a:cxn ang="0">
                    <a:pos x="T13" y="T15"/>
                  </a:cxn>
                </a:cxnLst>
                <a:rect l="0" t="0" r="r" b="b"/>
                <a:pathLst>
                  <a:path w="21426" h="21453">
                    <a:moveTo>
                      <a:pt x="8034" y="20112"/>
                    </a:moveTo>
                    <a:cubicBezTo>
                      <a:pt x="5816" y="17892"/>
                      <a:pt x="3556" y="15628"/>
                      <a:pt x="1338" y="13408"/>
                    </a:cubicBezTo>
                    <a:cubicBezTo>
                      <a:pt x="3241" y="7240"/>
                      <a:pt x="11488" y="7509"/>
                      <a:pt x="13391" y="1341"/>
                    </a:cubicBezTo>
                    <a:cubicBezTo>
                      <a:pt x="15609" y="3560"/>
                      <a:pt x="17869" y="5825"/>
                      <a:pt x="20087" y="8045"/>
                    </a:cubicBezTo>
                    <a:cubicBezTo>
                      <a:pt x="18184" y="14212"/>
                      <a:pt x="9937" y="13944"/>
                      <a:pt x="8034" y="20112"/>
                    </a:cubicBezTo>
                    <a:moveTo>
                      <a:pt x="21034" y="7097"/>
                    </a:moveTo>
                    <a:lnTo>
                      <a:pt x="14338" y="393"/>
                    </a:lnTo>
                    <a:cubicBezTo>
                      <a:pt x="14006" y="60"/>
                      <a:pt x="13525" y="-73"/>
                      <a:pt x="13069" y="39"/>
                    </a:cubicBezTo>
                    <a:cubicBezTo>
                      <a:pt x="12828" y="98"/>
                      <a:pt x="12614" y="222"/>
                      <a:pt x="12444" y="393"/>
                    </a:cubicBezTo>
                    <a:cubicBezTo>
                      <a:pt x="12292" y="545"/>
                      <a:pt x="12177" y="733"/>
                      <a:pt x="12112" y="944"/>
                    </a:cubicBezTo>
                    <a:cubicBezTo>
                      <a:pt x="11808" y="1929"/>
                      <a:pt x="11283" y="2785"/>
                      <a:pt x="10507" y="3562"/>
                    </a:cubicBezTo>
                    <a:cubicBezTo>
                      <a:pt x="9471" y="4598"/>
                      <a:pt x="8121" y="5384"/>
                      <a:pt x="6693" y="6214"/>
                    </a:cubicBezTo>
                    <a:cubicBezTo>
                      <a:pt x="5177" y="7094"/>
                      <a:pt x="3611" y="8006"/>
                      <a:pt x="2328" y="9290"/>
                    </a:cubicBezTo>
                    <a:cubicBezTo>
                      <a:pt x="1237" y="10383"/>
                      <a:pt x="493" y="11600"/>
                      <a:pt x="59" y="13011"/>
                    </a:cubicBezTo>
                    <a:cubicBezTo>
                      <a:pt x="-87" y="13488"/>
                      <a:pt x="40" y="14004"/>
                      <a:pt x="391" y="14356"/>
                    </a:cubicBezTo>
                    <a:lnTo>
                      <a:pt x="7087" y="21060"/>
                    </a:lnTo>
                    <a:cubicBezTo>
                      <a:pt x="7419" y="21393"/>
                      <a:pt x="7900" y="21526"/>
                      <a:pt x="8356" y="21414"/>
                    </a:cubicBezTo>
                    <a:cubicBezTo>
                      <a:pt x="8597" y="21354"/>
                      <a:pt x="8811" y="21231"/>
                      <a:pt x="8981" y="21060"/>
                    </a:cubicBezTo>
                    <a:cubicBezTo>
                      <a:pt x="9133" y="20908"/>
                      <a:pt x="9248" y="20720"/>
                      <a:pt x="9314" y="20508"/>
                    </a:cubicBezTo>
                    <a:cubicBezTo>
                      <a:pt x="9617" y="19523"/>
                      <a:pt x="10142" y="18667"/>
                      <a:pt x="10918" y="17890"/>
                    </a:cubicBezTo>
                    <a:cubicBezTo>
                      <a:pt x="11954" y="16853"/>
                      <a:pt x="13304" y="16069"/>
                      <a:pt x="14733" y="15239"/>
                    </a:cubicBezTo>
                    <a:cubicBezTo>
                      <a:pt x="16248" y="14357"/>
                      <a:pt x="17814" y="13446"/>
                      <a:pt x="19097" y="12162"/>
                    </a:cubicBezTo>
                    <a:cubicBezTo>
                      <a:pt x="20188" y="11070"/>
                      <a:pt x="20932" y="9852"/>
                      <a:pt x="21366" y="8440"/>
                    </a:cubicBezTo>
                    <a:cubicBezTo>
                      <a:pt x="21512" y="7965"/>
                      <a:pt x="21385" y="7448"/>
                      <a:pt x="21034" y="7097"/>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sp>
            <p:nvSpPr>
              <p:cNvPr id="71" name="AutoShape 53"/>
              <p:cNvSpPr>
                <a:spLocks/>
              </p:cNvSpPr>
              <p:nvPr/>
            </p:nvSpPr>
            <p:spPr bwMode="auto">
              <a:xfrm>
                <a:off x="6402994" y="2157192"/>
                <a:ext cx="98865" cy="102619"/>
              </a:xfrm>
              <a:custGeom>
                <a:avLst/>
                <a:gdLst>
                  <a:gd name="T0" fmla="+- 0 10801 59"/>
                  <a:gd name="T1" fmla="*/ T0 w 21484"/>
                  <a:gd name="T2" fmla="+- 0 10799 41"/>
                  <a:gd name="T3" fmla="*/ 10799 h 21516"/>
                  <a:gd name="T4" fmla="+- 0 10801 59"/>
                  <a:gd name="T5" fmla="*/ T4 w 21484"/>
                  <a:gd name="T6" fmla="+- 0 10799 41"/>
                  <a:gd name="T7" fmla="*/ 10799 h 21516"/>
                  <a:gd name="T8" fmla="+- 0 10801 59"/>
                  <a:gd name="T9" fmla="*/ T8 w 21484"/>
                  <a:gd name="T10" fmla="+- 0 10799 41"/>
                  <a:gd name="T11" fmla="*/ 10799 h 21516"/>
                  <a:gd name="T12" fmla="+- 0 10801 59"/>
                  <a:gd name="T13" fmla="*/ T12 w 21484"/>
                  <a:gd name="T14" fmla="+- 0 10799 41"/>
                  <a:gd name="T15" fmla="*/ 10799 h 21516"/>
                </a:gdLst>
                <a:ahLst/>
                <a:cxnLst>
                  <a:cxn ang="0">
                    <a:pos x="T1" y="T3"/>
                  </a:cxn>
                  <a:cxn ang="0">
                    <a:pos x="T5" y="T7"/>
                  </a:cxn>
                  <a:cxn ang="0">
                    <a:pos x="T9" y="T11"/>
                  </a:cxn>
                  <a:cxn ang="0">
                    <a:pos x="T13" y="T15"/>
                  </a:cxn>
                </a:cxnLst>
                <a:rect l="0" t="0" r="r" b="b"/>
                <a:pathLst>
                  <a:path w="21484" h="21516">
                    <a:moveTo>
                      <a:pt x="17511" y="14987"/>
                    </a:moveTo>
                    <a:cubicBezTo>
                      <a:pt x="17287" y="15384"/>
                      <a:pt x="17032" y="15740"/>
                      <a:pt x="16731" y="16049"/>
                    </a:cubicBezTo>
                    <a:cubicBezTo>
                      <a:pt x="15340" y="14692"/>
                      <a:pt x="13947" y="13205"/>
                      <a:pt x="12559" y="11675"/>
                    </a:cubicBezTo>
                    <a:cubicBezTo>
                      <a:pt x="12912" y="11521"/>
                      <a:pt x="13287" y="11362"/>
                      <a:pt x="13689" y="11198"/>
                    </a:cubicBezTo>
                    <a:cubicBezTo>
                      <a:pt x="14092" y="11034"/>
                      <a:pt x="14494" y="10927"/>
                      <a:pt x="14895" y="10861"/>
                    </a:cubicBezTo>
                    <a:cubicBezTo>
                      <a:pt x="15308" y="10801"/>
                      <a:pt x="15715" y="10819"/>
                      <a:pt x="16122" y="10913"/>
                    </a:cubicBezTo>
                    <a:cubicBezTo>
                      <a:pt x="16527" y="11011"/>
                      <a:pt x="16909" y="11222"/>
                      <a:pt x="17262" y="11554"/>
                    </a:cubicBezTo>
                    <a:cubicBezTo>
                      <a:pt x="17612" y="11890"/>
                      <a:pt x="17835" y="12244"/>
                      <a:pt x="17923" y="12620"/>
                    </a:cubicBezTo>
                    <a:cubicBezTo>
                      <a:pt x="18020" y="13004"/>
                      <a:pt x="18025" y="13392"/>
                      <a:pt x="17958" y="13789"/>
                    </a:cubicBezTo>
                    <a:cubicBezTo>
                      <a:pt x="17883" y="14187"/>
                      <a:pt x="17738" y="14585"/>
                      <a:pt x="17511" y="14987"/>
                    </a:cubicBezTo>
                    <a:moveTo>
                      <a:pt x="5799" y="10193"/>
                    </a:moveTo>
                    <a:cubicBezTo>
                      <a:pt x="5096" y="10221"/>
                      <a:pt x="4482" y="9996"/>
                      <a:pt x="3946" y="9496"/>
                    </a:cubicBezTo>
                    <a:cubicBezTo>
                      <a:pt x="3717" y="9285"/>
                      <a:pt x="3558" y="9028"/>
                      <a:pt x="3461" y="8724"/>
                    </a:cubicBezTo>
                    <a:cubicBezTo>
                      <a:pt x="3359" y="8420"/>
                      <a:pt x="3326" y="8088"/>
                      <a:pt x="3366" y="7723"/>
                    </a:cubicBezTo>
                    <a:cubicBezTo>
                      <a:pt x="3397" y="7363"/>
                      <a:pt x="3509" y="6989"/>
                      <a:pt x="3703" y="6610"/>
                    </a:cubicBezTo>
                    <a:cubicBezTo>
                      <a:pt x="3889" y="6231"/>
                      <a:pt x="4160" y="5852"/>
                      <a:pt x="4510" y="5487"/>
                    </a:cubicBezTo>
                    <a:cubicBezTo>
                      <a:pt x="5768" y="6694"/>
                      <a:pt x="7022" y="8018"/>
                      <a:pt x="8282" y="9388"/>
                    </a:cubicBezTo>
                    <a:cubicBezTo>
                      <a:pt x="7330" y="9893"/>
                      <a:pt x="6501" y="10164"/>
                      <a:pt x="5799" y="10193"/>
                    </a:cubicBezTo>
                    <a:moveTo>
                      <a:pt x="19678" y="8570"/>
                    </a:moveTo>
                    <a:cubicBezTo>
                      <a:pt x="18868" y="7915"/>
                      <a:pt x="18055" y="7470"/>
                      <a:pt x="17235" y="7250"/>
                    </a:cubicBezTo>
                    <a:cubicBezTo>
                      <a:pt x="16421" y="7031"/>
                      <a:pt x="15603" y="6942"/>
                      <a:pt x="14779" y="6998"/>
                    </a:cubicBezTo>
                    <a:cubicBezTo>
                      <a:pt x="13964" y="7059"/>
                      <a:pt x="13130" y="7236"/>
                      <a:pt x="12296" y="7545"/>
                    </a:cubicBezTo>
                    <a:cubicBezTo>
                      <a:pt x="11462" y="7859"/>
                      <a:pt x="10625" y="8200"/>
                      <a:pt x="9782" y="8593"/>
                    </a:cubicBezTo>
                    <a:cubicBezTo>
                      <a:pt x="8448" y="7115"/>
                      <a:pt x="7114" y="5658"/>
                      <a:pt x="5778" y="4299"/>
                    </a:cubicBezTo>
                    <a:cubicBezTo>
                      <a:pt x="6382" y="3775"/>
                      <a:pt x="6963" y="3509"/>
                      <a:pt x="7526" y="3490"/>
                    </a:cubicBezTo>
                    <a:cubicBezTo>
                      <a:pt x="8088" y="3467"/>
                      <a:pt x="8631" y="3523"/>
                      <a:pt x="9145" y="3649"/>
                    </a:cubicBezTo>
                    <a:cubicBezTo>
                      <a:pt x="9669" y="3775"/>
                      <a:pt x="10149" y="3883"/>
                      <a:pt x="10590" y="3967"/>
                    </a:cubicBezTo>
                    <a:cubicBezTo>
                      <a:pt x="11038" y="4051"/>
                      <a:pt x="11424" y="3958"/>
                      <a:pt x="11765" y="3682"/>
                    </a:cubicBezTo>
                    <a:cubicBezTo>
                      <a:pt x="12123" y="3382"/>
                      <a:pt x="12321" y="2994"/>
                      <a:pt x="12351" y="2526"/>
                    </a:cubicBezTo>
                    <a:cubicBezTo>
                      <a:pt x="12376" y="2054"/>
                      <a:pt x="12189" y="1596"/>
                      <a:pt x="11782" y="1147"/>
                    </a:cubicBezTo>
                    <a:cubicBezTo>
                      <a:pt x="11258" y="569"/>
                      <a:pt x="10630" y="216"/>
                      <a:pt x="9872" y="85"/>
                    </a:cubicBezTo>
                    <a:cubicBezTo>
                      <a:pt x="9126" y="-41"/>
                      <a:pt x="8358" y="-30"/>
                      <a:pt x="7564" y="136"/>
                    </a:cubicBezTo>
                    <a:cubicBezTo>
                      <a:pt x="6780" y="309"/>
                      <a:pt x="6032" y="595"/>
                      <a:pt x="5324" y="997"/>
                    </a:cubicBezTo>
                    <a:cubicBezTo>
                      <a:pt x="4617" y="1399"/>
                      <a:pt x="4048" y="1811"/>
                      <a:pt x="3626" y="2213"/>
                    </a:cubicBezTo>
                    <a:cubicBezTo>
                      <a:pt x="3464" y="2066"/>
                      <a:pt x="3302" y="1918"/>
                      <a:pt x="3141" y="1773"/>
                    </a:cubicBezTo>
                    <a:cubicBezTo>
                      <a:pt x="2963" y="1614"/>
                      <a:pt x="2739" y="1530"/>
                      <a:pt x="2471" y="1535"/>
                    </a:cubicBezTo>
                    <a:cubicBezTo>
                      <a:pt x="2200" y="1535"/>
                      <a:pt x="1977" y="1647"/>
                      <a:pt x="1793" y="1853"/>
                    </a:cubicBezTo>
                    <a:cubicBezTo>
                      <a:pt x="1615" y="2054"/>
                      <a:pt x="1530" y="2288"/>
                      <a:pt x="1565" y="2536"/>
                    </a:cubicBezTo>
                    <a:cubicBezTo>
                      <a:pt x="1589" y="2793"/>
                      <a:pt x="1696" y="2989"/>
                      <a:pt x="1880" y="3139"/>
                    </a:cubicBezTo>
                    <a:cubicBezTo>
                      <a:pt x="2044" y="3270"/>
                      <a:pt x="2203" y="3401"/>
                      <a:pt x="2364" y="3537"/>
                    </a:cubicBezTo>
                    <a:cubicBezTo>
                      <a:pt x="1731" y="4276"/>
                      <a:pt x="1207" y="5094"/>
                      <a:pt x="795" y="5957"/>
                    </a:cubicBezTo>
                    <a:cubicBezTo>
                      <a:pt x="378" y="6820"/>
                      <a:pt x="130" y="7676"/>
                      <a:pt x="37" y="8509"/>
                    </a:cubicBezTo>
                    <a:cubicBezTo>
                      <a:pt x="-59" y="9346"/>
                      <a:pt x="33" y="10113"/>
                      <a:pt x="298" y="10824"/>
                    </a:cubicBezTo>
                    <a:cubicBezTo>
                      <a:pt x="566" y="11540"/>
                      <a:pt x="1056" y="12148"/>
                      <a:pt x="1774" y="12723"/>
                    </a:cubicBezTo>
                    <a:cubicBezTo>
                      <a:pt x="2942" y="13658"/>
                      <a:pt x="4321" y="14056"/>
                      <a:pt x="5915" y="13967"/>
                    </a:cubicBezTo>
                    <a:cubicBezTo>
                      <a:pt x="7507" y="13874"/>
                      <a:pt x="9223" y="13415"/>
                      <a:pt x="11064" y="12461"/>
                    </a:cubicBezTo>
                    <a:cubicBezTo>
                      <a:pt x="12532" y="14093"/>
                      <a:pt x="14002" y="15716"/>
                      <a:pt x="15470" y="17223"/>
                    </a:cubicBezTo>
                    <a:cubicBezTo>
                      <a:pt x="14849" y="17728"/>
                      <a:pt x="14305" y="18018"/>
                      <a:pt x="13826" y="18111"/>
                    </a:cubicBezTo>
                    <a:cubicBezTo>
                      <a:pt x="13344" y="18210"/>
                      <a:pt x="12917" y="18200"/>
                      <a:pt x="12530" y="18088"/>
                    </a:cubicBezTo>
                    <a:cubicBezTo>
                      <a:pt x="12142" y="17971"/>
                      <a:pt x="11782" y="17803"/>
                      <a:pt x="11455" y="17587"/>
                    </a:cubicBezTo>
                    <a:cubicBezTo>
                      <a:pt x="11125" y="17368"/>
                      <a:pt x="10799" y="17181"/>
                      <a:pt x="10474" y="17026"/>
                    </a:cubicBezTo>
                    <a:cubicBezTo>
                      <a:pt x="10154" y="16872"/>
                      <a:pt x="9823" y="16788"/>
                      <a:pt x="9486" y="16783"/>
                    </a:cubicBezTo>
                    <a:cubicBezTo>
                      <a:pt x="9145" y="16778"/>
                      <a:pt x="8785" y="16937"/>
                      <a:pt x="8388" y="17265"/>
                    </a:cubicBezTo>
                    <a:cubicBezTo>
                      <a:pt x="7981" y="17606"/>
                      <a:pt x="7777" y="18004"/>
                      <a:pt x="7777" y="18453"/>
                    </a:cubicBezTo>
                    <a:cubicBezTo>
                      <a:pt x="7777" y="18897"/>
                      <a:pt x="7991" y="19351"/>
                      <a:pt x="8408" y="19809"/>
                    </a:cubicBezTo>
                    <a:cubicBezTo>
                      <a:pt x="8830" y="20268"/>
                      <a:pt x="9379" y="20651"/>
                      <a:pt x="10042" y="20955"/>
                    </a:cubicBezTo>
                    <a:cubicBezTo>
                      <a:pt x="10708" y="21259"/>
                      <a:pt x="11455" y="21451"/>
                      <a:pt x="12279" y="21502"/>
                    </a:cubicBezTo>
                    <a:cubicBezTo>
                      <a:pt x="13103" y="21559"/>
                      <a:pt x="13970" y="21437"/>
                      <a:pt x="14886" y="21109"/>
                    </a:cubicBezTo>
                    <a:cubicBezTo>
                      <a:pt x="15807" y="20787"/>
                      <a:pt x="16721" y="20202"/>
                      <a:pt x="17617" y="19332"/>
                    </a:cubicBezTo>
                    <a:cubicBezTo>
                      <a:pt x="18051" y="19739"/>
                      <a:pt x="18489" y="20127"/>
                      <a:pt x="18921" y="20501"/>
                    </a:cubicBezTo>
                    <a:cubicBezTo>
                      <a:pt x="19107" y="20656"/>
                      <a:pt x="19328" y="20731"/>
                      <a:pt x="19601" y="20712"/>
                    </a:cubicBezTo>
                    <a:cubicBezTo>
                      <a:pt x="19861" y="20703"/>
                      <a:pt x="20090" y="20586"/>
                      <a:pt x="20269" y="20375"/>
                    </a:cubicBezTo>
                    <a:cubicBezTo>
                      <a:pt x="20455" y="20160"/>
                      <a:pt x="20532" y="19921"/>
                      <a:pt x="20503" y="19674"/>
                    </a:cubicBezTo>
                    <a:cubicBezTo>
                      <a:pt x="20477" y="19421"/>
                      <a:pt x="20371" y="19229"/>
                      <a:pt x="20192" y="19089"/>
                    </a:cubicBezTo>
                    <a:cubicBezTo>
                      <a:pt x="19755" y="18752"/>
                      <a:pt x="19321" y="18397"/>
                      <a:pt x="18884" y="18022"/>
                    </a:cubicBezTo>
                    <a:cubicBezTo>
                      <a:pt x="19626" y="17143"/>
                      <a:pt x="20221" y="16217"/>
                      <a:pt x="20664" y="15300"/>
                    </a:cubicBezTo>
                    <a:cubicBezTo>
                      <a:pt x="21103" y="14379"/>
                      <a:pt x="21367" y="13490"/>
                      <a:pt x="21453" y="12667"/>
                    </a:cubicBezTo>
                    <a:cubicBezTo>
                      <a:pt x="21540" y="11839"/>
                      <a:pt x="21439" y="11091"/>
                      <a:pt x="21159" y="10412"/>
                    </a:cubicBezTo>
                    <a:cubicBezTo>
                      <a:pt x="20880" y="9725"/>
                      <a:pt x="20386" y="9135"/>
                      <a:pt x="19678" y="857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sp>
            <p:nvSpPr>
              <p:cNvPr id="72" name="AutoShape 54"/>
              <p:cNvSpPr>
                <a:spLocks/>
              </p:cNvSpPr>
              <p:nvPr/>
            </p:nvSpPr>
            <p:spPr bwMode="auto">
              <a:xfrm>
                <a:off x="6391105" y="2282964"/>
                <a:ext cx="55690" cy="58192"/>
              </a:xfrm>
              <a:custGeom>
                <a:avLst/>
                <a:gdLst>
                  <a:gd name="T0" fmla="+- 0 10791 197"/>
                  <a:gd name="T1" fmla="*/ T0 w 21188"/>
                  <a:gd name="T2" fmla="+- 0 10794 193"/>
                  <a:gd name="T3" fmla="*/ 10794 h 21203"/>
                  <a:gd name="T4" fmla="+- 0 10791 197"/>
                  <a:gd name="T5" fmla="*/ T4 w 21188"/>
                  <a:gd name="T6" fmla="+- 0 10794 193"/>
                  <a:gd name="T7" fmla="*/ 10794 h 21203"/>
                  <a:gd name="T8" fmla="+- 0 10791 197"/>
                  <a:gd name="T9" fmla="*/ T8 w 21188"/>
                  <a:gd name="T10" fmla="+- 0 10794 193"/>
                  <a:gd name="T11" fmla="*/ 10794 h 21203"/>
                  <a:gd name="T12" fmla="+- 0 10791 197"/>
                  <a:gd name="T13" fmla="*/ T12 w 21188"/>
                  <a:gd name="T14" fmla="+- 0 10794 193"/>
                  <a:gd name="T15" fmla="*/ 10794 h 21203"/>
                </a:gdLst>
                <a:ahLst/>
                <a:cxnLst>
                  <a:cxn ang="0">
                    <a:pos x="T1" y="T3"/>
                  </a:cxn>
                  <a:cxn ang="0">
                    <a:pos x="T5" y="T7"/>
                  </a:cxn>
                  <a:cxn ang="0">
                    <a:pos x="T9" y="T11"/>
                  </a:cxn>
                  <a:cxn ang="0">
                    <a:pos x="T13" y="T15"/>
                  </a:cxn>
                </a:cxnLst>
                <a:rect l="0" t="0" r="r" b="b"/>
                <a:pathLst>
                  <a:path w="21188" h="21203">
                    <a:moveTo>
                      <a:pt x="17615" y="468"/>
                    </a:moveTo>
                    <a:lnTo>
                      <a:pt x="17606" y="468"/>
                    </a:lnTo>
                    <a:cubicBezTo>
                      <a:pt x="14870" y="2476"/>
                      <a:pt x="12200" y="4590"/>
                      <a:pt x="9727" y="6958"/>
                    </a:cubicBezTo>
                    <a:cubicBezTo>
                      <a:pt x="7348" y="9227"/>
                      <a:pt x="5200" y="11619"/>
                      <a:pt x="3329" y="14060"/>
                    </a:cubicBezTo>
                    <a:lnTo>
                      <a:pt x="341" y="17962"/>
                    </a:lnTo>
                    <a:lnTo>
                      <a:pt x="350" y="17970"/>
                    </a:lnTo>
                    <a:cubicBezTo>
                      <a:pt x="-197" y="18786"/>
                      <a:pt x="-106" y="19880"/>
                      <a:pt x="638" y="20590"/>
                    </a:cubicBezTo>
                    <a:cubicBezTo>
                      <a:pt x="1491" y="21407"/>
                      <a:pt x="2889" y="21407"/>
                      <a:pt x="3746" y="20590"/>
                    </a:cubicBezTo>
                    <a:cubicBezTo>
                      <a:pt x="3877" y="20460"/>
                      <a:pt x="3984" y="20321"/>
                      <a:pt x="4069" y="20174"/>
                    </a:cubicBezTo>
                    <a:lnTo>
                      <a:pt x="6867" y="16517"/>
                    </a:lnTo>
                    <a:cubicBezTo>
                      <a:pt x="8601" y="14255"/>
                      <a:pt x="10606" y="12027"/>
                      <a:pt x="12824" y="9913"/>
                    </a:cubicBezTo>
                    <a:cubicBezTo>
                      <a:pt x="15281" y="7570"/>
                      <a:pt x="17557" y="5758"/>
                      <a:pt x="20329" y="3749"/>
                    </a:cubicBezTo>
                    <a:lnTo>
                      <a:pt x="20321" y="3741"/>
                    </a:lnTo>
                    <a:cubicBezTo>
                      <a:pt x="20400" y="3684"/>
                      <a:pt x="20473" y="3635"/>
                      <a:pt x="20543" y="3570"/>
                    </a:cubicBezTo>
                    <a:cubicBezTo>
                      <a:pt x="21402" y="2753"/>
                      <a:pt x="21402" y="1427"/>
                      <a:pt x="20543" y="606"/>
                    </a:cubicBezTo>
                    <a:cubicBezTo>
                      <a:pt x="19742" y="-161"/>
                      <a:pt x="18472" y="-193"/>
                      <a:pt x="17615" y="46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sp>
            <p:nvSpPr>
              <p:cNvPr id="73" name="AutoShape 55"/>
              <p:cNvSpPr>
                <a:spLocks/>
              </p:cNvSpPr>
              <p:nvPr/>
            </p:nvSpPr>
            <p:spPr bwMode="auto">
              <a:xfrm>
                <a:off x="6448672" y="2088362"/>
                <a:ext cx="56315" cy="58818"/>
              </a:xfrm>
              <a:custGeom>
                <a:avLst/>
                <a:gdLst>
                  <a:gd name="T0" fmla="+- 0 10803 213"/>
                  <a:gd name="T1" fmla="*/ T0 w 21180"/>
                  <a:gd name="T2" fmla="+- 0 10801 203"/>
                  <a:gd name="T3" fmla="*/ 10801 h 21196"/>
                  <a:gd name="T4" fmla="+- 0 10803 213"/>
                  <a:gd name="T5" fmla="*/ T4 w 21180"/>
                  <a:gd name="T6" fmla="+- 0 10801 203"/>
                  <a:gd name="T7" fmla="*/ 10801 h 21196"/>
                  <a:gd name="T8" fmla="+- 0 10803 213"/>
                  <a:gd name="T9" fmla="*/ T8 w 21180"/>
                  <a:gd name="T10" fmla="+- 0 10801 203"/>
                  <a:gd name="T11" fmla="*/ 10801 h 21196"/>
                  <a:gd name="T12" fmla="+- 0 10803 213"/>
                  <a:gd name="T13" fmla="*/ T12 w 21180"/>
                  <a:gd name="T14" fmla="+- 0 10801 203"/>
                  <a:gd name="T15" fmla="*/ 10801 h 21196"/>
                </a:gdLst>
                <a:ahLst/>
                <a:cxnLst>
                  <a:cxn ang="0">
                    <a:pos x="T1" y="T3"/>
                  </a:cxn>
                  <a:cxn ang="0">
                    <a:pos x="T5" y="T7"/>
                  </a:cxn>
                  <a:cxn ang="0">
                    <a:pos x="T9" y="T11"/>
                  </a:cxn>
                  <a:cxn ang="0">
                    <a:pos x="T13" y="T15"/>
                  </a:cxn>
                </a:cxnLst>
                <a:rect l="0" t="0" r="r" b="b"/>
                <a:pathLst>
                  <a:path w="21180" h="21196">
                    <a:moveTo>
                      <a:pt x="8372" y="11356"/>
                    </a:moveTo>
                    <a:cubicBezTo>
                      <a:pt x="6122" y="13508"/>
                      <a:pt x="3675" y="15444"/>
                      <a:pt x="1144" y="17292"/>
                    </a:cubicBezTo>
                    <a:cubicBezTo>
                      <a:pt x="963" y="17388"/>
                      <a:pt x="786" y="17493"/>
                      <a:pt x="637" y="17645"/>
                    </a:cubicBezTo>
                    <a:cubicBezTo>
                      <a:pt x="-213" y="18457"/>
                      <a:pt x="-213" y="19774"/>
                      <a:pt x="637" y="20585"/>
                    </a:cubicBezTo>
                    <a:cubicBezTo>
                      <a:pt x="1464" y="21380"/>
                      <a:pt x="2796" y="21397"/>
                      <a:pt x="3652" y="20641"/>
                    </a:cubicBezTo>
                    <a:lnTo>
                      <a:pt x="3665" y="20649"/>
                    </a:lnTo>
                    <a:cubicBezTo>
                      <a:pt x="6364" y="18673"/>
                      <a:pt x="8988" y="16581"/>
                      <a:pt x="11419" y="14263"/>
                    </a:cubicBezTo>
                    <a:cubicBezTo>
                      <a:pt x="13759" y="12030"/>
                      <a:pt x="15873" y="9685"/>
                      <a:pt x="17715" y="7283"/>
                    </a:cubicBezTo>
                    <a:lnTo>
                      <a:pt x="20663" y="3427"/>
                    </a:lnTo>
                    <a:lnTo>
                      <a:pt x="20654" y="3419"/>
                    </a:lnTo>
                    <a:cubicBezTo>
                      <a:pt x="21386" y="2600"/>
                      <a:pt x="21357" y="1379"/>
                      <a:pt x="20541" y="608"/>
                    </a:cubicBezTo>
                    <a:cubicBezTo>
                      <a:pt x="19697" y="-203"/>
                      <a:pt x="18323" y="-203"/>
                      <a:pt x="17468" y="608"/>
                    </a:cubicBezTo>
                    <a:cubicBezTo>
                      <a:pt x="17313" y="760"/>
                      <a:pt x="17197" y="937"/>
                      <a:pt x="17094" y="1114"/>
                    </a:cubicBezTo>
                    <a:lnTo>
                      <a:pt x="14228" y="4857"/>
                    </a:lnTo>
                    <a:cubicBezTo>
                      <a:pt x="12526" y="7090"/>
                      <a:pt x="10552" y="9275"/>
                      <a:pt x="8372" y="11356"/>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40315" tIns="40315" rIns="40315" bIns="40315" anchor="ctr"/>
              <a:lstStyle/>
              <a:p>
                <a:pPr defTabSz="609542" fontAlgn="auto">
                  <a:spcBef>
                    <a:spcPts val="0"/>
                  </a:spcBef>
                  <a:spcAft>
                    <a:spcPts val="0"/>
                  </a:spcAft>
                  <a:defRPr/>
                </a:pPr>
                <a:endParaRPr lang="en-US" sz="4021" kern="0" dirty="0">
                  <a:solidFill>
                    <a:srgbClr val="FFFFFF"/>
                  </a:solidFill>
                  <a:effectLst>
                    <a:outerShdw blurRad="38100" dist="38100" dir="2700000" algn="tl">
                      <a:srgbClr val="000000"/>
                    </a:outerShdw>
                  </a:effectLst>
                  <a:latin typeface="微软雅黑" pitchFamily="34" charset="-122"/>
                  <a:ea typeface="微软雅黑"/>
                </a:endParaRPr>
              </a:p>
            </p:txBody>
          </p:sp>
        </p:grpSp>
      </p:grpSp>
      <p:grpSp>
        <p:nvGrpSpPr>
          <p:cNvPr id="80" name="组合 79"/>
          <p:cNvGrpSpPr/>
          <p:nvPr/>
        </p:nvGrpSpPr>
        <p:grpSpPr>
          <a:xfrm>
            <a:off x="3589421" y="385489"/>
            <a:ext cx="5013158" cy="919387"/>
            <a:chOff x="3589421" y="385489"/>
            <a:chExt cx="5013158" cy="919387"/>
          </a:xfrm>
        </p:grpSpPr>
        <p:sp>
          <p:nvSpPr>
            <p:cNvPr id="8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82" name="直接连接符 8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83" name="矩形 8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6215975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44000">
                                          <p:cBhvr additive="base">
                                            <p:cTn id="7" dur="750" fill="hold"/>
                                            <p:tgtEl>
                                              <p:spTgt spid="8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5000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300" fill="hold"/>
                                            <p:tgtEl>
                                              <p:spTgt spid="49"/>
                                            </p:tgtEl>
                                            <p:attrNameLst>
                                              <p:attrName>ppt_x</p:attrName>
                                            </p:attrNameLst>
                                          </p:cBhvr>
                                          <p:tavLst>
                                            <p:tav tm="0">
                                              <p:val>
                                                <p:strVal val="0-#ppt_w/2"/>
                                              </p:val>
                                            </p:tav>
                                            <p:tav tm="100000">
                                              <p:val>
                                                <p:strVal val="#ppt_x"/>
                                              </p:val>
                                            </p:tav>
                                          </p:tavLst>
                                        </p:anim>
                                        <p:anim calcmode="lin" valueType="num">
                                          <p:cBhvr additive="base">
                                            <p:cTn id="13" dur="300" fill="hold"/>
                                            <p:tgtEl>
                                              <p:spTgt spid="49"/>
                                            </p:tgtEl>
                                            <p:attrNameLst>
                                              <p:attrName>ppt_y</p:attrName>
                                            </p:attrNameLst>
                                          </p:cBhvr>
                                          <p:tavLst>
                                            <p:tav tm="0">
                                              <p:val>
                                                <p:strVal val="#ppt_y"/>
                                              </p:val>
                                            </p:tav>
                                            <p:tav tm="100000">
                                              <p:val>
                                                <p:strVal val="#ppt_y"/>
                                              </p:val>
                                            </p:tav>
                                          </p:tavLst>
                                        </p:anim>
                                      </p:childTnLst>
                                    </p:cTn>
                                  </p:par>
                                </p:childTnLst>
                              </p:cTn>
                            </p:par>
                            <p:par>
                              <p:cTn id="14" fill="hold">
                                <p:stCondLst>
                                  <p:cond delay="1050"/>
                                </p:stCondLst>
                                <p:childTnLst>
                                  <p:par>
                                    <p:cTn id="15" presetID="2" presetClass="entr" presetSubtype="8" decel="5000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300" fill="hold"/>
                                            <p:tgtEl>
                                              <p:spTgt spid="45"/>
                                            </p:tgtEl>
                                            <p:attrNameLst>
                                              <p:attrName>ppt_x</p:attrName>
                                            </p:attrNameLst>
                                          </p:cBhvr>
                                          <p:tavLst>
                                            <p:tav tm="0">
                                              <p:val>
                                                <p:strVal val="0-#ppt_w/2"/>
                                              </p:val>
                                            </p:tav>
                                            <p:tav tm="100000">
                                              <p:val>
                                                <p:strVal val="#ppt_x"/>
                                              </p:val>
                                            </p:tav>
                                          </p:tavLst>
                                        </p:anim>
                                        <p:anim calcmode="lin" valueType="num">
                                          <p:cBhvr additive="base">
                                            <p:cTn id="18" dur="300" fill="hold"/>
                                            <p:tgtEl>
                                              <p:spTgt spid="45"/>
                                            </p:tgtEl>
                                            <p:attrNameLst>
                                              <p:attrName>ppt_y</p:attrName>
                                            </p:attrNameLst>
                                          </p:cBhvr>
                                          <p:tavLst>
                                            <p:tav tm="0">
                                              <p:val>
                                                <p:strVal val="#ppt_y"/>
                                              </p:val>
                                            </p:tav>
                                            <p:tav tm="100000">
                                              <p:val>
                                                <p:strVal val="#ppt_y"/>
                                              </p:val>
                                            </p:tav>
                                          </p:tavLst>
                                        </p:anim>
                                      </p:childTnLst>
                                    </p:cTn>
                                  </p:par>
                                </p:childTnLst>
                              </p:cTn>
                            </p:par>
                            <p:par>
                              <p:cTn id="19" fill="hold">
                                <p:stCondLst>
                                  <p:cond delay="1350"/>
                                </p:stCondLst>
                                <p:childTnLst>
                                  <p:par>
                                    <p:cTn id="20" presetID="2" presetClass="entr" presetSubtype="1" decel="50000"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300" fill="hold"/>
                                            <p:tgtEl>
                                              <p:spTgt spid="57"/>
                                            </p:tgtEl>
                                            <p:attrNameLst>
                                              <p:attrName>ppt_x</p:attrName>
                                            </p:attrNameLst>
                                          </p:cBhvr>
                                          <p:tavLst>
                                            <p:tav tm="0">
                                              <p:val>
                                                <p:strVal val="#ppt_x"/>
                                              </p:val>
                                            </p:tav>
                                            <p:tav tm="100000">
                                              <p:val>
                                                <p:strVal val="#ppt_x"/>
                                              </p:val>
                                            </p:tav>
                                          </p:tavLst>
                                        </p:anim>
                                        <p:anim calcmode="lin" valueType="num">
                                          <p:cBhvr additive="base">
                                            <p:cTn id="23" dur="300" fill="hold"/>
                                            <p:tgtEl>
                                              <p:spTgt spid="57"/>
                                            </p:tgtEl>
                                            <p:attrNameLst>
                                              <p:attrName>ppt_y</p:attrName>
                                            </p:attrNameLst>
                                          </p:cBhvr>
                                          <p:tavLst>
                                            <p:tav tm="0">
                                              <p:val>
                                                <p:strVal val="0-#ppt_h/2"/>
                                              </p:val>
                                            </p:tav>
                                            <p:tav tm="100000">
                                              <p:val>
                                                <p:strVal val="#ppt_y"/>
                                              </p:val>
                                            </p:tav>
                                          </p:tavLst>
                                        </p:anim>
                                      </p:childTnLst>
                                    </p:cTn>
                                  </p:par>
                                </p:childTnLst>
                              </p:cTn>
                            </p:par>
                            <p:par>
                              <p:cTn id="24" fill="hold">
                                <p:stCondLst>
                                  <p:cond delay="1650"/>
                                </p:stCondLst>
                                <p:childTnLst>
                                  <p:par>
                                    <p:cTn id="25" presetID="2" presetClass="entr" presetSubtype="1" decel="5000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300" fill="hold"/>
                                            <p:tgtEl>
                                              <p:spTgt spid="46"/>
                                            </p:tgtEl>
                                            <p:attrNameLst>
                                              <p:attrName>ppt_x</p:attrName>
                                            </p:attrNameLst>
                                          </p:cBhvr>
                                          <p:tavLst>
                                            <p:tav tm="0">
                                              <p:val>
                                                <p:strVal val="#ppt_x"/>
                                              </p:val>
                                            </p:tav>
                                            <p:tav tm="100000">
                                              <p:val>
                                                <p:strVal val="#ppt_x"/>
                                              </p:val>
                                            </p:tav>
                                          </p:tavLst>
                                        </p:anim>
                                        <p:anim calcmode="lin" valueType="num">
                                          <p:cBhvr additive="base">
                                            <p:cTn id="28" dur="300" fill="hold"/>
                                            <p:tgtEl>
                                              <p:spTgt spid="46"/>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 presetClass="entr" presetSubtype="4" decel="5000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300" fill="hold"/>
                                            <p:tgtEl>
                                              <p:spTgt spid="62"/>
                                            </p:tgtEl>
                                            <p:attrNameLst>
                                              <p:attrName>ppt_x</p:attrName>
                                            </p:attrNameLst>
                                          </p:cBhvr>
                                          <p:tavLst>
                                            <p:tav tm="0">
                                              <p:val>
                                                <p:strVal val="#ppt_x"/>
                                              </p:val>
                                            </p:tav>
                                            <p:tav tm="100000">
                                              <p:val>
                                                <p:strVal val="#ppt_x"/>
                                              </p:val>
                                            </p:tav>
                                          </p:tavLst>
                                        </p:anim>
                                        <p:anim calcmode="lin" valueType="num">
                                          <p:cBhvr additive="base">
                                            <p:cTn id="33" dur="300" fill="hold"/>
                                            <p:tgtEl>
                                              <p:spTgt spid="62"/>
                                            </p:tgtEl>
                                            <p:attrNameLst>
                                              <p:attrName>ppt_y</p:attrName>
                                            </p:attrNameLst>
                                          </p:cBhvr>
                                          <p:tavLst>
                                            <p:tav tm="0">
                                              <p:val>
                                                <p:strVal val="1+#ppt_h/2"/>
                                              </p:val>
                                            </p:tav>
                                            <p:tav tm="100000">
                                              <p:val>
                                                <p:strVal val="#ppt_y"/>
                                              </p:val>
                                            </p:tav>
                                          </p:tavLst>
                                        </p:anim>
                                      </p:childTnLst>
                                    </p:cTn>
                                  </p:par>
                                </p:childTnLst>
                              </p:cTn>
                            </p:par>
                            <p:par>
                              <p:cTn id="34" fill="hold">
                                <p:stCondLst>
                                  <p:cond delay="2250"/>
                                </p:stCondLst>
                                <p:childTnLst>
                                  <p:par>
                                    <p:cTn id="35" presetID="2" presetClass="entr" presetSubtype="4" decel="5000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300" fill="hold"/>
                                            <p:tgtEl>
                                              <p:spTgt spid="47"/>
                                            </p:tgtEl>
                                            <p:attrNameLst>
                                              <p:attrName>ppt_x</p:attrName>
                                            </p:attrNameLst>
                                          </p:cBhvr>
                                          <p:tavLst>
                                            <p:tav tm="0">
                                              <p:val>
                                                <p:strVal val="#ppt_x"/>
                                              </p:val>
                                            </p:tav>
                                            <p:tav tm="100000">
                                              <p:val>
                                                <p:strVal val="#ppt_x"/>
                                              </p:val>
                                            </p:tav>
                                          </p:tavLst>
                                        </p:anim>
                                        <p:anim calcmode="lin" valueType="num">
                                          <p:cBhvr additive="base">
                                            <p:cTn id="38" dur="300" fill="hold"/>
                                            <p:tgtEl>
                                              <p:spTgt spid="47"/>
                                            </p:tgtEl>
                                            <p:attrNameLst>
                                              <p:attrName>ppt_y</p:attrName>
                                            </p:attrNameLst>
                                          </p:cBhvr>
                                          <p:tavLst>
                                            <p:tav tm="0">
                                              <p:val>
                                                <p:strVal val="1+#ppt_h/2"/>
                                              </p:val>
                                            </p:tav>
                                            <p:tav tm="100000">
                                              <p:val>
                                                <p:strVal val="#ppt_y"/>
                                              </p:val>
                                            </p:tav>
                                          </p:tavLst>
                                        </p:anim>
                                      </p:childTnLst>
                                    </p:cTn>
                                  </p:par>
                                </p:childTnLst>
                              </p:cTn>
                            </p:par>
                            <p:par>
                              <p:cTn id="39" fill="hold">
                                <p:stCondLst>
                                  <p:cond delay="2550"/>
                                </p:stCondLst>
                                <p:childTnLst>
                                  <p:par>
                                    <p:cTn id="40" presetID="2" presetClass="entr" presetSubtype="2" decel="50000" fill="hold" nodeType="after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300" fill="hold"/>
                                            <p:tgtEl>
                                              <p:spTgt spid="67"/>
                                            </p:tgtEl>
                                            <p:attrNameLst>
                                              <p:attrName>ppt_x</p:attrName>
                                            </p:attrNameLst>
                                          </p:cBhvr>
                                          <p:tavLst>
                                            <p:tav tm="0">
                                              <p:val>
                                                <p:strVal val="1+#ppt_w/2"/>
                                              </p:val>
                                            </p:tav>
                                            <p:tav tm="100000">
                                              <p:val>
                                                <p:strVal val="#ppt_x"/>
                                              </p:val>
                                            </p:tav>
                                          </p:tavLst>
                                        </p:anim>
                                        <p:anim calcmode="lin" valueType="num">
                                          <p:cBhvr additive="base">
                                            <p:cTn id="43" dur="300" fill="hold"/>
                                            <p:tgtEl>
                                              <p:spTgt spid="67"/>
                                            </p:tgtEl>
                                            <p:attrNameLst>
                                              <p:attrName>ppt_y</p:attrName>
                                            </p:attrNameLst>
                                          </p:cBhvr>
                                          <p:tavLst>
                                            <p:tav tm="0">
                                              <p:val>
                                                <p:strVal val="#ppt_y"/>
                                              </p:val>
                                            </p:tav>
                                            <p:tav tm="100000">
                                              <p:val>
                                                <p:strVal val="#ppt_y"/>
                                              </p:val>
                                            </p:tav>
                                          </p:tavLst>
                                        </p:anim>
                                      </p:childTnLst>
                                    </p:cTn>
                                  </p:par>
                                </p:childTnLst>
                              </p:cTn>
                            </p:par>
                            <p:par>
                              <p:cTn id="44" fill="hold">
                                <p:stCondLst>
                                  <p:cond delay="2850"/>
                                </p:stCondLst>
                                <p:childTnLst>
                                  <p:par>
                                    <p:cTn id="45" presetID="2" presetClass="entr" presetSubtype="2" decel="5000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300" fill="hold"/>
                                            <p:tgtEl>
                                              <p:spTgt spid="48"/>
                                            </p:tgtEl>
                                            <p:attrNameLst>
                                              <p:attrName>ppt_x</p:attrName>
                                            </p:attrNameLst>
                                          </p:cBhvr>
                                          <p:tavLst>
                                            <p:tav tm="0">
                                              <p:val>
                                                <p:strVal val="1+#ppt_w/2"/>
                                              </p:val>
                                            </p:tav>
                                            <p:tav tm="100000">
                                              <p:val>
                                                <p:strVal val="#ppt_x"/>
                                              </p:val>
                                            </p:tav>
                                          </p:tavLst>
                                        </p:anim>
                                        <p:anim calcmode="lin" valueType="num">
                                          <p:cBhvr additive="base">
                                            <p:cTn id="48"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750" fill="hold"/>
                                            <p:tgtEl>
                                              <p:spTgt spid="80"/>
                                            </p:tgtEl>
                                            <p:attrNameLst>
                                              <p:attrName>ppt_x</p:attrName>
                                            </p:attrNameLst>
                                          </p:cBhvr>
                                          <p:tavLst>
                                            <p:tav tm="0">
                                              <p:val>
                                                <p:strVal val="1+#ppt_w/2"/>
                                              </p:val>
                                            </p:tav>
                                            <p:tav tm="100000">
                                              <p:val>
                                                <p:strVal val="#ppt_x"/>
                                              </p:val>
                                            </p:tav>
                                          </p:tavLst>
                                        </p:anim>
                                        <p:anim calcmode="lin" valueType="num">
                                          <p:cBhvr additive="base">
                                            <p:cTn id="8" dur="750" fill="hold"/>
                                            <p:tgtEl>
                                              <p:spTgt spid="8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decel="50000"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 calcmode="lin" valueType="num">
                                          <p:cBhvr additive="base">
                                            <p:cTn id="12" dur="300" fill="hold"/>
                                            <p:tgtEl>
                                              <p:spTgt spid="49"/>
                                            </p:tgtEl>
                                            <p:attrNameLst>
                                              <p:attrName>ppt_x</p:attrName>
                                            </p:attrNameLst>
                                          </p:cBhvr>
                                          <p:tavLst>
                                            <p:tav tm="0">
                                              <p:val>
                                                <p:strVal val="0-#ppt_w/2"/>
                                              </p:val>
                                            </p:tav>
                                            <p:tav tm="100000">
                                              <p:val>
                                                <p:strVal val="#ppt_x"/>
                                              </p:val>
                                            </p:tav>
                                          </p:tavLst>
                                        </p:anim>
                                        <p:anim calcmode="lin" valueType="num">
                                          <p:cBhvr additive="base">
                                            <p:cTn id="13" dur="300" fill="hold"/>
                                            <p:tgtEl>
                                              <p:spTgt spid="49"/>
                                            </p:tgtEl>
                                            <p:attrNameLst>
                                              <p:attrName>ppt_y</p:attrName>
                                            </p:attrNameLst>
                                          </p:cBhvr>
                                          <p:tavLst>
                                            <p:tav tm="0">
                                              <p:val>
                                                <p:strVal val="#ppt_y"/>
                                              </p:val>
                                            </p:tav>
                                            <p:tav tm="100000">
                                              <p:val>
                                                <p:strVal val="#ppt_y"/>
                                              </p:val>
                                            </p:tav>
                                          </p:tavLst>
                                        </p:anim>
                                      </p:childTnLst>
                                    </p:cTn>
                                  </p:par>
                                </p:childTnLst>
                              </p:cTn>
                            </p:par>
                            <p:par>
                              <p:cTn id="14" fill="hold">
                                <p:stCondLst>
                                  <p:cond delay="1050"/>
                                </p:stCondLst>
                                <p:childTnLst>
                                  <p:par>
                                    <p:cTn id="15" presetID="2" presetClass="entr" presetSubtype="8" decel="50000" fill="hold" grpId="0" nodeType="after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300" fill="hold"/>
                                            <p:tgtEl>
                                              <p:spTgt spid="45"/>
                                            </p:tgtEl>
                                            <p:attrNameLst>
                                              <p:attrName>ppt_x</p:attrName>
                                            </p:attrNameLst>
                                          </p:cBhvr>
                                          <p:tavLst>
                                            <p:tav tm="0">
                                              <p:val>
                                                <p:strVal val="0-#ppt_w/2"/>
                                              </p:val>
                                            </p:tav>
                                            <p:tav tm="100000">
                                              <p:val>
                                                <p:strVal val="#ppt_x"/>
                                              </p:val>
                                            </p:tav>
                                          </p:tavLst>
                                        </p:anim>
                                        <p:anim calcmode="lin" valueType="num">
                                          <p:cBhvr additive="base">
                                            <p:cTn id="18" dur="300" fill="hold"/>
                                            <p:tgtEl>
                                              <p:spTgt spid="45"/>
                                            </p:tgtEl>
                                            <p:attrNameLst>
                                              <p:attrName>ppt_y</p:attrName>
                                            </p:attrNameLst>
                                          </p:cBhvr>
                                          <p:tavLst>
                                            <p:tav tm="0">
                                              <p:val>
                                                <p:strVal val="#ppt_y"/>
                                              </p:val>
                                            </p:tav>
                                            <p:tav tm="100000">
                                              <p:val>
                                                <p:strVal val="#ppt_y"/>
                                              </p:val>
                                            </p:tav>
                                          </p:tavLst>
                                        </p:anim>
                                      </p:childTnLst>
                                    </p:cTn>
                                  </p:par>
                                </p:childTnLst>
                              </p:cTn>
                            </p:par>
                            <p:par>
                              <p:cTn id="19" fill="hold">
                                <p:stCondLst>
                                  <p:cond delay="1350"/>
                                </p:stCondLst>
                                <p:childTnLst>
                                  <p:par>
                                    <p:cTn id="20" presetID="2" presetClass="entr" presetSubtype="1" decel="50000" fill="hold" nodeType="afterEffect">
                                      <p:stCondLst>
                                        <p:cond delay="0"/>
                                      </p:stCondLst>
                                      <p:childTnLst>
                                        <p:set>
                                          <p:cBhvr>
                                            <p:cTn id="21" dur="1" fill="hold">
                                              <p:stCondLst>
                                                <p:cond delay="0"/>
                                              </p:stCondLst>
                                            </p:cTn>
                                            <p:tgtEl>
                                              <p:spTgt spid="57"/>
                                            </p:tgtEl>
                                            <p:attrNameLst>
                                              <p:attrName>style.visibility</p:attrName>
                                            </p:attrNameLst>
                                          </p:cBhvr>
                                          <p:to>
                                            <p:strVal val="visible"/>
                                          </p:to>
                                        </p:set>
                                        <p:anim calcmode="lin" valueType="num">
                                          <p:cBhvr additive="base">
                                            <p:cTn id="22" dur="300" fill="hold"/>
                                            <p:tgtEl>
                                              <p:spTgt spid="57"/>
                                            </p:tgtEl>
                                            <p:attrNameLst>
                                              <p:attrName>ppt_x</p:attrName>
                                            </p:attrNameLst>
                                          </p:cBhvr>
                                          <p:tavLst>
                                            <p:tav tm="0">
                                              <p:val>
                                                <p:strVal val="#ppt_x"/>
                                              </p:val>
                                            </p:tav>
                                            <p:tav tm="100000">
                                              <p:val>
                                                <p:strVal val="#ppt_x"/>
                                              </p:val>
                                            </p:tav>
                                          </p:tavLst>
                                        </p:anim>
                                        <p:anim calcmode="lin" valueType="num">
                                          <p:cBhvr additive="base">
                                            <p:cTn id="23" dur="300" fill="hold"/>
                                            <p:tgtEl>
                                              <p:spTgt spid="57"/>
                                            </p:tgtEl>
                                            <p:attrNameLst>
                                              <p:attrName>ppt_y</p:attrName>
                                            </p:attrNameLst>
                                          </p:cBhvr>
                                          <p:tavLst>
                                            <p:tav tm="0">
                                              <p:val>
                                                <p:strVal val="0-#ppt_h/2"/>
                                              </p:val>
                                            </p:tav>
                                            <p:tav tm="100000">
                                              <p:val>
                                                <p:strVal val="#ppt_y"/>
                                              </p:val>
                                            </p:tav>
                                          </p:tavLst>
                                        </p:anim>
                                      </p:childTnLst>
                                    </p:cTn>
                                  </p:par>
                                </p:childTnLst>
                              </p:cTn>
                            </p:par>
                            <p:par>
                              <p:cTn id="24" fill="hold">
                                <p:stCondLst>
                                  <p:cond delay="1650"/>
                                </p:stCondLst>
                                <p:childTnLst>
                                  <p:par>
                                    <p:cTn id="25" presetID="2" presetClass="entr" presetSubtype="1" decel="50000" fill="hold" grpId="0" nodeType="after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300" fill="hold"/>
                                            <p:tgtEl>
                                              <p:spTgt spid="46"/>
                                            </p:tgtEl>
                                            <p:attrNameLst>
                                              <p:attrName>ppt_x</p:attrName>
                                            </p:attrNameLst>
                                          </p:cBhvr>
                                          <p:tavLst>
                                            <p:tav tm="0">
                                              <p:val>
                                                <p:strVal val="#ppt_x"/>
                                              </p:val>
                                            </p:tav>
                                            <p:tav tm="100000">
                                              <p:val>
                                                <p:strVal val="#ppt_x"/>
                                              </p:val>
                                            </p:tav>
                                          </p:tavLst>
                                        </p:anim>
                                        <p:anim calcmode="lin" valueType="num">
                                          <p:cBhvr additive="base">
                                            <p:cTn id="28" dur="300" fill="hold"/>
                                            <p:tgtEl>
                                              <p:spTgt spid="46"/>
                                            </p:tgtEl>
                                            <p:attrNameLst>
                                              <p:attrName>ppt_y</p:attrName>
                                            </p:attrNameLst>
                                          </p:cBhvr>
                                          <p:tavLst>
                                            <p:tav tm="0">
                                              <p:val>
                                                <p:strVal val="0-#ppt_h/2"/>
                                              </p:val>
                                            </p:tav>
                                            <p:tav tm="100000">
                                              <p:val>
                                                <p:strVal val="#ppt_y"/>
                                              </p:val>
                                            </p:tav>
                                          </p:tavLst>
                                        </p:anim>
                                      </p:childTnLst>
                                    </p:cTn>
                                  </p:par>
                                </p:childTnLst>
                              </p:cTn>
                            </p:par>
                            <p:par>
                              <p:cTn id="29" fill="hold">
                                <p:stCondLst>
                                  <p:cond delay="1950"/>
                                </p:stCondLst>
                                <p:childTnLst>
                                  <p:par>
                                    <p:cTn id="30" presetID="2" presetClass="entr" presetSubtype="4" decel="50000"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additive="base">
                                            <p:cTn id="32" dur="300" fill="hold"/>
                                            <p:tgtEl>
                                              <p:spTgt spid="62"/>
                                            </p:tgtEl>
                                            <p:attrNameLst>
                                              <p:attrName>ppt_x</p:attrName>
                                            </p:attrNameLst>
                                          </p:cBhvr>
                                          <p:tavLst>
                                            <p:tav tm="0">
                                              <p:val>
                                                <p:strVal val="#ppt_x"/>
                                              </p:val>
                                            </p:tav>
                                            <p:tav tm="100000">
                                              <p:val>
                                                <p:strVal val="#ppt_x"/>
                                              </p:val>
                                            </p:tav>
                                          </p:tavLst>
                                        </p:anim>
                                        <p:anim calcmode="lin" valueType="num">
                                          <p:cBhvr additive="base">
                                            <p:cTn id="33" dur="300" fill="hold"/>
                                            <p:tgtEl>
                                              <p:spTgt spid="62"/>
                                            </p:tgtEl>
                                            <p:attrNameLst>
                                              <p:attrName>ppt_y</p:attrName>
                                            </p:attrNameLst>
                                          </p:cBhvr>
                                          <p:tavLst>
                                            <p:tav tm="0">
                                              <p:val>
                                                <p:strVal val="1+#ppt_h/2"/>
                                              </p:val>
                                            </p:tav>
                                            <p:tav tm="100000">
                                              <p:val>
                                                <p:strVal val="#ppt_y"/>
                                              </p:val>
                                            </p:tav>
                                          </p:tavLst>
                                        </p:anim>
                                      </p:childTnLst>
                                    </p:cTn>
                                  </p:par>
                                </p:childTnLst>
                              </p:cTn>
                            </p:par>
                            <p:par>
                              <p:cTn id="34" fill="hold">
                                <p:stCondLst>
                                  <p:cond delay="2250"/>
                                </p:stCondLst>
                                <p:childTnLst>
                                  <p:par>
                                    <p:cTn id="35" presetID="2" presetClass="entr" presetSubtype="4" decel="50000" fill="hold" grpId="0" nodeType="afterEffect">
                                      <p:stCondLst>
                                        <p:cond delay="0"/>
                                      </p:stCondLst>
                                      <p:childTnLst>
                                        <p:set>
                                          <p:cBhvr>
                                            <p:cTn id="36" dur="1" fill="hold">
                                              <p:stCondLst>
                                                <p:cond delay="0"/>
                                              </p:stCondLst>
                                            </p:cTn>
                                            <p:tgtEl>
                                              <p:spTgt spid="47"/>
                                            </p:tgtEl>
                                            <p:attrNameLst>
                                              <p:attrName>style.visibility</p:attrName>
                                            </p:attrNameLst>
                                          </p:cBhvr>
                                          <p:to>
                                            <p:strVal val="visible"/>
                                          </p:to>
                                        </p:set>
                                        <p:anim calcmode="lin" valueType="num">
                                          <p:cBhvr additive="base">
                                            <p:cTn id="37" dur="300" fill="hold"/>
                                            <p:tgtEl>
                                              <p:spTgt spid="47"/>
                                            </p:tgtEl>
                                            <p:attrNameLst>
                                              <p:attrName>ppt_x</p:attrName>
                                            </p:attrNameLst>
                                          </p:cBhvr>
                                          <p:tavLst>
                                            <p:tav tm="0">
                                              <p:val>
                                                <p:strVal val="#ppt_x"/>
                                              </p:val>
                                            </p:tav>
                                            <p:tav tm="100000">
                                              <p:val>
                                                <p:strVal val="#ppt_x"/>
                                              </p:val>
                                            </p:tav>
                                          </p:tavLst>
                                        </p:anim>
                                        <p:anim calcmode="lin" valueType="num">
                                          <p:cBhvr additive="base">
                                            <p:cTn id="38" dur="300" fill="hold"/>
                                            <p:tgtEl>
                                              <p:spTgt spid="47"/>
                                            </p:tgtEl>
                                            <p:attrNameLst>
                                              <p:attrName>ppt_y</p:attrName>
                                            </p:attrNameLst>
                                          </p:cBhvr>
                                          <p:tavLst>
                                            <p:tav tm="0">
                                              <p:val>
                                                <p:strVal val="1+#ppt_h/2"/>
                                              </p:val>
                                            </p:tav>
                                            <p:tav tm="100000">
                                              <p:val>
                                                <p:strVal val="#ppt_y"/>
                                              </p:val>
                                            </p:tav>
                                          </p:tavLst>
                                        </p:anim>
                                      </p:childTnLst>
                                    </p:cTn>
                                  </p:par>
                                </p:childTnLst>
                              </p:cTn>
                            </p:par>
                            <p:par>
                              <p:cTn id="39" fill="hold">
                                <p:stCondLst>
                                  <p:cond delay="2550"/>
                                </p:stCondLst>
                                <p:childTnLst>
                                  <p:par>
                                    <p:cTn id="40" presetID="2" presetClass="entr" presetSubtype="2" decel="50000" fill="hold" nodeType="afterEffect">
                                      <p:stCondLst>
                                        <p:cond delay="0"/>
                                      </p:stCondLst>
                                      <p:childTnLst>
                                        <p:set>
                                          <p:cBhvr>
                                            <p:cTn id="41" dur="1" fill="hold">
                                              <p:stCondLst>
                                                <p:cond delay="0"/>
                                              </p:stCondLst>
                                            </p:cTn>
                                            <p:tgtEl>
                                              <p:spTgt spid="67"/>
                                            </p:tgtEl>
                                            <p:attrNameLst>
                                              <p:attrName>style.visibility</p:attrName>
                                            </p:attrNameLst>
                                          </p:cBhvr>
                                          <p:to>
                                            <p:strVal val="visible"/>
                                          </p:to>
                                        </p:set>
                                        <p:anim calcmode="lin" valueType="num">
                                          <p:cBhvr additive="base">
                                            <p:cTn id="42" dur="300" fill="hold"/>
                                            <p:tgtEl>
                                              <p:spTgt spid="67"/>
                                            </p:tgtEl>
                                            <p:attrNameLst>
                                              <p:attrName>ppt_x</p:attrName>
                                            </p:attrNameLst>
                                          </p:cBhvr>
                                          <p:tavLst>
                                            <p:tav tm="0">
                                              <p:val>
                                                <p:strVal val="1+#ppt_w/2"/>
                                              </p:val>
                                            </p:tav>
                                            <p:tav tm="100000">
                                              <p:val>
                                                <p:strVal val="#ppt_x"/>
                                              </p:val>
                                            </p:tav>
                                          </p:tavLst>
                                        </p:anim>
                                        <p:anim calcmode="lin" valueType="num">
                                          <p:cBhvr additive="base">
                                            <p:cTn id="43" dur="300" fill="hold"/>
                                            <p:tgtEl>
                                              <p:spTgt spid="67"/>
                                            </p:tgtEl>
                                            <p:attrNameLst>
                                              <p:attrName>ppt_y</p:attrName>
                                            </p:attrNameLst>
                                          </p:cBhvr>
                                          <p:tavLst>
                                            <p:tav tm="0">
                                              <p:val>
                                                <p:strVal val="#ppt_y"/>
                                              </p:val>
                                            </p:tav>
                                            <p:tav tm="100000">
                                              <p:val>
                                                <p:strVal val="#ppt_y"/>
                                              </p:val>
                                            </p:tav>
                                          </p:tavLst>
                                        </p:anim>
                                      </p:childTnLst>
                                    </p:cTn>
                                  </p:par>
                                </p:childTnLst>
                              </p:cTn>
                            </p:par>
                            <p:par>
                              <p:cTn id="44" fill="hold">
                                <p:stCondLst>
                                  <p:cond delay="2850"/>
                                </p:stCondLst>
                                <p:childTnLst>
                                  <p:par>
                                    <p:cTn id="45" presetID="2" presetClass="entr" presetSubtype="2" decel="50000" fill="hold" grpId="0" nodeType="after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300" fill="hold"/>
                                            <p:tgtEl>
                                              <p:spTgt spid="48"/>
                                            </p:tgtEl>
                                            <p:attrNameLst>
                                              <p:attrName>ppt_x</p:attrName>
                                            </p:attrNameLst>
                                          </p:cBhvr>
                                          <p:tavLst>
                                            <p:tav tm="0">
                                              <p:val>
                                                <p:strVal val="1+#ppt_w/2"/>
                                              </p:val>
                                            </p:tav>
                                            <p:tav tm="100000">
                                              <p:val>
                                                <p:strVal val="#ppt_x"/>
                                              </p:val>
                                            </p:tav>
                                          </p:tavLst>
                                        </p:anim>
                                        <p:anim calcmode="lin" valueType="num">
                                          <p:cBhvr additive="base">
                                            <p:cTn id="48" dur="300" fill="hold"/>
                                            <p:tgtEl>
                                              <p:spTgt spid="4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reeform 19"/>
          <p:cNvSpPr>
            <a:spLocks/>
          </p:cNvSpPr>
          <p:nvPr/>
        </p:nvSpPr>
        <p:spPr bwMode="auto">
          <a:xfrm>
            <a:off x="3694124" y="5214500"/>
            <a:ext cx="2566155" cy="1644195"/>
          </a:xfrm>
          <a:custGeom>
            <a:avLst/>
            <a:gdLst>
              <a:gd name="T0" fmla="*/ 476 w 542"/>
              <a:gd name="T1" fmla="*/ 410 h 410"/>
              <a:gd name="T2" fmla="*/ 476 w 542"/>
              <a:gd name="T3" fmla="*/ 121 h 410"/>
              <a:gd name="T4" fmla="*/ 422 w 542"/>
              <a:gd name="T5" fmla="*/ 67 h 410"/>
              <a:gd name="T6" fmla="*/ 0 w 542"/>
              <a:gd name="T7" fmla="*/ 67 h 410"/>
              <a:gd name="T8" fmla="*/ 0 w 542"/>
              <a:gd name="T9" fmla="*/ 0 h 410"/>
              <a:gd name="T10" fmla="*/ 422 w 542"/>
              <a:gd name="T11" fmla="*/ 0 h 410"/>
              <a:gd name="T12" fmla="*/ 542 w 542"/>
              <a:gd name="T13" fmla="*/ 121 h 410"/>
              <a:gd name="T14" fmla="*/ 542 w 542"/>
              <a:gd name="T15" fmla="*/ 410 h 4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2" h="410">
                <a:moveTo>
                  <a:pt x="476" y="410"/>
                </a:moveTo>
                <a:cubicBezTo>
                  <a:pt x="476" y="121"/>
                  <a:pt x="476" y="121"/>
                  <a:pt x="476" y="121"/>
                </a:cubicBezTo>
                <a:cubicBezTo>
                  <a:pt x="476" y="91"/>
                  <a:pt x="451" y="67"/>
                  <a:pt x="422" y="67"/>
                </a:cubicBezTo>
                <a:cubicBezTo>
                  <a:pt x="0" y="67"/>
                  <a:pt x="0" y="67"/>
                  <a:pt x="0" y="67"/>
                </a:cubicBezTo>
                <a:cubicBezTo>
                  <a:pt x="0" y="0"/>
                  <a:pt x="0" y="0"/>
                  <a:pt x="0" y="0"/>
                </a:cubicBezTo>
                <a:cubicBezTo>
                  <a:pt x="422" y="0"/>
                  <a:pt x="422" y="0"/>
                  <a:pt x="422" y="0"/>
                </a:cubicBezTo>
                <a:cubicBezTo>
                  <a:pt x="488" y="0"/>
                  <a:pt x="542" y="54"/>
                  <a:pt x="542" y="121"/>
                </a:cubicBezTo>
                <a:cubicBezTo>
                  <a:pt x="542" y="410"/>
                  <a:pt x="542" y="410"/>
                  <a:pt x="542" y="410"/>
                </a:cubicBezTo>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36" name="Freeform 20"/>
          <p:cNvSpPr>
            <a:spLocks/>
          </p:cNvSpPr>
          <p:nvPr/>
        </p:nvSpPr>
        <p:spPr bwMode="auto">
          <a:xfrm>
            <a:off x="6103904" y="5276647"/>
            <a:ext cx="1866477" cy="733760"/>
          </a:xfrm>
          <a:custGeom>
            <a:avLst/>
            <a:gdLst>
              <a:gd name="T0" fmla="*/ 275 w 394"/>
              <a:gd name="T1" fmla="*/ 155 h 155"/>
              <a:gd name="T2" fmla="*/ 0 w 394"/>
              <a:gd name="T3" fmla="*/ 155 h 155"/>
              <a:gd name="T4" fmla="*/ 0 w 394"/>
              <a:gd name="T5" fmla="*/ 94 h 155"/>
              <a:gd name="T6" fmla="*/ 275 w 394"/>
              <a:gd name="T7" fmla="*/ 94 h 155"/>
              <a:gd name="T8" fmla="*/ 332 w 394"/>
              <a:gd name="T9" fmla="*/ 37 h 155"/>
              <a:gd name="T10" fmla="*/ 332 w 394"/>
              <a:gd name="T11" fmla="*/ 0 h 155"/>
              <a:gd name="T12" fmla="*/ 394 w 394"/>
              <a:gd name="T13" fmla="*/ 0 h 155"/>
              <a:gd name="T14" fmla="*/ 394 w 394"/>
              <a:gd name="T15" fmla="*/ 37 h 155"/>
              <a:gd name="T16" fmla="*/ 275 w 394"/>
              <a:gd name="T17" fmla="*/ 15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155">
                <a:moveTo>
                  <a:pt x="275" y="155"/>
                </a:moveTo>
                <a:cubicBezTo>
                  <a:pt x="0" y="155"/>
                  <a:pt x="0" y="155"/>
                  <a:pt x="0" y="155"/>
                </a:cubicBezTo>
                <a:cubicBezTo>
                  <a:pt x="0" y="94"/>
                  <a:pt x="0" y="94"/>
                  <a:pt x="0" y="94"/>
                </a:cubicBezTo>
                <a:cubicBezTo>
                  <a:pt x="275" y="94"/>
                  <a:pt x="275" y="94"/>
                  <a:pt x="275" y="94"/>
                </a:cubicBezTo>
                <a:cubicBezTo>
                  <a:pt x="307" y="94"/>
                  <a:pt x="332" y="68"/>
                  <a:pt x="332" y="37"/>
                </a:cubicBezTo>
                <a:cubicBezTo>
                  <a:pt x="332" y="0"/>
                  <a:pt x="332" y="0"/>
                  <a:pt x="332" y="0"/>
                </a:cubicBezTo>
                <a:cubicBezTo>
                  <a:pt x="394" y="0"/>
                  <a:pt x="394" y="0"/>
                  <a:pt x="394" y="0"/>
                </a:cubicBezTo>
                <a:cubicBezTo>
                  <a:pt x="394" y="37"/>
                  <a:pt x="394" y="37"/>
                  <a:pt x="394" y="37"/>
                </a:cubicBezTo>
                <a:cubicBezTo>
                  <a:pt x="394" y="102"/>
                  <a:pt x="341" y="155"/>
                  <a:pt x="275" y="155"/>
                </a:cubicBez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37" name="Freeform 21"/>
          <p:cNvSpPr>
            <a:spLocks/>
          </p:cNvSpPr>
          <p:nvPr/>
        </p:nvSpPr>
        <p:spPr bwMode="auto">
          <a:xfrm>
            <a:off x="6346486" y="2818754"/>
            <a:ext cx="1704087" cy="695669"/>
          </a:xfrm>
          <a:custGeom>
            <a:avLst/>
            <a:gdLst>
              <a:gd name="T0" fmla="*/ 250 w 360"/>
              <a:gd name="T1" fmla="*/ 147 h 147"/>
              <a:gd name="T2" fmla="*/ 0 w 360"/>
              <a:gd name="T3" fmla="*/ 147 h 147"/>
              <a:gd name="T4" fmla="*/ 0 w 360"/>
              <a:gd name="T5" fmla="*/ 102 h 147"/>
              <a:gd name="T6" fmla="*/ 250 w 360"/>
              <a:gd name="T7" fmla="*/ 102 h 147"/>
              <a:gd name="T8" fmla="*/ 315 w 360"/>
              <a:gd name="T9" fmla="*/ 37 h 147"/>
              <a:gd name="T10" fmla="*/ 315 w 360"/>
              <a:gd name="T11" fmla="*/ 0 h 147"/>
              <a:gd name="T12" fmla="*/ 360 w 360"/>
              <a:gd name="T13" fmla="*/ 0 h 147"/>
              <a:gd name="T14" fmla="*/ 360 w 360"/>
              <a:gd name="T15" fmla="*/ 37 h 147"/>
              <a:gd name="T16" fmla="*/ 250 w 360"/>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0" h="147">
                <a:moveTo>
                  <a:pt x="250" y="147"/>
                </a:moveTo>
                <a:cubicBezTo>
                  <a:pt x="0" y="147"/>
                  <a:pt x="0" y="147"/>
                  <a:pt x="0" y="147"/>
                </a:cubicBezTo>
                <a:cubicBezTo>
                  <a:pt x="0" y="102"/>
                  <a:pt x="0" y="102"/>
                  <a:pt x="0" y="102"/>
                </a:cubicBezTo>
                <a:cubicBezTo>
                  <a:pt x="250" y="102"/>
                  <a:pt x="250" y="102"/>
                  <a:pt x="250" y="102"/>
                </a:cubicBezTo>
                <a:cubicBezTo>
                  <a:pt x="286" y="102"/>
                  <a:pt x="315" y="73"/>
                  <a:pt x="315" y="37"/>
                </a:cubicBezTo>
                <a:cubicBezTo>
                  <a:pt x="315" y="0"/>
                  <a:pt x="315" y="0"/>
                  <a:pt x="315" y="0"/>
                </a:cubicBezTo>
                <a:cubicBezTo>
                  <a:pt x="360" y="0"/>
                  <a:pt x="360" y="0"/>
                  <a:pt x="360" y="0"/>
                </a:cubicBezTo>
                <a:cubicBezTo>
                  <a:pt x="360" y="37"/>
                  <a:pt x="360" y="37"/>
                  <a:pt x="360" y="37"/>
                </a:cubicBezTo>
                <a:cubicBezTo>
                  <a:pt x="360" y="98"/>
                  <a:pt x="311" y="147"/>
                  <a:pt x="250" y="147"/>
                </a:cubicBez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38" name="Freeform 22"/>
          <p:cNvSpPr>
            <a:spLocks/>
          </p:cNvSpPr>
          <p:nvPr/>
        </p:nvSpPr>
        <p:spPr bwMode="auto">
          <a:xfrm>
            <a:off x="5123554" y="3670798"/>
            <a:ext cx="739775" cy="1710103"/>
          </a:xfrm>
          <a:custGeom>
            <a:avLst/>
            <a:gdLst>
              <a:gd name="T0" fmla="*/ 156 w 156"/>
              <a:gd name="T1" fmla="*/ 361 h 361"/>
              <a:gd name="T2" fmla="*/ 95 w 156"/>
              <a:gd name="T3" fmla="*/ 361 h 361"/>
              <a:gd name="T4" fmla="*/ 95 w 156"/>
              <a:gd name="T5" fmla="*/ 118 h 361"/>
              <a:gd name="T6" fmla="*/ 38 w 156"/>
              <a:gd name="T7" fmla="*/ 61 h 361"/>
              <a:gd name="T8" fmla="*/ 0 w 156"/>
              <a:gd name="T9" fmla="*/ 61 h 361"/>
              <a:gd name="T10" fmla="*/ 0 w 156"/>
              <a:gd name="T11" fmla="*/ 0 h 361"/>
              <a:gd name="T12" fmla="*/ 38 w 156"/>
              <a:gd name="T13" fmla="*/ 0 h 361"/>
              <a:gd name="T14" fmla="*/ 156 w 156"/>
              <a:gd name="T15" fmla="*/ 118 h 361"/>
              <a:gd name="T16" fmla="*/ 156 w 156"/>
              <a:gd name="T17" fmla="*/ 361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6" h="361">
                <a:moveTo>
                  <a:pt x="156" y="361"/>
                </a:moveTo>
                <a:cubicBezTo>
                  <a:pt x="95" y="361"/>
                  <a:pt x="95" y="361"/>
                  <a:pt x="95" y="361"/>
                </a:cubicBezTo>
                <a:cubicBezTo>
                  <a:pt x="95" y="118"/>
                  <a:pt x="95" y="118"/>
                  <a:pt x="95" y="118"/>
                </a:cubicBezTo>
                <a:cubicBezTo>
                  <a:pt x="95" y="87"/>
                  <a:pt x="69" y="61"/>
                  <a:pt x="38" y="61"/>
                </a:cubicBezTo>
                <a:cubicBezTo>
                  <a:pt x="0" y="61"/>
                  <a:pt x="0" y="61"/>
                  <a:pt x="0" y="61"/>
                </a:cubicBezTo>
                <a:cubicBezTo>
                  <a:pt x="0" y="0"/>
                  <a:pt x="0" y="0"/>
                  <a:pt x="0" y="0"/>
                </a:cubicBezTo>
                <a:cubicBezTo>
                  <a:pt x="38" y="0"/>
                  <a:pt x="38" y="0"/>
                  <a:pt x="38" y="0"/>
                </a:cubicBezTo>
                <a:cubicBezTo>
                  <a:pt x="103" y="0"/>
                  <a:pt x="156" y="53"/>
                  <a:pt x="156" y="118"/>
                </a:cubicBezTo>
                <a:lnTo>
                  <a:pt x="156" y="361"/>
                </a:ln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39" name="Freeform 23"/>
          <p:cNvSpPr>
            <a:spLocks/>
          </p:cNvSpPr>
          <p:nvPr/>
        </p:nvSpPr>
        <p:spPr bwMode="auto">
          <a:xfrm>
            <a:off x="6683293" y="4258206"/>
            <a:ext cx="2072971" cy="1657977"/>
          </a:xfrm>
          <a:custGeom>
            <a:avLst/>
            <a:gdLst>
              <a:gd name="T0" fmla="*/ 54 w 438"/>
              <a:gd name="T1" fmla="*/ 350 h 350"/>
              <a:gd name="T2" fmla="*/ 0 w 438"/>
              <a:gd name="T3" fmla="*/ 350 h 350"/>
              <a:gd name="T4" fmla="*/ 0 w 438"/>
              <a:gd name="T5" fmla="*/ 114 h 350"/>
              <a:gd name="T6" fmla="*/ 115 w 438"/>
              <a:gd name="T7" fmla="*/ 0 h 350"/>
              <a:gd name="T8" fmla="*/ 438 w 438"/>
              <a:gd name="T9" fmla="*/ 0 h 350"/>
              <a:gd name="T10" fmla="*/ 438 w 438"/>
              <a:gd name="T11" fmla="*/ 53 h 350"/>
              <a:gd name="T12" fmla="*/ 115 w 438"/>
              <a:gd name="T13" fmla="*/ 53 h 350"/>
              <a:gd name="T14" fmla="*/ 54 w 438"/>
              <a:gd name="T15" fmla="*/ 114 h 350"/>
              <a:gd name="T16" fmla="*/ 54 w 438"/>
              <a:gd name="T17" fmla="*/ 35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38" h="350">
                <a:moveTo>
                  <a:pt x="54" y="350"/>
                </a:moveTo>
                <a:cubicBezTo>
                  <a:pt x="0" y="350"/>
                  <a:pt x="0" y="350"/>
                  <a:pt x="0" y="350"/>
                </a:cubicBezTo>
                <a:cubicBezTo>
                  <a:pt x="0" y="114"/>
                  <a:pt x="0" y="114"/>
                  <a:pt x="0" y="114"/>
                </a:cubicBezTo>
                <a:cubicBezTo>
                  <a:pt x="0" y="51"/>
                  <a:pt x="52" y="0"/>
                  <a:pt x="115" y="0"/>
                </a:cubicBezTo>
                <a:cubicBezTo>
                  <a:pt x="438" y="0"/>
                  <a:pt x="438" y="0"/>
                  <a:pt x="438" y="0"/>
                </a:cubicBezTo>
                <a:cubicBezTo>
                  <a:pt x="438" y="53"/>
                  <a:pt x="438" y="53"/>
                  <a:pt x="438" y="53"/>
                </a:cubicBezTo>
                <a:cubicBezTo>
                  <a:pt x="115" y="53"/>
                  <a:pt x="115" y="53"/>
                  <a:pt x="115" y="53"/>
                </a:cubicBezTo>
                <a:cubicBezTo>
                  <a:pt x="81" y="53"/>
                  <a:pt x="54" y="80"/>
                  <a:pt x="54" y="114"/>
                </a:cubicBezTo>
                <a:lnTo>
                  <a:pt x="54" y="350"/>
                </a:ln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40" name="Freeform 24"/>
          <p:cNvSpPr>
            <a:spLocks/>
          </p:cNvSpPr>
          <p:nvPr/>
        </p:nvSpPr>
        <p:spPr bwMode="auto">
          <a:xfrm>
            <a:off x="4465978" y="2255404"/>
            <a:ext cx="1794303" cy="695669"/>
          </a:xfrm>
          <a:custGeom>
            <a:avLst/>
            <a:gdLst>
              <a:gd name="T0" fmla="*/ 379 w 379"/>
              <a:gd name="T1" fmla="*/ 147 h 147"/>
              <a:gd name="T2" fmla="*/ 110 w 379"/>
              <a:gd name="T3" fmla="*/ 147 h 147"/>
              <a:gd name="T4" fmla="*/ 0 w 379"/>
              <a:gd name="T5" fmla="*/ 37 h 147"/>
              <a:gd name="T6" fmla="*/ 0 w 379"/>
              <a:gd name="T7" fmla="*/ 0 h 147"/>
              <a:gd name="T8" fmla="*/ 45 w 379"/>
              <a:gd name="T9" fmla="*/ 0 h 147"/>
              <a:gd name="T10" fmla="*/ 45 w 379"/>
              <a:gd name="T11" fmla="*/ 37 h 147"/>
              <a:gd name="T12" fmla="*/ 110 w 379"/>
              <a:gd name="T13" fmla="*/ 102 h 147"/>
              <a:gd name="T14" fmla="*/ 379 w 379"/>
              <a:gd name="T15" fmla="*/ 102 h 147"/>
              <a:gd name="T16" fmla="*/ 379 w 379"/>
              <a:gd name="T17" fmla="*/ 147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9" h="147">
                <a:moveTo>
                  <a:pt x="379" y="147"/>
                </a:moveTo>
                <a:cubicBezTo>
                  <a:pt x="110" y="147"/>
                  <a:pt x="110" y="147"/>
                  <a:pt x="110" y="147"/>
                </a:cubicBezTo>
                <a:cubicBezTo>
                  <a:pt x="49" y="147"/>
                  <a:pt x="0" y="98"/>
                  <a:pt x="0" y="37"/>
                </a:cubicBezTo>
                <a:cubicBezTo>
                  <a:pt x="0" y="0"/>
                  <a:pt x="0" y="0"/>
                  <a:pt x="0" y="0"/>
                </a:cubicBezTo>
                <a:cubicBezTo>
                  <a:pt x="45" y="0"/>
                  <a:pt x="45" y="0"/>
                  <a:pt x="45" y="0"/>
                </a:cubicBezTo>
                <a:cubicBezTo>
                  <a:pt x="45" y="37"/>
                  <a:pt x="45" y="37"/>
                  <a:pt x="45" y="37"/>
                </a:cubicBezTo>
                <a:cubicBezTo>
                  <a:pt x="45" y="73"/>
                  <a:pt x="74" y="102"/>
                  <a:pt x="110" y="102"/>
                </a:cubicBezTo>
                <a:cubicBezTo>
                  <a:pt x="379" y="102"/>
                  <a:pt x="379" y="102"/>
                  <a:pt x="379" y="102"/>
                </a:cubicBezTo>
                <a:lnTo>
                  <a:pt x="379" y="147"/>
                </a:ln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41" name="Freeform 25"/>
          <p:cNvSpPr>
            <a:spLocks/>
          </p:cNvSpPr>
          <p:nvPr/>
        </p:nvSpPr>
        <p:spPr bwMode="auto">
          <a:xfrm>
            <a:off x="4305592" y="4049706"/>
            <a:ext cx="1405371" cy="715717"/>
          </a:xfrm>
          <a:custGeom>
            <a:avLst/>
            <a:gdLst>
              <a:gd name="T0" fmla="*/ 297 w 297"/>
              <a:gd name="T1" fmla="*/ 151 h 151"/>
              <a:gd name="T2" fmla="*/ 114 w 297"/>
              <a:gd name="T3" fmla="*/ 151 h 151"/>
              <a:gd name="T4" fmla="*/ 0 w 297"/>
              <a:gd name="T5" fmla="*/ 37 h 151"/>
              <a:gd name="T6" fmla="*/ 0 w 297"/>
              <a:gd name="T7" fmla="*/ 0 h 151"/>
              <a:gd name="T8" fmla="*/ 53 w 297"/>
              <a:gd name="T9" fmla="*/ 0 h 151"/>
              <a:gd name="T10" fmla="*/ 53 w 297"/>
              <a:gd name="T11" fmla="*/ 37 h 151"/>
              <a:gd name="T12" fmla="*/ 114 w 297"/>
              <a:gd name="T13" fmla="*/ 98 h 151"/>
              <a:gd name="T14" fmla="*/ 297 w 297"/>
              <a:gd name="T15" fmla="*/ 98 h 151"/>
              <a:gd name="T16" fmla="*/ 297 w 297"/>
              <a:gd name="T17" fmla="*/ 151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7" h="151">
                <a:moveTo>
                  <a:pt x="297" y="151"/>
                </a:moveTo>
                <a:cubicBezTo>
                  <a:pt x="114" y="151"/>
                  <a:pt x="114" y="151"/>
                  <a:pt x="114" y="151"/>
                </a:cubicBezTo>
                <a:cubicBezTo>
                  <a:pt x="51" y="151"/>
                  <a:pt x="0" y="100"/>
                  <a:pt x="0" y="37"/>
                </a:cubicBezTo>
                <a:cubicBezTo>
                  <a:pt x="0" y="0"/>
                  <a:pt x="0" y="0"/>
                  <a:pt x="0" y="0"/>
                </a:cubicBezTo>
                <a:cubicBezTo>
                  <a:pt x="53" y="0"/>
                  <a:pt x="53" y="0"/>
                  <a:pt x="53" y="0"/>
                </a:cubicBezTo>
                <a:cubicBezTo>
                  <a:pt x="53" y="37"/>
                  <a:pt x="53" y="37"/>
                  <a:pt x="53" y="37"/>
                </a:cubicBezTo>
                <a:cubicBezTo>
                  <a:pt x="53" y="71"/>
                  <a:pt x="81" y="98"/>
                  <a:pt x="114" y="98"/>
                </a:cubicBezTo>
                <a:cubicBezTo>
                  <a:pt x="297" y="98"/>
                  <a:pt x="297" y="98"/>
                  <a:pt x="297" y="98"/>
                </a:cubicBezTo>
                <a:lnTo>
                  <a:pt x="297" y="151"/>
                </a:ln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42" name="Freeform 26"/>
          <p:cNvSpPr>
            <a:spLocks/>
          </p:cNvSpPr>
          <p:nvPr/>
        </p:nvSpPr>
        <p:spPr bwMode="auto">
          <a:xfrm>
            <a:off x="5710962" y="2985153"/>
            <a:ext cx="715717" cy="1405371"/>
          </a:xfrm>
          <a:custGeom>
            <a:avLst/>
            <a:gdLst>
              <a:gd name="T0" fmla="*/ 37 w 151"/>
              <a:gd name="T1" fmla="*/ 297 h 297"/>
              <a:gd name="T2" fmla="*/ 0 w 151"/>
              <a:gd name="T3" fmla="*/ 297 h 297"/>
              <a:gd name="T4" fmla="*/ 0 w 151"/>
              <a:gd name="T5" fmla="*/ 244 h 297"/>
              <a:gd name="T6" fmla="*/ 37 w 151"/>
              <a:gd name="T7" fmla="*/ 244 h 297"/>
              <a:gd name="T8" fmla="*/ 98 w 151"/>
              <a:gd name="T9" fmla="*/ 183 h 297"/>
              <a:gd name="T10" fmla="*/ 98 w 151"/>
              <a:gd name="T11" fmla="*/ 0 h 297"/>
              <a:gd name="T12" fmla="*/ 151 w 151"/>
              <a:gd name="T13" fmla="*/ 0 h 297"/>
              <a:gd name="T14" fmla="*/ 151 w 151"/>
              <a:gd name="T15" fmla="*/ 183 h 297"/>
              <a:gd name="T16" fmla="*/ 37 w 151"/>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 h="297">
                <a:moveTo>
                  <a:pt x="37" y="297"/>
                </a:moveTo>
                <a:cubicBezTo>
                  <a:pt x="0" y="297"/>
                  <a:pt x="0" y="297"/>
                  <a:pt x="0" y="297"/>
                </a:cubicBezTo>
                <a:cubicBezTo>
                  <a:pt x="0" y="244"/>
                  <a:pt x="0" y="244"/>
                  <a:pt x="0" y="244"/>
                </a:cubicBezTo>
                <a:cubicBezTo>
                  <a:pt x="37" y="244"/>
                  <a:pt x="37" y="244"/>
                  <a:pt x="37" y="244"/>
                </a:cubicBezTo>
                <a:cubicBezTo>
                  <a:pt x="71" y="244"/>
                  <a:pt x="98" y="216"/>
                  <a:pt x="98" y="183"/>
                </a:cubicBezTo>
                <a:cubicBezTo>
                  <a:pt x="98" y="0"/>
                  <a:pt x="98" y="0"/>
                  <a:pt x="98" y="0"/>
                </a:cubicBezTo>
                <a:cubicBezTo>
                  <a:pt x="151" y="0"/>
                  <a:pt x="151" y="0"/>
                  <a:pt x="151" y="0"/>
                </a:cubicBezTo>
                <a:cubicBezTo>
                  <a:pt x="151" y="183"/>
                  <a:pt x="151" y="183"/>
                  <a:pt x="151" y="183"/>
                </a:cubicBezTo>
                <a:cubicBezTo>
                  <a:pt x="151" y="246"/>
                  <a:pt x="100" y="297"/>
                  <a:pt x="37" y="297"/>
                </a:cubicBez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43" name="Freeform 27"/>
          <p:cNvSpPr>
            <a:spLocks/>
          </p:cNvSpPr>
          <p:nvPr/>
        </p:nvSpPr>
        <p:spPr bwMode="auto">
          <a:xfrm>
            <a:off x="6176078" y="1639927"/>
            <a:ext cx="719727" cy="1405371"/>
          </a:xfrm>
          <a:custGeom>
            <a:avLst/>
            <a:gdLst>
              <a:gd name="T0" fmla="*/ 53 w 152"/>
              <a:gd name="T1" fmla="*/ 297 h 297"/>
              <a:gd name="T2" fmla="*/ 0 w 152"/>
              <a:gd name="T3" fmla="*/ 297 h 297"/>
              <a:gd name="T4" fmla="*/ 0 w 152"/>
              <a:gd name="T5" fmla="*/ 114 h 297"/>
              <a:gd name="T6" fmla="*/ 114 w 152"/>
              <a:gd name="T7" fmla="*/ 0 h 297"/>
              <a:gd name="T8" fmla="*/ 152 w 152"/>
              <a:gd name="T9" fmla="*/ 0 h 297"/>
              <a:gd name="T10" fmla="*/ 152 w 152"/>
              <a:gd name="T11" fmla="*/ 53 h 297"/>
              <a:gd name="T12" fmla="*/ 114 w 152"/>
              <a:gd name="T13" fmla="*/ 53 h 297"/>
              <a:gd name="T14" fmla="*/ 53 w 152"/>
              <a:gd name="T15" fmla="*/ 114 h 297"/>
              <a:gd name="T16" fmla="*/ 53 w 152"/>
              <a:gd name="T17" fmla="*/ 297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297">
                <a:moveTo>
                  <a:pt x="53" y="297"/>
                </a:moveTo>
                <a:cubicBezTo>
                  <a:pt x="0" y="297"/>
                  <a:pt x="0" y="297"/>
                  <a:pt x="0" y="297"/>
                </a:cubicBezTo>
                <a:cubicBezTo>
                  <a:pt x="0" y="114"/>
                  <a:pt x="0" y="114"/>
                  <a:pt x="0" y="114"/>
                </a:cubicBezTo>
                <a:cubicBezTo>
                  <a:pt x="0" y="51"/>
                  <a:pt x="51" y="0"/>
                  <a:pt x="114" y="0"/>
                </a:cubicBezTo>
                <a:cubicBezTo>
                  <a:pt x="152" y="0"/>
                  <a:pt x="152" y="0"/>
                  <a:pt x="152" y="0"/>
                </a:cubicBezTo>
                <a:cubicBezTo>
                  <a:pt x="152" y="53"/>
                  <a:pt x="152" y="53"/>
                  <a:pt x="152" y="53"/>
                </a:cubicBezTo>
                <a:cubicBezTo>
                  <a:pt x="114" y="53"/>
                  <a:pt x="114" y="53"/>
                  <a:pt x="114" y="53"/>
                </a:cubicBezTo>
                <a:cubicBezTo>
                  <a:pt x="81" y="53"/>
                  <a:pt x="53" y="80"/>
                  <a:pt x="53" y="114"/>
                </a:cubicBezTo>
                <a:lnTo>
                  <a:pt x="53" y="297"/>
                </a:lnTo>
                <a:close/>
              </a:path>
            </a:pathLst>
          </a:custGeom>
          <a:solidFill>
            <a:srgbClr val="FFFFFF">
              <a:lumMod val="85000"/>
            </a:srgbClr>
          </a:solidFill>
          <a:ln>
            <a:noFill/>
          </a:ln>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103154"/>
              </a:solidFill>
              <a:effectLst/>
              <a:uLnTx/>
              <a:uFillTx/>
              <a:latin typeface="Calibri"/>
              <a:ea typeface="微软雅黑"/>
              <a:cs typeface="+mn-ea"/>
              <a:sym typeface="+mn-lt"/>
            </a:endParaRPr>
          </a:p>
        </p:txBody>
      </p:sp>
      <p:sp>
        <p:nvSpPr>
          <p:cNvPr id="44" name="椭圆 43"/>
          <p:cNvSpPr/>
          <p:nvPr/>
        </p:nvSpPr>
        <p:spPr>
          <a:xfrm>
            <a:off x="3491911" y="5166386"/>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pPr>
            <a:endParaRPr lang="zh-CN" altLang="en-US" sz="2400" kern="0">
              <a:solidFill>
                <a:srgbClr val="57C6CF"/>
              </a:solidFill>
              <a:latin typeface="Calibri"/>
              <a:ea typeface="微软雅黑"/>
              <a:cs typeface="+mn-ea"/>
              <a:sym typeface="+mn-lt"/>
            </a:endParaRPr>
          </a:p>
        </p:txBody>
      </p:sp>
      <p:sp>
        <p:nvSpPr>
          <p:cNvPr id="45" name="椭圆 44"/>
          <p:cNvSpPr/>
          <p:nvPr/>
        </p:nvSpPr>
        <p:spPr>
          <a:xfrm>
            <a:off x="4214035" y="3731178"/>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pPr>
            <a:endParaRPr lang="zh-CN" altLang="en-US" sz="2400" kern="0">
              <a:solidFill>
                <a:srgbClr val="57C6CF"/>
              </a:solidFill>
              <a:latin typeface="Calibri"/>
              <a:ea typeface="微软雅黑"/>
              <a:cs typeface="+mn-ea"/>
              <a:sym typeface="+mn-lt"/>
            </a:endParaRPr>
          </a:p>
        </p:txBody>
      </p:sp>
      <p:sp>
        <p:nvSpPr>
          <p:cNvPr id="46" name="椭圆 45"/>
          <p:cNvSpPr/>
          <p:nvPr/>
        </p:nvSpPr>
        <p:spPr>
          <a:xfrm>
            <a:off x="8529451" y="4176011"/>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pPr>
            <a:endParaRPr lang="zh-CN" altLang="en-US" sz="2400" kern="0">
              <a:solidFill>
                <a:srgbClr val="57C6CF"/>
              </a:solidFill>
              <a:latin typeface="Calibri"/>
              <a:ea typeface="微软雅黑"/>
              <a:cs typeface="+mn-ea"/>
              <a:sym typeface="+mn-lt"/>
            </a:endParaRPr>
          </a:p>
        </p:txBody>
      </p:sp>
      <p:sp>
        <p:nvSpPr>
          <p:cNvPr id="47" name="椭圆 46"/>
          <p:cNvSpPr/>
          <p:nvPr/>
        </p:nvSpPr>
        <p:spPr>
          <a:xfrm>
            <a:off x="7730467" y="253244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pPr>
            <a:endParaRPr lang="zh-CN" altLang="en-US" sz="2400" kern="0">
              <a:solidFill>
                <a:srgbClr val="57C6CF"/>
              </a:solidFill>
              <a:latin typeface="Calibri"/>
              <a:ea typeface="微软雅黑"/>
              <a:cs typeface="+mn-ea"/>
              <a:sym typeface="+mn-lt"/>
            </a:endParaRPr>
          </a:p>
        </p:txBody>
      </p:sp>
      <p:sp>
        <p:nvSpPr>
          <p:cNvPr id="48" name="椭圆 47"/>
          <p:cNvSpPr/>
          <p:nvPr/>
        </p:nvSpPr>
        <p:spPr>
          <a:xfrm>
            <a:off x="4353986" y="1923043"/>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defRPr/>
            </a:pPr>
            <a:endParaRPr lang="zh-CN" altLang="en-US" kern="0">
              <a:solidFill>
                <a:srgbClr val="57C6CF"/>
              </a:solidFill>
              <a:latin typeface="Calibri"/>
              <a:ea typeface="微软雅黑"/>
              <a:cs typeface="+mn-ea"/>
              <a:sym typeface="+mn-lt"/>
            </a:endParaRPr>
          </a:p>
        </p:txBody>
      </p:sp>
      <p:sp>
        <p:nvSpPr>
          <p:cNvPr id="49" name="TextBox 22"/>
          <p:cNvSpPr txBox="1"/>
          <p:nvPr/>
        </p:nvSpPr>
        <p:spPr>
          <a:xfrm>
            <a:off x="935666" y="4933603"/>
            <a:ext cx="2475823"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9585" fontAlgn="auto">
              <a:spcBef>
                <a:spcPts val="0"/>
              </a:spcBef>
              <a:defRPr/>
            </a:pPr>
            <a:r>
              <a:rPr lang="zh-CN" altLang="en-US" kern="0" noProof="1">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kern="0" noProof="1">
              <a:solidFill>
                <a:srgbClr val="000000">
                  <a:lumMod val="95000"/>
                  <a:lumOff val="5000"/>
                </a:srgbClr>
              </a:solidFill>
              <a:latin typeface="Calibri"/>
              <a:ea typeface="微软雅黑"/>
              <a:cs typeface="+mn-ea"/>
              <a:sym typeface="+mn-lt"/>
            </a:endParaRPr>
          </a:p>
        </p:txBody>
      </p:sp>
      <p:sp>
        <p:nvSpPr>
          <p:cNvPr id="50" name="TextBox 22"/>
          <p:cNvSpPr txBox="1"/>
          <p:nvPr/>
        </p:nvSpPr>
        <p:spPr>
          <a:xfrm>
            <a:off x="575615" y="3433117"/>
            <a:ext cx="3573984" cy="609398"/>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9585" fontAlgn="auto">
              <a:spcBef>
                <a:spcPts val="0"/>
              </a:spcBef>
              <a:defRPr/>
            </a:pPr>
            <a:r>
              <a:rPr lang="zh-CN" altLang="en-US" kern="0" noProof="1">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kern="0" noProof="1">
              <a:solidFill>
                <a:srgbClr val="000000">
                  <a:lumMod val="95000"/>
                  <a:lumOff val="5000"/>
                </a:srgbClr>
              </a:solidFill>
              <a:latin typeface="Calibri"/>
              <a:ea typeface="微软雅黑"/>
              <a:cs typeface="+mn-ea"/>
              <a:sym typeface="+mn-lt"/>
            </a:endParaRPr>
          </a:p>
        </p:txBody>
      </p:sp>
      <p:sp>
        <p:nvSpPr>
          <p:cNvPr id="51" name="TextBox 22"/>
          <p:cNvSpPr txBox="1"/>
          <p:nvPr/>
        </p:nvSpPr>
        <p:spPr>
          <a:xfrm>
            <a:off x="9098822" y="3948698"/>
            <a:ext cx="2150700" cy="1126462"/>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9585" fontAlgn="auto">
              <a:spcBef>
                <a:spcPts val="0"/>
              </a:spcBef>
              <a:defRPr/>
            </a:pPr>
            <a:r>
              <a:rPr lang="zh-CN" altLang="en-US" kern="0" noProof="1">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kern="0" noProof="1">
              <a:solidFill>
                <a:srgbClr val="000000">
                  <a:lumMod val="95000"/>
                  <a:lumOff val="5000"/>
                </a:srgbClr>
              </a:solidFill>
              <a:latin typeface="Calibri"/>
              <a:ea typeface="微软雅黑"/>
              <a:cs typeface="+mn-ea"/>
              <a:sym typeface="+mn-lt"/>
            </a:endParaRPr>
          </a:p>
        </p:txBody>
      </p:sp>
      <p:sp>
        <p:nvSpPr>
          <p:cNvPr id="52" name="TextBox 22"/>
          <p:cNvSpPr txBox="1"/>
          <p:nvPr/>
        </p:nvSpPr>
        <p:spPr>
          <a:xfrm>
            <a:off x="8335065" y="218372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9585" fontAlgn="auto">
              <a:spcBef>
                <a:spcPts val="0"/>
              </a:spcBef>
              <a:defRPr/>
            </a:pPr>
            <a:r>
              <a:rPr lang="zh-CN" altLang="en-US" kern="0" noProof="1">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kern="0" noProof="1">
              <a:solidFill>
                <a:srgbClr val="000000">
                  <a:lumMod val="95000"/>
                  <a:lumOff val="5000"/>
                </a:srgbClr>
              </a:solidFill>
              <a:latin typeface="Calibri"/>
              <a:ea typeface="微软雅黑"/>
              <a:cs typeface="+mn-ea"/>
              <a:sym typeface="+mn-lt"/>
            </a:endParaRPr>
          </a:p>
        </p:txBody>
      </p:sp>
      <p:sp>
        <p:nvSpPr>
          <p:cNvPr id="53" name="椭圆 52"/>
          <p:cNvSpPr/>
          <p:nvPr/>
        </p:nvSpPr>
        <p:spPr>
          <a:xfrm>
            <a:off x="6661537" y="1524562"/>
            <a:ext cx="429028" cy="429028"/>
          </a:xfrm>
          <a:prstGeom prst="ellipse">
            <a:avLst/>
          </a:prstGeom>
          <a:solidFill>
            <a:srgbClr val="C00000"/>
          </a:solidFill>
          <a:ln w="76200" cap="flat" cmpd="sng" algn="ctr">
            <a:noFill/>
            <a:prstDash val="solid"/>
          </a:ln>
          <a:effectLst>
            <a:outerShdw blurRad="368300" dist="101600" dir="10800000" algn="r" rotWithShape="0">
              <a:prstClr val="black">
                <a:alpha val="40000"/>
              </a:prstClr>
            </a:outerShdw>
          </a:effectLst>
        </p:spPr>
        <p:txBody>
          <a:bodyPr rtlCol="0" anchor="ctr"/>
          <a:lstStyle/>
          <a:p>
            <a:pPr algn="ctr" defTabSz="609585" fontAlgn="auto">
              <a:spcBef>
                <a:spcPts val="0"/>
              </a:spcBef>
              <a:spcAft>
                <a:spcPts val="0"/>
              </a:spcAft>
            </a:pPr>
            <a:endParaRPr lang="zh-CN" altLang="en-US" sz="2400" kern="0">
              <a:solidFill>
                <a:srgbClr val="57C6CF"/>
              </a:solidFill>
              <a:latin typeface="Calibri"/>
              <a:ea typeface="微软雅黑"/>
              <a:cs typeface="+mn-ea"/>
              <a:sym typeface="+mn-lt"/>
            </a:endParaRPr>
          </a:p>
        </p:txBody>
      </p:sp>
      <p:sp>
        <p:nvSpPr>
          <p:cNvPr id="54" name="TextBox 22"/>
          <p:cNvSpPr txBox="1"/>
          <p:nvPr/>
        </p:nvSpPr>
        <p:spPr>
          <a:xfrm>
            <a:off x="518007" y="1771445"/>
            <a:ext cx="3749683" cy="609398"/>
          </a:xfrm>
          <a:prstGeom prst="rect">
            <a:avLst/>
          </a:prstGeom>
          <a:noFill/>
        </p:spPr>
        <p:txBody>
          <a:bodyPr wrap="square" rtlCol="0">
            <a:spAutoFit/>
          </a:bodyPr>
          <a:lstStyle/>
          <a:p>
            <a:pPr defTabSz="1219170" fontAlgn="auto">
              <a:lnSpc>
                <a:spcPct val="120000"/>
              </a:lnSpc>
              <a:spcBef>
                <a:spcPts val="0"/>
              </a:spcBef>
              <a:spcAft>
                <a:spcPct val="40000"/>
              </a:spcAft>
              <a:buClr>
                <a:srgbClr val="292929"/>
              </a:buClr>
            </a:pPr>
            <a:r>
              <a:rPr lang="zh-CN" altLang="en-US" sz="1400" dirty="0">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sz="1400" noProof="1">
              <a:solidFill>
                <a:srgbClr val="000000">
                  <a:lumMod val="95000"/>
                  <a:lumOff val="5000"/>
                </a:srgbClr>
              </a:solidFill>
              <a:latin typeface="Calibri"/>
              <a:ea typeface="微软雅黑"/>
              <a:cs typeface="+mn-ea"/>
              <a:sym typeface="+mn-lt"/>
            </a:endParaRPr>
          </a:p>
        </p:txBody>
      </p:sp>
      <p:sp>
        <p:nvSpPr>
          <p:cNvPr id="55" name="TextBox 22"/>
          <p:cNvSpPr txBox="1"/>
          <p:nvPr/>
        </p:nvSpPr>
        <p:spPr>
          <a:xfrm>
            <a:off x="7162827" y="1146486"/>
            <a:ext cx="3162275" cy="867930"/>
          </a:xfrm>
          <a:prstGeom prst="rect">
            <a:avLst/>
          </a:prstGeom>
          <a:noFill/>
        </p:spPr>
        <p:txBody>
          <a:bodyPr wrap="square"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defTabSz="609585" fontAlgn="auto">
              <a:spcBef>
                <a:spcPts val="0"/>
              </a:spcBef>
              <a:defRPr/>
            </a:pPr>
            <a:r>
              <a:rPr lang="zh-CN" altLang="en-US" kern="0" noProof="1">
                <a:solidFill>
                  <a:srgbClr val="000000">
                    <a:lumMod val="95000"/>
                    <a:lumOff val="5000"/>
                  </a:srgbClr>
                </a:solidFill>
                <a:latin typeface="Calibri"/>
                <a:ea typeface="微软雅黑"/>
                <a:cs typeface="+mn-ea"/>
                <a:sym typeface="+mn-lt"/>
              </a:rPr>
              <a:t>您的内容打在这里，或者通过复制您的文本后，在此框中选择粘贴，并选择只保留文字。</a:t>
            </a:r>
            <a:endParaRPr lang="en-US" altLang="zh-CN" kern="0" noProof="1">
              <a:solidFill>
                <a:srgbClr val="000000">
                  <a:lumMod val="95000"/>
                  <a:lumOff val="5000"/>
                </a:srgbClr>
              </a:solidFill>
              <a:latin typeface="Calibri"/>
              <a:ea typeface="微软雅黑"/>
              <a:cs typeface="+mn-ea"/>
              <a:sym typeface="+mn-lt"/>
            </a:endParaRPr>
          </a:p>
        </p:txBody>
      </p:sp>
      <p:grpSp>
        <p:nvGrpSpPr>
          <p:cNvPr id="56" name="组合 55"/>
          <p:cNvGrpSpPr/>
          <p:nvPr/>
        </p:nvGrpSpPr>
        <p:grpSpPr>
          <a:xfrm>
            <a:off x="3589421" y="385489"/>
            <a:ext cx="5013158" cy="919387"/>
            <a:chOff x="3589421" y="385489"/>
            <a:chExt cx="5013158" cy="919387"/>
          </a:xfrm>
        </p:grpSpPr>
        <p:sp>
          <p:nvSpPr>
            <p:cNvPr id="5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58" name="直接连接符 5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59" name="矩形 5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81360508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44000">
                                          <p:cBhvr additive="base">
                                            <p:cTn id="7" dur="750" fill="hold"/>
                                            <p:tgtEl>
                                              <p:spTgt spid="5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56"/>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80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par>
                                    <p:cTn id="12" presetID="22" presetClass="entr" presetSubtype="8" fill="hold" grpId="0" nodeType="withEffect">
                                      <p:stCondLst>
                                        <p:cond delay="90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par>
                                    <p:cTn id="15" presetID="22" presetClass="entr" presetSubtype="8" fill="hold" grpId="0" nodeType="withEffect">
                                      <p:stCondLst>
                                        <p:cond delay="130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4" fill="hold" grpId="0" nodeType="withEffect">
                                      <p:stCondLst>
                                        <p:cond delay="1000"/>
                                      </p:stCondLst>
                                      <p:childTnLst>
                                        <p:set>
                                          <p:cBhvr>
                                            <p:cTn id="19" dur="1" fill="hold">
                                              <p:stCondLst>
                                                <p:cond delay="0"/>
                                              </p:stCondLst>
                                            </p:cTn>
                                            <p:tgtEl>
                                              <p:spTgt spid="38"/>
                                            </p:tgtEl>
                                            <p:attrNameLst>
                                              <p:attrName>style.visibility</p:attrName>
                                            </p:attrNameLst>
                                          </p:cBhvr>
                                          <p:to>
                                            <p:strVal val="visible"/>
                                          </p:to>
                                        </p:set>
                                        <p:animEffect transition="in" filter="wipe(down)">
                                          <p:cBhvr>
                                            <p:cTn id="20" dur="500"/>
                                            <p:tgtEl>
                                              <p:spTgt spid="38"/>
                                            </p:tgtEl>
                                          </p:cBhvr>
                                        </p:animEffect>
                                      </p:childTnLst>
                                    </p:cTn>
                                  </p:par>
                                  <p:par>
                                    <p:cTn id="21" presetID="22" presetClass="entr" presetSubtype="2" fill="hold" grpId="0" nodeType="withEffect">
                                      <p:stCondLst>
                                        <p:cond delay="1200"/>
                                      </p:stCondLst>
                                      <p:childTnLst>
                                        <p:set>
                                          <p:cBhvr>
                                            <p:cTn id="22" dur="1" fill="hold">
                                              <p:stCondLst>
                                                <p:cond delay="0"/>
                                              </p:stCondLst>
                                            </p:cTn>
                                            <p:tgtEl>
                                              <p:spTgt spid="41"/>
                                            </p:tgtEl>
                                            <p:attrNameLst>
                                              <p:attrName>style.visibility</p:attrName>
                                            </p:attrNameLst>
                                          </p:cBhvr>
                                          <p:to>
                                            <p:strVal val="visible"/>
                                          </p:to>
                                        </p:set>
                                        <p:animEffect transition="in" filter="wipe(right)">
                                          <p:cBhvr>
                                            <p:cTn id="23" dur="500"/>
                                            <p:tgtEl>
                                              <p:spTgt spid="41"/>
                                            </p:tgtEl>
                                          </p:cBhvr>
                                        </p:animEffect>
                                      </p:childTnLst>
                                    </p:cTn>
                                  </p:par>
                                  <p:par>
                                    <p:cTn id="24" presetID="22" presetClass="entr" presetSubtype="4" fill="hold" grpId="0" nodeType="withEffect">
                                      <p:stCondLst>
                                        <p:cond delay="140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par>
                                    <p:cTn id="27" presetID="22" presetClass="entr" presetSubtype="8" fill="hold" grpId="0" nodeType="withEffect">
                                      <p:stCondLst>
                                        <p:cond delay="170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500"/>
                                            <p:tgtEl>
                                              <p:spTgt spid="37"/>
                                            </p:tgtEl>
                                          </p:cBhvr>
                                        </p:animEffect>
                                      </p:childTnLst>
                                    </p:cTn>
                                  </p:par>
                                  <p:par>
                                    <p:cTn id="30" presetID="22" presetClass="entr" presetSubtype="4" fill="hold" grpId="0" nodeType="withEffect">
                                      <p:stCondLst>
                                        <p:cond delay="1800"/>
                                      </p:stCondLst>
                                      <p:childTnLst>
                                        <p:set>
                                          <p:cBhvr>
                                            <p:cTn id="31" dur="1" fill="hold">
                                              <p:stCondLst>
                                                <p:cond delay="0"/>
                                              </p:stCondLst>
                                            </p:cTn>
                                            <p:tgtEl>
                                              <p:spTgt spid="43"/>
                                            </p:tgtEl>
                                            <p:attrNameLst>
                                              <p:attrName>style.visibility</p:attrName>
                                            </p:attrNameLst>
                                          </p:cBhvr>
                                          <p:to>
                                            <p:strVal val="visible"/>
                                          </p:to>
                                        </p:set>
                                        <p:animEffect transition="in" filter="wipe(down)">
                                          <p:cBhvr>
                                            <p:cTn id="32" dur="500"/>
                                            <p:tgtEl>
                                              <p:spTgt spid="43"/>
                                            </p:tgtEl>
                                          </p:cBhvr>
                                        </p:animEffect>
                                      </p:childTnLst>
                                    </p:cTn>
                                  </p:par>
                                  <p:par>
                                    <p:cTn id="33" presetID="22" presetClass="entr" presetSubtype="2" fill="hold" grpId="0" nodeType="withEffect">
                                      <p:stCondLst>
                                        <p:cond delay="2000"/>
                                      </p:stCondLst>
                                      <p:childTnLst>
                                        <p:set>
                                          <p:cBhvr>
                                            <p:cTn id="34" dur="1" fill="hold">
                                              <p:stCondLst>
                                                <p:cond delay="0"/>
                                              </p:stCondLst>
                                            </p:cTn>
                                            <p:tgtEl>
                                              <p:spTgt spid="40"/>
                                            </p:tgtEl>
                                            <p:attrNameLst>
                                              <p:attrName>style.visibility</p:attrName>
                                            </p:attrNameLst>
                                          </p:cBhvr>
                                          <p:to>
                                            <p:strVal val="visible"/>
                                          </p:to>
                                        </p:set>
                                        <p:animEffect transition="in" filter="wipe(right)">
                                          <p:cBhvr>
                                            <p:cTn id="35" dur="500"/>
                                            <p:tgtEl>
                                              <p:spTgt spid="40"/>
                                            </p:tgtEl>
                                          </p:cBhvr>
                                        </p:animEffect>
                                      </p:childTnLst>
                                    </p:cTn>
                                  </p:par>
                                  <p:par>
                                    <p:cTn id="36" presetID="53" presetClass="entr" presetSubtype="16" fill="hold" grpId="0" nodeType="withEffect">
                                      <p:stCondLst>
                                        <p:cond delay="100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animEffect transition="in" filter="fade">
                                          <p:cBhvr>
                                            <p:cTn id="40" dur="500"/>
                                            <p:tgtEl>
                                              <p:spTgt spid="44"/>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par>
                                    <p:cTn id="46" presetID="53" presetClass="entr" presetSubtype="16" fill="hold" grpId="0" nodeType="withEffect">
                                      <p:stCondLst>
                                        <p:cond delay="190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par>
                                    <p:cTn id="51" presetID="53" presetClass="entr" presetSubtype="16" fill="hold" grpId="0" nodeType="withEffect">
                                      <p:stCondLst>
                                        <p:cond delay="14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fltVal val="0"/>
                                              </p:val>
                                            </p:tav>
                                            <p:tav tm="100000">
                                              <p:val>
                                                <p:strVal val="#ppt_w"/>
                                              </p:val>
                                            </p:tav>
                                          </p:tavLst>
                                        </p:anim>
                                        <p:anim calcmode="lin" valueType="num">
                                          <p:cBhvr>
                                            <p:cTn id="54" dur="500" fill="hold"/>
                                            <p:tgtEl>
                                              <p:spTgt spid="45"/>
                                            </p:tgtEl>
                                            <p:attrNameLst>
                                              <p:attrName>ppt_h</p:attrName>
                                            </p:attrNameLst>
                                          </p:cBhvr>
                                          <p:tavLst>
                                            <p:tav tm="0">
                                              <p:val>
                                                <p:fltVal val="0"/>
                                              </p:val>
                                            </p:tav>
                                            <p:tav tm="100000">
                                              <p:val>
                                                <p:strVal val="#ppt_h"/>
                                              </p:val>
                                            </p:tav>
                                          </p:tavLst>
                                        </p:anim>
                                        <p:animEffect transition="in" filter="fade">
                                          <p:cBhvr>
                                            <p:cTn id="55" dur="500"/>
                                            <p:tgtEl>
                                              <p:spTgt spid="45"/>
                                            </p:tgtEl>
                                          </p:cBhvr>
                                        </p:animEffect>
                                      </p:childTnLst>
                                    </p:cTn>
                                  </p:par>
                                  <p:par>
                                    <p:cTn id="56" presetID="53" presetClass="entr" presetSubtype="16" fill="hold" grpId="0" nodeType="withEffect">
                                      <p:stCondLst>
                                        <p:cond delay="220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Effect transition="in" filter="fade">
                                          <p:cBhvr>
                                            <p:cTn id="60" dur="500"/>
                                            <p:tgtEl>
                                              <p:spTgt spid="48"/>
                                            </p:tgtEl>
                                          </p:cBhvr>
                                        </p:animEffect>
                                      </p:childTnLst>
                                    </p:cTn>
                                  </p:par>
                                  <p:par>
                                    <p:cTn id="61" presetID="53" presetClass="entr" presetSubtype="16" fill="hold" grpId="0" nodeType="withEffect">
                                      <p:stCondLst>
                                        <p:cond delay="220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childTnLst>
                              </p:cTn>
                            </p:par>
                            <p:par>
                              <p:cTn id="66" fill="hold">
                                <p:stCondLst>
                                  <p:cond delay="2700"/>
                                </p:stCondLst>
                                <p:childTnLst>
                                  <p:par>
                                    <p:cTn id="67" presetID="2" presetClass="entr" presetSubtype="8" decel="100000"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additive="base">
                                            <p:cTn id="69" dur="500" fill="hold"/>
                                            <p:tgtEl>
                                              <p:spTgt spid="49"/>
                                            </p:tgtEl>
                                            <p:attrNameLst>
                                              <p:attrName>ppt_x</p:attrName>
                                            </p:attrNameLst>
                                          </p:cBhvr>
                                          <p:tavLst>
                                            <p:tav tm="0">
                                              <p:val>
                                                <p:strVal val="0-#ppt_w/2"/>
                                              </p:val>
                                            </p:tav>
                                            <p:tav tm="100000">
                                              <p:val>
                                                <p:strVal val="#ppt_x"/>
                                              </p:val>
                                            </p:tav>
                                          </p:tavLst>
                                        </p:anim>
                                        <p:anim calcmode="lin" valueType="num">
                                          <p:cBhvr additive="base">
                                            <p:cTn id="70" dur="500" fill="hold"/>
                                            <p:tgtEl>
                                              <p:spTgt spid="49"/>
                                            </p:tgtEl>
                                            <p:attrNameLst>
                                              <p:attrName>ppt_y</p:attrName>
                                            </p:attrNameLst>
                                          </p:cBhvr>
                                          <p:tavLst>
                                            <p:tav tm="0">
                                              <p:val>
                                                <p:strVal val="#ppt_y"/>
                                              </p:val>
                                            </p:tav>
                                            <p:tav tm="100000">
                                              <p:val>
                                                <p:strVal val="#ppt_y"/>
                                              </p:val>
                                            </p:tav>
                                          </p:tavLst>
                                        </p:anim>
                                      </p:childTnLst>
                                    </p:cTn>
                                  </p:par>
                                  <p:par>
                                    <p:cTn id="71" presetID="2" presetClass="entr" presetSubtype="8" decel="100000" fill="hold" grpId="0" nodeType="withEffect">
                                      <p:stCondLst>
                                        <p:cond delay="100"/>
                                      </p:stCondLst>
                                      <p:childTnLst>
                                        <p:set>
                                          <p:cBhvr>
                                            <p:cTn id="72" dur="1" fill="hold">
                                              <p:stCondLst>
                                                <p:cond delay="0"/>
                                              </p:stCondLst>
                                            </p:cTn>
                                            <p:tgtEl>
                                              <p:spTgt spid="50"/>
                                            </p:tgtEl>
                                            <p:attrNameLst>
                                              <p:attrName>style.visibility</p:attrName>
                                            </p:attrNameLst>
                                          </p:cBhvr>
                                          <p:to>
                                            <p:strVal val="visible"/>
                                          </p:to>
                                        </p:set>
                                        <p:anim calcmode="lin" valueType="num">
                                          <p:cBhvr additive="base">
                                            <p:cTn id="73" dur="500" fill="hold"/>
                                            <p:tgtEl>
                                              <p:spTgt spid="50"/>
                                            </p:tgtEl>
                                            <p:attrNameLst>
                                              <p:attrName>ppt_x</p:attrName>
                                            </p:attrNameLst>
                                          </p:cBhvr>
                                          <p:tavLst>
                                            <p:tav tm="0">
                                              <p:val>
                                                <p:strVal val="0-#ppt_w/2"/>
                                              </p:val>
                                            </p:tav>
                                            <p:tav tm="100000">
                                              <p:val>
                                                <p:strVal val="#ppt_x"/>
                                              </p:val>
                                            </p:tav>
                                          </p:tavLst>
                                        </p:anim>
                                        <p:anim calcmode="lin" valueType="num">
                                          <p:cBhvr additive="base">
                                            <p:cTn id="74" dur="500" fill="hold"/>
                                            <p:tgtEl>
                                              <p:spTgt spid="50"/>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20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1+#ppt_w/2"/>
                                              </p:val>
                                            </p:tav>
                                            <p:tav tm="100000">
                                              <p:val>
                                                <p:strVal val="#ppt_x"/>
                                              </p:val>
                                            </p:tav>
                                          </p:tavLst>
                                        </p:anim>
                                        <p:anim calcmode="lin" valueType="num">
                                          <p:cBhvr additive="base">
                                            <p:cTn id="78" dur="500" fill="hold"/>
                                            <p:tgtEl>
                                              <p:spTgt spid="51"/>
                                            </p:tgtEl>
                                            <p:attrNameLst>
                                              <p:attrName>ppt_y</p:attrName>
                                            </p:attrNameLst>
                                          </p:cBhvr>
                                          <p:tavLst>
                                            <p:tav tm="0">
                                              <p:val>
                                                <p:strVal val="#ppt_y"/>
                                              </p:val>
                                            </p:tav>
                                            <p:tav tm="100000">
                                              <p:val>
                                                <p:strVal val="#ppt_y"/>
                                              </p:val>
                                            </p:tav>
                                          </p:tavLst>
                                        </p:anim>
                                      </p:childTnLst>
                                    </p:cTn>
                                  </p:par>
                                  <p:par>
                                    <p:cTn id="79" presetID="2" presetClass="entr" presetSubtype="2" decel="100000" fill="hold" grpId="0" nodeType="withEffect">
                                      <p:stCondLst>
                                        <p:cond delay="300"/>
                                      </p:stCondLst>
                                      <p:childTnLst>
                                        <p:set>
                                          <p:cBhvr>
                                            <p:cTn id="80" dur="1" fill="hold">
                                              <p:stCondLst>
                                                <p:cond delay="0"/>
                                              </p:stCondLst>
                                            </p:cTn>
                                            <p:tgtEl>
                                              <p:spTgt spid="52"/>
                                            </p:tgtEl>
                                            <p:attrNameLst>
                                              <p:attrName>style.visibility</p:attrName>
                                            </p:attrNameLst>
                                          </p:cBhvr>
                                          <p:to>
                                            <p:strVal val="visible"/>
                                          </p:to>
                                        </p:set>
                                        <p:anim calcmode="lin" valueType="num">
                                          <p:cBhvr additive="base">
                                            <p:cTn id="81" dur="500" fill="hold"/>
                                            <p:tgtEl>
                                              <p:spTgt spid="52"/>
                                            </p:tgtEl>
                                            <p:attrNameLst>
                                              <p:attrName>ppt_x</p:attrName>
                                            </p:attrNameLst>
                                          </p:cBhvr>
                                          <p:tavLst>
                                            <p:tav tm="0">
                                              <p:val>
                                                <p:strVal val="1+#ppt_w/2"/>
                                              </p:val>
                                            </p:tav>
                                            <p:tav tm="100000">
                                              <p:val>
                                                <p:strVal val="#ppt_x"/>
                                              </p:val>
                                            </p:tav>
                                          </p:tavLst>
                                        </p:anim>
                                        <p:anim calcmode="lin" valueType="num">
                                          <p:cBhvr additive="base">
                                            <p:cTn id="82" dur="500" fill="hold"/>
                                            <p:tgtEl>
                                              <p:spTgt spid="52"/>
                                            </p:tgtEl>
                                            <p:attrNameLst>
                                              <p:attrName>ppt_y</p:attrName>
                                            </p:attrNameLst>
                                          </p:cBhvr>
                                          <p:tavLst>
                                            <p:tav tm="0">
                                              <p:val>
                                                <p:strVal val="#ppt_y"/>
                                              </p:val>
                                            </p:tav>
                                            <p:tav tm="100000">
                                              <p:val>
                                                <p:strVal val="#ppt_y"/>
                                              </p:val>
                                            </p:tav>
                                          </p:tavLst>
                                        </p:anim>
                                      </p:childTnLst>
                                    </p:cTn>
                                  </p:par>
                                  <p:par>
                                    <p:cTn id="83" presetID="2" presetClass="entr" presetSubtype="8" decel="100000" fill="hold" grpId="0" nodeType="withEffect">
                                      <p:stCondLst>
                                        <p:cond delay="400"/>
                                      </p:stCondLst>
                                      <p:childTnLst>
                                        <p:set>
                                          <p:cBhvr>
                                            <p:cTn id="84" dur="1" fill="hold">
                                              <p:stCondLst>
                                                <p:cond delay="0"/>
                                              </p:stCondLst>
                                            </p:cTn>
                                            <p:tgtEl>
                                              <p:spTgt spid="54"/>
                                            </p:tgtEl>
                                            <p:attrNameLst>
                                              <p:attrName>style.visibility</p:attrName>
                                            </p:attrNameLst>
                                          </p:cBhvr>
                                          <p:to>
                                            <p:strVal val="visible"/>
                                          </p:to>
                                        </p:set>
                                        <p:anim calcmode="lin" valueType="num">
                                          <p:cBhvr additive="base">
                                            <p:cTn id="85" dur="500" fill="hold"/>
                                            <p:tgtEl>
                                              <p:spTgt spid="54"/>
                                            </p:tgtEl>
                                            <p:attrNameLst>
                                              <p:attrName>ppt_x</p:attrName>
                                            </p:attrNameLst>
                                          </p:cBhvr>
                                          <p:tavLst>
                                            <p:tav tm="0">
                                              <p:val>
                                                <p:strVal val="0-#ppt_w/2"/>
                                              </p:val>
                                            </p:tav>
                                            <p:tav tm="100000">
                                              <p:val>
                                                <p:strVal val="#ppt_x"/>
                                              </p:val>
                                            </p:tav>
                                          </p:tavLst>
                                        </p:anim>
                                        <p:anim calcmode="lin" valueType="num">
                                          <p:cBhvr additive="base">
                                            <p:cTn id="86" dur="500" fill="hold"/>
                                            <p:tgtEl>
                                              <p:spTgt spid="54"/>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500" fill="hold"/>
                                            <p:tgtEl>
                                              <p:spTgt spid="55"/>
                                            </p:tgtEl>
                                            <p:attrNameLst>
                                              <p:attrName>ppt_x</p:attrName>
                                            </p:attrNameLst>
                                          </p:cBhvr>
                                          <p:tavLst>
                                            <p:tav tm="0">
                                              <p:val>
                                                <p:strVal val="1+#ppt_w/2"/>
                                              </p:val>
                                            </p:tav>
                                            <p:tav tm="100000">
                                              <p:val>
                                                <p:strVal val="#ppt_x"/>
                                              </p:val>
                                            </p:tav>
                                          </p:tavLst>
                                        </p:anim>
                                        <p:anim calcmode="lin" valueType="num">
                                          <p:cBhvr additive="base">
                                            <p:cTn id="9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animBg="1"/>
          <p:bldP spid="54" grpId="0"/>
          <p:bldP spid="5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1+#ppt_w/2"/>
                                              </p:val>
                                            </p:tav>
                                            <p:tav tm="100000">
                                              <p:val>
                                                <p:strVal val="#ppt_x"/>
                                              </p:val>
                                            </p:tav>
                                          </p:tavLst>
                                        </p:anim>
                                        <p:anim calcmode="lin" valueType="num">
                                          <p:cBhvr additive="base">
                                            <p:cTn id="8" dur="750" fill="hold"/>
                                            <p:tgtEl>
                                              <p:spTgt spid="56"/>
                                            </p:tgtEl>
                                            <p:attrNameLst>
                                              <p:attrName>ppt_y</p:attrName>
                                            </p:attrNameLst>
                                          </p:cBhvr>
                                          <p:tavLst>
                                            <p:tav tm="0">
                                              <p:val>
                                                <p:strVal val="#ppt_y"/>
                                              </p:val>
                                            </p:tav>
                                            <p:tav tm="100000">
                                              <p:val>
                                                <p:strVal val="#ppt_y"/>
                                              </p:val>
                                            </p:tav>
                                          </p:tavLst>
                                        </p:anim>
                                      </p:childTnLst>
                                    </p:cTn>
                                  </p:par>
                                  <p:par>
                                    <p:cTn id="9" presetID="22" presetClass="entr" presetSubtype="2" fill="hold" grpId="0" nodeType="withEffect">
                                      <p:stCondLst>
                                        <p:cond delay="800"/>
                                      </p:stCondLst>
                                      <p:childTnLst>
                                        <p:set>
                                          <p:cBhvr>
                                            <p:cTn id="10" dur="1" fill="hold">
                                              <p:stCondLst>
                                                <p:cond delay="0"/>
                                              </p:stCondLst>
                                            </p:cTn>
                                            <p:tgtEl>
                                              <p:spTgt spid="35"/>
                                            </p:tgtEl>
                                            <p:attrNameLst>
                                              <p:attrName>style.visibility</p:attrName>
                                            </p:attrNameLst>
                                          </p:cBhvr>
                                          <p:to>
                                            <p:strVal val="visible"/>
                                          </p:to>
                                        </p:set>
                                        <p:animEffect transition="in" filter="wipe(right)">
                                          <p:cBhvr>
                                            <p:cTn id="11" dur="500"/>
                                            <p:tgtEl>
                                              <p:spTgt spid="35"/>
                                            </p:tgtEl>
                                          </p:cBhvr>
                                        </p:animEffect>
                                      </p:childTnLst>
                                    </p:cTn>
                                  </p:par>
                                  <p:par>
                                    <p:cTn id="12" presetID="22" presetClass="entr" presetSubtype="8" fill="hold" grpId="0" nodeType="withEffect">
                                      <p:stCondLst>
                                        <p:cond delay="900"/>
                                      </p:stCondLst>
                                      <p:childTnLst>
                                        <p:set>
                                          <p:cBhvr>
                                            <p:cTn id="13" dur="1" fill="hold">
                                              <p:stCondLst>
                                                <p:cond delay="0"/>
                                              </p:stCondLst>
                                            </p:cTn>
                                            <p:tgtEl>
                                              <p:spTgt spid="36"/>
                                            </p:tgtEl>
                                            <p:attrNameLst>
                                              <p:attrName>style.visibility</p:attrName>
                                            </p:attrNameLst>
                                          </p:cBhvr>
                                          <p:to>
                                            <p:strVal val="visible"/>
                                          </p:to>
                                        </p:set>
                                        <p:animEffect transition="in" filter="wipe(left)">
                                          <p:cBhvr>
                                            <p:cTn id="14" dur="500"/>
                                            <p:tgtEl>
                                              <p:spTgt spid="36"/>
                                            </p:tgtEl>
                                          </p:cBhvr>
                                        </p:animEffect>
                                      </p:childTnLst>
                                    </p:cTn>
                                  </p:par>
                                  <p:par>
                                    <p:cTn id="15" presetID="22" presetClass="entr" presetSubtype="8" fill="hold" grpId="0" nodeType="withEffect">
                                      <p:stCondLst>
                                        <p:cond delay="130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par>
                                    <p:cTn id="18" presetID="22" presetClass="entr" presetSubtype="4" fill="hold" grpId="0" nodeType="withEffect">
                                      <p:stCondLst>
                                        <p:cond delay="1000"/>
                                      </p:stCondLst>
                                      <p:childTnLst>
                                        <p:set>
                                          <p:cBhvr>
                                            <p:cTn id="19" dur="1" fill="hold">
                                              <p:stCondLst>
                                                <p:cond delay="0"/>
                                              </p:stCondLst>
                                            </p:cTn>
                                            <p:tgtEl>
                                              <p:spTgt spid="38"/>
                                            </p:tgtEl>
                                            <p:attrNameLst>
                                              <p:attrName>style.visibility</p:attrName>
                                            </p:attrNameLst>
                                          </p:cBhvr>
                                          <p:to>
                                            <p:strVal val="visible"/>
                                          </p:to>
                                        </p:set>
                                        <p:animEffect transition="in" filter="wipe(down)">
                                          <p:cBhvr>
                                            <p:cTn id="20" dur="500"/>
                                            <p:tgtEl>
                                              <p:spTgt spid="38"/>
                                            </p:tgtEl>
                                          </p:cBhvr>
                                        </p:animEffect>
                                      </p:childTnLst>
                                    </p:cTn>
                                  </p:par>
                                  <p:par>
                                    <p:cTn id="21" presetID="22" presetClass="entr" presetSubtype="2" fill="hold" grpId="0" nodeType="withEffect">
                                      <p:stCondLst>
                                        <p:cond delay="1200"/>
                                      </p:stCondLst>
                                      <p:childTnLst>
                                        <p:set>
                                          <p:cBhvr>
                                            <p:cTn id="22" dur="1" fill="hold">
                                              <p:stCondLst>
                                                <p:cond delay="0"/>
                                              </p:stCondLst>
                                            </p:cTn>
                                            <p:tgtEl>
                                              <p:spTgt spid="41"/>
                                            </p:tgtEl>
                                            <p:attrNameLst>
                                              <p:attrName>style.visibility</p:attrName>
                                            </p:attrNameLst>
                                          </p:cBhvr>
                                          <p:to>
                                            <p:strVal val="visible"/>
                                          </p:to>
                                        </p:set>
                                        <p:animEffect transition="in" filter="wipe(right)">
                                          <p:cBhvr>
                                            <p:cTn id="23" dur="500"/>
                                            <p:tgtEl>
                                              <p:spTgt spid="41"/>
                                            </p:tgtEl>
                                          </p:cBhvr>
                                        </p:animEffect>
                                      </p:childTnLst>
                                    </p:cTn>
                                  </p:par>
                                  <p:par>
                                    <p:cTn id="24" presetID="22" presetClass="entr" presetSubtype="4" fill="hold" grpId="0" nodeType="withEffect">
                                      <p:stCondLst>
                                        <p:cond delay="1400"/>
                                      </p:stCondLst>
                                      <p:childTnLst>
                                        <p:set>
                                          <p:cBhvr>
                                            <p:cTn id="25" dur="1" fill="hold">
                                              <p:stCondLst>
                                                <p:cond delay="0"/>
                                              </p:stCondLst>
                                            </p:cTn>
                                            <p:tgtEl>
                                              <p:spTgt spid="42"/>
                                            </p:tgtEl>
                                            <p:attrNameLst>
                                              <p:attrName>style.visibility</p:attrName>
                                            </p:attrNameLst>
                                          </p:cBhvr>
                                          <p:to>
                                            <p:strVal val="visible"/>
                                          </p:to>
                                        </p:set>
                                        <p:animEffect transition="in" filter="wipe(down)">
                                          <p:cBhvr>
                                            <p:cTn id="26" dur="500"/>
                                            <p:tgtEl>
                                              <p:spTgt spid="42"/>
                                            </p:tgtEl>
                                          </p:cBhvr>
                                        </p:animEffect>
                                      </p:childTnLst>
                                    </p:cTn>
                                  </p:par>
                                  <p:par>
                                    <p:cTn id="27" presetID="22" presetClass="entr" presetSubtype="8" fill="hold" grpId="0" nodeType="withEffect">
                                      <p:stCondLst>
                                        <p:cond delay="170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500"/>
                                            <p:tgtEl>
                                              <p:spTgt spid="37"/>
                                            </p:tgtEl>
                                          </p:cBhvr>
                                        </p:animEffect>
                                      </p:childTnLst>
                                    </p:cTn>
                                  </p:par>
                                  <p:par>
                                    <p:cTn id="30" presetID="22" presetClass="entr" presetSubtype="4" fill="hold" grpId="0" nodeType="withEffect">
                                      <p:stCondLst>
                                        <p:cond delay="1800"/>
                                      </p:stCondLst>
                                      <p:childTnLst>
                                        <p:set>
                                          <p:cBhvr>
                                            <p:cTn id="31" dur="1" fill="hold">
                                              <p:stCondLst>
                                                <p:cond delay="0"/>
                                              </p:stCondLst>
                                            </p:cTn>
                                            <p:tgtEl>
                                              <p:spTgt spid="43"/>
                                            </p:tgtEl>
                                            <p:attrNameLst>
                                              <p:attrName>style.visibility</p:attrName>
                                            </p:attrNameLst>
                                          </p:cBhvr>
                                          <p:to>
                                            <p:strVal val="visible"/>
                                          </p:to>
                                        </p:set>
                                        <p:animEffect transition="in" filter="wipe(down)">
                                          <p:cBhvr>
                                            <p:cTn id="32" dur="500"/>
                                            <p:tgtEl>
                                              <p:spTgt spid="43"/>
                                            </p:tgtEl>
                                          </p:cBhvr>
                                        </p:animEffect>
                                      </p:childTnLst>
                                    </p:cTn>
                                  </p:par>
                                  <p:par>
                                    <p:cTn id="33" presetID="22" presetClass="entr" presetSubtype="2" fill="hold" grpId="0" nodeType="withEffect">
                                      <p:stCondLst>
                                        <p:cond delay="2000"/>
                                      </p:stCondLst>
                                      <p:childTnLst>
                                        <p:set>
                                          <p:cBhvr>
                                            <p:cTn id="34" dur="1" fill="hold">
                                              <p:stCondLst>
                                                <p:cond delay="0"/>
                                              </p:stCondLst>
                                            </p:cTn>
                                            <p:tgtEl>
                                              <p:spTgt spid="40"/>
                                            </p:tgtEl>
                                            <p:attrNameLst>
                                              <p:attrName>style.visibility</p:attrName>
                                            </p:attrNameLst>
                                          </p:cBhvr>
                                          <p:to>
                                            <p:strVal val="visible"/>
                                          </p:to>
                                        </p:set>
                                        <p:animEffect transition="in" filter="wipe(right)">
                                          <p:cBhvr>
                                            <p:cTn id="35" dur="500"/>
                                            <p:tgtEl>
                                              <p:spTgt spid="40"/>
                                            </p:tgtEl>
                                          </p:cBhvr>
                                        </p:animEffect>
                                      </p:childTnLst>
                                    </p:cTn>
                                  </p:par>
                                  <p:par>
                                    <p:cTn id="36" presetID="53" presetClass="entr" presetSubtype="16" fill="hold" grpId="0" nodeType="withEffect">
                                      <p:stCondLst>
                                        <p:cond delay="1000"/>
                                      </p:stCondLst>
                                      <p:childTnLst>
                                        <p:set>
                                          <p:cBhvr>
                                            <p:cTn id="37" dur="1" fill="hold">
                                              <p:stCondLst>
                                                <p:cond delay="0"/>
                                              </p:stCondLst>
                                            </p:cTn>
                                            <p:tgtEl>
                                              <p:spTgt spid="44"/>
                                            </p:tgtEl>
                                            <p:attrNameLst>
                                              <p:attrName>style.visibility</p:attrName>
                                            </p:attrNameLst>
                                          </p:cBhvr>
                                          <p:to>
                                            <p:strVal val="visible"/>
                                          </p:to>
                                        </p:set>
                                        <p:anim calcmode="lin" valueType="num">
                                          <p:cBhvr>
                                            <p:cTn id="38" dur="500" fill="hold"/>
                                            <p:tgtEl>
                                              <p:spTgt spid="44"/>
                                            </p:tgtEl>
                                            <p:attrNameLst>
                                              <p:attrName>ppt_w</p:attrName>
                                            </p:attrNameLst>
                                          </p:cBhvr>
                                          <p:tavLst>
                                            <p:tav tm="0">
                                              <p:val>
                                                <p:fltVal val="0"/>
                                              </p:val>
                                            </p:tav>
                                            <p:tav tm="100000">
                                              <p:val>
                                                <p:strVal val="#ppt_w"/>
                                              </p:val>
                                            </p:tav>
                                          </p:tavLst>
                                        </p:anim>
                                        <p:anim calcmode="lin" valueType="num">
                                          <p:cBhvr>
                                            <p:cTn id="39" dur="500" fill="hold"/>
                                            <p:tgtEl>
                                              <p:spTgt spid="44"/>
                                            </p:tgtEl>
                                            <p:attrNameLst>
                                              <p:attrName>ppt_h</p:attrName>
                                            </p:attrNameLst>
                                          </p:cBhvr>
                                          <p:tavLst>
                                            <p:tav tm="0">
                                              <p:val>
                                                <p:fltVal val="0"/>
                                              </p:val>
                                            </p:tav>
                                            <p:tav tm="100000">
                                              <p:val>
                                                <p:strVal val="#ppt_h"/>
                                              </p:val>
                                            </p:tav>
                                          </p:tavLst>
                                        </p:anim>
                                        <p:animEffect transition="in" filter="fade">
                                          <p:cBhvr>
                                            <p:cTn id="40" dur="500"/>
                                            <p:tgtEl>
                                              <p:spTgt spid="44"/>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6"/>
                                            </p:tgtEl>
                                            <p:attrNameLst>
                                              <p:attrName>style.visibility</p:attrName>
                                            </p:attrNameLst>
                                          </p:cBhvr>
                                          <p:to>
                                            <p:strVal val="visible"/>
                                          </p:to>
                                        </p:set>
                                        <p:anim calcmode="lin" valueType="num">
                                          <p:cBhvr>
                                            <p:cTn id="43" dur="500" fill="hold"/>
                                            <p:tgtEl>
                                              <p:spTgt spid="46"/>
                                            </p:tgtEl>
                                            <p:attrNameLst>
                                              <p:attrName>ppt_w</p:attrName>
                                            </p:attrNameLst>
                                          </p:cBhvr>
                                          <p:tavLst>
                                            <p:tav tm="0">
                                              <p:val>
                                                <p:fltVal val="0"/>
                                              </p:val>
                                            </p:tav>
                                            <p:tav tm="100000">
                                              <p:val>
                                                <p:strVal val="#ppt_w"/>
                                              </p:val>
                                            </p:tav>
                                          </p:tavLst>
                                        </p:anim>
                                        <p:anim calcmode="lin" valueType="num">
                                          <p:cBhvr>
                                            <p:cTn id="44" dur="500" fill="hold"/>
                                            <p:tgtEl>
                                              <p:spTgt spid="46"/>
                                            </p:tgtEl>
                                            <p:attrNameLst>
                                              <p:attrName>ppt_h</p:attrName>
                                            </p:attrNameLst>
                                          </p:cBhvr>
                                          <p:tavLst>
                                            <p:tav tm="0">
                                              <p:val>
                                                <p:fltVal val="0"/>
                                              </p:val>
                                            </p:tav>
                                            <p:tav tm="100000">
                                              <p:val>
                                                <p:strVal val="#ppt_h"/>
                                              </p:val>
                                            </p:tav>
                                          </p:tavLst>
                                        </p:anim>
                                        <p:animEffect transition="in" filter="fade">
                                          <p:cBhvr>
                                            <p:cTn id="45" dur="500"/>
                                            <p:tgtEl>
                                              <p:spTgt spid="46"/>
                                            </p:tgtEl>
                                          </p:cBhvr>
                                        </p:animEffect>
                                      </p:childTnLst>
                                    </p:cTn>
                                  </p:par>
                                  <p:par>
                                    <p:cTn id="46" presetID="53" presetClass="entr" presetSubtype="16" fill="hold" grpId="0" nodeType="withEffect">
                                      <p:stCondLst>
                                        <p:cond delay="190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fltVal val="0"/>
                                              </p:val>
                                            </p:tav>
                                            <p:tav tm="100000">
                                              <p:val>
                                                <p:strVal val="#ppt_w"/>
                                              </p:val>
                                            </p:tav>
                                          </p:tavLst>
                                        </p:anim>
                                        <p:anim calcmode="lin" valueType="num">
                                          <p:cBhvr>
                                            <p:cTn id="49" dur="500" fill="hold"/>
                                            <p:tgtEl>
                                              <p:spTgt spid="47"/>
                                            </p:tgtEl>
                                            <p:attrNameLst>
                                              <p:attrName>ppt_h</p:attrName>
                                            </p:attrNameLst>
                                          </p:cBhvr>
                                          <p:tavLst>
                                            <p:tav tm="0">
                                              <p:val>
                                                <p:fltVal val="0"/>
                                              </p:val>
                                            </p:tav>
                                            <p:tav tm="100000">
                                              <p:val>
                                                <p:strVal val="#ppt_h"/>
                                              </p:val>
                                            </p:tav>
                                          </p:tavLst>
                                        </p:anim>
                                        <p:animEffect transition="in" filter="fade">
                                          <p:cBhvr>
                                            <p:cTn id="50" dur="500"/>
                                            <p:tgtEl>
                                              <p:spTgt spid="47"/>
                                            </p:tgtEl>
                                          </p:cBhvr>
                                        </p:animEffect>
                                      </p:childTnLst>
                                    </p:cTn>
                                  </p:par>
                                  <p:par>
                                    <p:cTn id="51" presetID="53" presetClass="entr" presetSubtype="16" fill="hold" grpId="0" nodeType="withEffect">
                                      <p:stCondLst>
                                        <p:cond delay="1400"/>
                                      </p:stCondLst>
                                      <p:childTnLst>
                                        <p:set>
                                          <p:cBhvr>
                                            <p:cTn id="52" dur="1" fill="hold">
                                              <p:stCondLst>
                                                <p:cond delay="0"/>
                                              </p:stCondLst>
                                            </p:cTn>
                                            <p:tgtEl>
                                              <p:spTgt spid="45"/>
                                            </p:tgtEl>
                                            <p:attrNameLst>
                                              <p:attrName>style.visibility</p:attrName>
                                            </p:attrNameLst>
                                          </p:cBhvr>
                                          <p:to>
                                            <p:strVal val="visible"/>
                                          </p:to>
                                        </p:set>
                                        <p:anim calcmode="lin" valueType="num">
                                          <p:cBhvr>
                                            <p:cTn id="53" dur="500" fill="hold"/>
                                            <p:tgtEl>
                                              <p:spTgt spid="45"/>
                                            </p:tgtEl>
                                            <p:attrNameLst>
                                              <p:attrName>ppt_w</p:attrName>
                                            </p:attrNameLst>
                                          </p:cBhvr>
                                          <p:tavLst>
                                            <p:tav tm="0">
                                              <p:val>
                                                <p:fltVal val="0"/>
                                              </p:val>
                                            </p:tav>
                                            <p:tav tm="100000">
                                              <p:val>
                                                <p:strVal val="#ppt_w"/>
                                              </p:val>
                                            </p:tav>
                                          </p:tavLst>
                                        </p:anim>
                                        <p:anim calcmode="lin" valueType="num">
                                          <p:cBhvr>
                                            <p:cTn id="54" dur="500" fill="hold"/>
                                            <p:tgtEl>
                                              <p:spTgt spid="45"/>
                                            </p:tgtEl>
                                            <p:attrNameLst>
                                              <p:attrName>ppt_h</p:attrName>
                                            </p:attrNameLst>
                                          </p:cBhvr>
                                          <p:tavLst>
                                            <p:tav tm="0">
                                              <p:val>
                                                <p:fltVal val="0"/>
                                              </p:val>
                                            </p:tav>
                                            <p:tav tm="100000">
                                              <p:val>
                                                <p:strVal val="#ppt_h"/>
                                              </p:val>
                                            </p:tav>
                                          </p:tavLst>
                                        </p:anim>
                                        <p:animEffect transition="in" filter="fade">
                                          <p:cBhvr>
                                            <p:cTn id="55" dur="500"/>
                                            <p:tgtEl>
                                              <p:spTgt spid="45"/>
                                            </p:tgtEl>
                                          </p:cBhvr>
                                        </p:animEffect>
                                      </p:childTnLst>
                                    </p:cTn>
                                  </p:par>
                                  <p:par>
                                    <p:cTn id="56" presetID="53" presetClass="entr" presetSubtype="16" fill="hold" grpId="0" nodeType="withEffect">
                                      <p:stCondLst>
                                        <p:cond delay="2200"/>
                                      </p:stCondLst>
                                      <p:childTnLst>
                                        <p:set>
                                          <p:cBhvr>
                                            <p:cTn id="57" dur="1" fill="hold">
                                              <p:stCondLst>
                                                <p:cond delay="0"/>
                                              </p:stCondLst>
                                            </p:cTn>
                                            <p:tgtEl>
                                              <p:spTgt spid="48"/>
                                            </p:tgtEl>
                                            <p:attrNameLst>
                                              <p:attrName>style.visibility</p:attrName>
                                            </p:attrNameLst>
                                          </p:cBhvr>
                                          <p:to>
                                            <p:strVal val="visible"/>
                                          </p:to>
                                        </p:set>
                                        <p:anim calcmode="lin" valueType="num">
                                          <p:cBhvr>
                                            <p:cTn id="58" dur="500" fill="hold"/>
                                            <p:tgtEl>
                                              <p:spTgt spid="48"/>
                                            </p:tgtEl>
                                            <p:attrNameLst>
                                              <p:attrName>ppt_w</p:attrName>
                                            </p:attrNameLst>
                                          </p:cBhvr>
                                          <p:tavLst>
                                            <p:tav tm="0">
                                              <p:val>
                                                <p:fltVal val="0"/>
                                              </p:val>
                                            </p:tav>
                                            <p:tav tm="100000">
                                              <p:val>
                                                <p:strVal val="#ppt_w"/>
                                              </p:val>
                                            </p:tav>
                                          </p:tavLst>
                                        </p:anim>
                                        <p:anim calcmode="lin" valueType="num">
                                          <p:cBhvr>
                                            <p:cTn id="59" dur="500" fill="hold"/>
                                            <p:tgtEl>
                                              <p:spTgt spid="48"/>
                                            </p:tgtEl>
                                            <p:attrNameLst>
                                              <p:attrName>ppt_h</p:attrName>
                                            </p:attrNameLst>
                                          </p:cBhvr>
                                          <p:tavLst>
                                            <p:tav tm="0">
                                              <p:val>
                                                <p:fltVal val="0"/>
                                              </p:val>
                                            </p:tav>
                                            <p:tav tm="100000">
                                              <p:val>
                                                <p:strVal val="#ppt_h"/>
                                              </p:val>
                                            </p:tav>
                                          </p:tavLst>
                                        </p:anim>
                                        <p:animEffect transition="in" filter="fade">
                                          <p:cBhvr>
                                            <p:cTn id="60" dur="500"/>
                                            <p:tgtEl>
                                              <p:spTgt spid="48"/>
                                            </p:tgtEl>
                                          </p:cBhvr>
                                        </p:animEffect>
                                      </p:childTnLst>
                                    </p:cTn>
                                  </p:par>
                                  <p:par>
                                    <p:cTn id="61" presetID="53" presetClass="entr" presetSubtype="16" fill="hold" grpId="0" nodeType="withEffect">
                                      <p:stCondLst>
                                        <p:cond delay="2200"/>
                                      </p:stCondLst>
                                      <p:childTnLst>
                                        <p:set>
                                          <p:cBhvr>
                                            <p:cTn id="62" dur="1" fill="hold">
                                              <p:stCondLst>
                                                <p:cond delay="0"/>
                                              </p:stCondLst>
                                            </p:cTn>
                                            <p:tgtEl>
                                              <p:spTgt spid="53"/>
                                            </p:tgtEl>
                                            <p:attrNameLst>
                                              <p:attrName>style.visibility</p:attrName>
                                            </p:attrNameLst>
                                          </p:cBhvr>
                                          <p:to>
                                            <p:strVal val="visible"/>
                                          </p:to>
                                        </p:set>
                                        <p:anim calcmode="lin" valueType="num">
                                          <p:cBhvr>
                                            <p:cTn id="63" dur="500" fill="hold"/>
                                            <p:tgtEl>
                                              <p:spTgt spid="53"/>
                                            </p:tgtEl>
                                            <p:attrNameLst>
                                              <p:attrName>ppt_w</p:attrName>
                                            </p:attrNameLst>
                                          </p:cBhvr>
                                          <p:tavLst>
                                            <p:tav tm="0">
                                              <p:val>
                                                <p:fltVal val="0"/>
                                              </p:val>
                                            </p:tav>
                                            <p:tav tm="100000">
                                              <p:val>
                                                <p:strVal val="#ppt_w"/>
                                              </p:val>
                                            </p:tav>
                                          </p:tavLst>
                                        </p:anim>
                                        <p:anim calcmode="lin" valueType="num">
                                          <p:cBhvr>
                                            <p:cTn id="64" dur="500" fill="hold"/>
                                            <p:tgtEl>
                                              <p:spTgt spid="53"/>
                                            </p:tgtEl>
                                            <p:attrNameLst>
                                              <p:attrName>ppt_h</p:attrName>
                                            </p:attrNameLst>
                                          </p:cBhvr>
                                          <p:tavLst>
                                            <p:tav tm="0">
                                              <p:val>
                                                <p:fltVal val="0"/>
                                              </p:val>
                                            </p:tav>
                                            <p:tav tm="100000">
                                              <p:val>
                                                <p:strVal val="#ppt_h"/>
                                              </p:val>
                                            </p:tav>
                                          </p:tavLst>
                                        </p:anim>
                                        <p:animEffect transition="in" filter="fade">
                                          <p:cBhvr>
                                            <p:cTn id="65" dur="500"/>
                                            <p:tgtEl>
                                              <p:spTgt spid="53"/>
                                            </p:tgtEl>
                                          </p:cBhvr>
                                        </p:animEffect>
                                      </p:childTnLst>
                                    </p:cTn>
                                  </p:par>
                                </p:childTnLst>
                              </p:cTn>
                            </p:par>
                            <p:par>
                              <p:cTn id="66" fill="hold">
                                <p:stCondLst>
                                  <p:cond delay="2700"/>
                                </p:stCondLst>
                                <p:childTnLst>
                                  <p:par>
                                    <p:cTn id="67" presetID="2" presetClass="entr" presetSubtype="8" decel="100000" fill="hold" grpId="0" nodeType="afterEffect">
                                      <p:stCondLst>
                                        <p:cond delay="0"/>
                                      </p:stCondLst>
                                      <p:childTnLst>
                                        <p:set>
                                          <p:cBhvr>
                                            <p:cTn id="68" dur="1" fill="hold">
                                              <p:stCondLst>
                                                <p:cond delay="0"/>
                                              </p:stCondLst>
                                            </p:cTn>
                                            <p:tgtEl>
                                              <p:spTgt spid="49"/>
                                            </p:tgtEl>
                                            <p:attrNameLst>
                                              <p:attrName>style.visibility</p:attrName>
                                            </p:attrNameLst>
                                          </p:cBhvr>
                                          <p:to>
                                            <p:strVal val="visible"/>
                                          </p:to>
                                        </p:set>
                                        <p:anim calcmode="lin" valueType="num">
                                          <p:cBhvr additive="base">
                                            <p:cTn id="69" dur="500" fill="hold"/>
                                            <p:tgtEl>
                                              <p:spTgt spid="49"/>
                                            </p:tgtEl>
                                            <p:attrNameLst>
                                              <p:attrName>ppt_x</p:attrName>
                                            </p:attrNameLst>
                                          </p:cBhvr>
                                          <p:tavLst>
                                            <p:tav tm="0">
                                              <p:val>
                                                <p:strVal val="0-#ppt_w/2"/>
                                              </p:val>
                                            </p:tav>
                                            <p:tav tm="100000">
                                              <p:val>
                                                <p:strVal val="#ppt_x"/>
                                              </p:val>
                                            </p:tav>
                                          </p:tavLst>
                                        </p:anim>
                                        <p:anim calcmode="lin" valueType="num">
                                          <p:cBhvr additive="base">
                                            <p:cTn id="70" dur="500" fill="hold"/>
                                            <p:tgtEl>
                                              <p:spTgt spid="49"/>
                                            </p:tgtEl>
                                            <p:attrNameLst>
                                              <p:attrName>ppt_y</p:attrName>
                                            </p:attrNameLst>
                                          </p:cBhvr>
                                          <p:tavLst>
                                            <p:tav tm="0">
                                              <p:val>
                                                <p:strVal val="#ppt_y"/>
                                              </p:val>
                                            </p:tav>
                                            <p:tav tm="100000">
                                              <p:val>
                                                <p:strVal val="#ppt_y"/>
                                              </p:val>
                                            </p:tav>
                                          </p:tavLst>
                                        </p:anim>
                                      </p:childTnLst>
                                    </p:cTn>
                                  </p:par>
                                  <p:par>
                                    <p:cTn id="71" presetID="2" presetClass="entr" presetSubtype="8" decel="100000" fill="hold" grpId="0" nodeType="withEffect">
                                      <p:stCondLst>
                                        <p:cond delay="100"/>
                                      </p:stCondLst>
                                      <p:childTnLst>
                                        <p:set>
                                          <p:cBhvr>
                                            <p:cTn id="72" dur="1" fill="hold">
                                              <p:stCondLst>
                                                <p:cond delay="0"/>
                                              </p:stCondLst>
                                            </p:cTn>
                                            <p:tgtEl>
                                              <p:spTgt spid="50"/>
                                            </p:tgtEl>
                                            <p:attrNameLst>
                                              <p:attrName>style.visibility</p:attrName>
                                            </p:attrNameLst>
                                          </p:cBhvr>
                                          <p:to>
                                            <p:strVal val="visible"/>
                                          </p:to>
                                        </p:set>
                                        <p:anim calcmode="lin" valueType="num">
                                          <p:cBhvr additive="base">
                                            <p:cTn id="73" dur="500" fill="hold"/>
                                            <p:tgtEl>
                                              <p:spTgt spid="50"/>
                                            </p:tgtEl>
                                            <p:attrNameLst>
                                              <p:attrName>ppt_x</p:attrName>
                                            </p:attrNameLst>
                                          </p:cBhvr>
                                          <p:tavLst>
                                            <p:tav tm="0">
                                              <p:val>
                                                <p:strVal val="0-#ppt_w/2"/>
                                              </p:val>
                                            </p:tav>
                                            <p:tav tm="100000">
                                              <p:val>
                                                <p:strVal val="#ppt_x"/>
                                              </p:val>
                                            </p:tav>
                                          </p:tavLst>
                                        </p:anim>
                                        <p:anim calcmode="lin" valueType="num">
                                          <p:cBhvr additive="base">
                                            <p:cTn id="74" dur="500" fill="hold"/>
                                            <p:tgtEl>
                                              <p:spTgt spid="50"/>
                                            </p:tgtEl>
                                            <p:attrNameLst>
                                              <p:attrName>ppt_y</p:attrName>
                                            </p:attrNameLst>
                                          </p:cBhvr>
                                          <p:tavLst>
                                            <p:tav tm="0">
                                              <p:val>
                                                <p:strVal val="#ppt_y"/>
                                              </p:val>
                                            </p:tav>
                                            <p:tav tm="100000">
                                              <p:val>
                                                <p:strVal val="#ppt_y"/>
                                              </p:val>
                                            </p:tav>
                                          </p:tavLst>
                                        </p:anim>
                                      </p:childTnLst>
                                    </p:cTn>
                                  </p:par>
                                  <p:par>
                                    <p:cTn id="75" presetID="2" presetClass="entr" presetSubtype="2" decel="100000" fill="hold" grpId="0" nodeType="withEffect">
                                      <p:stCondLst>
                                        <p:cond delay="20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1+#ppt_w/2"/>
                                              </p:val>
                                            </p:tav>
                                            <p:tav tm="100000">
                                              <p:val>
                                                <p:strVal val="#ppt_x"/>
                                              </p:val>
                                            </p:tav>
                                          </p:tavLst>
                                        </p:anim>
                                        <p:anim calcmode="lin" valueType="num">
                                          <p:cBhvr additive="base">
                                            <p:cTn id="78" dur="500" fill="hold"/>
                                            <p:tgtEl>
                                              <p:spTgt spid="51"/>
                                            </p:tgtEl>
                                            <p:attrNameLst>
                                              <p:attrName>ppt_y</p:attrName>
                                            </p:attrNameLst>
                                          </p:cBhvr>
                                          <p:tavLst>
                                            <p:tav tm="0">
                                              <p:val>
                                                <p:strVal val="#ppt_y"/>
                                              </p:val>
                                            </p:tav>
                                            <p:tav tm="100000">
                                              <p:val>
                                                <p:strVal val="#ppt_y"/>
                                              </p:val>
                                            </p:tav>
                                          </p:tavLst>
                                        </p:anim>
                                      </p:childTnLst>
                                    </p:cTn>
                                  </p:par>
                                  <p:par>
                                    <p:cTn id="79" presetID="2" presetClass="entr" presetSubtype="2" decel="100000" fill="hold" grpId="0" nodeType="withEffect">
                                      <p:stCondLst>
                                        <p:cond delay="300"/>
                                      </p:stCondLst>
                                      <p:childTnLst>
                                        <p:set>
                                          <p:cBhvr>
                                            <p:cTn id="80" dur="1" fill="hold">
                                              <p:stCondLst>
                                                <p:cond delay="0"/>
                                              </p:stCondLst>
                                            </p:cTn>
                                            <p:tgtEl>
                                              <p:spTgt spid="52"/>
                                            </p:tgtEl>
                                            <p:attrNameLst>
                                              <p:attrName>style.visibility</p:attrName>
                                            </p:attrNameLst>
                                          </p:cBhvr>
                                          <p:to>
                                            <p:strVal val="visible"/>
                                          </p:to>
                                        </p:set>
                                        <p:anim calcmode="lin" valueType="num">
                                          <p:cBhvr additive="base">
                                            <p:cTn id="81" dur="500" fill="hold"/>
                                            <p:tgtEl>
                                              <p:spTgt spid="52"/>
                                            </p:tgtEl>
                                            <p:attrNameLst>
                                              <p:attrName>ppt_x</p:attrName>
                                            </p:attrNameLst>
                                          </p:cBhvr>
                                          <p:tavLst>
                                            <p:tav tm="0">
                                              <p:val>
                                                <p:strVal val="1+#ppt_w/2"/>
                                              </p:val>
                                            </p:tav>
                                            <p:tav tm="100000">
                                              <p:val>
                                                <p:strVal val="#ppt_x"/>
                                              </p:val>
                                            </p:tav>
                                          </p:tavLst>
                                        </p:anim>
                                        <p:anim calcmode="lin" valueType="num">
                                          <p:cBhvr additive="base">
                                            <p:cTn id="82" dur="500" fill="hold"/>
                                            <p:tgtEl>
                                              <p:spTgt spid="52"/>
                                            </p:tgtEl>
                                            <p:attrNameLst>
                                              <p:attrName>ppt_y</p:attrName>
                                            </p:attrNameLst>
                                          </p:cBhvr>
                                          <p:tavLst>
                                            <p:tav tm="0">
                                              <p:val>
                                                <p:strVal val="#ppt_y"/>
                                              </p:val>
                                            </p:tav>
                                            <p:tav tm="100000">
                                              <p:val>
                                                <p:strVal val="#ppt_y"/>
                                              </p:val>
                                            </p:tav>
                                          </p:tavLst>
                                        </p:anim>
                                      </p:childTnLst>
                                    </p:cTn>
                                  </p:par>
                                  <p:par>
                                    <p:cTn id="83" presetID="2" presetClass="entr" presetSubtype="8" decel="100000" fill="hold" grpId="0" nodeType="withEffect">
                                      <p:stCondLst>
                                        <p:cond delay="400"/>
                                      </p:stCondLst>
                                      <p:childTnLst>
                                        <p:set>
                                          <p:cBhvr>
                                            <p:cTn id="84" dur="1" fill="hold">
                                              <p:stCondLst>
                                                <p:cond delay="0"/>
                                              </p:stCondLst>
                                            </p:cTn>
                                            <p:tgtEl>
                                              <p:spTgt spid="54"/>
                                            </p:tgtEl>
                                            <p:attrNameLst>
                                              <p:attrName>style.visibility</p:attrName>
                                            </p:attrNameLst>
                                          </p:cBhvr>
                                          <p:to>
                                            <p:strVal val="visible"/>
                                          </p:to>
                                        </p:set>
                                        <p:anim calcmode="lin" valueType="num">
                                          <p:cBhvr additive="base">
                                            <p:cTn id="85" dur="500" fill="hold"/>
                                            <p:tgtEl>
                                              <p:spTgt spid="54"/>
                                            </p:tgtEl>
                                            <p:attrNameLst>
                                              <p:attrName>ppt_x</p:attrName>
                                            </p:attrNameLst>
                                          </p:cBhvr>
                                          <p:tavLst>
                                            <p:tav tm="0">
                                              <p:val>
                                                <p:strVal val="0-#ppt_w/2"/>
                                              </p:val>
                                            </p:tav>
                                            <p:tav tm="100000">
                                              <p:val>
                                                <p:strVal val="#ppt_x"/>
                                              </p:val>
                                            </p:tav>
                                          </p:tavLst>
                                        </p:anim>
                                        <p:anim calcmode="lin" valueType="num">
                                          <p:cBhvr additive="base">
                                            <p:cTn id="86" dur="500" fill="hold"/>
                                            <p:tgtEl>
                                              <p:spTgt spid="54"/>
                                            </p:tgtEl>
                                            <p:attrNameLst>
                                              <p:attrName>ppt_y</p:attrName>
                                            </p:attrNameLst>
                                          </p:cBhvr>
                                          <p:tavLst>
                                            <p:tav tm="0">
                                              <p:val>
                                                <p:strVal val="#ppt_y"/>
                                              </p:val>
                                            </p:tav>
                                            <p:tav tm="100000">
                                              <p:val>
                                                <p:strVal val="#ppt_y"/>
                                              </p:val>
                                            </p:tav>
                                          </p:tavLst>
                                        </p:anim>
                                      </p:childTnLst>
                                    </p:cTn>
                                  </p:par>
                                  <p:par>
                                    <p:cTn id="87" presetID="2" presetClass="entr" presetSubtype="2" decel="100000" fill="hold" grpId="0" nodeType="withEffect">
                                      <p:stCondLst>
                                        <p:cond delay="300"/>
                                      </p:stCondLst>
                                      <p:childTnLst>
                                        <p:set>
                                          <p:cBhvr>
                                            <p:cTn id="88" dur="1" fill="hold">
                                              <p:stCondLst>
                                                <p:cond delay="0"/>
                                              </p:stCondLst>
                                            </p:cTn>
                                            <p:tgtEl>
                                              <p:spTgt spid="55"/>
                                            </p:tgtEl>
                                            <p:attrNameLst>
                                              <p:attrName>style.visibility</p:attrName>
                                            </p:attrNameLst>
                                          </p:cBhvr>
                                          <p:to>
                                            <p:strVal val="visible"/>
                                          </p:to>
                                        </p:set>
                                        <p:anim calcmode="lin" valueType="num">
                                          <p:cBhvr additive="base">
                                            <p:cTn id="89" dur="500" fill="hold"/>
                                            <p:tgtEl>
                                              <p:spTgt spid="55"/>
                                            </p:tgtEl>
                                            <p:attrNameLst>
                                              <p:attrName>ppt_x</p:attrName>
                                            </p:attrNameLst>
                                          </p:cBhvr>
                                          <p:tavLst>
                                            <p:tav tm="0">
                                              <p:val>
                                                <p:strVal val="1+#ppt_w/2"/>
                                              </p:val>
                                            </p:tav>
                                            <p:tav tm="100000">
                                              <p:val>
                                                <p:strVal val="#ppt_x"/>
                                              </p:val>
                                            </p:tav>
                                          </p:tavLst>
                                        </p:anim>
                                        <p:anim calcmode="lin" valueType="num">
                                          <p:cBhvr additive="base">
                                            <p:cTn id="90"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p:bldP spid="50" grpId="0"/>
          <p:bldP spid="51" grpId="0"/>
          <p:bldP spid="52" grpId="0"/>
          <p:bldP spid="53" grpId="0" animBg="1"/>
          <p:bldP spid="54" grpId="0"/>
          <p:bldP spid="55"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880365" y="1370493"/>
            <a:ext cx="1906767" cy="1070235"/>
            <a:chOff x="1880365" y="1370493"/>
            <a:chExt cx="1906767" cy="1070235"/>
          </a:xfrm>
        </p:grpSpPr>
        <p:sp>
          <p:nvSpPr>
            <p:cNvPr id="16" name="矩形 15"/>
            <p:cNvSpPr/>
            <p:nvPr/>
          </p:nvSpPr>
          <p:spPr>
            <a:xfrm>
              <a:off x="1928889" y="1773942"/>
              <a:ext cx="1720343" cy="666786"/>
            </a:xfrm>
            <a:prstGeom prst="rect">
              <a:avLst/>
            </a:prstGeom>
          </p:spPr>
          <p:txBody>
            <a:bodyPr wrap="none">
              <a:spAutoFit/>
            </a:bodyPr>
            <a:lstStyle/>
            <a:p>
              <a:r>
                <a:rPr lang="en-US" altLang="zh-CN" sz="3733" dirty="0">
                  <a:solidFill>
                    <a:schemeClr val="bg1">
                      <a:lumMod val="75000"/>
                      <a:lumOff val="25000"/>
                    </a:schemeClr>
                  </a:solidFill>
                  <a:latin typeface="+mn-lt"/>
                </a:rPr>
                <a:t>CONTENTS</a:t>
              </a:r>
              <a:endParaRPr lang="zh-CN" altLang="en-US" sz="3733" dirty="0">
                <a:solidFill>
                  <a:schemeClr val="bg1">
                    <a:lumMod val="75000"/>
                    <a:lumOff val="25000"/>
                  </a:schemeClr>
                </a:solidFill>
                <a:latin typeface="+mn-lt"/>
              </a:endParaRPr>
            </a:p>
          </p:txBody>
        </p:sp>
        <p:sp>
          <p:nvSpPr>
            <p:cNvPr id="17" name="矩形 16"/>
            <p:cNvSpPr/>
            <p:nvPr/>
          </p:nvSpPr>
          <p:spPr>
            <a:xfrm>
              <a:off x="1880365" y="1370493"/>
              <a:ext cx="1906767" cy="388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b="1" dirty="0">
                  <a:solidFill>
                    <a:srgbClr val="8F1D22"/>
                  </a:solidFill>
                  <a:latin typeface="微软雅黑" pitchFamily="34" charset="-122"/>
                  <a:ea typeface="微软雅黑" pitchFamily="34" charset="-122"/>
                </a:rPr>
                <a:t>目录</a:t>
              </a:r>
            </a:p>
          </p:txBody>
        </p:sp>
      </p:grpSp>
      <p:grpSp>
        <p:nvGrpSpPr>
          <p:cNvPr id="18" name="组合 17"/>
          <p:cNvGrpSpPr/>
          <p:nvPr/>
        </p:nvGrpSpPr>
        <p:grpSpPr>
          <a:xfrm>
            <a:off x="4269064" y="1249319"/>
            <a:ext cx="5417461" cy="577852"/>
            <a:chOff x="823913" y="1042044"/>
            <a:chExt cx="7761287" cy="577850"/>
          </a:xfrm>
        </p:grpSpPr>
        <p:grpSp>
          <p:nvGrpSpPr>
            <p:cNvPr id="19" name="Group 62"/>
            <p:cNvGrpSpPr>
              <a:grpSpLocks/>
            </p:cNvGrpSpPr>
            <p:nvPr/>
          </p:nvGrpSpPr>
          <p:grpSpPr bwMode="auto">
            <a:xfrm>
              <a:off x="823913" y="1042044"/>
              <a:ext cx="7761287" cy="577850"/>
              <a:chOff x="338" y="1852"/>
              <a:chExt cx="4889" cy="364"/>
            </a:xfrm>
          </p:grpSpPr>
          <p:grpSp>
            <p:nvGrpSpPr>
              <p:cNvPr id="22" name="Group 23"/>
              <p:cNvGrpSpPr>
                <a:grpSpLocks/>
              </p:cNvGrpSpPr>
              <p:nvPr/>
            </p:nvGrpSpPr>
            <p:grpSpPr bwMode="auto">
              <a:xfrm>
                <a:off x="338" y="1852"/>
                <a:ext cx="4889" cy="364"/>
                <a:chOff x="486" y="2131"/>
                <a:chExt cx="4889" cy="364"/>
              </a:xfrm>
            </p:grpSpPr>
            <p:sp>
              <p:nvSpPr>
                <p:cNvPr id="24"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5"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6"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3"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0" name="Text Box 69"/>
            <p:cNvSpPr txBox="1">
              <a:spLocks noChangeArrowheads="1"/>
            </p:cNvSpPr>
            <p:nvPr/>
          </p:nvSpPr>
          <p:spPr bwMode="auto">
            <a:xfrm>
              <a:off x="2087716" y="1092066"/>
              <a:ext cx="4317898"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21"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b="1" kern="0" dirty="0">
                  <a:solidFill>
                    <a:prstClr val="white"/>
                  </a:solidFill>
                  <a:latin typeface="+mj-ea"/>
                  <a:ea typeface="+mj-ea"/>
                  <a:cs typeface="+mn-ea"/>
                  <a:sym typeface="+mn-lt"/>
                </a:rPr>
                <a:t>2</a:t>
              </a:r>
              <a:endParaRPr lang="zh-CN" altLang="en-US" sz="2667" b="1" kern="0" dirty="0">
                <a:solidFill>
                  <a:prstClr val="white"/>
                </a:solidFill>
                <a:latin typeface="+mj-ea"/>
                <a:ea typeface="+mj-ea"/>
                <a:cs typeface="+mn-ea"/>
                <a:sym typeface="+mn-lt"/>
              </a:endParaRPr>
            </a:p>
          </p:txBody>
        </p:sp>
      </p:grpSp>
      <p:sp>
        <p:nvSpPr>
          <p:cNvPr id="13" name="Rectangle 191"/>
          <p:cNvSpPr/>
          <p:nvPr/>
        </p:nvSpPr>
        <p:spPr bwMode="auto">
          <a:xfrm>
            <a:off x="4920748" y="1893846"/>
            <a:ext cx="4711607" cy="1200329"/>
          </a:xfrm>
          <a:prstGeom prst="rect">
            <a:avLst/>
          </a:prstGeom>
        </p:spPr>
        <p:txBody>
          <a:bodyPr wrap="square">
            <a:spAutoFit/>
          </a:bodyPr>
          <a:lstStyle/>
          <a:p>
            <a:pPr>
              <a:lnSpc>
                <a:spcPct val="150000"/>
              </a:lnSpc>
            </a:pPr>
            <a:r>
              <a:rPr lang="en-US" altLang="zh-CN" sz="1200" dirty="0">
                <a:solidFill>
                  <a:srgbClr val="302729"/>
                </a:solidFill>
                <a:latin typeface="Arial Narrow" panose="020B06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rgbClr val="302729"/>
              </a:solidFill>
              <a:latin typeface="Arial Narrow" panose="020B0606020202030204" pitchFamily="34" charset="0"/>
            </a:endParaRPr>
          </a:p>
        </p:txBody>
      </p:sp>
    </p:spTree>
    <p:extLst>
      <p:ext uri="{BB962C8B-B14F-4D97-AF65-F5344CB8AC3E}">
        <p14:creationId xmlns:p14="http://schemas.microsoft.com/office/powerpoint/2010/main" val="4268359690"/>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strips(downRight)">
                                      <p:cBhvr>
                                        <p:cTn id="16"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4"/>
          <p:cNvSpPr/>
          <p:nvPr/>
        </p:nvSpPr>
        <p:spPr>
          <a:xfrm>
            <a:off x="1960861" y="1682887"/>
            <a:ext cx="3594119" cy="3708060"/>
          </a:xfrm>
          <a:prstGeom prst="rect">
            <a:avLst/>
          </a:prstGeom>
          <a:blipFill dpi="0" rotWithShape="0">
            <a:blip r:embed="rId3"/>
            <a:srcRect/>
            <a:stretch>
              <a:fillRect/>
            </a:stretch>
          </a:blipFill>
          <a:ln w="152400" cap="flat" cmpd="sng" algn="ctr">
            <a:solidFill>
              <a:srgbClr val="C0000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46" name="矩形 29"/>
          <p:cNvSpPr>
            <a:spLocks noChangeArrowheads="1"/>
          </p:cNvSpPr>
          <p:nvPr/>
        </p:nvSpPr>
        <p:spPr bwMode="auto">
          <a:xfrm>
            <a:off x="5013261" y="2333439"/>
            <a:ext cx="1675260" cy="1403639"/>
          </a:xfrm>
          <a:prstGeom prst="rect">
            <a:avLst/>
          </a:prstGeom>
          <a:noFill/>
          <a:ln w="22225">
            <a:solidFill>
              <a:srgbClr val="C00000"/>
            </a:solidFill>
            <a:bevel/>
            <a:headEnd/>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spcBef>
                <a:spcPts val="0"/>
              </a:spcBef>
              <a:spcAft>
                <a:spcPts val="0"/>
              </a:spcAft>
            </a:pPr>
            <a:endParaRPr lang="zh-CN" altLang="zh-CN">
              <a:solidFill>
                <a:prstClr val="black">
                  <a:lumMod val="75000"/>
                  <a:lumOff val="25000"/>
                </a:prstClr>
              </a:solidFill>
              <a:latin typeface="Agency FB"/>
              <a:ea typeface="微软雅黑"/>
              <a:cs typeface="+mn-ea"/>
              <a:sym typeface="+mn-lt"/>
            </a:endParaRPr>
          </a:p>
        </p:txBody>
      </p:sp>
      <p:sp>
        <p:nvSpPr>
          <p:cNvPr id="47" name="文本框 46"/>
          <p:cNvSpPr txBox="1"/>
          <p:nvPr/>
        </p:nvSpPr>
        <p:spPr>
          <a:xfrm>
            <a:off x="5850891" y="2524896"/>
            <a:ext cx="2954655" cy="646331"/>
          </a:xfrm>
          <a:prstGeom prst="rect">
            <a:avLst/>
          </a:prstGeom>
          <a:noFill/>
        </p:spPr>
        <p:txBody>
          <a:bodyPr wrap="none" rtlCol="0">
            <a:spAutoFit/>
          </a:bodyPr>
          <a:lstStyle/>
          <a:p>
            <a:r>
              <a:rPr lang="zh-CN" altLang="en-US" sz="3600" dirty="0">
                <a:solidFill>
                  <a:prstClr val="black">
                    <a:lumMod val="75000"/>
                    <a:lumOff val="25000"/>
                  </a:prstClr>
                </a:solidFill>
                <a:latin typeface="Agency FB"/>
              </a:rPr>
              <a:t>点击输入标题</a:t>
            </a:r>
          </a:p>
        </p:txBody>
      </p:sp>
      <p:sp>
        <p:nvSpPr>
          <p:cNvPr id="48" name="文本框 47"/>
          <p:cNvSpPr txBox="1"/>
          <p:nvPr/>
        </p:nvSpPr>
        <p:spPr>
          <a:xfrm>
            <a:off x="5880779" y="3959156"/>
            <a:ext cx="5356498" cy="1040285"/>
          </a:xfrm>
          <a:prstGeom prst="rect">
            <a:avLst/>
          </a:prstGeom>
          <a:noFill/>
        </p:spPr>
        <p:txBody>
          <a:bodyPr wrap="square" rtlCol="0">
            <a:spAutoFit/>
          </a:bodyPr>
          <a:lstStyle/>
          <a:p>
            <a:pPr fontAlgn="auto">
              <a:lnSpc>
                <a:spcPct val="110000"/>
              </a:lnSpc>
              <a:spcBef>
                <a:spcPts val="0"/>
              </a:spcBef>
              <a:spcAft>
                <a:spcPts val="0"/>
              </a:spcAft>
            </a:pPr>
            <a:r>
              <a:rPr lang="en-US" altLang="zh-CN" sz="1400" dirty="0">
                <a:solidFill>
                  <a:prstClr val="black">
                    <a:lumMod val="65000"/>
                    <a:lumOff val="35000"/>
                  </a:prstClr>
                </a:solidFill>
                <a:ea typeface="微软雅黑"/>
              </a:rPr>
              <a:t>It is not difficult to imagine a world short of ambition. It would probably be a kinder world: with out demands, probably be a kinder  without abrasions. People would have time for reflection.</a:t>
            </a:r>
            <a:r>
              <a:rPr lang="en-US" altLang="zh-CN" sz="1400" dirty="0">
                <a:solidFill>
                  <a:prstClr val="black">
                    <a:lumMod val="75000"/>
                    <a:lumOff val="25000"/>
                  </a:prstClr>
                </a:solidFill>
                <a:ea typeface="微软雅黑"/>
              </a:rPr>
              <a:t> Insert you awesome clever slogan or theme</a:t>
            </a:r>
            <a:r>
              <a:rPr lang="en-US" altLang="zh-CN" sz="1400" dirty="0">
                <a:solidFill>
                  <a:prstClr val="black">
                    <a:lumMod val="65000"/>
                    <a:lumOff val="35000"/>
                  </a:prstClr>
                </a:solidFill>
                <a:ea typeface="微软雅黑"/>
              </a:rPr>
              <a:t> . </a:t>
            </a:r>
            <a:endParaRPr lang="zh-CN" altLang="en-US" sz="1400" dirty="0">
              <a:solidFill>
                <a:prstClr val="black">
                  <a:lumMod val="65000"/>
                  <a:lumOff val="35000"/>
                </a:prstClr>
              </a:solidFill>
              <a:ea typeface="微软雅黑"/>
            </a:endParaRPr>
          </a:p>
        </p:txBody>
      </p:sp>
      <p:sp>
        <p:nvSpPr>
          <p:cNvPr id="49" name="文本框 48"/>
          <p:cNvSpPr txBox="1"/>
          <p:nvPr/>
        </p:nvSpPr>
        <p:spPr>
          <a:xfrm>
            <a:off x="5850891" y="3136664"/>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pPr fontAlgn="auto">
              <a:spcBef>
                <a:spcPts val="0"/>
              </a:spcBef>
              <a:spcAft>
                <a:spcPts val="0"/>
              </a:spcAft>
            </a:pPr>
            <a:r>
              <a:rPr lang="en-US" altLang="zh-CN" b="1" dirty="0">
                <a:solidFill>
                  <a:prstClr val="black">
                    <a:lumMod val="75000"/>
                    <a:lumOff val="25000"/>
                  </a:prstClr>
                </a:solidFill>
                <a:ea typeface="微软雅黑"/>
              </a:rPr>
              <a:t>Insert you awesome clever slogan or awesome clever slogan or theme in this you awesome clever .</a:t>
            </a:r>
            <a:endParaRPr lang="zh-CN" altLang="en-US" b="1" dirty="0">
              <a:solidFill>
                <a:prstClr val="black">
                  <a:lumMod val="75000"/>
                  <a:lumOff val="25000"/>
                </a:prstClr>
              </a:solidFill>
              <a:ea typeface="微软雅黑"/>
            </a:endParaRPr>
          </a:p>
        </p:txBody>
      </p:sp>
      <p:grpSp>
        <p:nvGrpSpPr>
          <p:cNvPr id="50" name="组合 49"/>
          <p:cNvGrpSpPr/>
          <p:nvPr/>
        </p:nvGrpSpPr>
        <p:grpSpPr>
          <a:xfrm>
            <a:off x="3589421" y="385489"/>
            <a:ext cx="5013158" cy="919387"/>
            <a:chOff x="3589421" y="385489"/>
            <a:chExt cx="5013158" cy="919387"/>
          </a:xfrm>
        </p:grpSpPr>
        <p:sp>
          <p:nvSpPr>
            <p:cNvPr id="5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52" name="直接连接符 5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53" name="矩形 5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702417549"/>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14:bounceEnd="44000">
                                          <p:cBhvr additive="base">
                                            <p:cTn id="7" dur="750" fill="hold"/>
                                            <p:tgtEl>
                                              <p:spTgt spid="5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8" presetClass="entr" presetSubtype="12"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strips(downLeft)">
                                          <p:cBhvr>
                                            <p:cTn id="12" dur="500"/>
                                            <p:tgtEl>
                                              <p:spTgt spid="45"/>
                                            </p:tgtEl>
                                          </p:cBhvr>
                                        </p:animEffect>
                                      </p:childTnLst>
                                    </p:cTn>
                                  </p:par>
                                </p:childTnLst>
                              </p:cTn>
                            </p:par>
                            <p:par>
                              <p:cTn id="13" fill="hold">
                                <p:stCondLst>
                                  <p:cond delay="1250"/>
                                </p:stCondLst>
                                <p:childTnLst>
                                  <p:par>
                                    <p:cTn id="14" presetID="31"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 calcmode="lin" valueType="num">
                                          <p:cBhvr>
                                            <p:cTn id="18" dur="500" fill="hold"/>
                                            <p:tgtEl>
                                              <p:spTgt spid="46"/>
                                            </p:tgtEl>
                                            <p:attrNameLst>
                                              <p:attrName>style.rotation</p:attrName>
                                            </p:attrNameLst>
                                          </p:cBhvr>
                                          <p:tavLst>
                                            <p:tav tm="0">
                                              <p:val>
                                                <p:fltVal val="90"/>
                                              </p:val>
                                            </p:tav>
                                            <p:tav tm="100000">
                                              <p:val>
                                                <p:fltVal val="0"/>
                                              </p:val>
                                            </p:tav>
                                          </p:tavLst>
                                        </p:anim>
                                        <p:animEffect transition="in" filter="fade">
                                          <p:cBhvr>
                                            <p:cTn id="19" dur="500"/>
                                            <p:tgtEl>
                                              <p:spTgt spid="46"/>
                                            </p:tgtEl>
                                          </p:cBhvr>
                                        </p:animEffect>
                                      </p:childTnLst>
                                    </p:cTn>
                                  </p:par>
                                </p:childTnLst>
                              </p:cTn>
                            </p:par>
                            <p:par>
                              <p:cTn id="20" fill="hold">
                                <p:stCondLst>
                                  <p:cond delay="1750"/>
                                </p:stCondLst>
                                <p:childTnLst>
                                  <p:par>
                                    <p:cTn id="21" presetID="12" presetClass="entr" presetSubtype="4"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p:tgtEl>
                                              <p:spTgt spid="47"/>
                                            </p:tgtEl>
                                            <p:attrNameLst>
                                              <p:attrName>ppt_y</p:attrName>
                                            </p:attrNameLst>
                                          </p:cBhvr>
                                          <p:tavLst>
                                            <p:tav tm="0">
                                              <p:val>
                                                <p:strVal val="#ppt_y+#ppt_h*1.125000"/>
                                              </p:val>
                                            </p:tav>
                                            <p:tav tm="100000">
                                              <p:val>
                                                <p:strVal val="#ppt_y"/>
                                              </p:val>
                                            </p:tav>
                                          </p:tavLst>
                                        </p:anim>
                                        <p:animEffect transition="in" filter="wipe(up)">
                                          <p:cBhvr>
                                            <p:cTn id="24" dur="500"/>
                                            <p:tgtEl>
                                              <p:spTgt spid="47"/>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500"/>
                                            <p:tgtEl>
                                              <p:spTgt spid="49"/>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750" fill="hold"/>
                                            <p:tgtEl>
                                              <p:spTgt spid="50"/>
                                            </p:tgtEl>
                                            <p:attrNameLst>
                                              <p:attrName>ppt_x</p:attrName>
                                            </p:attrNameLst>
                                          </p:cBhvr>
                                          <p:tavLst>
                                            <p:tav tm="0">
                                              <p:val>
                                                <p:strVal val="1+#ppt_w/2"/>
                                              </p:val>
                                            </p:tav>
                                            <p:tav tm="100000">
                                              <p:val>
                                                <p:strVal val="#ppt_x"/>
                                              </p:val>
                                            </p:tav>
                                          </p:tavLst>
                                        </p:anim>
                                        <p:anim calcmode="lin" valueType="num">
                                          <p:cBhvr additive="base">
                                            <p:cTn id="8" dur="750" fill="hold"/>
                                            <p:tgtEl>
                                              <p:spTgt spid="5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8" presetClass="entr" presetSubtype="12" fill="hold" grpId="0"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strips(downLeft)">
                                          <p:cBhvr>
                                            <p:cTn id="12" dur="500"/>
                                            <p:tgtEl>
                                              <p:spTgt spid="45"/>
                                            </p:tgtEl>
                                          </p:cBhvr>
                                        </p:animEffect>
                                      </p:childTnLst>
                                    </p:cTn>
                                  </p:par>
                                </p:childTnLst>
                              </p:cTn>
                            </p:par>
                            <p:par>
                              <p:cTn id="13" fill="hold">
                                <p:stCondLst>
                                  <p:cond delay="1250"/>
                                </p:stCondLst>
                                <p:childTnLst>
                                  <p:par>
                                    <p:cTn id="14" presetID="31" presetClass="entr" presetSubtype="0" fill="hold" grpId="0"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 calcmode="lin" valueType="num">
                                          <p:cBhvr>
                                            <p:cTn id="18" dur="500" fill="hold"/>
                                            <p:tgtEl>
                                              <p:spTgt spid="46"/>
                                            </p:tgtEl>
                                            <p:attrNameLst>
                                              <p:attrName>style.rotation</p:attrName>
                                            </p:attrNameLst>
                                          </p:cBhvr>
                                          <p:tavLst>
                                            <p:tav tm="0">
                                              <p:val>
                                                <p:fltVal val="90"/>
                                              </p:val>
                                            </p:tav>
                                            <p:tav tm="100000">
                                              <p:val>
                                                <p:fltVal val="0"/>
                                              </p:val>
                                            </p:tav>
                                          </p:tavLst>
                                        </p:anim>
                                        <p:animEffect transition="in" filter="fade">
                                          <p:cBhvr>
                                            <p:cTn id="19" dur="500"/>
                                            <p:tgtEl>
                                              <p:spTgt spid="46"/>
                                            </p:tgtEl>
                                          </p:cBhvr>
                                        </p:animEffect>
                                      </p:childTnLst>
                                    </p:cTn>
                                  </p:par>
                                </p:childTnLst>
                              </p:cTn>
                            </p:par>
                            <p:par>
                              <p:cTn id="20" fill="hold">
                                <p:stCondLst>
                                  <p:cond delay="1750"/>
                                </p:stCondLst>
                                <p:childTnLst>
                                  <p:par>
                                    <p:cTn id="21" presetID="12" presetClass="entr" presetSubtype="4" fill="hold" grpId="0" nodeType="afterEffect">
                                      <p:stCondLst>
                                        <p:cond delay="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500"/>
                                            <p:tgtEl>
                                              <p:spTgt spid="47"/>
                                            </p:tgtEl>
                                            <p:attrNameLst>
                                              <p:attrName>ppt_y</p:attrName>
                                            </p:attrNameLst>
                                          </p:cBhvr>
                                          <p:tavLst>
                                            <p:tav tm="0">
                                              <p:val>
                                                <p:strVal val="#ppt_y+#ppt_h*1.125000"/>
                                              </p:val>
                                            </p:tav>
                                            <p:tav tm="100000">
                                              <p:val>
                                                <p:strVal val="#ppt_y"/>
                                              </p:val>
                                            </p:tav>
                                          </p:tavLst>
                                        </p:anim>
                                        <p:animEffect transition="in" filter="wipe(up)">
                                          <p:cBhvr>
                                            <p:cTn id="24" dur="500"/>
                                            <p:tgtEl>
                                              <p:spTgt spid="47"/>
                                            </p:tgtEl>
                                          </p:cBhvr>
                                        </p:animEffect>
                                      </p:childTnLst>
                                    </p:cTn>
                                  </p:par>
                                </p:childTnLst>
                              </p:cTn>
                            </p:par>
                            <p:par>
                              <p:cTn id="25" fill="hold">
                                <p:stCondLst>
                                  <p:cond delay="2250"/>
                                </p:stCondLst>
                                <p:childTnLst>
                                  <p:par>
                                    <p:cTn id="26" presetID="22" presetClass="entr" presetSubtype="8" fill="hold" grpId="0"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500"/>
                                            <p:tgtEl>
                                              <p:spTgt spid="49"/>
                                            </p:tgtEl>
                                          </p:cBhvr>
                                        </p:animEffect>
                                      </p:childTnLst>
                                    </p:cTn>
                                  </p:par>
                                </p:childTnLst>
                              </p:cTn>
                            </p:par>
                            <p:par>
                              <p:cTn id="29" fill="hold">
                                <p:stCondLst>
                                  <p:cond delay="2750"/>
                                </p:stCondLst>
                                <p:childTnLst>
                                  <p:par>
                                    <p:cTn id="30" presetID="22" presetClass="entr" presetSubtype="1"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up)">
                                          <p:cBhvr>
                                            <p:cTn id="32" dur="10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7" grpId="0"/>
          <p:bldP spid="48" grpId="0"/>
          <p:bldP spid="49"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7" name="组合 136"/>
          <p:cNvGrpSpPr/>
          <p:nvPr/>
        </p:nvGrpSpPr>
        <p:grpSpPr>
          <a:xfrm>
            <a:off x="1603670" y="2167745"/>
            <a:ext cx="772611" cy="772611"/>
            <a:chOff x="1817706" y="2167745"/>
            <a:chExt cx="772611" cy="772611"/>
          </a:xfrm>
        </p:grpSpPr>
        <p:sp>
          <p:nvSpPr>
            <p:cNvPr id="138" name="矩形 137"/>
            <p:cNvSpPr/>
            <p:nvPr/>
          </p:nvSpPr>
          <p:spPr>
            <a:xfrm>
              <a:off x="1817706" y="2167745"/>
              <a:ext cx="772611" cy="772611"/>
            </a:xfrm>
            <a:prstGeom prst="rect">
              <a:avLst/>
            </a:prstGeom>
            <a:solidFill>
              <a:sysClr val="windowText" lastClr="000000">
                <a:lumMod val="85000"/>
                <a:lumOff val="1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139" name="Freeform 6"/>
            <p:cNvSpPr>
              <a:spLocks/>
            </p:cNvSpPr>
            <p:nvPr/>
          </p:nvSpPr>
          <p:spPr bwMode="auto">
            <a:xfrm>
              <a:off x="2031546" y="2383081"/>
              <a:ext cx="317057" cy="279796"/>
            </a:xfrm>
            <a:custGeom>
              <a:avLst/>
              <a:gdLst>
                <a:gd name="T0" fmla="*/ 1835 w 3607"/>
                <a:gd name="T1" fmla="*/ 3 h 3185"/>
                <a:gd name="T2" fmla="*/ 1893 w 3607"/>
                <a:gd name="T3" fmla="*/ 28 h 3185"/>
                <a:gd name="T4" fmla="*/ 1921 w 3607"/>
                <a:gd name="T5" fmla="*/ 51 h 3185"/>
                <a:gd name="T6" fmla="*/ 1926 w 3607"/>
                <a:gd name="T7" fmla="*/ 56 h 3185"/>
                <a:gd name="T8" fmla="*/ 1928 w 3607"/>
                <a:gd name="T9" fmla="*/ 59 h 3185"/>
                <a:gd name="T10" fmla="*/ 1931 w 3607"/>
                <a:gd name="T11" fmla="*/ 62 h 3185"/>
                <a:gd name="T12" fmla="*/ 1940 w 3607"/>
                <a:gd name="T13" fmla="*/ 70 h 3185"/>
                <a:gd name="T14" fmla="*/ 2016 w 3607"/>
                <a:gd name="T15" fmla="*/ 141 h 3185"/>
                <a:gd name="T16" fmla="*/ 2319 w 3607"/>
                <a:gd name="T17" fmla="*/ 426 h 3185"/>
                <a:gd name="T18" fmla="*/ 2462 w 3607"/>
                <a:gd name="T19" fmla="*/ 156 h 3185"/>
                <a:gd name="T20" fmla="*/ 2941 w 3607"/>
                <a:gd name="T21" fmla="*/ 1006 h 3185"/>
                <a:gd name="T22" fmla="*/ 3549 w 3607"/>
                <a:gd name="T23" fmla="*/ 1573 h 3185"/>
                <a:gd name="T24" fmla="*/ 3585 w 3607"/>
                <a:gd name="T25" fmla="*/ 1623 h 3185"/>
                <a:gd name="T26" fmla="*/ 3605 w 3607"/>
                <a:gd name="T27" fmla="*/ 1685 h 3185"/>
                <a:gd name="T28" fmla="*/ 3605 w 3607"/>
                <a:gd name="T29" fmla="*/ 1755 h 3185"/>
                <a:gd name="T30" fmla="*/ 3583 w 3607"/>
                <a:gd name="T31" fmla="*/ 1819 h 3185"/>
                <a:gd name="T32" fmla="*/ 3544 w 3607"/>
                <a:gd name="T33" fmla="*/ 1870 h 3185"/>
                <a:gd name="T34" fmla="*/ 3492 w 3607"/>
                <a:gd name="T35" fmla="*/ 1905 h 3185"/>
                <a:gd name="T36" fmla="*/ 3431 w 3607"/>
                <a:gd name="T37" fmla="*/ 1917 h 3185"/>
                <a:gd name="T38" fmla="*/ 3373 w 3607"/>
                <a:gd name="T39" fmla="*/ 1906 h 3185"/>
                <a:gd name="T40" fmla="*/ 3322 w 3607"/>
                <a:gd name="T41" fmla="*/ 1875 h 3185"/>
                <a:gd name="T42" fmla="*/ 3164 w 3607"/>
                <a:gd name="T43" fmla="*/ 1725 h 3185"/>
                <a:gd name="T44" fmla="*/ 3175 w 3607"/>
                <a:gd name="T45" fmla="*/ 1791 h 3185"/>
                <a:gd name="T46" fmla="*/ 3177 w 3607"/>
                <a:gd name="T47" fmla="*/ 3017 h 3185"/>
                <a:gd name="T48" fmla="*/ 3165 w 3607"/>
                <a:gd name="T49" fmla="*/ 3083 h 3185"/>
                <a:gd name="T50" fmla="*/ 3133 w 3607"/>
                <a:gd name="T51" fmla="*/ 3136 h 3185"/>
                <a:gd name="T52" fmla="*/ 3085 w 3607"/>
                <a:gd name="T53" fmla="*/ 3172 h 3185"/>
                <a:gd name="T54" fmla="*/ 3027 w 3607"/>
                <a:gd name="T55" fmla="*/ 3185 h 3185"/>
                <a:gd name="T56" fmla="*/ 2226 w 3607"/>
                <a:gd name="T57" fmla="*/ 1835 h 3185"/>
                <a:gd name="T58" fmla="*/ 1374 w 3607"/>
                <a:gd name="T59" fmla="*/ 3185 h 3185"/>
                <a:gd name="T60" fmla="*/ 549 w 3607"/>
                <a:gd name="T61" fmla="*/ 3182 h 3185"/>
                <a:gd name="T62" fmla="*/ 496 w 3607"/>
                <a:gd name="T63" fmla="*/ 3156 h 3185"/>
                <a:gd name="T64" fmla="*/ 455 w 3607"/>
                <a:gd name="T65" fmla="*/ 3111 h 3185"/>
                <a:gd name="T66" fmla="*/ 432 w 3607"/>
                <a:gd name="T67" fmla="*/ 3051 h 3185"/>
                <a:gd name="T68" fmla="*/ 429 w 3607"/>
                <a:gd name="T69" fmla="*/ 1821 h 3185"/>
                <a:gd name="T70" fmla="*/ 436 w 3607"/>
                <a:gd name="T71" fmla="*/ 1758 h 3185"/>
                <a:gd name="T72" fmla="*/ 310 w 3607"/>
                <a:gd name="T73" fmla="*/ 1849 h 3185"/>
                <a:gd name="T74" fmla="*/ 264 w 3607"/>
                <a:gd name="T75" fmla="*/ 1891 h 3185"/>
                <a:gd name="T76" fmla="*/ 208 w 3607"/>
                <a:gd name="T77" fmla="*/ 1914 h 3185"/>
                <a:gd name="T78" fmla="*/ 145 w 3607"/>
                <a:gd name="T79" fmla="*/ 1914 h 3185"/>
                <a:gd name="T80" fmla="*/ 87 w 3607"/>
                <a:gd name="T81" fmla="*/ 1890 h 3185"/>
                <a:gd name="T82" fmla="*/ 41 w 3607"/>
                <a:gd name="T83" fmla="*/ 1847 h 3185"/>
                <a:gd name="T84" fmla="*/ 11 w 3607"/>
                <a:gd name="T85" fmla="*/ 1788 h 3185"/>
                <a:gd name="T86" fmla="*/ 0 w 3607"/>
                <a:gd name="T87" fmla="*/ 1719 h 3185"/>
                <a:gd name="T88" fmla="*/ 9 w 3607"/>
                <a:gd name="T89" fmla="*/ 1658 h 3185"/>
                <a:gd name="T90" fmla="*/ 23 w 3607"/>
                <a:gd name="T91" fmla="*/ 1619 h 3185"/>
                <a:gd name="T92" fmla="*/ 39 w 3607"/>
                <a:gd name="T93" fmla="*/ 1596 h 3185"/>
                <a:gd name="T94" fmla="*/ 78 w 3607"/>
                <a:gd name="T95" fmla="*/ 1555 h 3185"/>
                <a:gd name="T96" fmla="*/ 1695 w 3607"/>
                <a:gd name="T97" fmla="*/ 42 h 3185"/>
                <a:gd name="T98" fmla="*/ 1744 w 3607"/>
                <a:gd name="T99" fmla="*/ 11 h 3185"/>
                <a:gd name="T100" fmla="*/ 1803 w 3607"/>
                <a:gd name="T101" fmla="*/ 0 h 3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607" h="3185">
                  <a:moveTo>
                    <a:pt x="1803" y="0"/>
                  </a:moveTo>
                  <a:lnTo>
                    <a:pt x="1835" y="3"/>
                  </a:lnTo>
                  <a:lnTo>
                    <a:pt x="1865" y="12"/>
                  </a:lnTo>
                  <a:lnTo>
                    <a:pt x="1893" y="28"/>
                  </a:lnTo>
                  <a:lnTo>
                    <a:pt x="1917" y="48"/>
                  </a:lnTo>
                  <a:lnTo>
                    <a:pt x="1921" y="51"/>
                  </a:lnTo>
                  <a:lnTo>
                    <a:pt x="1923" y="53"/>
                  </a:lnTo>
                  <a:lnTo>
                    <a:pt x="1926" y="56"/>
                  </a:lnTo>
                  <a:lnTo>
                    <a:pt x="1927" y="58"/>
                  </a:lnTo>
                  <a:lnTo>
                    <a:pt x="1928" y="59"/>
                  </a:lnTo>
                  <a:lnTo>
                    <a:pt x="1929" y="60"/>
                  </a:lnTo>
                  <a:lnTo>
                    <a:pt x="1931" y="62"/>
                  </a:lnTo>
                  <a:lnTo>
                    <a:pt x="1932" y="63"/>
                  </a:lnTo>
                  <a:lnTo>
                    <a:pt x="1940" y="70"/>
                  </a:lnTo>
                  <a:lnTo>
                    <a:pt x="1965" y="95"/>
                  </a:lnTo>
                  <a:lnTo>
                    <a:pt x="2016" y="141"/>
                  </a:lnTo>
                  <a:lnTo>
                    <a:pt x="2117" y="237"/>
                  </a:lnTo>
                  <a:lnTo>
                    <a:pt x="2319" y="426"/>
                  </a:lnTo>
                  <a:lnTo>
                    <a:pt x="2462" y="559"/>
                  </a:lnTo>
                  <a:lnTo>
                    <a:pt x="2462" y="156"/>
                  </a:lnTo>
                  <a:lnTo>
                    <a:pt x="2941" y="156"/>
                  </a:lnTo>
                  <a:lnTo>
                    <a:pt x="2941" y="1006"/>
                  </a:lnTo>
                  <a:lnTo>
                    <a:pt x="3525" y="1553"/>
                  </a:lnTo>
                  <a:lnTo>
                    <a:pt x="3549" y="1573"/>
                  </a:lnTo>
                  <a:lnTo>
                    <a:pt x="3568" y="1596"/>
                  </a:lnTo>
                  <a:lnTo>
                    <a:pt x="3585" y="1623"/>
                  </a:lnTo>
                  <a:lnTo>
                    <a:pt x="3597" y="1653"/>
                  </a:lnTo>
                  <a:lnTo>
                    <a:pt x="3605" y="1685"/>
                  </a:lnTo>
                  <a:lnTo>
                    <a:pt x="3607" y="1719"/>
                  </a:lnTo>
                  <a:lnTo>
                    <a:pt x="3605" y="1755"/>
                  </a:lnTo>
                  <a:lnTo>
                    <a:pt x="3596" y="1788"/>
                  </a:lnTo>
                  <a:lnTo>
                    <a:pt x="3583" y="1819"/>
                  </a:lnTo>
                  <a:lnTo>
                    <a:pt x="3566" y="1847"/>
                  </a:lnTo>
                  <a:lnTo>
                    <a:pt x="3544" y="1870"/>
                  </a:lnTo>
                  <a:lnTo>
                    <a:pt x="3520" y="1890"/>
                  </a:lnTo>
                  <a:lnTo>
                    <a:pt x="3492" y="1905"/>
                  </a:lnTo>
                  <a:lnTo>
                    <a:pt x="3463" y="1914"/>
                  </a:lnTo>
                  <a:lnTo>
                    <a:pt x="3431" y="1917"/>
                  </a:lnTo>
                  <a:lnTo>
                    <a:pt x="3401" y="1914"/>
                  </a:lnTo>
                  <a:lnTo>
                    <a:pt x="3373" y="1906"/>
                  </a:lnTo>
                  <a:lnTo>
                    <a:pt x="3346" y="1893"/>
                  </a:lnTo>
                  <a:lnTo>
                    <a:pt x="3322" y="1875"/>
                  </a:lnTo>
                  <a:lnTo>
                    <a:pt x="3301" y="1853"/>
                  </a:lnTo>
                  <a:lnTo>
                    <a:pt x="3164" y="1725"/>
                  </a:lnTo>
                  <a:lnTo>
                    <a:pt x="3172" y="1758"/>
                  </a:lnTo>
                  <a:lnTo>
                    <a:pt x="3175" y="1791"/>
                  </a:lnTo>
                  <a:lnTo>
                    <a:pt x="3177" y="1821"/>
                  </a:lnTo>
                  <a:lnTo>
                    <a:pt x="3177" y="3017"/>
                  </a:lnTo>
                  <a:lnTo>
                    <a:pt x="3174" y="3051"/>
                  </a:lnTo>
                  <a:lnTo>
                    <a:pt x="3165" y="3083"/>
                  </a:lnTo>
                  <a:lnTo>
                    <a:pt x="3152" y="3111"/>
                  </a:lnTo>
                  <a:lnTo>
                    <a:pt x="3133" y="3136"/>
                  </a:lnTo>
                  <a:lnTo>
                    <a:pt x="3111" y="3156"/>
                  </a:lnTo>
                  <a:lnTo>
                    <a:pt x="3085" y="3172"/>
                  </a:lnTo>
                  <a:lnTo>
                    <a:pt x="3057" y="3182"/>
                  </a:lnTo>
                  <a:lnTo>
                    <a:pt x="3027" y="3185"/>
                  </a:lnTo>
                  <a:lnTo>
                    <a:pt x="2226" y="3185"/>
                  </a:lnTo>
                  <a:lnTo>
                    <a:pt x="2226" y="1835"/>
                  </a:lnTo>
                  <a:lnTo>
                    <a:pt x="1374" y="1835"/>
                  </a:lnTo>
                  <a:lnTo>
                    <a:pt x="1374" y="3185"/>
                  </a:lnTo>
                  <a:lnTo>
                    <a:pt x="580" y="3185"/>
                  </a:lnTo>
                  <a:lnTo>
                    <a:pt x="549" y="3182"/>
                  </a:lnTo>
                  <a:lnTo>
                    <a:pt x="522" y="3172"/>
                  </a:lnTo>
                  <a:lnTo>
                    <a:pt x="496" y="3156"/>
                  </a:lnTo>
                  <a:lnTo>
                    <a:pt x="473" y="3136"/>
                  </a:lnTo>
                  <a:lnTo>
                    <a:pt x="455" y="3111"/>
                  </a:lnTo>
                  <a:lnTo>
                    <a:pt x="441" y="3083"/>
                  </a:lnTo>
                  <a:lnTo>
                    <a:pt x="432" y="3051"/>
                  </a:lnTo>
                  <a:lnTo>
                    <a:pt x="429" y="3017"/>
                  </a:lnTo>
                  <a:lnTo>
                    <a:pt x="429" y="1821"/>
                  </a:lnTo>
                  <a:lnTo>
                    <a:pt x="431" y="1791"/>
                  </a:lnTo>
                  <a:lnTo>
                    <a:pt x="436" y="1758"/>
                  </a:lnTo>
                  <a:lnTo>
                    <a:pt x="442" y="1725"/>
                  </a:lnTo>
                  <a:lnTo>
                    <a:pt x="310" y="1849"/>
                  </a:lnTo>
                  <a:lnTo>
                    <a:pt x="287" y="1871"/>
                  </a:lnTo>
                  <a:lnTo>
                    <a:pt x="264" y="1891"/>
                  </a:lnTo>
                  <a:lnTo>
                    <a:pt x="237" y="1905"/>
                  </a:lnTo>
                  <a:lnTo>
                    <a:pt x="208" y="1914"/>
                  </a:lnTo>
                  <a:lnTo>
                    <a:pt x="176" y="1917"/>
                  </a:lnTo>
                  <a:lnTo>
                    <a:pt x="145" y="1914"/>
                  </a:lnTo>
                  <a:lnTo>
                    <a:pt x="115" y="1905"/>
                  </a:lnTo>
                  <a:lnTo>
                    <a:pt x="87" y="1890"/>
                  </a:lnTo>
                  <a:lnTo>
                    <a:pt x="63" y="1870"/>
                  </a:lnTo>
                  <a:lnTo>
                    <a:pt x="41" y="1847"/>
                  </a:lnTo>
                  <a:lnTo>
                    <a:pt x="24" y="1819"/>
                  </a:lnTo>
                  <a:lnTo>
                    <a:pt x="11" y="1788"/>
                  </a:lnTo>
                  <a:lnTo>
                    <a:pt x="3" y="1755"/>
                  </a:lnTo>
                  <a:lnTo>
                    <a:pt x="0" y="1719"/>
                  </a:lnTo>
                  <a:lnTo>
                    <a:pt x="2" y="1688"/>
                  </a:lnTo>
                  <a:lnTo>
                    <a:pt x="9" y="1658"/>
                  </a:lnTo>
                  <a:lnTo>
                    <a:pt x="19" y="1630"/>
                  </a:lnTo>
                  <a:lnTo>
                    <a:pt x="23" y="1619"/>
                  </a:lnTo>
                  <a:lnTo>
                    <a:pt x="30" y="1608"/>
                  </a:lnTo>
                  <a:lnTo>
                    <a:pt x="39" y="1596"/>
                  </a:lnTo>
                  <a:lnTo>
                    <a:pt x="57" y="1574"/>
                  </a:lnTo>
                  <a:lnTo>
                    <a:pt x="78" y="1555"/>
                  </a:lnTo>
                  <a:lnTo>
                    <a:pt x="1674" y="65"/>
                  </a:lnTo>
                  <a:lnTo>
                    <a:pt x="1695" y="42"/>
                  </a:lnTo>
                  <a:lnTo>
                    <a:pt x="1718" y="25"/>
                  </a:lnTo>
                  <a:lnTo>
                    <a:pt x="1744" y="11"/>
                  </a:lnTo>
                  <a:lnTo>
                    <a:pt x="1773" y="3"/>
                  </a:lnTo>
                  <a:lnTo>
                    <a:pt x="1803"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40" name="组合 139"/>
          <p:cNvGrpSpPr/>
          <p:nvPr/>
        </p:nvGrpSpPr>
        <p:grpSpPr>
          <a:xfrm>
            <a:off x="8076073" y="4063208"/>
            <a:ext cx="772611" cy="772611"/>
            <a:chOff x="8290109" y="4063208"/>
            <a:chExt cx="772611" cy="772611"/>
          </a:xfrm>
        </p:grpSpPr>
        <p:sp>
          <p:nvSpPr>
            <p:cNvPr id="141" name="矩形 140"/>
            <p:cNvSpPr/>
            <p:nvPr/>
          </p:nvSpPr>
          <p:spPr>
            <a:xfrm>
              <a:off x="8290109" y="4063208"/>
              <a:ext cx="772611" cy="77261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142" name="Freeform 6"/>
            <p:cNvSpPr>
              <a:spLocks noEditPoints="1"/>
            </p:cNvSpPr>
            <p:nvPr/>
          </p:nvSpPr>
          <p:spPr bwMode="auto">
            <a:xfrm>
              <a:off x="8458291" y="4268719"/>
              <a:ext cx="457549" cy="353298"/>
            </a:xfrm>
            <a:custGeom>
              <a:avLst/>
              <a:gdLst>
                <a:gd name="T0" fmla="*/ 2609 w 3553"/>
                <a:gd name="T1" fmla="*/ 2059 h 2747"/>
                <a:gd name="T2" fmla="*/ 2795 w 3553"/>
                <a:gd name="T3" fmla="*/ 2137 h 2747"/>
                <a:gd name="T4" fmla="*/ 2780 w 3553"/>
                <a:gd name="T5" fmla="*/ 1955 h 2747"/>
                <a:gd name="T6" fmla="*/ 2643 w 3553"/>
                <a:gd name="T7" fmla="*/ 1943 h 2747"/>
                <a:gd name="T8" fmla="*/ 3108 w 3553"/>
                <a:gd name="T9" fmla="*/ 1895 h 2747"/>
                <a:gd name="T10" fmla="*/ 3020 w 3553"/>
                <a:gd name="T11" fmla="*/ 2223 h 2747"/>
                <a:gd name="T12" fmla="*/ 2768 w 3553"/>
                <a:gd name="T13" fmla="*/ 2455 h 2747"/>
                <a:gd name="T14" fmla="*/ 2077 w 3553"/>
                <a:gd name="T15" fmla="*/ 1943 h 2747"/>
                <a:gd name="T16" fmla="*/ 2310 w 3553"/>
                <a:gd name="T17" fmla="*/ 1616 h 2747"/>
                <a:gd name="T18" fmla="*/ 2415 w 3553"/>
                <a:gd name="T19" fmla="*/ 1439 h 2747"/>
                <a:gd name="T20" fmla="*/ 1139 w 3553"/>
                <a:gd name="T21" fmla="*/ 324 h 2747"/>
                <a:gd name="T22" fmla="*/ 1373 w 3553"/>
                <a:gd name="T23" fmla="*/ 771 h 2747"/>
                <a:gd name="T24" fmla="*/ 1657 w 3553"/>
                <a:gd name="T25" fmla="*/ 1071 h 2747"/>
                <a:gd name="T26" fmla="*/ 1421 w 3553"/>
                <a:gd name="T27" fmla="*/ 1285 h 2747"/>
                <a:gd name="T28" fmla="*/ 931 w 3553"/>
                <a:gd name="T29" fmla="*/ 1483 h 2747"/>
                <a:gd name="T30" fmla="*/ 392 w 3553"/>
                <a:gd name="T31" fmla="*/ 1461 h 2747"/>
                <a:gd name="T32" fmla="*/ 42 w 3553"/>
                <a:gd name="T33" fmla="*/ 1079 h 2747"/>
                <a:gd name="T34" fmla="*/ 463 w 3553"/>
                <a:gd name="T35" fmla="*/ 1042 h 2747"/>
                <a:gd name="T36" fmla="*/ 694 w 3553"/>
                <a:gd name="T37" fmla="*/ 826 h 2747"/>
                <a:gd name="T38" fmla="*/ 723 w 3553"/>
                <a:gd name="T39" fmla="*/ 565 h 2747"/>
                <a:gd name="T40" fmla="*/ 323 w 3553"/>
                <a:gd name="T41" fmla="*/ 262 h 2747"/>
                <a:gd name="T42" fmla="*/ 2423 w 3553"/>
                <a:gd name="T43" fmla="*/ 6 h 2747"/>
                <a:gd name="T44" fmla="*/ 2939 w 3553"/>
                <a:gd name="T45" fmla="*/ 213 h 2747"/>
                <a:gd name="T46" fmla="*/ 3108 w 3553"/>
                <a:gd name="T47" fmla="*/ 438 h 2747"/>
                <a:gd name="T48" fmla="*/ 3313 w 3553"/>
                <a:gd name="T49" fmla="*/ 620 h 2747"/>
                <a:gd name="T50" fmla="*/ 3525 w 3553"/>
                <a:gd name="T51" fmla="*/ 736 h 2747"/>
                <a:gd name="T52" fmla="*/ 3498 w 3553"/>
                <a:gd name="T53" fmla="*/ 892 h 2747"/>
                <a:gd name="T54" fmla="*/ 3363 w 3553"/>
                <a:gd name="T55" fmla="*/ 1050 h 2747"/>
                <a:gd name="T56" fmla="*/ 3292 w 3553"/>
                <a:gd name="T57" fmla="*/ 1103 h 2747"/>
                <a:gd name="T58" fmla="*/ 3162 w 3553"/>
                <a:gd name="T59" fmla="*/ 1039 h 2747"/>
                <a:gd name="T60" fmla="*/ 3129 w 3553"/>
                <a:gd name="T61" fmla="*/ 1010 h 2747"/>
                <a:gd name="T62" fmla="*/ 3046 w 3553"/>
                <a:gd name="T63" fmla="*/ 832 h 2747"/>
                <a:gd name="T64" fmla="*/ 2840 w 3553"/>
                <a:gd name="T65" fmla="*/ 736 h 2747"/>
                <a:gd name="T66" fmla="*/ 2623 w 3553"/>
                <a:gd name="T67" fmla="*/ 817 h 2747"/>
                <a:gd name="T68" fmla="*/ 2194 w 3553"/>
                <a:gd name="T69" fmla="*/ 1429 h 2747"/>
                <a:gd name="T70" fmla="*/ 2015 w 3553"/>
                <a:gd name="T71" fmla="*/ 1698 h 2747"/>
                <a:gd name="T72" fmla="*/ 1846 w 3553"/>
                <a:gd name="T73" fmla="*/ 1896 h 2747"/>
                <a:gd name="T74" fmla="*/ 1593 w 3553"/>
                <a:gd name="T75" fmla="*/ 2158 h 2747"/>
                <a:gd name="T76" fmla="*/ 1449 w 3553"/>
                <a:gd name="T77" fmla="*/ 2314 h 2747"/>
                <a:gd name="T78" fmla="*/ 1253 w 3553"/>
                <a:gd name="T79" fmla="*/ 2559 h 2747"/>
                <a:gd name="T80" fmla="*/ 1114 w 3553"/>
                <a:gd name="T81" fmla="*/ 2739 h 2747"/>
                <a:gd name="T82" fmla="*/ 869 w 3553"/>
                <a:gd name="T83" fmla="*/ 2624 h 2747"/>
                <a:gd name="T84" fmla="*/ 703 w 3553"/>
                <a:gd name="T85" fmla="*/ 2456 h 2747"/>
                <a:gd name="T86" fmla="*/ 783 w 3553"/>
                <a:gd name="T87" fmla="*/ 2315 h 2747"/>
                <a:gd name="T88" fmla="*/ 1086 w 3553"/>
                <a:gd name="T89" fmla="*/ 2017 h 2747"/>
                <a:gd name="T90" fmla="*/ 1211 w 3553"/>
                <a:gd name="T91" fmla="*/ 1856 h 2747"/>
                <a:gd name="T92" fmla="*/ 1244 w 3553"/>
                <a:gd name="T93" fmla="*/ 1812 h 2747"/>
                <a:gd name="T94" fmla="*/ 1419 w 3553"/>
                <a:gd name="T95" fmla="*/ 1586 h 2747"/>
                <a:gd name="T96" fmla="*/ 1593 w 3553"/>
                <a:gd name="T97" fmla="*/ 1399 h 2747"/>
                <a:gd name="T98" fmla="*/ 1828 w 3553"/>
                <a:gd name="T99" fmla="*/ 1185 h 2747"/>
                <a:gd name="T100" fmla="*/ 1972 w 3553"/>
                <a:gd name="T101" fmla="*/ 1103 h 2747"/>
                <a:gd name="T102" fmla="*/ 2399 w 3553"/>
                <a:gd name="T103" fmla="*/ 620 h 2747"/>
                <a:gd name="T104" fmla="*/ 2438 w 3553"/>
                <a:gd name="T105" fmla="*/ 442 h 2747"/>
                <a:gd name="T106" fmla="*/ 2345 w 3553"/>
                <a:gd name="T107" fmla="*/ 270 h 2747"/>
                <a:gd name="T108" fmla="*/ 2033 w 3553"/>
                <a:gd name="T109" fmla="*/ 222 h 2747"/>
                <a:gd name="T110" fmla="*/ 1836 w 3553"/>
                <a:gd name="T111" fmla="*/ 235 h 2747"/>
                <a:gd name="T112" fmla="*/ 1631 w 3553"/>
                <a:gd name="T113" fmla="*/ 236 h 2747"/>
                <a:gd name="T114" fmla="*/ 1679 w 3553"/>
                <a:gd name="T115" fmla="*/ 138 h 2747"/>
                <a:gd name="T116" fmla="*/ 1911 w 3553"/>
                <a:gd name="T117" fmla="*/ 69 h 2747"/>
                <a:gd name="T118" fmla="*/ 2306 w 3553"/>
                <a:gd name="T119" fmla="*/ 1 h 2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553" h="2747">
                  <a:moveTo>
                    <a:pt x="2705" y="1906"/>
                  </a:moveTo>
                  <a:lnTo>
                    <a:pt x="2681" y="1914"/>
                  </a:lnTo>
                  <a:lnTo>
                    <a:pt x="2659" y="1927"/>
                  </a:lnTo>
                  <a:lnTo>
                    <a:pt x="2640" y="1943"/>
                  </a:lnTo>
                  <a:lnTo>
                    <a:pt x="2624" y="1964"/>
                  </a:lnTo>
                  <a:lnTo>
                    <a:pt x="2613" y="1987"/>
                  </a:lnTo>
                  <a:lnTo>
                    <a:pt x="2607" y="2011"/>
                  </a:lnTo>
                  <a:lnTo>
                    <a:pt x="2606" y="2035"/>
                  </a:lnTo>
                  <a:lnTo>
                    <a:pt x="2609" y="2059"/>
                  </a:lnTo>
                  <a:lnTo>
                    <a:pt x="2618" y="2082"/>
                  </a:lnTo>
                  <a:lnTo>
                    <a:pt x="2630" y="2102"/>
                  </a:lnTo>
                  <a:lnTo>
                    <a:pt x="2647" y="2121"/>
                  </a:lnTo>
                  <a:lnTo>
                    <a:pt x="2667" y="2136"/>
                  </a:lnTo>
                  <a:lnTo>
                    <a:pt x="2693" y="2147"/>
                  </a:lnTo>
                  <a:lnTo>
                    <a:pt x="2719" y="2152"/>
                  </a:lnTo>
                  <a:lnTo>
                    <a:pt x="2745" y="2152"/>
                  </a:lnTo>
                  <a:lnTo>
                    <a:pt x="2771" y="2147"/>
                  </a:lnTo>
                  <a:lnTo>
                    <a:pt x="2795" y="2137"/>
                  </a:lnTo>
                  <a:lnTo>
                    <a:pt x="2817" y="2122"/>
                  </a:lnTo>
                  <a:lnTo>
                    <a:pt x="2835" y="2102"/>
                  </a:lnTo>
                  <a:lnTo>
                    <a:pt x="2841" y="2078"/>
                  </a:lnTo>
                  <a:lnTo>
                    <a:pt x="2841" y="2054"/>
                  </a:lnTo>
                  <a:lnTo>
                    <a:pt x="2837" y="2031"/>
                  </a:lnTo>
                  <a:lnTo>
                    <a:pt x="2829" y="2008"/>
                  </a:lnTo>
                  <a:lnTo>
                    <a:pt x="2817" y="1988"/>
                  </a:lnTo>
                  <a:lnTo>
                    <a:pt x="2800" y="1970"/>
                  </a:lnTo>
                  <a:lnTo>
                    <a:pt x="2780" y="1955"/>
                  </a:lnTo>
                  <a:lnTo>
                    <a:pt x="2756" y="1944"/>
                  </a:lnTo>
                  <a:lnTo>
                    <a:pt x="2732" y="1939"/>
                  </a:lnTo>
                  <a:lnTo>
                    <a:pt x="2707" y="1938"/>
                  </a:lnTo>
                  <a:lnTo>
                    <a:pt x="2683" y="1942"/>
                  </a:lnTo>
                  <a:lnTo>
                    <a:pt x="2659" y="1951"/>
                  </a:lnTo>
                  <a:lnTo>
                    <a:pt x="2638" y="1964"/>
                  </a:lnTo>
                  <a:lnTo>
                    <a:pt x="2619" y="1981"/>
                  </a:lnTo>
                  <a:lnTo>
                    <a:pt x="2629" y="1963"/>
                  </a:lnTo>
                  <a:lnTo>
                    <a:pt x="2643" y="1943"/>
                  </a:lnTo>
                  <a:lnTo>
                    <a:pt x="2662" y="1927"/>
                  </a:lnTo>
                  <a:lnTo>
                    <a:pt x="2682" y="1914"/>
                  </a:lnTo>
                  <a:lnTo>
                    <a:pt x="2705" y="1906"/>
                  </a:lnTo>
                  <a:close/>
                  <a:moveTo>
                    <a:pt x="2415" y="1439"/>
                  </a:moveTo>
                  <a:lnTo>
                    <a:pt x="3058" y="1815"/>
                  </a:lnTo>
                  <a:lnTo>
                    <a:pt x="3075" y="1830"/>
                  </a:lnTo>
                  <a:lnTo>
                    <a:pt x="3090" y="1847"/>
                  </a:lnTo>
                  <a:lnTo>
                    <a:pt x="3101" y="1870"/>
                  </a:lnTo>
                  <a:lnTo>
                    <a:pt x="3108" y="1895"/>
                  </a:lnTo>
                  <a:lnTo>
                    <a:pt x="3111" y="1924"/>
                  </a:lnTo>
                  <a:lnTo>
                    <a:pt x="3111" y="1956"/>
                  </a:lnTo>
                  <a:lnTo>
                    <a:pt x="3109" y="1990"/>
                  </a:lnTo>
                  <a:lnTo>
                    <a:pt x="3103" y="2026"/>
                  </a:lnTo>
                  <a:lnTo>
                    <a:pt x="3093" y="2064"/>
                  </a:lnTo>
                  <a:lnTo>
                    <a:pt x="3080" y="2102"/>
                  </a:lnTo>
                  <a:lnTo>
                    <a:pt x="3063" y="2143"/>
                  </a:lnTo>
                  <a:lnTo>
                    <a:pt x="3044" y="2183"/>
                  </a:lnTo>
                  <a:lnTo>
                    <a:pt x="3020" y="2223"/>
                  </a:lnTo>
                  <a:lnTo>
                    <a:pt x="2995" y="2263"/>
                  </a:lnTo>
                  <a:lnTo>
                    <a:pt x="2968" y="2299"/>
                  </a:lnTo>
                  <a:lnTo>
                    <a:pt x="2940" y="2331"/>
                  </a:lnTo>
                  <a:lnTo>
                    <a:pt x="2912" y="2362"/>
                  </a:lnTo>
                  <a:lnTo>
                    <a:pt x="2882" y="2388"/>
                  </a:lnTo>
                  <a:lnTo>
                    <a:pt x="2854" y="2411"/>
                  </a:lnTo>
                  <a:lnTo>
                    <a:pt x="2824" y="2430"/>
                  </a:lnTo>
                  <a:lnTo>
                    <a:pt x="2796" y="2445"/>
                  </a:lnTo>
                  <a:lnTo>
                    <a:pt x="2768" y="2455"/>
                  </a:lnTo>
                  <a:lnTo>
                    <a:pt x="2742" y="2461"/>
                  </a:lnTo>
                  <a:lnTo>
                    <a:pt x="2717" y="2462"/>
                  </a:lnTo>
                  <a:lnTo>
                    <a:pt x="2694" y="2458"/>
                  </a:lnTo>
                  <a:lnTo>
                    <a:pt x="2673" y="2449"/>
                  </a:lnTo>
                  <a:lnTo>
                    <a:pt x="1982" y="2043"/>
                  </a:lnTo>
                  <a:lnTo>
                    <a:pt x="2009" y="2015"/>
                  </a:lnTo>
                  <a:lnTo>
                    <a:pt x="2034" y="1989"/>
                  </a:lnTo>
                  <a:lnTo>
                    <a:pt x="2057" y="1964"/>
                  </a:lnTo>
                  <a:lnTo>
                    <a:pt x="2077" y="1943"/>
                  </a:lnTo>
                  <a:lnTo>
                    <a:pt x="2093" y="1923"/>
                  </a:lnTo>
                  <a:lnTo>
                    <a:pt x="2125" y="1885"/>
                  </a:lnTo>
                  <a:lnTo>
                    <a:pt x="2157" y="1842"/>
                  </a:lnTo>
                  <a:lnTo>
                    <a:pt x="2191" y="1795"/>
                  </a:lnTo>
                  <a:lnTo>
                    <a:pt x="2223" y="1746"/>
                  </a:lnTo>
                  <a:lnTo>
                    <a:pt x="2257" y="1695"/>
                  </a:lnTo>
                  <a:lnTo>
                    <a:pt x="2276" y="1668"/>
                  </a:lnTo>
                  <a:lnTo>
                    <a:pt x="2294" y="1641"/>
                  </a:lnTo>
                  <a:lnTo>
                    <a:pt x="2310" y="1616"/>
                  </a:lnTo>
                  <a:lnTo>
                    <a:pt x="2326" y="1592"/>
                  </a:lnTo>
                  <a:lnTo>
                    <a:pt x="2341" y="1569"/>
                  </a:lnTo>
                  <a:lnTo>
                    <a:pt x="2354" y="1550"/>
                  </a:lnTo>
                  <a:lnTo>
                    <a:pt x="2365" y="1534"/>
                  </a:lnTo>
                  <a:lnTo>
                    <a:pt x="2373" y="1521"/>
                  </a:lnTo>
                  <a:lnTo>
                    <a:pt x="2379" y="1512"/>
                  </a:lnTo>
                  <a:lnTo>
                    <a:pt x="2393" y="1489"/>
                  </a:lnTo>
                  <a:lnTo>
                    <a:pt x="2405" y="1464"/>
                  </a:lnTo>
                  <a:lnTo>
                    <a:pt x="2415" y="1439"/>
                  </a:lnTo>
                  <a:close/>
                  <a:moveTo>
                    <a:pt x="675" y="157"/>
                  </a:moveTo>
                  <a:lnTo>
                    <a:pt x="738" y="159"/>
                  </a:lnTo>
                  <a:lnTo>
                    <a:pt x="800" y="166"/>
                  </a:lnTo>
                  <a:lnTo>
                    <a:pt x="862" y="179"/>
                  </a:lnTo>
                  <a:lnTo>
                    <a:pt x="923" y="199"/>
                  </a:lnTo>
                  <a:lnTo>
                    <a:pt x="982" y="223"/>
                  </a:lnTo>
                  <a:lnTo>
                    <a:pt x="1040" y="254"/>
                  </a:lnTo>
                  <a:lnTo>
                    <a:pt x="1092" y="287"/>
                  </a:lnTo>
                  <a:lnTo>
                    <a:pt x="1139" y="324"/>
                  </a:lnTo>
                  <a:lnTo>
                    <a:pt x="1182" y="364"/>
                  </a:lnTo>
                  <a:lnTo>
                    <a:pt x="1220" y="408"/>
                  </a:lnTo>
                  <a:lnTo>
                    <a:pt x="1255" y="454"/>
                  </a:lnTo>
                  <a:lnTo>
                    <a:pt x="1286" y="503"/>
                  </a:lnTo>
                  <a:lnTo>
                    <a:pt x="1312" y="553"/>
                  </a:lnTo>
                  <a:lnTo>
                    <a:pt x="1334" y="607"/>
                  </a:lnTo>
                  <a:lnTo>
                    <a:pt x="1352" y="660"/>
                  </a:lnTo>
                  <a:lnTo>
                    <a:pt x="1364" y="716"/>
                  </a:lnTo>
                  <a:lnTo>
                    <a:pt x="1373" y="771"/>
                  </a:lnTo>
                  <a:lnTo>
                    <a:pt x="1376" y="829"/>
                  </a:lnTo>
                  <a:lnTo>
                    <a:pt x="1379" y="831"/>
                  </a:lnTo>
                  <a:lnTo>
                    <a:pt x="1380" y="827"/>
                  </a:lnTo>
                  <a:lnTo>
                    <a:pt x="1380" y="824"/>
                  </a:lnTo>
                  <a:lnTo>
                    <a:pt x="1444" y="862"/>
                  </a:lnTo>
                  <a:lnTo>
                    <a:pt x="1443" y="868"/>
                  </a:lnTo>
                  <a:lnTo>
                    <a:pt x="1708" y="1023"/>
                  </a:lnTo>
                  <a:lnTo>
                    <a:pt x="1684" y="1046"/>
                  </a:lnTo>
                  <a:lnTo>
                    <a:pt x="1657" y="1071"/>
                  </a:lnTo>
                  <a:lnTo>
                    <a:pt x="1628" y="1096"/>
                  </a:lnTo>
                  <a:lnTo>
                    <a:pt x="1600" y="1124"/>
                  </a:lnTo>
                  <a:lnTo>
                    <a:pt x="1570" y="1150"/>
                  </a:lnTo>
                  <a:lnTo>
                    <a:pt x="1541" y="1177"/>
                  </a:lnTo>
                  <a:lnTo>
                    <a:pt x="1513" y="1202"/>
                  </a:lnTo>
                  <a:lnTo>
                    <a:pt x="1487" y="1226"/>
                  </a:lnTo>
                  <a:lnTo>
                    <a:pt x="1461" y="1249"/>
                  </a:lnTo>
                  <a:lnTo>
                    <a:pt x="1440" y="1269"/>
                  </a:lnTo>
                  <a:lnTo>
                    <a:pt x="1421" y="1285"/>
                  </a:lnTo>
                  <a:lnTo>
                    <a:pt x="1392" y="1312"/>
                  </a:lnTo>
                  <a:lnTo>
                    <a:pt x="1365" y="1341"/>
                  </a:lnTo>
                  <a:lnTo>
                    <a:pt x="1338" y="1371"/>
                  </a:lnTo>
                  <a:lnTo>
                    <a:pt x="1309" y="1405"/>
                  </a:lnTo>
                  <a:lnTo>
                    <a:pt x="1264" y="1460"/>
                  </a:lnTo>
                  <a:lnTo>
                    <a:pt x="1219" y="1515"/>
                  </a:lnTo>
                  <a:lnTo>
                    <a:pt x="1176" y="1571"/>
                  </a:lnTo>
                  <a:lnTo>
                    <a:pt x="987" y="1460"/>
                  </a:lnTo>
                  <a:lnTo>
                    <a:pt x="931" y="1483"/>
                  </a:lnTo>
                  <a:lnTo>
                    <a:pt x="873" y="1502"/>
                  </a:lnTo>
                  <a:lnTo>
                    <a:pt x="814" y="1515"/>
                  </a:lnTo>
                  <a:lnTo>
                    <a:pt x="754" y="1524"/>
                  </a:lnTo>
                  <a:lnTo>
                    <a:pt x="693" y="1527"/>
                  </a:lnTo>
                  <a:lnTo>
                    <a:pt x="633" y="1525"/>
                  </a:lnTo>
                  <a:lnTo>
                    <a:pt x="571" y="1518"/>
                  </a:lnTo>
                  <a:lnTo>
                    <a:pt x="511" y="1504"/>
                  </a:lnTo>
                  <a:lnTo>
                    <a:pt x="451" y="1485"/>
                  </a:lnTo>
                  <a:lnTo>
                    <a:pt x="392" y="1461"/>
                  </a:lnTo>
                  <a:lnTo>
                    <a:pt x="335" y="1430"/>
                  </a:lnTo>
                  <a:lnTo>
                    <a:pt x="285" y="1396"/>
                  </a:lnTo>
                  <a:lnTo>
                    <a:pt x="238" y="1360"/>
                  </a:lnTo>
                  <a:lnTo>
                    <a:pt x="194" y="1320"/>
                  </a:lnTo>
                  <a:lnTo>
                    <a:pt x="156" y="1276"/>
                  </a:lnTo>
                  <a:lnTo>
                    <a:pt x="121" y="1231"/>
                  </a:lnTo>
                  <a:lnTo>
                    <a:pt x="90" y="1182"/>
                  </a:lnTo>
                  <a:lnTo>
                    <a:pt x="64" y="1131"/>
                  </a:lnTo>
                  <a:lnTo>
                    <a:pt x="42" y="1079"/>
                  </a:lnTo>
                  <a:lnTo>
                    <a:pt x="25" y="1024"/>
                  </a:lnTo>
                  <a:lnTo>
                    <a:pt x="12" y="969"/>
                  </a:lnTo>
                  <a:lnTo>
                    <a:pt x="3" y="913"/>
                  </a:lnTo>
                  <a:lnTo>
                    <a:pt x="0" y="856"/>
                  </a:lnTo>
                  <a:lnTo>
                    <a:pt x="1" y="799"/>
                  </a:lnTo>
                  <a:lnTo>
                    <a:pt x="397" y="1033"/>
                  </a:lnTo>
                  <a:lnTo>
                    <a:pt x="417" y="1042"/>
                  </a:lnTo>
                  <a:lnTo>
                    <a:pt x="439" y="1044"/>
                  </a:lnTo>
                  <a:lnTo>
                    <a:pt x="463" y="1042"/>
                  </a:lnTo>
                  <a:lnTo>
                    <a:pt x="489" y="1034"/>
                  </a:lnTo>
                  <a:lnTo>
                    <a:pt x="515" y="1022"/>
                  </a:lnTo>
                  <a:lnTo>
                    <a:pt x="543" y="1005"/>
                  </a:lnTo>
                  <a:lnTo>
                    <a:pt x="570" y="984"/>
                  </a:lnTo>
                  <a:lnTo>
                    <a:pt x="598" y="959"/>
                  </a:lnTo>
                  <a:lnTo>
                    <a:pt x="625" y="930"/>
                  </a:lnTo>
                  <a:lnTo>
                    <a:pt x="651" y="897"/>
                  </a:lnTo>
                  <a:lnTo>
                    <a:pt x="675" y="862"/>
                  </a:lnTo>
                  <a:lnTo>
                    <a:pt x="694" y="826"/>
                  </a:lnTo>
                  <a:lnTo>
                    <a:pt x="709" y="791"/>
                  </a:lnTo>
                  <a:lnTo>
                    <a:pt x="721" y="757"/>
                  </a:lnTo>
                  <a:lnTo>
                    <a:pt x="730" y="723"/>
                  </a:lnTo>
                  <a:lnTo>
                    <a:pt x="737" y="692"/>
                  </a:lnTo>
                  <a:lnTo>
                    <a:pt x="740" y="661"/>
                  </a:lnTo>
                  <a:lnTo>
                    <a:pt x="740" y="633"/>
                  </a:lnTo>
                  <a:lnTo>
                    <a:pt x="738" y="608"/>
                  </a:lnTo>
                  <a:lnTo>
                    <a:pt x="731" y="585"/>
                  </a:lnTo>
                  <a:lnTo>
                    <a:pt x="723" y="565"/>
                  </a:lnTo>
                  <a:lnTo>
                    <a:pt x="710" y="549"/>
                  </a:lnTo>
                  <a:lnTo>
                    <a:pt x="694" y="537"/>
                  </a:lnTo>
                  <a:lnTo>
                    <a:pt x="299" y="302"/>
                  </a:lnTo>
                  <a:lnTo>
                    <a:pt x="305" y="296"/>
                  </a:lnTo>
                  <a:lnTo>
                    <a:pt x="309" y="289"/>
                  </a:lnTo>
                  <a:lnTo>
                    <a:pt x="311" y="282"/>
                  </a:lnTo>
                  <a:lnTo>
                    <a:pt x="314" y="274"/>
                  </a:lnTo>
                  <a:lnTo>
                    <a:pt x="317" y="266"/>
                  </a:lnTo>
                  <a:lnTo>
                    <a:pt x="323" y="262"/>
                  </a:lnTo>
                  <a:lnTo>
                    <a:pt x="377" y="231"/>
                  </a:lnTo>
                  <a:lnTo>
                    <a:pt x="434" y="206"/>
                  </a:lnTo>
                  <a:lnTo>
                    <a:pt x="492" y="186"/>
                  </a:lnTo>
                  <a:lnTo>
                    <a:pt x="553" y="171"/>
                  </a:lnTo>
                  <a:lnTo>
                    <a:pt x="614" y="162"/>
                  </a:lnTo>
                  <a:lnTo>
                    <a:pt x="675" y="157"/>
                  </a:lnTo>
                  <a:close/>
                  <a:moveTo>
                    <a:pt x="2347" y="0"/>
                  </a:moveTo>
                  <a:lnTo>
                    <a:pt x="2386" y="1"/>
                  </a:lnTo>
                  <a:lnTo>
                    <a:pt x="2423" y="6"/>
                  </a:lnTo>
                  <a:lnTo>
                    <a:pt x="2457" y="12"/>
                  </a:lnTo>
                  <a:lnTo>
                    <a:pt x="2535" y="32"/>
                  </a:lnTo>
                  <a:lnTo>
                    <a:pt x="2606" y="52"/>
                  </a:lnTo>
                  <a:lnTo>
                    <a:pt x="2672" y="74"/>
                  </a:lnTo>
                  <a:lnTo>
                    <a:pt x="2732" y="97"/>
                  </a:lnTo>
                  <a:lnTo>
                    <a:pt x="2789" y="122"/>
                  </a:lnTo>
                  <a:lnTo>
                    <a:pt x="2842" y="151"/>
                  </a:lnTo>
                  <a:lnTo>
                    <a:pt x="2891" y="180"/>
                  </a:lnTo>
                  <a:lnTo>
                    <a:pt x="2939" y="213"/>
                  </a:lnTo>
                  <a:lnTo>
                    <a:pt x="2986" y="250"/>
                  </a:lnTo>
                  <a:lnTo>
                    <a:pt x="3015" y="275"/>
                  </a:lnTo>
                  <a:lnTo>
                    <a:pt x="3038" y="300"/>
                  </a:lnTo>
                  <a:lnTo>
                    <a:pt x="3057" y="325"/>
                  </a:lnTo>
                  <a:lnTo>
                    <a:pt x="3071" y="348"/>
                  </a:lnTo>
                  <a:lnTo>
                    <a:pt x="3082" y="372"/>
                  </a:lnTo>
                  <a:lnTo>
                    <a:pt x="3092" y="394"/>
                  </a:lnTo>
                  <a:lnTo>
                    <a:pt x="3099" y="417"/>
                  </a:lnTo>
                  <a:lnTo>
                    <a:pt x="3108" y="438"/>
                  </a:lnTo>
                  <a:lnTo>
                    <a:pt x="3117" y="459"/>
                  </a:lnTo>
                  <a:lnTo>
                    <a:pt x="3128" y="481"/>
                  </a:lnTo>
                  <a:lnTo>
                    <a:pt x="3141" y="502"/>
                  </a:lnTo>
                  <a:lnTo>
                    <a:pt x="3159" y="523"/>
                  </a:lnTo>
                  <a:lnTo>
                    <a:pt x="3181" y="544"/>
                  </a:lnTo>
                  <a:lnTo>
                    <a:pt x="3213" y="570"/>
                  </a:lnTo>
                  <a:lnTo>
                    <a:pt x="3246" y="589"/>
                  </a:lnTo>
                  <a:lnTo>
                    <a:pt x="3280" y="606"/>
                  </a:lnTo>
                  <a:lnTo>
                    <a:pt x="3313" y="620"/>
                  </a:lnTo>
                  <a:lnTo>
                    <a:pt x="3346" y="631"/>
                  </a:lnTo>
                  <a:lnTo>
                    <a:pt x="3377" y="640"/>
                  </a:lnTo>
                  <a:lnTo>
                    <a:pt x="3405" y="650"/>
                  </a:lnTo>
                  <a:lnTo>
                    <a:pt x="3432" y="660"/>
                  </a:lnTo>
                  <a:lnTo>
                    <a:pt x="3455" y="671"/>
                  </a:lnTo>
                  <a:lnTo>
                    <a:pt x="3473" y="684"/>
                  </a:lnTo>
                  <a:lnTo>
                    <a:pt x="3492" y="702"/>
                  </a:lnTo>
                  <a:lnTo>
                    <a:pt x="3509" y="719"/>
                  </a:lnTo>
                  <a:lnTo>
                    <a:pt x="3525" y="736"/>
                  </a:lnTo>
                  <a:lnTo>
                    <a:pt x="3538" y="755"/>
                  </a:lnTo>
                  <a:lnTo>
                    <a:pt x="3548" y="775"/>
                  </a:lnTo>
                  <a:lnTo>
                    <a:pt x="3553" y="793"/>
                  </a:lnTo>
                  <a:lnTo>
                    <a:pt x="3553" y="812"/>
                  </a:lnTo>
                  <a:lnTo>
                    <a:pt x="3548" y="830"/>
                  </a:lnTo>
                  <a:lnTo>
                    <a:pt x="3536" y="849"/>
                  </a:lnTo>
                  <a:lnTo>
                    <a:pt x="3525" y="861"/>
                  </a:lnTo>
                  <a:lnTo>
                    <a:pt x="3513" y="875"/>
                  </a:lnTo>
                  <a:lnTo>
                    <a:pt x="3498" y="892"/>
                  </a:lnTo>
                  <a:lnTo>
                    <a:pt x="3483" y="910"/>
                  </a:lnTo>
                  <a:lnTo>
                    <a:pt x="3467" y="930"/>
                  </a:lnTo>
                  <a:lnTo>
                    <a:pt x="3449" y="949"/>
                  </a:lnTo>
                  <a:lnTo>
                    <a:pt x="3433" y="968"/>
                  </a:lnTo>
                  <a:lnTo>
                    <a:pt x="3416" y="987"/>
                  </a:lnTo>
                  <a:lnTo>
                    <a:pt x="3400" y="1006"/>
                  </a:lnTo>
                  <a:lnTo>
                    <a:pt x="3386" y="1022"/>
                  </a:lnTo>
                  <a:lnTo>
                    <a:pt x="3372" y="1036"/>
                  </a:lnTo>
                  <a:lnTo>
                    <a:pt x="3363" y="1050"/>
                  </a:lnTo>
                  <a:lnTo>
                    <a:pt x="3354" y="1058"/>
                  </a:lnTo>
                  <a:lnTo>
                    <a:pt x="3348" y="1065"/>
                  </a:lnTo>
                  <a:lnTo>
                    <a:pt x="3347" y="1067"/>
                  </a:lnTo>
                  <a:lnTo>
                    <a:pt x="3345" y="1069"/>
                  </a:lnTo>
                  <a:lnTo>
                    <a:pt x="3341" y="1075"/>
                  </a:lnTo>
                  <a:lnTo>
                    <a:pt x="3332" y="1082"/>
                  </a:lnTo>
                  <a:lnTo>
                    <a:pt x="3321" y="1090"/>
                  </a:lnTo>
                  <a:lnTo>
                    <a:pt x="3308" y="1098"/>
                  </a:lnTo>
                  <a:lnTo>
                    <a:pt x="3292" y="1103"/>
                  </a:lnTo>
                  <a:lnTo>
                    <a:pt x="3275" y="1104"/>
                  </a:lnTo>
                  <a:lnTo>
                    <a:pt x="3255" y="1101"/>
                  </a:lnTo>
                  <a:lnTo>
                    <a:pt x="3240" y="1096"/>
                  </a:lnTo>
                  <a:lnTo>
                    <a:pt x="3223" y="1089"/>
                  </a:lnTo>
                  <a:lnTo>
                    <a:pt x="3205" y="1076"/>
                  </a:lnTo>
                  <a:lnTo>
                    <a:pt x="3189" y="1063"/>
                  </a:lnTo>
                  <a:lnTo>
                    <a:pt x="3177" y="1052"/>
                  </a:lnTo>
                  <a:lnTo>
                    <a:pt x="3168" y="1044"/>
                  </a:lnTo>
                  <a:lnTo>
                    <a:pt x="3162" y="1039"/>
                  </a:lnTo>
                  <a:lnTo>
                    <a:pt x="3158" y="1035"/>
                  </a:lnTo>
                  <a:lnTo>
                    <a:pt x="3154" y="1032"/>
                  </a:lnTo>
                  <a:lnTo>
                    <a:pt x="3152" y="1031"/>
                  </a:lnTo>
                  <a:lnTo>
                    <a:pt x="3150" y="1029"/>
                  </a:lnTo>
                  <a:lnTo>
                    <a:pt x="3149" y="1028"/>
                  </a:lnTo>
                  <a:lnTo>
                    <a:pt x="3145" y="1026"/>
                  </a:lnTo>
                  <a:lnTo>
                    <a:pt x="3142" y="1022"/>
                  </a:lnTo>
                  <a:lnTo>
                    <a:pt x="3137" y="1017"/>
                  </a:lnTo>
                  <a:lnTo>
                    <a:pt x="3129" y="1010"/>
                  </a:lnTo>
                  <a:lnTo>
                    <a:pt x="3117" y="997"/>
                  </a:lnTo>
                  <a:lnTo>
                    <a:pt x="3108" y="980"/>
                  </a:lnTo>
                  <a:lnTo>
                    <a:pt x="3102" y="959"/>
                  </a:lnTo>
                  <a:lnTo>
                    <a:pt x="3095" y="937"/>
                  </a:lnTo>
                  <a:lnTo>
                    <a:pt x="3090" y="914"/>
                  </a:lnTo>
                  <a:lnTo>
                    <a:pt x="3082" y="891"/>
                  </a:lnTo>
                  <a:lnTo>
                    <a:pt x="3073" y="870"/>
                  </a:lnTo>
                  <a:lnTo>
                    <a:pt x="3061" y="850"/>
                  </a:lnTo>
                  <a:lnTo>
                    <a:pt x="3046" y="832"/>
                  </a:lnTo>
                  <a:lnTo>
                    <a:pt x="3033" y="820"/>
                  </a:lnTo>
                  <a:lnTo>
                    <a:pt x="3017" y="807"/>
                  </a:lnTo>
                  <a:lnTo>
                    <a:pt x="2999" y="792"/>
                  </a:lnTo>
                  <a:lnTo>
                    <a:pt x="2977" y="777"/>
                  </a:lnTo>
                  <a:lnTo>
                    <a:pt x="2953" y="763"/>
                  </a:lnTo>
                  <a:lnTo>
                    <a:pt x="2925" y="751"/>
                  </a:lnTo>
                  <a:lnTo>
                    <a:pt x="2894" y="741"/>
                  </a:lnTo>
                  <a:lnTo>
                    <a:pt x="2868" y="738"/>
                  </a:lnTo>
                  <a:lnTo>
                    <a:pt x="2840" y="736"/>
                  </a:lnTo>
                  <a:lnTo>
                    <a:pt x="2809" y="740"/>
                  </a:lnTo>
                  <a:lnTo>
                    <a:pt x="2777" y="746"/>
                  </a:lnTo>
                  <a:lnTo>
                    <a:pt x="2743" y="757"/>
                  </a:lnTo>
                  <a:lnTo>
                    <a:pt x="2708" y="774"/>
                  </a:lnTo>
                  <a:lnTo>
                    <a:pt x="2671" y="794"/>
                  </a:lnTo>
                  <a:lnTo>
                    <a:pt x="2631" y="822"/>
                  </a:lnTo>
                  <a:lnTo>
                    <a:pt x="2627" y="818"/>
                  </a:lnTo>
                  <a:lnTo>
                    <a:pt x="2625" y="819"/>
                  </a:lnTo>
                  <a:lnTo>
                    <a:pt x="2623" y="817"/>
                  </a:lnTo>
                  <a:lnTo>
                    <a:pt x="2621" y="816"/>
                  </a:lnTo>
                  <a:lnTo>
                    <a:pt x="2209" y="1312"/>
                  </a:lnTo>
                  <a:lnTo>
                    <a:pt x="2218" y="1328"/>
                  </a:lnTo>
                  <a:lnTo>
                    <a:pt x="2225" y="1345"/>
                  </a:lnTo>
                  <a:lnTo>
                    <a:pt x="2227" y="1362"/>
                  </a:lnTo>
                  <a:lnTo>
                    <a:pt x="2225" y="1379"/>
                  </a:lnTo>
                  <a:lnTo>
                    <a:pt x="2216" y="1396"/>
                  </a:lnTo>
                  <a:lnTo>
                    <a:pt x="2206" y="1411"/>
                  </a:lnTo>
                  <a:lnTo>
                    <a:pt x="2194" y="1429"/>
                  </a:lnTo>
                  <a:lnTo>
                    <a:pt x="2178" y="1452"/>
                  </a:lnTo>
                  <a:lnTo>
                    <a:pt x="2162" y="1478"/>
                  </a:lnTo>
                  <a:lnTo>
                    <a:pt x="2142" y="1507"/>
                  </a:lnTo>
                  <a:lnTo>
                    <a:pt x="2123" y="1537"/>
                  </a:lnTo>
                  <a:lnTo>
                    <a:pt x="2102" y="1569"/>
                  </a:lnTo>
                  <a:lnTo>
                    <a:pt x="2080" y="1602"/>
                  </a:lnTo>
                  <a:lnTo>
                    <a:pt x="2058" y="1634"/>
                  </a:lnTo>
                  <a:lnTo>
                    <a:pt x="2036" y="1666"/>
                  </a:lnTo>
                  <a:lnTo>
                    <a:pt x="2015" y="1698"/>
                  </a:lnTo>
                  <a:lnTo>
                    <a:pt x="1994" y="1726"/>
                  </a:lnTo>
                  <a:lnTo>
                    <a:pt x="1975" y="1752"/>
                  </a:lnTo>
                  <a:lnTo>
                    <a:pt x="1957" y="1775"/>
                  </a:lnTo>
                  <a:lnTo>
                    <a:pt x="1942" y="1794"/>
                  </a:lnTo>
                  <a:lnTo>
                    <a:pt x="1929" y="1809"/>
                  </a:lnTo>
                  <a:lnTo>
                    <a:pt x="1913" y="1826"/>
                  </a:lnTo>
                  <a:lnTo>
                    <a:pt x="1893" y="1847"/>
                  </a:lnTo>
                  <a:lnTo>
                    <a:pt x="1871" y="1870"/>
                  </a:lnTo>
                  <a:lnTo>
                    <a:pt x="1846" y="1896"/>
                  </a:lnTo>
                  <a:lnTo>
                    <a:pt x="1821" y="1923"/>
                  </a:lnTo>
                  <a:lnTo>
                    <a:pt x="1793" y="1952"/>
                  </a:lnTo>
                  <a:lnTo>
                    <a:pt x="1764" y="1981"/>
                  </a:lnTo>
                  <a:lnTo>
                    <a:pt x="1734" y="2012"/>
                  </a:lnTo>
                  <a:lnTo>
                    <a:pt x="1705" y="2042"/>
                  </a:lnTo>
                  <a:lnTo>
                    <a:pt x="1675" y="2073"/>
                  </a:lnTo>
                  <a:lnTo>
                    <a:pt x="1647" y="2102"/>
                  </a:lnTo>
                  <a:lnTo>
                    <a:pt x="1619" y="2131"/>
                  </a:lnTo>
                  <a:lnTo>
                    <a:pt x="1593" y="2158"/>
                  </a:lnTo>
                  <a:lnTo>
                    <a:pt x="1568" y="2184"/>
                  </a:lnTo>
                  <a:lnTo>
                    <a:pt x="1546" y="2207"/>
                  </a:lnTo>
                  <a:lnTo>
                    <a:pt x="1526" y="2228"/>
                  </a:lnTo>
                  <a:lnTo>
                    <a:pt x="1510" y="2245"/>
                  </a:lnTo>
                  <a:lnTo>
                    <a:pt x="1497" y="2259"/>
                  </a:lnTo>
                  <a:lnTo>
                    <a:pt x="1488" y="2269"/>
                  </a:lnTo>
                  <a:lnTo>
                    <a:pt x="1478" y="2280"/>
                  </a:lnTo>
                  <a:lnTo>
                    <a:pt x="1465" y="2295"/>
                  </a:lnTo>
                  <a:lnTo>
                    <a:pt x="1449" y="2314"/>
                  </a:lnTo>
                  <a:lnTo>
                    <a:pt x="1432" y="2336"/>
                  </a:lnTo>
                  <a:lnTo>
                    <a:pt x="1412" y="2360"/>
                  </a:lnTo>
                  <a:lnTo>
                    <a:pt x="1390" y="2386"/>
                  </a:lnTo>
                  <a:lnTo>
                    <a:pt x="1368" y="2413"/>
                  </a:lnTo>
                  <a:lnTo>
                    <a:pt x="1345" y="2443"/>
                  </a:lnTo>
                  <a:lnTo>
                    <a:pt x="1322" y="2472"/>
                  </a:lnTo>
                  <a:lnTo>
                    <a:pt x="1298" y="2502"/>
                  </a:lnTo>
                  <a:lnTo>
                    <a:pt x="1275" y="2531"/>
                  </a:lnTo>
                  <a:lnTo>
                    <a:pt x="1253" y="2559"/>
                  </a:lnTo>
                  <a:lnTo>
                    <a:pt x="1233" y="2587"/>
                  </a:lnTo>
                  <a:lnTo>
                    <a:pt x="1214" y="2613"/>
                  </a:lnTo>
                  <a:lnTo>
                    <a:pt x="1197" y="2636"/>
                  </a:lnTo>
                  <a:lnTo>
                    <a:pt x="1183" y="2656"/>
                  </a:lnTo>
                  <a:lnTo>
                    <a:pt x="1171" y="2675"/>
                  </a:lnTo>
                  <a:lnTo>
                    <a:pt x="1163" y="2689"/>
                  </a:lnTo>
                  <a:lnTo>
                    <a:pt x="1149" y="2711"/>
                  </a:lnTo>
                  <a:lnTo>
                    <a:pt x="1133" y="2728"/>
                  </a:lnTo>
                  <a:lnTo>
                    <a:pt x="1114" y="2739"/>
                  </a:lnTo>
                  <a:lnTo>
                    <a:pt x="1093" y="2746"/>
                  </a:lnTo>
                  <a:lnTo>
                    <a:pt x="1070" y="2747"/>
                  </a:lnTo>
                  <a:lnTo>
                    <a:pt x="1046" y="2743"/>
                  </a:lnTo>
                  <a:lnTo>
                    <a:pt x="1021" y="2734"/>
                  </a:lnTo>
                  <a:lnTo>
                    <a:pt x="994" y="2719"/>
                  </a:lnTo>
                  <a:lnTo>
                    <a:pt x="967" y="2700"/>
                  </a:lnTo>
                  <a:lnTo>
                    <a:pt x="935" y="2675"/>
                  </a:lnTo>
                  <a:lnTo>
                    <a:pt x="902" y="2650"/>
                  </a:lnTo>
                  <a:lnTo>
                    <a:pt x="869" y="2624"/>
                  </a:lnTo>
                  <a:lnTo>
                    <a:pt x="838" y="2599"/>
                  </a:lnTo>
                  <a:lnTo>
                    <a:pt x="808" y="2574"/>
                  </a:lnTo>
                  <a:lnTo>
                    <a:pt x="781" y="2550"/>
                  </a:lnTo>
                  <a:lnTo>
                    <a:pt x="758" y="2527"/>
                  </a:lnTo>
                  <a:lnTo>
                    <a:pt x="740" y="2506"/>
                  </a:lnTo>
                  <a:lnTo>
                    <a:pt x="729" y="2493"/>
                  </a:lnTo>
                  <a:lnTo>
                    <a:pt x="719" y="2480"/>
                  </a:lnTo>
                  <a:lnTo>
                    <a:pt x="710" y="2468"/>
                  </a:lnTo>
                  <a:lnTo>
                    <a:pt x="703" y="2456"/>
                  </a:lnTo>
                  <a:lnTo>
                    <a:pt x="697" y="2444"/>
                  </a:lnTo>
                  <a:lnTo>
                    <a:pt x="694" y="2431"/>
                  </a:lnTo>
                  <a:lnTo>
                    <a:pt x="693" y="2418"/>
                  </a:lnTo>
                  <a:lnTo>
                    <a:pt x="696" y="2404"/>
                  </a:lnTo>
                  <a:lnTo>
                    <a:pt x="704" y="2389"/>
                  </a:lnTo>
                  <a:lnTo>
                    <a:pt x="716" y="2373"/>
                  </a:lnTo>
                  <a:lnTo>
                    <a:pt x="732" y="2355"/>
                  </a:lnTo>
                  <a:lnTo>
                    <a:pt x="755" y="2337"/>
                  </a:lnTo>
                  <a:lnTo>
                    <a:pt x="783" y="2315"/>
                  </a:lnTo>
                  <a:lnTo>
                    <a:pt x="814" y="2289"/>
                  </a:lnTo>
                  <a:lnTo>
                    <a:pt x="846" y="2259"/>
                  </a:lnTo>
                  <a:lnTo>
                    <a:pt x="881" y="2228"/>
                  </a:lnTo>
                  <a:lnTo>
                    <a:pt x="918" y="2194"/>
                  </a:lnTo>
                  <a:lnTo>
                    <a:pt x="954" y="2158"/>
                  </a:lnTo>
                  <a:lnTo>
                    <a:pt x="990" y="2122"/>
                  </a:lnTo>
                  <a:lnTo>
                    <a:pt x="1024" y="2086"/>
                  </a:lnTo>
                  <a:lnTo>
                    <a:pt x="1057" y="2051"/>
                  </a:lnTo>
                  <a:lnTo>
                    <a:pt x="1086" y="2017"/>
                  </a:lnTo>
                  <a:lnTo>
                    <a:pt x="1114" y="1986"/>
                  </a:lnTo>
                  <a:lnTo>
                    <a:pt x="1136" y="1957"/>
                  </a:lnTo>
                  <a:lnTo>
                    <a:pt x="1154" y="1932"/>
                  </a:lnTo>
                  <a:lnTo>
                    <a:pt x="1171" y="1910"/>
                  </a:lnTo>
                  <a:lnTo>
                    <a:pt x="1183" y="1894"/>
                  </a:lnTo>
                  <a:lnTo>
                    <a:pt x="1194" y="1880"/>
                  </a:lnTo>
                  <a:lnTo>
                    <a:pt x="1202" y="1869"/>
                  </a:lnTo>
                  <a:lnTo>
                    <a:pt x="1207" y="1861"/>
                  </a:lnTo>
                  <a:lnTo>
                    <a:pt x="1211" y="1856"/>
                  </a:lnTo>
                  <a:lnTo>
                    <a:pt x="1215" y="1851"/>
                  </a:lnTo>
                  <a:lnTo>
                    <a:pt x="1216" y="1849"/>
                  </a:lnTo>
                  <a:lnTo>
                    <a:pt x="1217" y="1848"/>
                  </a:lnTo>
                  <a:lnTo>
                    <a:pt x="1218" y="1848"/>
                  </a:lnTo>
                  <a:lnTo>
                    <a:pt x="1218" y="1848"/>
                  </a:lnTo>
                  <a:lnTo>
                    <a:pt x="1219" y="1845"/>
                  </a:lnTo>
                  <a:lnTo>
                    <a:pt x="1225" y="1838"/>
                  </a:lnTo>
                  <a:lnTo>
                    <a:pt x="1232" y="1827"/>
                  </a:lnTo>
                  <a:lnTo>
                    <a:pt x="1244" y="1812"/>
                  </a:lnTo>
                  <a:lnTo>
                    <a:pt x="1258" y="1795"/>
                  </a:lnTo>
                  <a:lnTo>
                    <a:pt x="1273" y="1774"/>
                  </a:lnTo>
                  <a:lnTo>
                    <a:pt x="1290" y="1750"/>
                  </a:lnTo>
                  <a:lnTo>
                    <a:pt x="1310" y="1725"/>
                  </a:lnTo>
                  <a:lnTo>
                    <a:pt x="1330" y="1699"/>
                  </a:lnTo>
                  <a:lnTo>
                    <a:pt x="1352" y="1671"/>
                  </a:lnTo>
                  <a:lnTo>
                    <a:pt x="1374" y="1643"/>
                  </a:lnTo>
                  <a:lnTo>
                    <a:pt x="1396" y="1615"/>
                  </a:lnTo>
                  <a:lnTo>
                    <a:pt x="1419" y="1586"/>
                  </a:lnTo>
                  <a:lnTo>
                    <a:pt x="1441" y="1559"/>
                  </a:lnTo>
                  <a:lnTo>
                    <a:pt x="1463" y="1533"/>
                  </a:lnTo>
                  <a:lnTo>
                    <a:pt x="1483" y="1508"/>
                  </a:lnTo>
                  <a:lnTo>
                    <a:pt x="1503" y="1486"/>
                  </a:lnTo>
                  <a:lnTo>
                    <a:pt x="1522" y="1465"/>
                  </a:lnTo>
                  <a:lnTo>
                    <a:pt x="1538" y="1449"/>
                  </a:lnTo>
                  <a:lnTo>
                    <a:pt x="1554" y="1435"/>
                  </a:lnTo>
                  <a:lnTo>
                    <a:pt x="1572" y="1418"/>
                  </a:lnTo>
                  <a:lnTo>
                    <a:pt x="1593" y="1399"/>
                  </a:lnTo>
                  <a:lnTo>
                    <a:pt x="1616" y="1378"/>
                  </a:lnTo>
                  <a:lnTo>
                    <a:pt x="1641" y="1355"/>
                  </a:lnTo>
                  <a:lnTo>
                    <a:pt x="1668" y="1331"/>
                  </a:lnTo>
                  <a:lnTo>
                    <a:pt x="1695" y="1306"/>
                  </a:lnTo>
                  <a:lnTo>
                    <a:pt x="1722" y="1281"/>
                  </a:lnTo>
                  <a:lnTo>
                    <a:pt x="1750" y="1256"/>
                  </a:lnTo>
                  <a:lnTo>
                    <a:pt x="1777" y="1232"/>
                  </a:lnTo>
                  <a:lnTo>
                    <a:pt x="1804" y="1208"/>
                  </a:lnTo>
                  <a:lnTo>
                    <a:pt x="1828" y="1185"/>
                  </a:lnTo>
                  <a:lnTo>
                    <a:pt x="1851" y="1165"/>
                  </a:lnTo>
                  <a:lnTo>
                    <a:pt x="1870" y="1147"/>
                  </a:lnTo>
                  <a:lnTo>
                    <a:pt x="1888" y="1131"/>
                  </a:lnTo>
                  <a:lnTo>
                    <a:pt x="1902" y="1118"/>
                  </a:lnTo>
                  <a:lnTo>
                    <a:pt x="1912" y="1110"/>
                  </a:lnTo>
                  <a:lnTo>
                    <a:pt x="1929" y="1100"/>
                  </a:lnTo>
                  <a:lnTo>
                    <a:pt x="1944" y="1096"/>
                  </a:lnTo>
                  <a:lnTo>
                    <a:pt x="1959" y="1099"/>
                  </a:lnTo>
                  <a:lnTo>
                    <a:pt x="1972" y="1103"/>
                  </a:lnTo>
                  <a:lnTo>
                    <a:pt x="1983" y="1110"/>
                  </a:lnTo>
                  <a:lnTo>
                    <a:pt x="2415" y="637"/>
                  </a:lnTo>
                  <a:lnTo>
                    <a:pt x="2410" y="633"/>
                  </a:lnTo>
                  <a:lnTo>
                    <a:pt x="2405" y="628"/>
                  </a:lnTo>
                  <a:lnTo>
                    <a:pt x="2402" y="626"/>
                  </a:lnTo>
                  <a:lnTo>
                    <a:pt x="2400" y="624"/>
                  </a:lnTo>
                  <a:lnTo>
                    <a:pt x="2399" y="623"/>
                  </a:lnTo>
                  <a:lnTo>
                    <a:pt x="2398" y="622"/>
                  </a:lnTo>
                  <a:lnTo>
                    <a:pt x="2399" y="620"/>
                  </a:lnTo>
                  <a:lnTo>
                    <a:pt x="2402" y="612"/>
                  </a:lnTo>
                  <a:lnTo>
                    <a:pt x="2407" y="600"/>
                  </a:lnTo>
                  <a:lnTo>
                    <a:pt x="2412" y="584"/>
                  </a:lnTo>
                  <a:lnTo>
                    <a:pt x="2417" y="564"/>
                  </a:lnTo>
                  <a:lnTo>
                    <a:pt x="2424" y="542"/>
                  </a:lnTo>
                  <a:lnTo>
                    <a:pt x="2430" y="519"/>
                  </a:lnTo>
                  <a:lnTo>
                    <a:pt x="2434" y="494"/>
                  </a:lnTo>
                  <a:lnTo>
                    <a:pt x="2437" y="468"/>
                  </a:lnTo>
                  <a:lnTo>
                    <a:pt x="2438" y="442"/>
                  </a:lnTo>
                  <a:lnTo>
                    <a:pt x="2437" y="417"/>
                  </a:lnTo>
                  <a:lnTo>
                    <a:pt x="2434" y="392"/>
                  </a:lnTo>
                  <a:lnTo>
                    <a:pt x="2426" y="369"/>
                  </a:lnTo>
                  <a:lnTo>
                    <a:pt x="2416" y="348"/>
                  </a:lnTo>
                  <a:lnTo>
                    <a:pt x="2404" y="331"/>
                  </a:lnTo>
                  <a:lnTo>
                    <a:pt x="2391" y="313"/>
                  </a:lnTo>
                  <a:lnTo>
                    <a:pt x="2377" y="298"/>
                  </a:lnTo>
                  <a:lnTo>
                    <a:pt x="2363" y="283"/>
                  </a:lnTo>
                  <a:lnTo>
                    <a:pt x="2345" y="270"/>
                  </a:lnTo>
                  <a:lnTo>
                    <a:pt x="2326" y="258"/>
                  </a:lnTo>
                  <a:lnTo>
                    <a:pt x="2305" y="247"/>
                  </a:lnTo>
                  <a:lnTo>
                    <a:pt x="2279" y="238"/>
                  </a:lnTo>
                  <a:lnTo>
                    <a:pt x="2250" y="230"/>
                  </a:lnTo>
                  <a:lnTo>
                    <a:pt x="2217" y="225"/>
                  </a:lnTo>
                  <a:lnTo>
                    <a:pt x="2178" y="222"/>
                  </a:lnTo>
                  <a:lnTo>
                    <a:pt x="2136" y="219"/>
                  </a:lnTo>
                  <a:lnTo>
                    <a:pt x="2087" y="219"/>
                  </a:lnTo>
                  <a:lnTo>
                    <a:pt x="2033" y="222"/>
                  </a:lnTo>
                  <a:lnTo>
                    <a:pt x="2029" y="222"/>
                  </a:lnTo>
                  <a:lnTo>
                    <a:pt x="2018" y="223"/>
                  </a:lnTo>
                  <a:lnTo>
                    <a:pt x="2003" y="224"/>
                  </a:lnTo>
                  <a:lnTo>
                    <a:pt x="1982" y="225"/>
                  </a:lnTo>
                  <a:lnTo>
                    <a:pt x="1957" y="227"/>
                  </a:lnTo>
                  <a:lnTo>
                    <a:pt x="1929" y="229"/>
                  </a:lnTo>
                  <a:lnTo>
                    <a:pt x="1899" y="230"/>
                  </a:lnTo>
                  <a:lnTo>
                    <a:pt x="1868" y="232"/>
                  </a:lnTo>
                  <a:lnTo>
                    <a:pt x="1836" y="235"/>
                  </a:lnTo>
                  <a:lnTo>
                    <a:pt x="1806" y="237"/>
                  </a:lnTo>
                  <a:lnTo>
                    <a:pt x="1776" y="239"/>
                  </a:lnTo>
                  <a:lnTo>
                    <a:pt x="1749" y="241"/>
                  </a:lnTo>
                  <a:lnTo>
                    <a:pt x="1726" y="242"/>
                  </a:lnTo>
                  <a:lnTo>
                    <a:pt x="1706" y="244"/>
                  </a:lnTo>
                  <a:lnTo>
                    <a:pt x="1692" y="246"/>
                  </a:lnTo>
                  <a:lnTo>
                    <a:pt x="1669" y="246"/>
                  </a:lnTo>
                  <a:lnTo>
                    <a:pt x="1648" y="242"/>
                  </a:lnTo>
                  <a:lnTo>
                    <a:pt x="1631" y="236"/>
                  </a:lnTo>
                  <a:lnTo>
                    <a:pt x="1619" y="227"/>
                  </a:lnTo>
                  <a:lnTo>
                    <a:pt x="1612" y="216"/>
                  </a:lnTo>
                  <a:lnTo>
                    <a:pt x="1608" y="204"/>
                  </a:lnTo>
                  <a:lnTo>
                    <a:pt x="1609" y="190"/>
                  </a:lnTo>
                  <a:lnTo>
                    <a:pt x="1617" y="177"/>
                  </a:lnTo>
                  <a:lnTo>
                    <a:pt x="1630" y="164"/>
                  </a:lnTo>
                  <a:lnTo>
                    <a:pt x="1650" y="151"/>
                  </a:lnTo>
                  <a:lnTo>
                    <a:pt x="1676" y="139"/>
                  </a:lnTo>
                  <a:lnTo>
                    <a:pt x="1679" y="138"/>
                  </a:lnTo>
                  <a:lnTo>
                    <a:pt x="1687" y="134"/>
                  </a:lnTo>
                  <a:lnTo>
                    <a:pt x="1702" y="130"/>
                  </a:lnTo>
                  <a:lnTo>
                    <a:pt x="1720" y="123"/>
                  </a:lnTo>
                  <a:lnTo>
                    <a:pt x="1743" y="117"/>
                  </a:lnTo>
                  <a:lnTo>
                    <a:pt x="1771" y="108"/>
                  </a:lnTo>
                  <a:lnTo>
                    <a:pt x="1801" y="99"/>
                  </a:lnTo>
                  <a:lnTo>
                    <a:pt x="1835" y="90"/>
                  </a:lnTo>
                  <a:lnTo>
                    <a:pt x="1871" y="79"/>
                  </a:lnTo>
                  <a:lnTo>
                    <a:pt x="1911" y="69"/>
                  </a:lnTo>
                  <a:lnTo>
                    <a:pt x="1953" y="58"/>
                  </a:lnTo>
                  <a:lnTo>
                    <a:pt x="1995" y="48"/>
                  </a:lnTo>
                  <a:lnTo>
                    <a:pt x="2039" y="38"/>
                  </a:lnTo>
                  <a:lnTo>
                    <a:pt x="2084" y="30"/>
                  </a:lnTo>
                  <a:lnTo>
                    <a:pt x="2129" y="21"/>
                  </a:lnTo>
                  <a:lnTo>
                    <a:pt x="2174" y="14"/>
                  </a:lnTo>
                  <a:lnTo>
                    <a:pt x="2219" y="8"/>
                  </a:lnTo>
                  <a:lnTo>
                    <a:pt x="2263" y="3"/>
                  </a:lnTo>
                  <a:lnTo>
                    <a:pt x="2306" y="1"/>
                  </a:lnTo>
                  <a:lnTo>
                    <a:pt x="2347"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43" name="组合 142"/>
          <p:cNvGrpSpPr/>
          <p:nvPr/>
        </p:nvGrpSpPr>
        <p:grpSpPr>
          <a:xfrm>
            <a:off x="4829633" y="4148549"/>
            <a:ext cx="772611" cy="772611"/>
            <a:chOff x="5043669" y="4148549"/>
            <a:chExt cx="772611" cy="772611"/>
          </a:xfrm>
        </p:grpSpPr>
        <p:sp>
          <p:nvSpPr>
            <p:cNvPr id="144" name="矩形 143"/>
            <p:cNvSpPr/>
            <p:nvPr/>
          </p:nvSpPr>
          <p:spPr>
            <a:xfrm>
              <a:off x="5043669" y="4148549"/>
              <a:ext cx="772611" cy="772611"/>
            </a:xfrm>
            <a:prstGeom prst="rect">
              <a:avLst/>
            </a:prstGeom>
            <a:solidFill>
              <a:sysClr val="windowText" lastClr="000000">
                <a:lumMod val="85000"/>
                <a:lumOff val="1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145" name="Shape 538"/>
            <p:cNvSpPr/>
            <p:nvPr/>
          </p:nvSpPr>
          <p:spPr>
            <a:xfrm>
              <a:off x="5298138" y="4360425"/>
              <a:ext cx="304106" cy="301613"/>
            </a:xfrm>
            <a:custGeom>
              <a:avLst/>
              <a:gdLst/>
              <a:ahLst/>
              <a:cxnLst>
                <a:cxn ang="0">
                  <a:pos x="wd2" y="hd2"/>
                </a:cxn>
                <a:cxn ang="5400000">
                  <a:pos x="wd2" y="hd2"/>
                </a:cxn>
                <a:cxn ang="10800000">
                  <a:pos x="wd2" y="hd2"/>
                </a:cxn>
                <a:cxn ang="16200000">
                  <a:pos x="wd2" y="hd2"/>
                </a:cxn>
              </a:cxnLst>
              <a:rect l="0" t="0" r="r" b="b"/>
              <a:pathLst>
                <a:path w="21554" h="21600" extrusionOk="0">
                  <a:moveTo>
                    <a:pt x="15017" y="5596"/>
                  </a:moveTo>
                  <a:lnTo>
                    <a:pt x="8281" y="12346"/>
                  </a:lnTo>
                  <a:cubicBezTo>
                    <a:pt x="8018" y="12609"/>
                    <a:pt x="8018" y="13038"/>
                    <a:pt x="8281" y="13302"/>
                  </a:cubicBezTo>
                  <a:cubicBezTo>
                    <a:pt x="8413" y="13434"/>
                    <a:pt x="8583" y="13499"/>
                    <a:pt x="8755" y="13499"/>
                  </a:cubicBezTo>
                  <a:cubicBezTo>
                    <a:pt x="8929" y="13499"/>
                    <a:pt x="9101" y="13434"/>
                    <a:pt x="9232" y="13302"/>
                  </a:cubicBezTo>
                  <a:lnTo>
                    <a:pt x="15967" y="6552"/>
                  </a:lnTo>
                  <a:cubicBezTo>
                    <a:pt x="16230" y="6288"/>
                    <a:pt x="16230" y="5860"/>
                    <a:pt x="15967" y="5596"/>
                  </a:cubicBezTo>
                  <a:cubicBezTo>
                    <a:pt x="15703" y="5332"/>
                    <a:pt x="15279" y="5332"/>
                    <a:pt x="15017" y="5596"/>
                  </a:cubicBezTo>
                  <a:cubicBezTo>
                    <a:pt x="15017" y="5596"/>
                    <a:pt x="15017" y="5596"/>
                    <a:pt x="15017" y="5596"/>
                  </a:cubicBezTo>
                  <a:close/>
                  <a:moveTo>
                    <a:pt x="19439" y="5820"/>
                  </a:moveTo>
                  <a:lnTo>
                    <a:pt x="18811" y="6450"/>
                  </a:lnTo>
                  <a:cubicBezTo>
                    <a:pt x="18753" y="5484"/>
                    <a:pt x="18351" y="4585"/>
                    <a:pt x="17664" y="3895"/>
                  </a:cubicBezTo>
                  <a:cubicBezTo>
                    <a:pt x="16977" y="3207"/>
                    <a:pt x="16078" y="2808"/>
                    <a:pt x="15115" y="2745"/>
                  </a:cubicBezTo>
                  <a:lnTo>
                    <a:pt x="15746" y="2119"/>
                  </a:lnTo>
                  <a:lnTo>
                    <a:pt x="15746" y="2116"/>
                  </a:lnTo>
                  <a:cubicBezTo>
                    <a:pt x="16240" y="1621"/>
                    <a:pt x="16894" y="1351"/>
                    <a:pt x="17595" y="1351"/>
                  </a:cubicBezTo>
                  <a:cubicBezTo>
                    <a:pt x="18292" y="1351"/>
                    <a:pt x="18946" y="1621"/>
                    <a:pt x="19439" y="2116"/>
                  </a:cubicBezTo>
                  <a:cubicBezTo>
                    <a:pt x="19933" y="2610"/>
                    <a:pt x="20206" y="3268"/>
                    <a:pt x="20206" y="3968"/>
                  </a:cubicBezTo>
                  <a:cubicBezTo>
                    <a:pt x="20206" y="4667"/>
                    <a:pt x="19936" y="5325"/>
                    <a:pt x="19439" y="5820"/>
                  </a:cubicBezTo>
                  <a:cubicBezTo>
                    <a:pt x="19439" y="5820"/>
                    <a:pt x="19439" y="5820"/>
                    <a:pt x="19439" y="5820"/>
                  </a:cubicBezTo>
                  <a:close/>
                  <a:moveTo>
                    <a:pt x="16710" y="8553"/>
                  </a:moveTo>
                  <a:lnTo>
                    <a:pt x="8506" y="16775"/>
                  </a:lnTo>
                  <a:lnTo>
                    <a:pt x="8742" y="15665"/>
                  </a:lnTo>
                  <a:cubicBezTo>
                    <a:pt x="8785" y="15463"/>
                    <a:pt x="8735" y="15259"/>
                    <a:pt x="8608" y="15100"/>
                  </a:cubicBezTo>
                  <a:cubicBezTo>
                    <a:pt x="8478" y="14938"/>
                    <a:pt x="8285" y="14850"/>
                    <a:pt x="8084" y="14850"/>
                  </a:cubicBezTo>
                  <a:lnTo>
                    <a:pt x="6735" y="14850"/>
                  </a:lnTo>
                  <a:lnTo>
                    <a:pt x="6735" y="13499"/>
                  </a:lnTo>
                  <a:cubicBezTo>
                    <a:pt x="6735" y="13126"/>
                    <a:pt x="6433" y="12823"/>
                    <a:pt x="6061" y="12823"/>
                  </a:cubicBezTo>
                  <a:lnTo>
                    <a:pt x="5000" y="12823"/>
                  </a:lnTo>
                  <a:lnTo>
                    <a:pt x="13011" y="4841"/>
                  </a:lnTo>
                  <a:lnTo>
                    <a:pt x="13017" y="4851"/>
                  </a:lnTo>
                  <a:cubicBezTo>
                    <a:pt x="13510" y="4356"/>
                    <a:pt x="14168" y="4084"/>
                    <a:pt x="14865" y="4084"/>
                  </a:cubicBezTo>
                  <a:cubicBezTo>
                    <a:pt x="15562" y="4084"/>
                    <a:pt x="16220" y="4356"/>
                    <a:pt x="16710" y="4851"/>
                  </a:cubicBezTo>
                  <a:cubicBezTo>
                    <a:pt x="17203" y="5346"/>
                    <a:pt x="17476" y="6001"/>
                    <a:pt x="17476" y="6700"/>
                  </a:cubicBezTo>
                  <a:cubicBezTo>
                    <a:pt x="17476" y="7402"/>
                    <a:pt x="17207" y="8058"/>
                    <a:pt x="16710" y="8553"/>
                  </a:cubicBezTo>
                  <a:cubicBezTo>
                    <a:pt x="16710" y="8553"/>
                    <a:pt x="16710" y="8553"/>
                    <a:pt x="16710" y="8553"/>
                  </a:cubicBezTo>
                  <a:close/>
                  <a:moveTo>
                    <a:pt x="6798" y="18334"/>
                  </a:moveTo>
                  <a:lnTo>
                    <a:pt x="4289" y="19109"/>
                  </a:lnTo>
                  <a:cubicBezTo>
                    <a:pt x="4144" y="18677"/>
                    <a:pt x="3917" y="18297"/>
                    <a:pt x="3605" y="17985"/>
                  </a:cubicBezTo>
                  <a:cubicBezTo>
                    <a:pt x="3335" y="17714"/>
                    <a:pt x="3023" y="17506"/>
                    <a:pt x="2694" y="17336"/>
                  </a:cubicBezTo>
                  <a:lnTo>
                    <a:pt x="3839" y="14175"/>
                  </a:lnTo>
                  <a:lnTo>
                    <a:pt x="5387" y="14175"/>
                  </a:lnTo>
                  <a:lnTo>
                    <a:pt x="5387" y="15522"/>
                  </a:lnTo>
                  <a:cubicBezTo>
                    <a:pt x="5387" y="15898"/>
                    <a:pt x="5690" y="16198"/>
                    <a:pt x="6061" y="16198"/>
                  </a:cubicBezTo>
                  <a:lnTo>
                    <a:pt x="7251" y="16198"/>
                  </a:lnTo>
                  <a:cubicBezTo>
                    <a:pt x="7251" y="16198"/>
                    <a:pt x="6798" y="18334"/>
                    <a:pt x="6798" y="18334"/>
                  </a:cubicBezTo>
                  <a:close/>
                  <a:moveTo>
                    <a:pt x="20394" y="1163"/>
                  </a:moveTo>
                  <a:cubicBezTo>
                    <a:pt x="19646" y="412"/>
                    <a:pt x="18651" y="0"/>
                    <a:pt x="17595" y="0"/>
                  </a:cubicBezTo>
                  <a:cubicBezTo>
                    <a:pt x="16536" y="0"/>
                    <a:pt x="15543" y="412"/>
                    <a:pt x="14796" y="1160"/>
                  </a:cubicBezTo>
                  <a:lnTo>
                    <a:pt x="2895" y="13022"/>
                  </a:lnTo>
                  <a:cubicBezTo>
                    <a:pt x="2823" y="13090"/>
                    <a:pt x="2770" y="13176"/>
                    <a:pt x="2733" y="13268"/>
                  </a:cubicBezTo>
                  <a:lnTo>
                    <a:pt x="40" y="20694"/>
                  </a:lnTo>
                  <a:cubicBezTo>
                    <a:pt x="-46" y="20931"/>
                    <a:pt x="11" y="21205"/>
                    <a:pt x="185" y="21389"/>
                  </a:cubicBezTo>
                  <a:cubicBezTo>
                    <a:pt x="316" y="21524"/>
                    <a:pt x="491" y="21600"/>
                    <a:pt x="675" y="21600"/>
                  </a:cubicBezTo>
                  <a:cubicBezTo>
                    <a:pt x="741" y="21600"/>
                    <a:pt x="806" y="21590"/>
                    <a:pt x="872" y="21571"/>
                  </a:cubicBezTo>
                  <a:lnTo>
                    <a:pt x="7571" y="19511"/>
                  </a:lnTo>
                  <a:cubicBezTo>
                    <a:pt x="7676" y="19478"/>
                    <a:pt x="7771" y="19419"/>
                    <a:pt x="7850" y="19343"/>
                  </a:cubicBezTo>
                  <a:lnTo>
                    <a:pt x="20394" y="6771"/>
                  </a:lnTo>
                  <a:cubicBezTo>
                    <a:pt x="21140" y="6025"/>
                    <a:pt x="21554" y="5026"/>
                    <a:pt x="21554" y="3968"/>
                  </a:cubicBezTo>
                  <a:cubicBezTo>
                    <a:pt x="21551" y="2906"/>
                    <a:pt x="21140" y="1912"/>
                    <a:pt x="20394" y="1163"/>
                  </a:cubicBezTo>
                  <a:cubicBezTo>
                    <a:pt x="20394" y="1163"/>
                    <a:pt x="20394" y="1163"/>
                    <a:pt x="20394" y="1163"/>
                  </a:cubicBezTo>
                  <a:close/>
                </a:path>
              </a:pathLst>
            </a:custGeom>
            <a:solidFill>
              <a:sysClr val="window" lastClr="FFFFFF"/>
            </a:solidFill>
            <a:ln w="12700" cap="flat">
              <a:noFill/>
              <a:miter lim="400000"/>
            </a:ln>
            <a:effectLst/>
          </p:spPr>
          <p:txBody>
            <a:bodyPr wrap="square" lIns="50800" tIns="50800" rIns="50800" bIns="50800" numCol="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230362" rtl="0" eaLnBrk="1" fontAlgn="auto" latinLnBrk="0" hangingPunct="1">
                <a:lnSpc>
                  <a:spcPct val="100000"/>
                </a:lnSpc>
                <a:spcBef>
                  <a:spcPts val="0"/>
                </a:spcBef>
                <a:spcAft>
                  <a:spcPts val="0"/>
                </a:spcAft>
                <a:buClrTx/>
                <a:buSzTx/>
                <a:buFontTx/>
                <a:buNone/>
                <a:tabLs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4000" b="0" i="0" u="none" strike="noStrike" kern="1200" cap="none" spc="0" normalizeH="0" baseline="0" noProof="0">
                <a:ln>
                  <a:noFill/>
                </a:ln>
                <a:solidFill>
                  <a:prstClr val="black">
                    <a:lumMod val="75000"/>
                    <a:lumOff val="25000"/>
                  </a:prstClr>
                </a:solidFill>
                <a:effectLst>
                  <a:outerShdw blurRad="38100" dist="12700" dir="5400000" rotWithShape="0">
                    <a:srgbClr val="000000">
                      <a:alpha val="50000"/>
                    </a:srgbClr>
                  </a:outerShdw>
                </a:effectLst>
                <a:uLnTx/>
                <a:uFillTx/>
                <a:latin typeface="Arial" panose="020B0604020202020204" pitchFamily="34" charset="0"/>
                <a:ea typeface="微软雅黑" panose="020B0503020204020204" pitchFamily="34" charset="-122"/>
                <a:cs typeface="Gill Sans"/>
                <a:sym typeface="Arial" panose="020B0604020202020204" pitchFamily="34" charset="0"/>
              </a:endParaRPr>
            </a:p>
          </p:txBody>
        </p:sp>
      </p:grpSp>
      <p:grpSp>
        <p:nvGrpSpPr>
          <p:cNvPr id="146" name="组合 145"/>
          <p:cNvGrpSpPr/>
          <p:nvPr/>
        </p:nvGrpSpPr>
        <p:grpSpPr>
          <a:xfrm>
            <a:off x="1603670" y="4148550"/>
            <a:ext cx="772611" cy="772611"/>
            <a:chOff x="1817706" y="4148550"/>
            <a:chExt cx="772611" cy="772611"/>
          </a:xfrm>
        </p:grpSpPr>
        <p:sp>
          <p:nvSpPr>
            <p:cNvPr id="147" name="矩形 146"/>
            <p:cNvSpPr/>
            <p:nvPr/>
          </p:nvSpPr>
          <p:spPr>
            <a:xfrm>
              <a:off x="1817706" y="4148550"/>
              <a:ext cx="772611" cy="77261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148" name="Freeform 6"/>
            <p:cNvSpPr>
              <a:spLocks noEditPoints="1"/>
            </p:cNvSpPr>
            <p:nvPr/>
          </p:nvSpPr>
          <p:spPr bwMode="auto">
            <a:xfrm>
              <a:off x="1980691" y="4363072"/>
              <a:ext cx="426524" cy="268470"/>
            </a:xfrm>
            <a:custGeom>
              <a:avLst/>
              <a:gdLst>
                <a:gd name="T0" fmla="*/ 3132 w 3545"/>
                <a:gd name="T1" fmla="*/ 1485 h 2230"/>
                <a:gd name="T2" fmla="*/ 3354 w 3545"/>
                <a:gd name="T3" fmla="*/ 1626 h 2230"/>
                <a:gd name="T4" fmla="*/ 3495 w 3545"/>
                <a:gd name="T5" fmla="*/ 1875 h 2230"/>
                <a:gd name="T6" fmla="*/ 3545 w 3545"/>
                <a:gd name="T7" fmla="*/ 2230 h 2230"/>
                <a:gd name="T8" fmla="*/ 2292 w 3545"/>
                <a:gd name="T9" fmla="*/ 1938 h 2230"/>
                <a:gd name="T10" fmla="*/ 2416 w 3545"/>
                <a:gd name="T11" fmla="*/ 1667 h 2230"/>
                <a:gd name="T12" fmla="*/ 2622 w 3545"/>
                <a:gd name="T13" fmla="*/ 1505 h 2230"/>
                <a:gd name="T14" fmla="*/ 2903 w 3545"/>
                <a:gd name="T15" fmla="*/ 1449 h 2230"/>
                <a:gd name="T16" fmla="*/ 872 w 3545"/>
                <a:gd name="T17" fmla="*/ 1485 h 2230"/>
                <a:gd name="T18" fmla="*/ 1094 w 3545"/>
                <a:gd name="T19" fmla="*/ 1626 h 2230"/>
                <a:gd name="T20" fmla="*/ 1235 w 3545"/>
                <a:gd name="T21" fmla="*/ 1875 h 2230"/>
                <a:gd name="T22" fmla="*/ 1285 w 3545"/>
                <a:gd name="T23" fmla="*/ 2230 h 2230"/>
                <a:gd name="T24" fmla="*/ 31 w 3545"/>
                <a:gd name="T25" fmla="*/ 1938 h 2230"/>
                <a:gd name="T26" fmla="*/ 154 w 3545"/>
                <a:gd name="T27" fmla="*/ 1667 h 2230"/>
                <a:gd name="T28" fmla="*/ 362 w 3545"/>
                <a:gd name="T29" fmla="*/ 1505 h 2230"/>
                <a:gd name="T30" fmla="*/ 642 w 3545"/>
                <a:gd name="T31" fmla="*/ 1449 h 2230"/>
                <a:gd name="T32" fmla="*/ 1995 w 3545"/>
                <a:gd name="T33" fmla="*/ 1092 h 2230"/>
                <a:gd name="T34" fmla="*/ 2289 w 3545"/>
                <a:gd name="T35" fmla="*/ 1177 h 2230"/>
                <a:gd name="T36" fmla="*/ 2534 w 3545"/>
                <a:gd name="T37" fmla="*/ 1320 h 2230"/>
                <a:gd name="T38" fmla="*/ 2361 w 3545"/>
                <a:gd name="T39" fmla="*/ 1494 h 2230"/>
                <a:gd name="T40" fmla="*/ 2182 w 3545"/>
                <a:gd name="T41" fmla="*/ 1768 h 2230"/>
                <a:gd name="T42" fmla="*/ 2106 w 3545"/>
                <a:gd name="T43" fmla="*/ 2143 h 2230"/>
                <a:gd name="T44" fmla="*/ 1433 w 3545"/>
                <a:gd name="T45" fmla="*/ 1981 h 2230"/>
                <a:gd name="T46" fmla="*/ 1315 w 3545"/>
                <a:gd name="T47" fmla="*/ 1645 h 2230"/>
                <a:gd name="T48" fmla="*/ 1099 w 3545"/>
                <a:gd name="T49" fmla="*/ 1415 h 2230"/>
                <a:gd name="T50" fmla="*/ 1107 w 3545"/>
                <a:gd name="T51" fmla="*/ 1256 h 2230"/>
                <a:gd name="T52" fmla="*/ 1376 w 3545"/>
                <a:gd name="T53" fmla="*/ 1136 h 2230"/>
                <a:gd name="T54" fmla="*/ 1670 w 3545"/>
                <a:gd name="T55" fmla="*/ 1077 h 2230"/>
                <a:gd name="T56" fmla="*/ 2967 w 3545"/>
                <a:gd name="T57" fmla="*/ 741 h 2230"/>
                <a:gd name="T58" fmla="*/ 3137 w 3545"/>
                <a:gd name="T59" fmla="*/ 870 h 2230"/>
                <a:gd name="T60" fmla="*/ 3185 w 3545"/>
                <a:gd name="T61" fmla="*/ 1087 h 2230"/>
                <a:gd name="T62" fmla="*/ 3081 w 3545"/>
                <a:gd name="T63" fmla="*/ 1276 h 2230"/>
                <a:gd name="T64" fmla="*/ 2877 w 3545"/>
                <a:gd name="T65" fmla="*/ 1352 h 2230"/>
                <a:gd name="T66" fmla="*/ 2673 w 3545"/>
                <a:gd name="T67" fmla="*/ 1276 h 2230"/>
                <a:gd name="T68" fmla="*/ 2569 w 3545"/>
                <a:gd name="T69" fmla="*/ 1087 h 2230"/>
                <a:gd name="T70" fmla="*/ 2615 w 3545"/>
                <a:gd name="T71" fmla="*/ 870 h 2230"/>
                <a:gd name="T72" fmla="*/ 2786 w 3545"/>
                <a:gd name="T73" fmla="*/ 741 h 2230"/>
                <a:gd name="T74" fmla="*/ 707 w 3545"/>
                <a:gd name="T75" fmla="*/ 741 h 2230"/>
                <a:gd name="T76" fmla="*/ 877 w 3545"/>
                <a:gd name="T77" fmla="*/ 870 h 2230"/>
                <a:gd name="T78" fmla="*/ 924 w 3545"/>
                <a:gd name="T79" fmla="*/ 1087 h 2230"/>
                <a:gd name="T80" fmla="*/ 820 w 3545"/>
                <a:gd name="T81" fmla="*/ 1276 h 2230"/>
                <a:gd name="T82" fmla="*/ 616 w 3545"/>
                <a:gd name="T83" fmla="*/ 1352 h 2230"/>
                <a:gd name="T84" fmla="*/ 412 w 3545"/>
                <a:gd name="T85" fmla="*/ 1276 h 2230"/>
                <a:gd name="T86" fmla="*/ 308 w 3545"/>
                <a:gd name="T87" fmla="*/ 1087 h 2230"/>
                <a:gd name="T88" fmla="*/ 355 w 3545"/>
                <a:gd name="T89" fmla="*/ 870 h 2230"/>
                <a:gd name="T90" fmla="*/ 526 w 3545"/>
                <a:gd name="T91" fmla="*/ 741 h 2230"/>
                <a:gd name="T92" fmla="*/ 1896 w 3545"/>
                <a:gd name="T93" fmla="*/ 12 h 2230"/>
                <a:gd name="T94" fmla="*/ 2115 w 3545"/>
                <a:gd name="T95" fmla="*/ 135 h 2230"/>
                <a:gd name="T96" fmla="*/ 2237 w 3545"/>
                <a:gd name="T97" fmla="*/ 355 h 2230"/>
                <a:gd name="T98" fmla="*/ 2223 w 3545"/>
                <a:gd name="T99" fmla="*/ 615 h 2230"/>
                <a:gd name="T100" fmla="*/ 2077 w 3545"/>
                <a:gd name="T101" fmla="*/ 819 h 2230"/>
                <a:gd name="T102" fmla="*/ 1844 w 3545"/>
                <a:gd name="T103" fmla="*/ 917 h 2230"/>
                <a:gd name="T104" fmla="*/ 1589 w 3545"/>
                <a:gd name="T105" fmla="*/ 874 h 2230"/>
                <a:gd name="T106" fmla="*/ 1403 w 3545"/>
                <a:gd name="T107" fmla="*/ 707 h 2230"/>
                <a:gd name="T108" fmla="*/ 1331 w 3545"/>
                <a:gd name="T109" fmla="*/ 460 h 2230"/>
                <a:gd name="T110" fmla="*/ 1403 w 3545"/>
                <a:gd name="T111" fmla="*/ 213 h 2230"/>
                <a:gd name="T112" fmla="*/ 1589 w 3545"/>
                <a:gd name="T113" fmla="*/ 46 h 2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45" h="2230">
                  <a:moveTo>
                    <a:pt x="2903" y="1449"/>
                  </a:moveTo>
                  <a:lnTo>
                    <a:pt x="2964" y="1453"/>
                  </a:lnTo>
                  <a:lnTo>
                    <a:pt x="3023" y="1459"/>
                  </a:lnTo>
                  <a:lnTo>
                    <a:pt x="3079" y="1470"/>
                  </a:lnTo>
                  <a:lnTo>
                    <a:pt x="3132" y="1485"/>
                  </a:lnTo>
                  <a:lnTo>
                    <a:pt x="3183" y="1505"/>
                  </a:lnTo>
                  <a:lnTo>
                    <a:pt x="3230" y="1528"/>
                  </a:lnTo>
                  <a:lnTo>
                    <a:pt x="3274" y="1557"/>
                  </a:lnTo>
                  <a:lnTo>
                    <a:pt x="3317" y="1589"/>
                  </a:lnTo>
                  <a:lnTo>
                    <a:pt x="3354" y="1626"/>
                  </a:lnTo>
                  <a:lnTo>
                    <a:pt x="3389" y="1667"/>
                  </a:lnTo>
                  <a:lnTo>
                    <a:pt x="3421" y="1713"/>
                  </a:lnTo>
                  <a:lnTo>
                    <a:pt x="3449" y="1762"/>
                  </a:lnTo>
                  <a:lnTo>
                    <a:pt x="3474" y="1816"/>
                  </a:lnTo>
                  <a:lnTo>
                    <a:pt x="3495" y="1875"/>
                  </a:lnTo>
                  <a:lnTo>
                    <a:pt x="3513" y="1938"/>
                  </a:lnTo>
                  <a:lnTo>
                    <a:pt x="3526" y="2004"/>
                  </a:lnTo>
                  <a:lnTo>
                    <a:pt x="3536" y="2075"/>
                  </a:lnTo>
                  <a:lnTo>
                    <a:pt x="3542" y="2151"/>
                  </a:lnTo>
                  <a:lnTo>
                    <a:pt x="3545" y="2230"/>
                  </a:lnTo>
                  <a:lnTo>
                    <a:pt x="2261" y="2230"/>
                  </a:lnTo>
                  <a:lnTo>
                    <a:pt x="2262" y="2151"/>
                  </a:lnTo>
                  <a:lnTo>
                    <a:pt x="2269" y="2075"/>
                  </a:lnTo>
                  <a:lnTo>
                    <a:pt x="2278" y="2004"/>
                  </a:lnTo>
                  <a:lnTo>
                    <a:pt x="2292" y="1938"/>
                  </a:lnTo>
                  <a:lnTo>
                    <a:pt x="2310" y="1875"/>
                  </a:lnTo>
                  <a:lnTo>
                    <a:pt x="2331" y="1816"/>
                  </a:lnTo>
                  <a:lnTo>
                    <a:pt x="2355" y="1762"/>
                  </a:lnTo>
                  <a:lnTo>
                    <a:pt x="2383" y="1713"/>
                  </a:lnTo>
                  <a:lnTo>
                    <a:pt x="2416" y="1667"/>
                  </a:lnTo>
                  <a:lnTo>
                    <a:pt x="2450" y="1626"/>
                  </a:lnTo>
                  <a:lnTo>
                    <a:pt x="2489" y="1589"/>
                  </a:lnTo>
                  <a:lnTo>
                    <a:pt x="2530" y="1557"/>
                  </a:lnTo>
                  <a:lnTo>
                    <a:pt x="2574" y="1528"/>
                  </a:lnTo>
                  <a:lnTo>
                    <a:pt x="2622" y="1505"/>
                  </a:lnTo>
                  <a:lnTo>
                    <a:pt x="2673" y="1485"/>
                  </a:lnTo>
                  <a:lnTo>
                    <a:pt x="2726" y="1470"/>
                  </a:lnTo>
                  <a:lnTo>
                    <a:pt x="2782" y="1459"/>
                  </a:lnTo>
                  <a:lnTo>
                    <a:pt x="2841" y="1453"/>
                  </a:lnTo>
                  <a:lnTo>
                    <a:pt x="2903" y="1449"/>
                  </a:lnTo>
                  <a:close/>
                  <a:moveTo>
                    <a:pt x="642" y="1449"/>
                  </a:moveTo>
                  <a:lnTo>
                    <a:pt x="703" y="1453"/>
                  </a:lnTo>
                  <a:lnTo>
                    <a:pt x="763" y="1459"/>
                  </a:lnTo>
                  <a:lnTo>
                    <a:pt x="819" y="1470"/>
                  </a:lnTo>
                  <a:lnTo>
                    <a:pt x="872" y="1485"/>
                  </a:lnTo>
                  <a:lnTo>
                    <a:pt x="923" y="1505"/>
                  </a:lnTo>
                  <a:lnTo>
                    <a:pt x="970" y="1528"/>
                  </a:lnTo>
                  <a:lnTo>
                    <a:pt x="1014" y="1557"/>
                  </a:lnTo>
                  <a:lnTo>
                    <a:pt x="1055" y="1589"/>
                  </a:lnTo>
                  <a:lnTo>
                    <a:pt x="1094" y="1626"/>
                  </a:lnTo>
                  <a:lnTo>
                    <a:pt x="1129" y="1667"/>
                  </a:lnTo>
                  <a:lnTo>
                    <a:pt x="1161" y="1713"/>
                  </a:lnTo>
                  <a:lnTo>
                    <a:pt x="1189" y="1762"/>
                  </a:lnTo>
                  <a:lnTo>
                    <a:pt x="1214" y="1816"/>
                  </a:lnTo>
                  <a:lnTo>
                    <a:pt x="1235" y="1875"/>
                  </a:lnTo>
                  <a:lnTo>
                    <a:pt x="1252" y="1938"/>
                  </a:lnTo>
                  <a:lnTo>
                    <a:pt x="1266" y="2004"/>
                  </a:lnTo>
                  <a:lnTo>
                    <a:pt x="1276" y="2075"/>
                  </a:lnTo>
                  <a:lnTo>
                    <a:pt x="1282" y="2151"/>
                  </a:lnTo>
                  <a:lnTo>
                    <a:pt x="1285" y="2230"/>
                  </a:lnTo>
                  <a:lnTo>
                    <a:pt x="0" y="2230"/>
                  </a:lnTo>
                  <a:lnTo>
                    <a:pt x="2" y="2151"/>
                  </a:lnTo>
                  <a:lnTo>
                    <a:pt x="8" y="2075"/>
                  </a:lnTo>
                  <a:lnTo>
                    <a:pt x="18" y="2004"/>
                  </a:lnTo>
                  <a:lnTo>
                    <a:pt x="31" y="1938"/>
                  </a:lnTo>
                  <a:lnTo>
                    <a:pt x="49" y="1875"/>
                  </a:lnTo>
                  <a:lnTo>
                    <a:pt x="70" y="1816"/>
                  </a:lnTo>
                  <a:lnTo>
                    <a:pt x="95" y="1762"/>
                  </a:lnTo>
                  <a:lnTo>
                    <a:pt x="123" y="1713"/>
                  </a:lnTo>
                  <a:lnTo>
                    <a:pt x="154" y="1667"/>
                  </a:lnTo>
                  <a:lnTo>
                    <a:pt x="190" y="1626"/>
                  </a:lnTo>
                  <a:lnTo>
                    <a:pt x="228" y="1589"/>
                  </a:lnTo>
                  <a:lnTo>
                    <a:pt x="270" y="1557"/>
                  </a:lnTo>
                  <a:lnTo>
                    <a:pt x="314" y="1528"/>
                  </a:lnTo>
                  <a:lnTo>
                    <a:pt x="362" y="1505"/>
                  </a:lnTo>
                  <a:lnTo>
                    <a:pt x="413" y="1485"/>
                  </a:lnTo>
                  <a:lnTo>
                    <a:pt x="466" y="1470"/>
                  </a:lnTo>
                  <a:lnTo>
                    <a:pt x="522" y="1459"/>
                  </a:lnTo>
                  <a:lnTo>
                    <a:pt x="580" y="1453"/>
                  </a:lnTo>
                  <a:lnTo>
                    <a:pt x="642" y="1449"/>
                  </a:lnTo>
                  <a:close/>
                  <a:moveTo>
                    <a:pt x="1778" y="1072"/>
                  </a:moveTo>
                  <a:lnTo>
                    <a:pt x="1829" y="1073"/>
                  </a:lnTo>
                  <a:lnTo>
                    <a:pt x="1882" y="1077"/>
                  </a:lnTo>
                  <a:lnTo>
                    <a:pt x="1937" y="1084"/>
                  </a:lnTo>
                  <a:lnTo>
                    <a:pt x="1995" y="1092"/>
                  </a:lnTo>
                  <a:lnTo>
                    <a:pt x="2054" y="1104"/>
                  </a:lnTo>
                  <a:lnTo>
                    <a:pt x="2113" y="1118"/>
                  </a:lnTo>
                  <a:lnTo>
                    <a:pt x="2174" y="1136"/>
                  </a:lnTo>
                  <a:lnTo>
                    <a:pt x="2232" y="1155"/>
                  </a:lnTo>
                  <a:lnTo>
                    <a:pt x="2289" y="1177"/>
                  </a:lnTo>
                  <a:lnTo>
                    <a:pt x="2345" y="1200"/>
                  </a:lnTo>
                  <a:lnTo>
                    <a:pt x="2398" y="1226"/>
                  </a:lnTo>
                  <a:lnTo>
                    <a:pt x="2448" y="1256"/>
                  </a:lnTo>
                  <a:lnTo>
                    <a:pt x="2493" y="1287"/>
                  </a:lnTo>
                  <a:lnTo>
                    <a:pt x="2534" y="1320"/>
                  </a:lnTo>
                  <a:lnTo>
                    <a:pt x="2569" y="1355"/>
                  </a:lnTo>
                  <a:lnTo>
                    <a:pt x="2512" y="1383"/>
                  </a:lnTo>
                  <a:lnTo>
                    <a:pt x="2458" y="1415"/>
                  </a:lnTo>
                  <a:lnTo>
                    <a:pt x="2407" y="1452"/>
                  </a:lnTo>
                  <a:lnTo>
                    <a:pt x="2361" y="1494"/>
                  </a:lnTo>
                  <a:lnTo>
                    <a:pt x="2316" y="1539"/>
                  </a:lnTo>
                  <a:lnTo>
                    <a:pt x="2277" y="1590"/>
                  </a:lnTo>
                  <a:lnTo>
                    <a:pt x="2242" y="1645"/>
                  </a:lnTo>
                  <a:lnTo>
                    <a:pt x="2209" y="1704"/>
                  </a:lnTo>
                  <a:lnTo>
                    <a:pt x="2182" y="1768"/>
                  </a:lnTo>
                  <a:lnTo>
                    <a:pt x="2158" y="1835"/>
                  </a:lnTo>
                  <a:lnTo>
                    <a:pt x="2139" y="1906"/>
                  </a:lnTo>
                  <a:lnTo>
                    <a:pt x="2123" y="1981"/>
                  </a:lnTo>
                  <a:lnTo>
                    <a:pt x="2112" y="2060"/>
                  </a:lnTo>
                  <a:lnTo>
                    <a:pt x="2106" y="2143"/>
                  </a:lnTo>
                  <a:lnTo>
                    <a:pt x="2103" y="2230"/>
                  </a:lnTo>
                  <a:lnTo>
                    <a:pt x="1453" y="2230"/>
                  </a:lnTo>
                  <a:lnTo>
                    <a:pt x="1451" y="2143"/>
                  </a:lnTo>
                  <a:lnTo>
                    <a:pt x="1443" y="2060"/>
                  </a:lnTo>
                  <a:lnTo>
                    <a:pt x="1433" y="1981"/>
                  </a:lnTo>
                  <a:lnTo>
                    <a:pt x="1417" y="1906"/>
                  </a:lnTo>
                  <a:lnTo>
                    <a:pt x="1398" y="1835"/>
                  </a:lnTo>
                  <a:lnTo>
                    <a:pt x="1374" y="1768"/>
                  </a:lnTo>
                  <a:lnTo>
                    <a:pt x="1346" y="1704"/>
                  </a:lnTo>
                  <a:lnTo>
                    <a:pt x="1315" y="1645"/>
                  </a:lnTo>
                  <a:lnTo>
                    <a:pt x="1279" y="1590"/>
                  </a:lnTo>
                  <a:lnTo>
                    <a:pt x="1239" y="1539"/>
                  </a:lnTo>
                  <a:lnTo>
                    <a:pt x="1196" y="1494"/>
                  </a:lnTo>
                  <a:lnTo>
                    <a:pt x="1149" y="1452"/>
                  </a:lnTo>
                  <a:lnTo>
                    <a:pt x="1099" y="1415"/>
                  </a:lnTo>
                  <a:lnTo>
                    <a:pt x="1045" y="1383"/>
                  </a:lnTo>
                  <a:lnTo>
                    <a:pt x="986" y="1355"/>
                  </a:lnTo>
                  <a:lnTo>
                    <a:pt x="1022" y="1320"/>
                  </a:lnTo>
                  <a:lnTo>
                    <a:pt x="1062" y="1287"/>
                  </a:lnTo>
                  <a:lnTo>
                    <a:pt x="1107" y="1256"/>
                  </a:lnTo>
                  <a:lnTo>
                    <a:pt x="1155" y="1226"/>
                  </a:lnTo>
                  <a:lnTo>
                    <a:pt x="1207" y="1200"/>
                  </a:lnTo>
                  <a:lnTo>
                    <a:pt x="1262" y="1177"/>
                  </a:lnTo>
                  <a:lnTo>
                    <a:pt x="1318" y="1155"/>
                  </a:lnTo>
                  <a:lnTo>
                    <a:pt x="1376" y="1136"/>
                  </a:lnTo>
                  <a:lnTo>
                    <a:pt x="1436" y="1118"/>
                  </a:lnTo>
                  <a:lnTo>
                    <a:pt x="1495" y="1104"/>
                  </a:lnTo>
                  <a:lnTo>
                    <a:pt x="1555" y="1092"/>
                  </a:lnTo>
                  <a:lnTo>
                    <a:pt x="1613" y="1084"/>
                  </a:lnTo>
                  <a:lnTo>
                    <a:pt x="1670" y="1077"/>
                  </a:lnTo>
                  <a:lnTo>
                    <a:pt x="1725" y="1073"/>
                  </a:lnTo>
                  <a:lnTo>
                    <a:pt x="1778" y="1072"/>
                  </a:lnTo>
                  <a:close/>
                  <a:moveTo>
                    <a:pt x="2877" y="728"/>
                  </a:moveTo>
                  <a:lnTo>
                    <a:pt x="2922" y="732"/>
                  </a:lnTo>
                  <a:lnTo>
                    <a:pt x="2967" y="741"/>
                  </a:lnTo>
                  <a:lnTo>
                    <a:pt x="3008" y="758"/>
                  </a:lnTo>
                  <a:lnTo>
                    <a:pt x="3047" y="779"/>
                  </a:lnTo>
                  <a:lnTo>
                    <a:pt x="3081" y="805"/>
                  </a:lnTo>
                  <a:lnTo>
                    <a:pt x="3111" y="836"/>
                  </a:lnTo>
                  <a:lnTo>
                    <a:pt x="3137" y="870"/>
                  </a:lnTo>
                  <a:lnTo>
                    <a:pt x="3159" y="909"/>
                  </a:lnTo>
                  <a:lnTo>
                    <a:pt x="3175" y="950"/>
                  </a:lnTo>
                  <a:lnTo>
                    <a:pt x="3185" y="995"/>
                  </a:lnTo>
                  <a:lnTo>
                    <a:pt x="3188" y="1040"/>
                  </a:lnTo>
                  <a:lnTo>
                    <a:pt x="3185" y="1087"/>
                  </a:lnTo>
                  <a:lnTo>
                    <a:pt x="3175" y="1130"/>
                  </a:lnTo>
                  <a:lnTo>
                    <a:pt x="3159" y="1172"/>
                  </a:lnTo>
                  <a:lnTo>
                    <a:pt x="3137" y="1210"/>
                  </a:lnTo>
                  <a:lnTo>
                    <a:pt x="3111" y="1245"/>
                  </a:lnTo>
                  <a:lnTo>
                    <a:pt x="3081" y="1276"/>
                  </a:lnTo>
                  <a:lnTo>
                    <a:pt x="3047" y="1302"/>
                  </a:lnTo>
                  <a:lnTo>
                    <a:pt x="3008" y="1324"/>
                  </a:lnTo>
                  <a:lnTo>
                    <a:pt x="2967" y="1339"/>
                  </a:lnTo>
                  <a:lnTo>
                    <a:pt x="2922" y="1349"/>
                  </a:lnTo>
                  <a:lnTo>
                    <a:pt x="2877" y="1352"/>
                  </a:lnTo>
                  <a:lnTo>
                    <a:pt x="2830" y="1349"/>
                  </a:lnTo>
                  <a:lnTo>
                    <a:pt x="2786" y="1339"/>
                  </a:lnTo>
                  <a:lnTo>
                    <a:pt x="2745" y="1324"/>
                  </a:lnTo>
                  <a:lnTo>
                    <a:pt x="2707" y="1302"/>
                  </a:lnTo>
                  <a:lnTo>
                    <a:pt x="2673" y="1276"/>
                  </a:lnTo>
                  <a:lnTo>
                    <a:pt x="2641" y="1245"/>
                  </a:lnTo>
                  <a:lnTo>
                    <a:pt x="2615" y="1210"/>
                  </a:lnTo>
                  <a:lnTo>
                    <a:pt x="2594" y="1172"/>
                  </a:lnTo>
                  <a:lnTo>
                    <a:pt x="2579" y="1130"/>
                  </a:lnTo>
                  <a:lnTo>
                    <a:pt x="2569" y="1087"/>
                  </a:lnTo>
                  <a:lnTo>
                    <a:pt x="2566" y="1040"/>
                  </a:lnTo>
                  <a:lnTo>
                    <a:pt x="2569" y="995"/>
                  </a:lnTo>
                  <a:lnTo>
                    <a:pt x="2579" y="950"/>
                  </a:lnTo>
                  <a:lnTo>
                    <a:pt x="2594" y="909"/>
                  </a:lnTo>
                  <a:lnTo>
                    <a:pt x="2615" y="870"/>
                  </a:lnTo>
                  <a:lnTo>
                    <a:pt x="2641" y="836"/>
                  </a:lnTo>
                  <a:lnTo>
                    <a:pt x="2673" y="805"/>
                  </a:lnTo>
                  <a:lnTo>
                    <a:pt x="2707" y="779"/>
                  </a:lnTo>
                  <a:lnTo>
                    <a:pt x="2745" y="758"/>
                  </a:lnTo>
                  <a:lnTo>
                    <a:pt x="2786" y="741"/>
                  </a:lnTo>
                  <a:lnTo>
                    <a:pt x="2830" y="732"/>
                  </a:lnTo>
                  <a:lnTo>
                    <a:pt x="2877" y="728"/>
                  </a:lnTo>
                  <a:close/>
                  <a:moveTo>
                    <a:pt x="616" y="728"/>
                  </a:moveTo>
                  <a:lnTo>
                    <a:pt x="662" y="732"/>
                  </a:lnTo>
                  <a:lnTo>
                    <a:pt x="707" y="741"/>
                  </a:lnTo>
                  <a:lnTo>
                    <a:pt x="748" y="758"/>
                  </a:lnTo>
                  <a:lnTo>
                    <a:pt x="785" y="779"/>
                  </a:lnTo>
                  <a:lnTo>
                    <a:pt x="820" y="805"/>
                  </a:lnTo>
                  <a:lnTo>
                    <a:pt x="851" y="836"/>
                  </a:lnTo>
                  <a:lnTo>
                    <a:pt x="877" y="870"/>
                  </a:lnTo>
                  <a:lnTo>
                    <a:pt x="899" y="909"/>
                  </a:lnTo>
                  <a:lnTo>
                    <a:pt x="914" y="950"/>
                  </a:lnTo>
                  <a:lnTo>
                    <a:pt x="924" y="995"/>
                  </a:lnTo>
                  <a:lnTo>
                    <a:pt x="928" y="1040"/>
                  </a:lnTo>
                  <a:lnTo>
                    <a:pt x="924" y="1087"/>
                  </a:lnTo>
                  <a:lnTo>
                    <a:pt x="914" y="1130"/>
                  </a:lnTo>
                  <a:lnTo>
                    <a:pt x="899" y="1172"/>
                  </a:lnTo>
                  <a:lnTo>
                    <a:pt x="877" y="1210"/>
                  </a:lnTo>
                  <a:lnTo>
                    <a:pt x="851" y="1245"/>
                  </a:lnTo>
                  <a:lnTo>
                    <a:pt x="820" y="1276"/>
                  </a:lnTo>
                  <a:lnTo>
                    <a:pt x="785" y="1302"/>
                  </a:lnTo>
                  <a:lnTo>
                    <a:pt x="748" y="1324"/>
                  </a:lnTo>
                  <a:lnTo>
                    <a:pt x="707" y="1339"/>
                  </a:lnTo>
                  <a:lnTo>
                    <a:pt x="662" y="1349"/>
                  </a:lnTo>
                  <a:lnTo>
                    <a:pt x="616" y="1352"/>
                  </a:lnTo>
                  <a:lnTo>
                    <a:pt x="570" y="1349"/>
                  </a:lnTo>
                  <a:lnTo>
                    <a:pt x="526" y="1339"/>
                  </a:lnTo>
                  <a:lnTo>
                    <a:pt x="485" y="1324"/>
                  </a:lnTo>
                  <a:lnTo>
                    <a:pt x="447" y="1302"/>
                  </a:lnTo>
                  <a:lnTo>
                    <a:pt x="412" y="1276"/>
                  </a:lnTo>
                  <a:lnTo>
                    <a:pt x="381" y="1245"/>
                  </a:lnTo>
                  <a:lnTo>
                    <a:pt x="355" y="1210"/>
                  </a:lnTo>
                  <a:lnTo>
                    <a:pt x="334" y="1172"/>
                  </a:lnTo>
                  <a:lnTo>
                    <a:pt x="319" y="1130"/>
                  </a:lnTo>
                  <a:lnTo>
                    <a:pt x="308" y="1087"/>
                  </a:lnTo>
                  <a:lnTo>
                    <a:pt x="305" y="1040"/>
                  </a:lnTo>
                  <a:lnTo>
                    <a:pt x="308" y="995"/>
                  </a:lnTo>
                  <a:lnTo>
                    <a:pt x="319" y="950"/>
                  </a:lnTo>
                  <a:lnTo>
                    <a:pt x="334" y="909"/>
                  </a:lnTo>
                  <a:lnTo>
                    <a:pt x="355" y="870"/>
                  </a:lnTo>
                  <a:lnTo>
                    <a:pt x="381" y="836"/>
                  </a:lnTo>
                  <a:lnTo>
                    <a:pt x="412" y="805"/>
                  </a:lnTo>
                  <a:lnTo>
                    <a:pt x="447" y="779"/>
                  </a:lnTo>
                  <a:lnTo>
                    <a:pt x="485" y="758"/>
                  </a:lnTo>
                  <a:lnTo>
                    <a:pt x="526" y="741"/>
                  </a:lnTo>
                  <a:lnTo>
                    <a:pt x="570" y="732"/>
                  </a:lnTo>
                  <a:lnTo>
                    <a:pt x="616" y="728"/>
                  </a:lnTo>
                  <a:close/>
                  <a:moveTo>
                    <a:pt x="1790" y="0"/>
                  </a:moveTo>
                  <a:lnTo>
                    <a:pt x="1844" y="3"/>
                  </a:lnTo>
                  <a:lnTo>
                    <a:pt x="1896" y="12"/>
                  </a:lnTo>
                  <a:lnTo>
                    <a:pt x="1946" y="27"/>
                  </a:lnTo>
                  <a:lnTo>
                    <a:pt x="1992" y="46"/>
                  </a:lnTo>
                  <a:lnTo>
                    <a:pt x="2036" y="71"/>
                  </a:lnTo>
                  <a:lnTo>
                    <a:pt x="2077" y="101"/>
                  </a:lnTo>
                  <a:lnTo>
                    <a:pt x="2115" y="135"/>
                  </a:lnTo>
                  <a:lnTo>
                    <a:pt x="2149" y="172"/>
                  </a:lnTo>
                  <a:lnTo>
                    <a:pt x="2178" y="213"/>
                  </a:lnTo>
                  <a:lnTo>
                    <a:pt x="2203" y="258"/>
                  </a:lnTo>
                  <a:lnTo>
                    <a:pt x="2223" y="305"/>
                  </a:lnTo>
                  <a:lnTo>
                    <a:pt x="2237" y="355"/>
                  </a:lnTo>
                  <a:lnTo>
                    <a:pt x="2247" y="406"/>
                  </a:lnTo>
                  <a:lnTo>
                    <a:pt x="2250" y="460"/>
                  </a:lnTo>
                  <a:lnTo>
                    <a:pt x="2247" y="514"/>
                  </a:lnTo>
                  <a:lnTo>
                    <a:pt x="2237" y="565"/>
                  </a:lnTo>
                  <a:lnTo>
                    <a:pt x="2223" y="615"/>
                  </a:lnTo>
                  <a:lnTo>
                    <a:pt x="2203" y="662"/>
                  </a:lnTo>
                  <a:lnTo>
                    <a:pt x="2178" y="707"/>
                  </a:lnTo>
                  <a:lnTo>
                    <a:pt x="2149" y="748"/>
                  </a:lnTo>
                  <a:lnTo>
                    <a:pt x="2115" y="786"/>
                  </a:lnTo>
                  <a:lnTo>
                    <a:pt x="2077" y="819"/>
                  </a:lnTo>
                  <a:lnTo>
                    <a:pt x="2036" y="849"/>
                  </a:lnTo>
                  <a:lnTo>
                    <a:pt x="1992" y="874"/>
                  </a:lnTo>
                  <a:lnTo>
                    <a:pt x="1946" y="893"/>
                  </a:lnTo>
                  <a:lnTo>
                    <a:pt x="1896" y="908"/>
                  </a:lnTo>
                  <a:lnTo>
                    <a:pt x="1844" y="917"/>
                  </a:lnTo>
                  <a:lnTo>
                    <a:pt x="1790" y="920"/>
                  </a:lnTo>
                  <a:lnTo>
                    <a:pt x="1737" y="917"/>
                  </a:lnTo>
                  <a:lnTo>
                    <a:pt x="1685" y="908"/>
                  </a:lnTo>
                  <a:lnTo>
                    <a:pt x="1636" y="893"/>
                  </a:lnTo>
                  <a:lnTo>
                    <a:pt x="1589" y="874"/>
                  </a:lnTo>
                  <a:lnTo>
                    <a:pt x="1545" y="849"/>
                  </a:lnTo>
                  <a:lnTo>
                    <a:pt x="1504" y="819"/>
                  </a:lnTo>
                  <a:lnTo>
                    <a:pt x="1466" y="786"/>
                  </a:lnTo>
                  <a:lnTo>
                    <a:pt x="1433" y="748"/>
                  </a:lnTo>
                  <a:lnTo>
                    <a:pt x="1403" y="707"/>
                  </a:lnTo>
                  <a:lnTo>
                    <a:pt x="1378" y="662"/>
                  </a:lnTo>
                  <a:lnTo>
                    <a:pt x="1358" y="615"/>
                  </a:lnTo>
                  <a:lnTo>
                    <a:pt x="1344" y="565"/>
                  </a:lnTo>
                  <a:lnTo>
                    <a:pt x="1334" y="514"/>
                  </a:lnTo>
                  <a:lnTo>
                    <a:pt x="1331" y="460"/>
                  </a:lnTo>
                  <a:lnTo>
                    <a:pt x="1334" y="406"/>
                  </a:lnTo>
                  <a:lnTo>
                    <a:pt x="1344" y="355"/>
                  </a:lnTo>
                  <a:lnTo>
                    <a:pt x="1358" y="305"/>
                  </a:lnTo>
                  <a:lnTo>
                    <a:pt x="1378" y="258"/>
                  </a:lnTo>
                  <a:lnTo>
                    <a:pt x="1403" y="213"/>
                  </a:lnTo>
                  <a:lnTo>
                    <a:pt x="1433" y="172"/>
                  </a:lnTo>
                  <a:lnTo>
                    <a:pt x="1466" y="135"/>
                  </a:lnTo>
                  <a:lnTo>
                    <a:pt x="1504" y="101"/>
                  </a:lnTo>
                  <a:lnTo>
                    <a:pt x="1545" y="71"/>
                  </a:lnTo>
                  <a:lnTo>
                    <a:pt x="1589" y="46"/>
                  </a:lnTo>
                  <a:lnTo>
                    <a:pt x="1636" y="27"/>
                  </a:lnTo>
                  <a:lnTo>
                    <a:pt x="1685" y="12"/>
                  </a:lnTo>
                  <a:lnTo>
                    <a:pt x="1737" y="3"/>
                  </a:lnTo>
                  <a:lnTo>
                    <a:pt x="1790" y="0"/>
                  </a:lnTo>
                  <a:close/>
                </a:path>
              </a:pathLst>
            </a:custGeom>
            <a:solidFill>
              <a:sysClr val="window" lastClr="FFFFFF"/>
            </a:solidFill>
            <a:ln w="0">
              <a:noFill/>
              <a:prstDash val="solid"/>
              <a:round/>
              <a:headEnd/>
              <a:tailEnd/>
            </a:ln>
          </p:spPr>
          <p:txBody>
            <a:bodyPr vert="horz" wrap="square" lIns="121920" tIns="60960" rIns="121920" bIns="60960"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prstClr val="black">
                    <a:lumMod val="75000"/>
                    <a:lumOff val="25000"/>
                  </a:prstClr>
                </a:solidFill>
                <a:effectLst/>
                <a:uLnTx/>
                <a:uFillTx/>
                <a:latin typeface="Arial" panose="020B0604020202020204" pitchFamily="34" charset="0"/>
                <a:ea typeface="微软雅黑" panose="020B0503020204020204" pitchFamily="34" charset="-122"/>
                <a:cs typeface="+mn-cs"/>
                <a:sym typeface="Arial" panose="020B0604020202020204" pitchFamily="34" charset="0"/>
              </a:endParaRPr>
            </a:p>
          </p:txBody>
        </p:sp>
      </p:grpSp>
      <p:grpSp>
        <p:nvGrpSpPr>
          <p:cNvPr id="149" name="组合 148"/>
          <p:cNvGrpSpPr/>
          <p:nvPr/>
        </p:nvGrpSpPr>
        <p:grpSpPr>
          <a:xfrm>
            <a:off x="8076073" y="2167744"/>
            <a:ext cx="772611" cy="772611"/>
            <a:chOff x="8290109" y="2167744"/>
            <a:chExt cx="772611" cy="772611"/>
          </a:xfrm>
        </p:grpSpPr>
        <p:sp>
          <p:nvSpPr>
            <p:cNvPr id="150" name="矩形 149"/>
            <p:cNvSpPr/>
            <p:nvPr/>
          </p:nvSpPr>
          <p:spPr>
            <a:xfrm>
              <a:off x="8290109" y="2167744"/>
              <a:ext cx="772611" cy="772611"/>
            </a:xfrm>
            <a:prstGeom prst="rect">
              <a:avLst/>
            </a:prstGeom>
            <a:solidFill>
              <a:sysClr val="windowText" lastClr="000000">
                <a:lumMod val="85000"/>
                <a:lumOff val="1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grpSp>
          <p:nvGrpSpPr>
            <p:cNvPr id="151" name="组合 150"/>
            <p:cNvGrpSpPr/>
            <p:nvPr/>
          </p:nvGrpSpPr>
          <p:grpSpPr>
            <a:xfrm>
              <a:off x="8529838" y="2425742"/>
              <a:ext cx="293152" cy="316137"/>
              <a:chOff x="10279063" y="681038"/>
              <a:chExt cx="1397000" cy="1506538"/>
            </a:xfrm>
            <a:solidFill>
              <a:sysClr val="window" lastClr="FFFFFF"/>
            </a:solidFill>
          </p:grpSpPr>
          <p:sp>
            <p:nvSpPr>
              <p:cNvPr id="152" name="Freeform 38"/>
              <p:cNvSpPr>
                <a:spLocks noEditPoints="1"/>
              </p:cNvSpPr>
              <p:nvPr/>
            </p:nvSpPr>
            <p:spPr bwMode="auto">
              <a:xfrm>
                <a:off x="10279063" y="681038"/>
                <a:ext cx="1397000" cy="1038225"/>
              </a:xfrm>
              <a:custGeom>
                <a:avLst/>
                <a:gdLst>
                  <a:gd name="T0" fmla="*/ 83 w 489"/>
                  <a:gd name="T1" fmla="*/ 363 h 363"/>
                  <a:gd name="T2" fmla="*/ 0 w 489"/>
                  <a:gd name="T3" fmla="*/ 280 h 363"/>
                  <a:gd name="T4" fmla="*/ 0 w 489"/>
                  <a:gd name="T5" fmla="*/ 280 h 363"/>
                  <a:gd name="T6" fmla="*/ 0 w 489"/>
                  <a:gd name="T7" fmla="*/ 83 h 363"/>
                  <a:gd name="T8" fmla="*/ 83 w 489"/>
                  <a:gd name="T9" fmla="*/ 0 h 363"/>
                  <a:gd name="T10" fmla="*/ 83 w 489"/>
                  <a:gd name="T11" fmla="*/ 0 h 363"/>
                  <a:gd name="T12" fmla="*/ 406 w 489"/>
                  <a:gd name="T13" fmla="*/ 0 h 363"/>
                  <a:gd name="T14" fmla="*/ 489 w 489"/>
                  <a:gd name="T15" fmla="*/ 83 h 363"/>
                  <a:gd name="T16" fmla="*/ 489 w 489"/>
                  <a:gd name="T17" fmla="*/ 83 h 363"/>
                  <a:gd name="T18" fmla="*/ 489 w 489"/>
                  <a:gd name="T19" fmla="*/ 280 h 363"/>
                  <a:gd name="T20" fmla="*/ 406 w 489"/>
                  <a:gd name="T21" fmla="*/ 363 h 363"/>
                  <a:gd name="T22" fmla="*/ 406 w 489"/>
                  <a:gd name="T23" fmla="*/ 363 h 363"/>
                  <a:gd name="T24" fmla="*/ 83 w 489"/>
                  <a:gd name="T25" fmla="*/ 363 h 363"/>
                  <a:gd name="T26" fmla="*/ 43 w 489"/>
                  <a:gd name="T27" fmla="*/ 83 h 363"/>
                  <a:gd name="T28" fmla="*/ 43 w 489"/>
                  <a:gd name="T29" fmla="*/ 280 h 363"/>
                  <a:gd name="T30" fmla="*/ 83 w 489"/>
                  <a:gd name="T31" fmla="*/ 320 h 363"/>
                  <a:gd name="T32" fmla="*/ 83 w 489"/>
                  <a:gd name="T33" fmla="*/ 320 h 363"/>
                  <a:gd name="T34" fmla="*/ 406 w 489"/>
                  <a:gd name="T35" fmla="*/ 320 h 363"/>
                  <a:gd name="T36" fmla="*/ 446 w 489"/>
                  <a:gd name="T37" fmla="*/ 280 h 363"/>
                  <a:gd name="T38" fmla="*/ 446 w 489"/>
                  <a:gd name="T39" fmla="*/ 280 h 363"/>
                  <a:gd name="T40" fmla="*/ 446 w 489"/>
                  <a:gd name="T41" fmla="*/ 83 h 363"/>
                  <a:gd name="T42" fmla="*/ 406 w 489"/>
                  <a:gd name="T43" fmla="*/ 43 h 363"/>
                  <a:gd name="T44" fmla="*/ 406 w 489"/>
                  <a:gd name="T45" fmla="*/ 43 h 363"/>
                  <a:gd name="T46" fmla="*/ 83 w 489"/>
                  <a:gd name="T47" fmla="*/ 43 h 363"/>
                  <a:gd name="T48" fmla="*/ 43 w 489"/>
                  <a:gd name="T49" fmla="*/ 83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9" h="363">
                    <a:moveTo>
                      <a:pt x="83" y="363"/>
                    </a:moveTo>
                    <a:cubicBezTo>
                      <a:pt x="37" y="363"/>
                      <a:pt x="0" y="326"/>
                      <a:pt x="0" y="280"/>
                    </a:cubicBezTo>
                    <a:cubicBezTo>
                      <a:pt x="0" y="280"/>
                      <a:pt x="0" y="280"/>
                      <a:pt x="0" y="280"/>
                    </a:cubicBezTo>
                    <a:cubicBezTo>
                      <a:pt x="0" y="83"/>
                      <a:pt x="0" y="83"/>
                      <a:pt x="0" y="83"/>
                    </a:cubicBezTo>
                    <a:cubicBezTo>
                      <a:pt x="0" y="38"/>
                      <a:pt x="37" y="0"/>
                      <a:pt x="83" y="0"/>
                    </a:cubicBezTo>
                    <a:cubicBezTo>
                      <a:pt x="83" y="0"/>
                      <a:pt x="83" y="0"/>
                      <a:pt x="83" y="0"/>
                    </a:cubicBezTo>
                    <a:cubicBezTo>
                      <a:pt x="406" y="0"/>
                      <a:pt x="406" y="0"/>
                      <a:pt x="406" y="0"/>
                    </a:cubicBezTo>
                    <a:cubicBezTo>
                      <a:pt x="451" y="0"/>
                      <a:pt x="489" y="38"/>
                      <a:pt x="489" y="83"/>
                    </a:cubicBezTo>
                    <a:cubicBezTo>
                      <a:pt x="489" y="83"/>
                      <a:pt x="489" y="83"/>
                      <a:pt x="489" y="83"/>
                    </a:cubicBezTo>
                    <a:cubicBezTo>
                      <a:pt x="489" y="280"/>
                      <a:pt x="489" y="280"/>
                      <a:pt x="489" y="280"/>
                    </a:cubicBezTo>
                    <a:cubicBezTo>
                      <a:pt x="489" y="326"/>
                      <a:pt x="451" y="363"/>
                      <a:pt x="406" y="363"/>
                    </a:cubicBezTo>
                    <a:cubicBezTo>
                      <a:pt x="406" y="363"/>
                      <a:pt x="406" y="363"/>
                      <a:pt x="406" y="363"/>
                    </a:cubicBezTo>
                    <a:cubicBezTo>
                      <a:pt x="83" y="363"/>
                      <a:pt x="83" y="363"/>
                      <a:pt x="83" y="363"/>
                    </a:cubicBezTo>
                    <a:close/>
                    <a:moveTo>
                      <a:pt x="43" y="83"/>
                    </a:moveTo>
                    <a:cubicBezTo>
                      <a:pt x="43" y="280"/>
                      <a:pt x="43" y="280"/>
                      <a:pt x="43" y="280"/>
                    </a:cubicBezTo>
                    <a:cubicBezTo>
                      <a:pt x="43" y="302"/>
                      <a:pt x="61" y="320"/>
                      <a:pt x="83" y="320"/>
                    </a:cubicBezTo>
                    <a:cubicBezTo>
                      <a:pt x="83" y="320"/>
                      <a:pt x="83" y="320"/>
                      <a:pt x="83" y="320"/>
                    </a:cubicBezTo>
                    <a:cubicBezTo>
                      <a:pt x="406" y="320"/>
                      <a:pt x="406" y="320"/>
                      <a:pt x="406" y="320"/>
                    </a:cubicBezTo>
                    <a:cubicBezTo>
                      <a:pt x="428" y="320"/>
                      <a:pt x="446" y="302"/>
                      <a:pt x="446" y="280"/>
                    </a:cubicBezTo>
                    <a:cubicBezTo>
                      <a:pt x="446" y="280"/>
                      <a:pt x="446" y="280"/>
                      <a:pt x="446" y="280"/>
                    </a:cubicBezTo>
                    <a:cubicBezTo>
                      <a:pt x="446" y="83"/>
                      <a:pt x="446" y="83"/>
                      <a:pt x="446" y="83"/>
                    </a:cubicBezTo>
                    <a:cubicBezTo>
                      <a:pt x="446" y="61"/>
                      <a:pt x="428" y="43"/>
                      <a:pt x="406" y="43"/>
                    </a:cubicBezTo>
                    <a:cubicBezTo>
                      <a:pt x="406" y="43"/>
                      <a:pt x="406" y="43"/>
                      <a:pt x="406" y="43"/>
                    </a:cubicBezTo>
                    <a:cubicBezTo>
                      <a:pt x="83" y="43"/>
                      <a:pt x="83" y="43"/>
                      <a:pt x="83" y="43"/>
                    </a:cubicBezTo>
                    <a:cubicBezTo>
                      <a:pt x="61" y="43"/>
                      <a:pt x="43" y="61"/>
                      <a:pt x="43" y="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Agency FB"/>
                  <a:ea typeface="微软雅黑"/>
                  <a:cs typeface="+mn-ea"/>
                  <a:sym typeface="+mn-lt"/>
                </a:endParaRPr>
              </a:p>
            </p:txBody>
          </p:sp>
          <p:sp>
            <p:nvSpPr>
              <p:cNvPr id="153" name="Freeform 39"/>
              <p:cNvSpPr>
                <a:spLocks/>
              </p:cNvSpPr>
              <p:nvPr/>
            </p:nvSpPr>
            <p:spPr bwMode="auto">
              <a:xfrm>
                <a:off x="10655300" y="1741488"/>
                <a:ext cx="639763" cy="446088"/>
              </a:xfrm>
              <a:custGeom>
                <a:avLst/>
                <a:gdLst>
                  <a:gd name="T0" fmla="*/ 219 w 224"/>
                  <a:gd name="T1" fmla="*/ 119 h 156"/>
                  <a:gd name="T2" fmla="*/ 130 w 224"/>
                  <a:gd name="T3" fmla="*/ 15 h 156"/>
                  <a:gd name="T4" fmla="*/ 112 w 224"/>
                  <a:gd name="T5" fmla="*/ 0 h 156"/>
                  <a:gd name="T6" fmla="*/ 95 w 224"/>
                  <a:gd name="T7" fmla="*/ 15 h 156"/>
                  <a:gd name="T8" fmla="*/ 6 w 224"/>
                  <a:gd name="T9" fmla="*/ 119 h 156"/>
                  <a:gd name="T10" fmla="*/ 8 w 224"/>
                  <a:gd name="T11" fmla="*/ 140 h 156"/>
                  <a:gd name="T12" fmla="*/ 30 w 224"/>
                  <a:gd name="T13" fmla="*/ 138 h 156"/>
                  <a:gd name="T14" fmla="*/ 96 w 224"/>
                  <a:gd name="T15" fmla="*/ 64 h 156"/>
                  <a:gd name="T16" fmla="*/ 96 w 224"/>
                  <a:gd name="T17" fmla="*/ 140 h 156"/>
                  <a:gd name="T18" fmla="*/ 112 w 224"/>
                  <a:gd name="T19" fmla="*/ 156 h 156"/>
                  <a:gd name="T20" fmla="*/ 129 w 224"/>
                  <a:gd name="T21" fmla="*/ 140 h 156"/>
                  <a:gd name="T22" fmla="*/ 129 w 224"/>
                  <a:gd name="T23" fmla="*/ 64 h 156"/>
                  <a:gd name="T24" fmla="*/ 195 w 224"/>
                  <a:gd name="T25" fmla="*/ 138 h 156"/>
                  <a:gd name="T26" fmla="*/ 216 w 224"/>
                  <a:gd name="T27" fmla="*/ 140 h 156"/>
                  <a:gd name="T28" fmla="*/ 219 w 224"/>
                  <a:gd name="T29" fmla="*/ 11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24" h="156">
                    <a:moveTo>
                      <a:pt x="219" y="119"/>
                    </a:moveTo>
                    <a:cubicBezTo>
                      <a:pt x="130" y="15"/>
                      <a:pt x="130" y="15"/>
                      <a:pt x="130" y="15"/>
                    </a:cubicBezTo>
                    <a:cubicBezTo>
                      <a:pt x="130" y="15"/>
                      <a:pt x="118" y="0"/>
                      <a:pt x="112" y="0"/>
                    </a:cubicBezTo>
                    <a:cubicBezTo>
                      <a:pt x="107" y="0"/>
                      <a:pt x="95" y="15"/>
                      <a:pt x="95" y="15"/>
                    </a:cubicBezTo>
                    <a:cubicBezTo>
                      <a:pt x="6" y="119"/>
                      <a:pt x="6" y="119"/>
                      <a:pt x="6" y="119"/>
                    </a:cubicBezTo>
                    <a:cubicBezTo>
                      <a:pt x="0" y="126"/>
                      <a:pt x="2" y="135"/>
                      <a:pt x="8" y="140"/>
                    </a:cubicBezTo>
                    <a:cubicBezTo>
                      <a:pt x="15" y="146"/>
                      <a:pt x="25" y="144"/>
                      <a:pt x="30" y="138"/>
                    </a:cubicBezTo>
                    <a:cubicBezTo>
                      <a:pt x="96" y="64"/>
                      <a:pt x="96" y="64"/>
                      <a:pt x="96" y="64"/>
                    </a:cubicBezTo>
                    <a:cubicBezTo>
                      <a:pt x="96" y="140"/>
                      <a:pt x="96" y="140"/>
                      <a:pt x="96" y="140"/>
                    </a:cubicBezTo>
                    <a:cubicBezTo>
                      <a:pt x="96" y="149"/>
                      <a:pt x="103" y="156"/>
                      <a:pt x="112" y="156"/>
                    </a:cubicBezTo>
                    <a:cubicBezTo>
                      <a:pt x="121" y="156"/>
                      <a:pt x="129" y="149"/>
                      <a:pt x="129" y="140"/>
                    </a:cubicBezTo>
                    <a:cubicBezTo>
                      <a:pt x="129" y="64"/>
                      <a:pt x="129" y="64"/>
                      <a:pt x="129" y="64"/>
                    </a:cubicBezTo>
                    <a:cubicBezTo>
                      <a:pt x="195" y="138"/>
                      <a:pt x="195" y="138"/>
                      <a:pt x="195" y="138"/>
                    </a:cubicBezTo>
                    <a:cubicBezTo>
                      <a:pt x="200" y="144"/>
                      <a:pt x="210" y="146"/>
                      <a:pt x="216" y="140"/>
                    </a:cubicBezTo>
                    <a:cubicBezTo>
                      <a:pt x="223" y="135"/>
                      <a:pt x="224" y="126"/>
                      <a:pt x="219" y="11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Agency FB"/>
                  <a:ea typeface="微软雅黑"/>
                  <a:cs typeface="+mn-ea"/>
                  <a:sym typeface="+mn-lt"/>
                </a:endParaRPr>
              </a:p>
            </p:txBody>
          </p:sp>
          <p:sp>
            <p:nvSpPr>
              <p:cNvPr id="154" name="Freeform 40"/>
              <p:cNvSpPr>
                <a:spLocks/>
              </p:cNvSpPr>
              <p:nvPr/>
            </p:nvSpPr>
            <p:spPr bwMode="auto">
              <a:xfrm>
                <a:off x="10493375" y="952501"/>
                <a:ext cx="968375" cy="503238"/>
              </a:xfrm>
              <a:custGeom>
                <a:avLst/>
                <a:gdLst>
                  <a:gd name="T0" fmla="*/ 3 w 339"/>
                  <a:gd name="T1" fmla="*/ 169 h 176"/>
                  <a:gd name="T2" fmla="*/ 4 w 339"/>
                  <a:gd name="T3" fmla="*/ 155 h 176"/>
                  <a:gd name="T4" fmla="*/ 4 w 339"/>
                  <a:gd name="T5" fmla="*/ 155 h 176"/>
                  <a:gd name="T6" fmla="*/ 57 w 339"/>
                  <a:gd name="T7" fmla="*/ 102 h 176"/>
                  <a:gd name="T8" fmla="*/ 66 w 339"/>
                  <a:gd name="T9" fmla="*/ 99 h 176"/>
                  <a:gd name="T10" fmla="*/ 66 w 339"/>
                  <a:gd name="T11" fmla="*/ 99 h 176"/>
                  <a:gd name="T12" fmla="*/ 72 w 339"/>
                  <a:gd name="T13" fmla="*/ 105 h 176"/>
                  <a:gd name="T14" fmla="*/ 72 w 339"/>
                  <a:gd name="T15" fmla="*/ 105 h 176"/>
                  <a:gd name="T16" fmla="*/ 83 w 339"/>
                  <a:gd name="T17" fmla="*/ 144 h 176"/>
                  <a:gd name="T18" fmla="*/ 166 w 339"/>
                  <a:gd name="T19" fmla="*/ 12 h 176"/>
                  <a:gd name="T20" fmla="*/ 176 w 339"/>
                  <a:gd name="T21" fmla="*/ 7 h 176"/>
                  <a:gd name="T22" fmla="*/ 176 w 339"/>
                  <a:gd name="T23" fmla="*/ 7 h 176"/>
                  <a:gd name="T24" fmla="*/ 182 w 339"/>
                  <a:gd name="T25" fmla="*/ 16 h 176"/>
                  <a:gd name="T26" fmla="*/ 182 w 339"/>
                  <a:gd name="T27" fmla="*/ 16 h 176"/>
                  <a:gd name="T28" fmla="*/ 181 w 339"/>
                  <a:gd name="T29" fmla="*/ 99 h 176"/>
                  <a:gd name="T30" fmla="*/ 221 w 339"/>
                  <a:gd name="T31" fmla="*/ 59 h 176"/>
                  <a:gd name="T32" fmla="*/ 228 w 339"/>
                  <a:gd name="T33" fmla="*/ 57 h 176"/>
                  <a:gd name="T34" fmla="*/ 228 w 339"/>
                  <a:gd name="T35" fmla="*/ 57 h 176"/>
                  <a:gd name="T36" fmla="*/ 234 w 339"/>
                  <a:gd name="T37" fmla="*/ 61 h 176"/>
                  <a:gd name="T38" fmla="*/ 234 w 339"/>
                  <a:gd name="T39" fmla="*/ 61 h 176"/>
                  <a:gd name="T40" fmla="*/ 246 w 339"/>
                  <a:gd name="T41" fmla="*/ 84 h 176"/>
                  <a:gd name="T42" fmla="*/ 322 w 339"/>
                  <a:gd name="T43" fmla="*/ 5 h 176"/>
                  <a:gd name="T44" fmla="*/ 335 w 339"/>
                  <a:gd name="T45" fmla="*/ 4 h 176"/>
                  <a:gd name="T46" fmla="*/ 335 w 339"/>
                  <a:gd name="T47" fmla="*/ 4 h 176"/>
                  <a:gd name="T48" fmla="*/ 335 w 339"/>
                  <a:gd name="T49" fmla="*/ 18 h 176"/>
                  <a:gd name="T50" fmla="*/ 335 w 339"/>
                  <a:gd name="T51" fmla="*/ 18 h 176"/>
                  <a:gd name="T52" fmla="*/ 251 w 339"/>
                  <a:gd name="T53" fmla="*/ 106 h 176"/>
                  <a:gd name="T54" fmla="*/ 243 w 339"/>
                  <a:gd name="T55" fmla="*/ 110 h 176"/>
                  <a:gd name="T56" fmla="*/ 243 w 339"/>
                  <a:gd name="T57" fmla="*/ 110 h 176"/>
                  <a:gd name="T58" fmla="*/ 236 w 339"/>
                  <a:gd name="T59" fmla="*/ 106 h 176"/>
                  <a:gd name="T60" fmla="*/ 236 w 339"/>
                  <a:gd name="T61" fmla="*/ 106 h 176"/>
                  <a:gd name="T62" fmla="*/ 224 w 339"/>
                  <a:gd name="T63" fmla="*/ 81 h 176"/>
                  <a:gd name="T64" fmla="*/ 177 w 339"/>
                  <a:gd name="T65" fmla="*/ 126 h 176"/>
                  <a:gd name="T66" fmla="*/ 168 w 339"/>
                  <a:gd name="T67" fmla="*/ 127 h 176"/>
                  <a:gd name="T68" fmla="*/ 168 w 339"/>
                  <a:gd name="T69" fmla="*/ 127 h 176"/>
                  <a:gd name="T70" fmla="*/ 163 w 339"/>
                  <a:gd name="T71" fmla="*/ 119 h 176"/>
                  <a:gd name="T72" fmla="*/ 163 w 339"/>
                  <a:gd name="T73" fmla="*/ 119 h 176"/>
                  <a:gd name="T74" fmla="*/ 164 w 339"/>
                  <a:gd name="T75" fmla="*/ 49 h 176"/>
                  <a:gd name="T76" fmla="*/ 88 w 339"/>
                  <a:gd name="T77" fmla="*/ 171 h 176"/>
                  <a:gd name="T78" fmla="*/ 79 w 339"/>
                  <a:gd name="T79" fmla="*/ 176 h 176"/>
                  <a:gd name="T80" fmla="*/ 79 w 339"/>
                  <a:gd name="T81" fmla="*/ 176 h 176"/>
                  <a:gd name="T82" fmla="*/ 71 w 339"/>
                  <a:gd name="T83" fmla="*/ 170 h 176"/>
                  <a:gd name="T84" fmla="*/ 71 w 339"/>
                  <a:gd name="T85" fmla="*/ 170 h 176"/>
                  <a:gd name="T86" fmla="*/ 59 w 339"/>
                  <a:gd name="T87" fmla="*/ 126 h 176"/>
                  <a:gd name="T88" fmla="*/ 16 w 339"/>
                  <a:gd name="T89" fmla="*/ 170 h 176"/>
                  <a:gd name="T90" fmla="*/ 16 w 339"/>
                  <a:gd name="T91" fmla="*/ 170 h 176"/>
                  <a:gd name="T92" fmla="*/ 7 w 339"/>
                  <a:gd name="T93" fmla="*/ 172 h 176"/>
                  <a:gd name="T94" fmla="*/ 7 w 339"/>
                  <a:gd name="T95" fmla="*/ 172 h 176"/>
                  <a:gd name="T96" fmla="*/ 3 w 339"/>
                  <a:gd name="T97" fmla="*/ 169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39" h="176">
                    <a:moveTo>
                      <a:pt x="3" y="169"/>
                    </a:moveTo>
                    <a:cubicBezTo>
                      <a:pt x="0" y="166"/>
                      <a:pt x="0" y="159"/>
                      <a:pt x="4" y="155"/>
                    </a:cubicBezTo>
                    <a:cubicBezTo>
                      <a:pt x="4" y="155"/>
                      <a:pt x="4" y="155"/>
                      <a:pt x="4" y="155"/>
                    </a:cubicBezTo>
                    <a:cubicBezTo>
                      <a:pt x="57" y="102"/>
                      <a:pt x="57" y="102"/>
                      <a:pt x="57" y="102"/>
                    </a:cubicBezTo>
                    <a:cubicBezTo>
                      <a:pt x="60" y="99"/>
                      <a:pt x="63" y="98"/>
                      <a:pt x="66" y="99"/>
                    </a:cubicBezTo>
                    <a:cubicBezTo>
                      <a:pt x="66" y="99"/>
                      <a:pt x="66" y="99"/>
                      <a:pt x="66" y="99"/>
                    </a:cubicBezTo>
                    <a:cubicBezTo>
                      <a:pt x="69" y="100"/>
                      <a:pt x="71" y="102"/>
                      <a:pt x="72" y="105"/>
                    </a:cubicBezTo>
                    <a:cubicBezTo>
                      <a:pt x="72" y="105"/>
                      <a:pt x="72" y="105"/>
                      <a:pt x="72" y="105"/>
                    </a:cubicBezTo>
                    <a:cubicBezTo>
                      <a:pt x="83" y="144"/>
                      <a:pt x="83" y="144"/>
                      <a:pt x="83" y="144"/>
                    </a:cubicBezTo>
                    <a:cubicBezTo>
                      <a:pt x="166" y="12"/>
                      <a:pt x="166" y="12"/>
                      <a:pt x="166" y="12"/>
                    </a:cubicBezTo>
                    <a:cubicBezTo>
                      <a:pt x="168" y="8"/>
                      <a:pt x="172" y="6"/>
                      <a:pt x="176" y="7"/>
                    </a:cubicBezTo>
                    <a:cubicBezTo>
                      <a:pt x="176" y="7"/>
                      <a:pt x="176" y="7"/>
                      <a:pt x="176" y="7"/>
                    </a:cubicBezTo>
                    <a:cubicBezTo>
                      <a:pt x="180" y="8"/>
                      <a:pt x="182" y="12"/>
                      <a:pt x="182" y="16"/>
                    </a:cubicBezTo>
                    <a:cubicBezTo>
                      <a:pt x="182" y="16"/>
                      <a:pt x="182" y="16"/>
                      <a:pt x="182" y="16"/>
                    </a:cubicBezTo>
                    <a:cubicBezTo>
                      <a:pt x="181" y="99"/>
                      <a:pt x="181" y="99"/>
                      <a:pt x="181" y="99"/>
                    </a:cubicBezTo>
                    <a:cubicBezTo>
                      <a:pt x="221" y="59"/>
                      <a:pt x="221" y="59"/>
                      <a:pt x="221" y="59"/>
                    </a:cubicBezTo>
                    <a:cubicBezTo>
                      <a:pt x="223" y="57"/>
                      <a:pt x="226" y="57"/>
                      <a:pt x="228" y="57"/>
                    </a:cubicBezTo>
                    <a:cubicBezTo>
                      <a:pt x="228" y="57"/>
                      <a:pt x="228" y="57"/>
                      <a:pt x="228" y="57"/>
                    </a:cubicBezTo>
                    <a:cubicBezTo>
                      <a:pt x="231" y="58"/>
                      <a:pt x="233" y="59"/>
                      <a:pt x="234" y="61"/>
                    </a:cubicBezTo>
                    <a:cubicBezTo>
                      <a:pt x="234" y="61"/>
                      <a:pt x="234" y="61"/>
                      <a:pt x="234" y="61"/>
                    </a:cubicBezTo>
                    <a:cubicBezTo>
                      <a:pt x="246" y="84"/>
                      <a:pt x="246" y="84"/>
                      <a:pt x="246" y="84"/>
                    </a:cubicBezTo>
                    <a:cubicBezTo>
                      <a:pt x="322" y="5"/>
                      <a:pt x="322" y="5"/>
                      <a:pt x="322" y="5"/>
                    </a:cubicBezTo>
                    <a:cubicBezTo>
                      <a:pt x="326" y="1"/>
                      <a:pt x="331" y="0"/>
                      <a:pt x="335" y="4"/>
                    </a:cubicBezTo>
                    <a:cubicBezTo>
                      <a:pt x="335" y="4"/>
                      <a:pt x="335" y="4"/>
                      <a:pt x="335" y="4"/>
                    </a:cubicBezTo>
                    <a:cubicBezTo>
                      <a:pt x="339" y="8"/>
                      <a:pt x="339" y="14"/>
                      <a:pt x="335" y="18"/>
                    </a:cubicBezTo>
                    <a:cubicBezTo>
                      <a:pt x="335" y="18"/>
                      <a:pt x="335" y="18"/>
                      <a:pt x="335" y="18"/>
                    </a:cubicBezTo>
                    <a:cubicBezTo>
                      <a:pt x="251" y="106"/>
                      <a:pt x="251" y="106"/>
                      <a:pt x="251" y="106"/>
                    </a:cubicBezTo>
                    <a:cubicBezTo>
                      <a:pt x="249" y="109"/>
                      <a:pt x="246" y="110"/>
                      <a:pt x="243" y="110"/>
                    </a:cubicBezTo>
                    <a:cubicBezTo>
                      <a:pt x="243" y="110"/>
                      <a:pt x="243" y="110"/>
                      <a:pt x="243" y="110"/>
                    </a:cubicBezTo>
                    <a:cubicBezTo>
                      <a:pt x="240" y="110"/>
                      <a:pt x="238" y="108"/>
                      <a:pt x="236" y="106"/>
                    </a:cubicBezTo>
                    <a:cubicBezTo>
                      <a:pt x="236" y="106"/>
                      <a:pt x="236" y="106"/>
                      <a:pt x="236" y="106"/>
                    </a:cubicBezTo>
                    <a:cubicBezTo>
                      <a:pt x="224" y="81"/>
                      <a:pt x="224" y="81"/>
                      <a:pt x="224" y="81"/>
                    </a:cubicBezTo>
                    <a:cubicBezTo>
                      <a:pt x="177" y="126"/>
                      <a:pt x="177" y="126"/>
                      <a:pt x="177" y="126"/>
                    </a:cubicBezTo>
                    <a:cubicBezTo>
                      <a:pt x="174" y="128"/>
                      <a:pt x="171" y="129"/>
                      <a:pt x="168" y="127"/>
                    </a:cubicBezTo>
                    <a:cubicBezTo>
                      <a:pt x="168" y="127"/>
                      <a:pt x="168" y="127"/>
                      <a:pt x="168" y="127"/>
                    </a:cubicBezTo>
                    <a:cubicBezTo>
                      <a:pt x="165" y="126"/>
                      <a:pt x="163" y="123"/>
                      <a:pt x="163" y="119"/>
                    </a:cubicBezTo>
                    <a:cubicBezTo>
                      <a:pt x="163" y="119"/>
                      <a:pt x="163" y="119"/>
                      <a:pt x="163" y="119"/>
                    </a:cubicBezTo>
                    <a:cubicBezTo>
                      <a:pt x="164" y="49"/>
                      <a:pt x="164" y="49"/>
                      <a:pt x="164" y="49"/>
                    </a:cubicBezTo>
                    <a:cubicBezTo>
                      <a:pt x="88" y="171"/>
                      <a:pt x="88" y="171"/>
                      <a:pt x="88" y="171"/>
                    </a:cubicBezTo>
                    <a:cubicBezTo>
                      <a:pt x="86" y="174"/>
                      <a:pt x="82" y="176"/>
                      <a:pt x="79" y="176"/>
                    </a:cubicBezTo>
                    <a:cubicBezTo>
                      <a:pt x="79" y="176"/>
                      <a:pt x="79" y="176"/>
                      <a:pt x="79" y="176"/>
                    </a:cubicBezTo>
                    <a:cubicBezTo>
                      <a:pt x="75" y="176"/>
                      <a:pt x="72" y="173"/>
                      <a:pt x="71" y="170"/>
                    </a:cubicBezTo>
                    <a:cubicBezTo>
                      <a:pt x="71" y="170"/>
                      <a:pt x="71" y="170"/>
                      <a:pt x="71" y="170"/>
                    </a:cubicBezTo>
                    <a:cubicBezTo>
                      <a:pt x="59" y="126"/>
                      <a:pt x="59" y="126"/>
                      <a:pt x="59" y="126"/>
                    </a:cubicBezTo>
                    <a:cubicBezTo>
                      <a:pt x="16" y="170"/>
                      <a:pt x="16" y="170"/>
                      <a:pt x="16" y="170"/>
                    </a:cubicBezTo>
                    <a:cubicBezTo>
                      <a:pt x="16" y="170"/>
                      <a:pt x="16" y="170"/>
                      <a:pt x="16" y="170"/>
                    </a:cubicBezTo>
                    <a:cubicBezTo>
                      <a:pt x="14" y="172"/>
                      <a:pt x="10" y="173"/>
                      <a:pt x="7" y="172"/>
                    </a:cubicBezTo>
                    <a:cubicBezTo>
                      <a:pt x="7" y="172"/>
                      <a:pt x="7" y="172"/>
                      <a:pt x="7" y="172"/>
                    </a:cubicBezTo>
                    <a:cubicBezTo>
                      <a:pt x="6" y="172"/>
                      <a:pt x="4" y="171"/>
                      <a:pt x="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Agency FB"/>
                  <a:ea typeface="微软雅黑"/>
                  <a:cs typeface="+mn-ea"/>
                  <a:sym typeface="+mn-lt"/>
                </a:endParaRPr>
              </a:p>
            </p:txBody>
          </p:sp>
        </p:grpSp>
      </p:grpSp>
      <p:grpSp>
        <p:nvGrpSpPr>
          <p:cNvPr id="155" name="组合 154"/>
          <p:cNvGrpSpPr/>
          <p:nvPr/>
        </p:nvGrpSpPr>
        <p:grpSpPr>
          <a:xfrm>
            <a:off x="4829633" y="2167744"/>
            <a:ext cx="772611" cy="772611"/>
            <a:chOff x="5043669" y="2167744"/>
            <a:chExt cx="772611" cy="772611"/>
          </a:xfrm>
        </p:grpSpPr>
        <p:sp>
          <p:nvSpPr>
            <p:cNvPr id="156" name="矩形 155"/>
            <p:cNvSpPr/>
            <p:nvPr/>
          </p:nvSpPr>
          <p:spPr>
            <a:xfrm>
              <a:off x="5043669" y="2167744"/>
              <a:ext cx="772611" cy="772611"/>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dirty="0">
                <a:ln>
                  <a:noFill/>
                </a:ln>
                <a:solidFill>
                  <a:prstClr val="black">
                    <a:lumMod val="75000"/>
                    <a:lumOff val="25000"/>
                  </a:prstClr>
                </a:solidFill>
                <a:effectLst/>
                <a:uLnTx/>
                <a:uFillTx/>
                <a:latin typeface="Agency FB"/>
                <a:ea typeface="微软雅黑"/>
                <a:cs typeface="+mn-cs"/>
              </a:endParaRPr>
            </a:p>
          </p:txBody>
        </p:sp>
        <p:sp>
          <p:nvSpPr>
            <p:cNvPr id="157" name="Freeform 145"/>
            <p:cNvSpPr>
              <a:spLocks noChangeAspect="1" noEditPoints="1"/>
            </p:cNvSpPr>
            <p:nvPr/>
          </p:nvSpPr>
          <p:spPr bwMode="auto">
            <a:xfrm>
              <a:off x="5257123" y="2311084"/>
              <a:ext cx="358574" cy="482255"/>
            </a:xfrm>
            <a:custGeom>
              <a:avLst/>
              <a:gdLst>
                <a:gd name="T0" fmla="*/ 114 w 146"/>
                <a:gd name="T1" fmla="*/ 118 h 196"/>
                <a:gd name="T2" fmla="*/ 115 w 146"/>
                <a:gd name="T3" fmla="*/ 117 h 196"/>
                <a:gd name="T4" fmla="*/ 122 w 146"/>
                <a:gd name="T5" fmla="*/ 94 h 196"/>
                <a:gd name="T6" fmla="*/ 125 w 146"/>
                <a:gd name="T7" fmla="*/ 84 h 196"/>
                <a:gd name="T8" fmla="*/ 133 w 146"/>
                <a:gd name="T9" fmla="*/ 65 h 196"/>
                <a:gd name="T10" fmla="*/ 120 w 146"/>
                <a:gd name="T11" fmla="*/ 42 h 196"/>
                <a:gd name="T12" fmla="*/ 118 w 146"/>
                <a:gd name="T13" fmla="*/ 40 h 196"/>
                <a:gd name="T14" fmla="*/ 110 w 146"/>
                <a:gd name="T15" fmla="*/ 21 h 196"/>
                <a:gd name="T16" fmla="*/ 92 w 146"/>
                <a:gd name="T17" fmla="*/ 13 h 196"/>
                <a:gd name="T18" fmla="*/ 70 w 146"/>
                <a:gd name="T19" fmla="*/ 0 h 196"/>
                <a:gd name="T20" fmla="*/ 47 w 146"/>
                <a:gd name="T21" fmla="*/ 13 h 196"/>
                <a:gd name="T22" fmla="*/ 19 w 146"/>
                <a:gd name="T23" fmla="*/ 19 h 196"/>
                <a:gd name="T24" fmla="*/ 12 w 146"/>
                <a:gd name="T25" fmla="*/ 46 h 196"/>
                <a:gd name="T26" fmla="*/ 12 w 146"/>
                <a:gd name="T27" fmla="*/ 47 h 196"/>
                <a:gd name="T28" fmla="*/ 0 w 146"/>
                <a:gd name="T29" fmla="*/ 69 h 196"/>
                <a:gd name="T30" fmla="*/ 10 w 146"/>
                <a:gd name="T31" fmla="*/ 89 h 196"/>
                <a:gd name="T32" fmla="*/ 11 w 146"/>
                <a:gd name="T33" fmla="*/ 94 h 196"/>
                <a:gd name="T34" fmla="*/ 19 w 146"/>
                <a:gd name="T35" fmla="*/ 117 h 196"/>
                <a:gd name="T36" fmla="*/ 25 w 146"/>
                <a:gd name="T37" fmla="*/ 121 h 196"/>
                <a:gd name="T38" fmla="*/ 6 w 146"/>
                <a:gd name="T39" fmla="*/ 167 h 196"/>
                <a:gd name="T40" fmla="*/ 32 w 146"/>
                <a:gd name="T41" fmla="*/ 162 h 196"/>
                <a:gd name="T42" fmla="*/ 44 w 146"/>
                <a:gd name="T43" fmla="*/ 182 h 196"/>
                <a:gd name="T44" fmla="*/ 62 w 146"/>
                <a:gd name="T45" fmla="*/ 136 h 196"/>
                <a:gd name="T46" fmla="*/ 68 w 146"/>
                <a:gd name="T47" fmla="*/ 137 h 196"/>
                <a:gd name="T48" fmla="*/ 78 w 146"/>
                <a:gd name="T49" fmla="*/ 135 h 196"/>
                <a:gd name="T50" fmla="*/ 111 w 146"/>
                <a:gd name="T51" fmla="*/ 196 h 196"/>
                <a:gd name="T52" fmla="*/ 122 w 146"/>
                <a:gd name="T53" fmla="*/ 172 h 196"/>
                <a:gd name="T54" fmla="*/ 146 w 146"/>
                <a:gd name="T55" fmla="*/ 177 h 196"/>
                <a:gd name="T56" fmla="*/ 114 w 146"/>
                <a:gd name="T57" fmla="*/ 118 h 196"/>
                <a:gd name="T58" fmla="*/ 67 w 146"/>
                <a:gd name="T59" fmla="*/ 118 h 196"/>
                <a:gd name="T60" fmla="*/ 18 w 146"/>
                <a:gd name="T61" fmla="*/ 70 h 196"/>
                <a:gd name="T62" fmla="*/ 67 w 146"/>
                <a:gd name="T63" fmla="*/ 21 h 196"/>
                <a:gd name="T64" fmla="*/ 116 w 146"/>
                <a:gd name="T65" fmla="*/ 70 h 196"/>
                <a:gd name="T66" fmla="*/ 67 w 146"/>
                <a:gd name="T67" fmla="*/ 118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46" h="196">
                  <a:moveTo>
                    <a:pt x="114" y="118"/>
                  </a:moveTo>
                  <a:cubicBezTo>
                    <a:pt x="114" y="117"/>
                    <a:pt x="115" y="117"/>
                    <a:pt x="115" y="117"/>
                  </a:cubicBezTo>
                  <a:cubicBezTo>
                    <a:pt x="121" y="111"/>
                    <a:pt x="123" y="102"/>
                    <a:pt x="122" y="94"/>
                  </a:cubicBezTo>
                  <a:cubicBezTo>
                    <a:pt x="123" y="91"/>
                    <a:pt x="125" y="88"/>
                    <a:pt x="125" y="84"/>
                  </a:cubicBezTo>
                  <a:cubicBezTo>
                    <a:pt x="130" y="79"/>
                    <a:pt x="133" y="73"/>
                    <a:pt x="133" y="65"/>
                  </a:cubicBezTo>
                  <a:cubicBezTo>
                    <a:pt x="133" y="55"/>
                    <a:pt x="128" y="47"/>
                    <a:pt x="120" y="42"/>
                  </a:cubicBezTo>
                  <a:cubicBezTo>
                    <a:pt x="119" y="41"/>
                    <a:pt x="119" y="40"/>
                    <a:pt x="118" y="40"/>
                  </a:cubicBezTo>
                  <a:cubicBezTo>
                    <a:pt x="118" y="33"/>
                    <a:pt x="115" y="26"/>
                    <a:pt x="110" y="21"/>
                  </a:cubicBezTo>
                  <a:cubicBezTo>
                    <a:pt x="105" y="16"/>
                    <a:pt x="99" y="13"/>
                    <a:pt x="92" y="13"/>
                  </a:cubicBezTo>
                  <a:cubicBezTo>
                    <a:pt x="88" y="5"/>
                    <a:pt x="79" y="0"/>
                    <a:pt x="70" y="0"/>
                  </a:cubicBezTo>
                  <a:cubicBezTo>
                    <a:pt x="60" y="0"/>
                    <a:pt x="51" y="5"/>
                    <a:pt x="47" y="13"/>
                  </a:cubicBezTo>
                  <a:cubicBezTo>
                    <a:pt x="37" y="10"/>
                    <a:pt x="26" y="12"/>
                    <a:pt x="19" y="19"/>
                  </a:cubicBezTo>
                  <a:cubicBezTo>
                    <a:pt x="12" y="26"/>
                    <a:pt x="10" y="37"/>
                    <a:pt x="12" y="46"/>
                  </a:cubicBezTo>
                  <a:cubicBezTo>
                    <a:pt x="12" y="46"/>
                    <a:pt x="12" y="47"/>
                    <a:pt x="12" y="47"/>
                  </a:cubicBezTo>
                  <a:cubicBezTo>
                    <a:pt x="5" y="52"/>
                    <a:pt x="0" y="60"/>
                    <a:pt x="0" y="69"/>
                  </a:cubicBezTo>
                  <a:cubicBezTo>
                    <a:pt x="0" y="77"/>
                    <a:pt x="4" y="84"/>
                    <a:pt x="10" y="89"/>
                  </a:cubicBezTo>
                  <a:cubicBezTo>
                    <a:pt x="10" y="91"/>
                    <a:pt x="11" y="92"/>
                    <a:pt x="11" y="94"/>
                  </a:cubicBezTo>
                  <a:cubicBezTo>
                    <a:pt x="10" y="102"/>
                    <a:pt x="13" y="111"/>
                    <a:pt x="19" y="117"/>
                  </a:cubicBezTo>
                  <a:cubicBezTo>
                    <a:pt x="21" y="119"/>
                    <a:pt x="23" y="120"/>
                    <a:pt x="25" y="121"/>
                  </a:cubicBezTo>
                  <a:cubicBezTo>
                    <a:pt x="6" y="167"/>
                    <a:pt x="6" y="167"/>
                    <a:pt x="6" y="167"/>
                  </a:cubicBezTo>
                  <a:cubicBezTo>
                    <a:pt x="32" y="162"/>
                    <a:pt x="32" y="162"/>
                    <a:pt x="32" y="162"/>
                  </a:cubicBezTo>
                  <a:cubicBezTo>
                    <a:pt x="44" y="182"/>
                    <a:pt x="44" y="182"/>
                    <a:pt x="44" y="182"/>
                  </a:cubicBezTo>
                  <a:cubicBezTo>
                    <a:pt x="62" y="136"/>
                    <a:pt x="62" y="136"/>
                    <a:pt x="62" y="136"/>
                  </a:cubicBezTo>
                  <a:cubicBezTo>
                    <a:pt x="64" y="136"/>
                    <a:pt x="66" y="137"/>
                    <a:pt x="68" y="137"/>
                  </a:cubicBezTo>
                  <a:cubicBezTo>
                    <a:pt x="72" y="137"/>
                    <a:pt x="75" y="136"/>
                    <a:pt x="78" y="135"/>
                  </a:cubicBezTo>
                  <a:cubicBezTo>
                    <a:pt x="111" y="196"/>
                    <a:pt x="111" y="196"/>
                    <a:pt x="111" y="196"/>
                  </a:cubicBezTo>
                  <a:cubicBezTo>
                    <a:pt x="122" y="172"/>
                    <a:pt x="122" y="172"/>
                    <a:pt x="122" y="172"/>
                  </a:cubicBezTo>
                  <a:cubicBezTo>
                    <a:pt x="146" y="177"/>
                    <a:pt x="146" y="177"/>
                    <a:pt x="146" y="177"/>
                  </a:cubicBezTo>
                  <a:lnTo>
                    <a:pt x="114" y="118"/>
                  </a:lnTo>
                  <a:close/>
                  <a:moveTo>
                    <a:pt x="67" y="118"/>
                  </a:moveTo>
                  <a:cubicBezTo>
                    <a:pt x="40" y="118"/>
                    <a:pt x="18" y="97"/>
                    <a:pt x="18" y="70"/>
                  </a:cubicBezTo>
                  <a:cubicBezTo>
                    <a:pt x="18" y="43"/>
                    <a:pt x="40" y="21"/>
                    <a:pt x="67" y="21"/>
                  </a:cubicBezTo>
                  <a:cubicBezTo>
                    <a:pt x="94" y="21"/>
                    <a:pt x="116" y="43"/>
                    <a:pt x="116" y="70"/>
                  </a:cubicBezTo>
                  <a:cubicBezTo>
                    <a:pt x="116" y="97"/>
                    <a:pt x="94" y="118"/>
                    <a:pt x="67" y="118"/>
                  </a:cubicBezTo>
                  <a:close/>
                </a:path>
              </a:pathLst>
            </a:custGeom>
            <a:solidFill>
              <a:sysClr val="window" lastClr="FFFFFF"/>
            </a:solidFill>
            <a:ln>
              <a:noFill/>
            </a:ln>
            <a:extLst/>
          </p:spPr>
          <p:txBody>
            <a:bodyPr vert="horz" wrap="square" lIns="91440" tIns="45720" rIns="91440" bIns="45720" numCol="1" anchor="t" anchorCtr="0" compatLnSpc="1">
              <a:prstTxWarp prst="textNoShape">
                <a:avLst/>
              </a:prstTxWarp>
            </a:bodyP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lumMod val="75000"/>
                    <a:lumOff val="25000"/>
                  </a:prstClr>
                </a:solidFill>
                <a:effectLst/>
                <a:uLnTx/>
                <a:uFillTx/>
                <a:latin typeface="Agency FB"/>
                <a:ea typeface="微软雅黑"/>
                <a:cs typeface="+mn-ea"/>
                <a:sym typeface="+mn-lt"/>
              </a:endParaRPr>
            </a:p>
          </p:txBody>
        </p:sp>
      </p:grpSp>
      <p:grpSp>
        <p:nvGrpSpPr>
          <p:cNvPr id="158" name="组合 157"/>
          <p:cNvGrpSpPr/>
          <p:nvPr/>
        </p:nvGrpSpPr>
        <p:grpSpPr>
          <a:xfrm>
            <a:off x="2451618" y="2190735"/>
            <a:ext cx="2062627" cy="1137875"/>
            <a:chOff x="2938788" y="2190735"/>
            <a:chExt cx="2062627" cy="1137875"/>
          </a:xfrm>
        </p:grpSpPr>
        <p:sp>
          <p:nvSpPr>
            <p:cNvPr id="159"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60" name="组合 159"/>
            <p:cNvGrpSpPr/>
            <p:nvPr/>
          </p:nvGrpSpPr>
          <p:grpSpPr>
            <a:xfrm>
              <a:off x="3098185" y="2190735"/>
              <a:ext cx="1760423" cy="307777"/>
              <a:chOff x="3339348" y="2987446"/>
              <a:chExt cx="981950" cy="307777"/>
            </a:xfrm>
          </p:grpSpPr>
          <p:sp>
            <p:nvSpPr>
              <p:cNvPr id="161"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62"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63" name="组合 162"/>
          <p:cNvGrpSpPr/>
          <p:nvPr/>
        </p:nvGrpSpPr>
        <p:grpSpPr>
          <a:xfrm>
            <a:off x="2451618" y="4190985"/>
            <a:ext cx="2062627" cy="1137875"/>
            <a:chOff x="2938788" y="2190735"/>
            <a:chExt cx="2062627" cy="1137875"/>
          </a:xfrm>
        </p:grpSpPr>
        <p:sp>
          <p:nvSpPr>
            <p:cNvPr id="164"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65" name="组合 164"/>
            <p:cNvGrpSpPr/>
            <p:nvPr/>
          </p:nvGrpSpPr>
          <p:grpSpPr>
            <a:xfrm>
              <a:off x="3098185" y="2190735"/>
              <a:ext cx="1760423" cy="307777"/>
              <a:chOff x="3339348" y="2987446"/>
              <a:chExt cx="981950" cy="307777"/>
            </a:xfrm>
          </p:grpSpPr>
          <p:sp>
            <p:nvSpPr>
              <p:cNvPr id="166"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67"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68" name="组合 167"/>
          <p:cNvGrpSpPr/>
          <p:nvPr/>
        </p:nvGrpSpPr>
        <p:grpSpPr>
          <a:xfrm>
            <a:off x="5606693" y="2190735"/>
            <a:ext cx="2062627" cy="1154033"/>
            <a:chOff x="2938788" y="2190735"/>
            <a:chExt cx="2062627" cy="1154033"/>
          </a:xfrm>
        </p:grpSpPr>
        <p:sp>
          <p:nvSpPr>
            <p:cNvPr id="169"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70" name="组合 169"/>
            <p:cNvGrpSpPr/>
            <p:nvPr/>
          </p:nvGrpSpPr>
          <p:grpSpPr>
            <a:xfrm>
              <a:off x="3098185" y="2190735"/>
              <a:ext cx="1760423" cy="307777"/>
              <a:chOff x="3339348" y="2987446"/>
              <a:chExt cx="981950" cy="307777"/>
            </a:xfrm>
          </p:grpSpPr>
          <p:sp>
            <p:nvSpPr>
              <p:cNvPr id="171"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72"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73" name="组合 172"/>
          <p:cNvGrpSpPr/>
          <p:nvPr/>
        </p:nvGrpSpPr>
        <p:grpSpPr>
          <a:xfrm>
            <a:off x="5606693" y="4190985"/>
            <a:ext cx="2062627" cy="1137875"/>
            <a:chOff x="2938788" y="2190735"/>
            <a:chExt cx="2062627" cy="1137875"/>
          </a:xfrm>
        </p:grpSpPr>
        <p:sp>
          <p:nvSpPr>
            <p:cNvPr id="174" name="矩形 13"/>
            <p:cNvSpPr>
              <a:spLocks noChangeArrowheads="1"/>
            </p:cNvSpPr>
            <p:nvPr/>
          </p:nvSpPr>
          <p:spPr bwMode="auto">
            <a:xfrm>
              <a:off x="2938788" y="2452216"/>
              <a:ext cx="2062627" cy="8763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75" name="组合 174"/>
            <p:cNvGrpSpPr/>
            <p:nvPr/>
          </p:nvGrpSpPr>
          <p:grpSpPr>
            <a:xfrm>
              <a:off x="3098185" y="2190735"/>
              <a:ext cx="1760423" cy="307777"/>
              <a:chOff x="3339348" y="2987446"/>
              <a:chExt cx="981950" cy="307777"/>
            </a:xfrm>
          </p:grpSpPr>
          <p:sp>
            <p:nvSpPr>
              <p:cNvPr id="176"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77"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78" name="组合 177"/>
          <p:cNvGrpSpPr/>
          <p:nvPr/>
        </p:nvGrpSpPr>
        <p:grpSpPr>
          <a:xfrm>
            <a:off x="8830277" y="2190735"/>
            <a:ext cx="2062627" cy="1154033"/>
            <a:chOff x="2938788" y="2190735"/>
            <a:chExt cx="2062627" cy="1154033"/>
          </a:xfrm>
        </p:grpSpPr>
        <p:sp>
          <p:nvSpPr>
            <p:cNvPr id="179"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80" name="组合 179"/>
            <p:cNvGrpSpPr/>
            <p:nvPr/>
          </p:nvGrpSpPr>
          <p:grpSpPr>
            <a:xfrm>
              <a:off x="3098185" y="2190735"/>
              <a:ext cx="1760423" cy="307777"/>
              <a:chOff x="3339348" y="2987446"/>
              <a:chExt cx="981950" cy="307777"/>
            </a:xfrm>
          </p:grpSpPr>
          <p:sp>
            <p:nvSpPr>
              <p:cNvPr id="181"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82"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83" name="组合 182"/>
          <p:cNvGrpSpPr/>
          <p:nvPr/>
        </p:nvGrpSpPr>
        <p:grpSpPr>
          <a:xfrm>
            <a:off x="8830277" y="4190985"/>
            <a:ext cx="2062627" cy="1154033"/>
            <a:chOff x="2938788" y="2190735"/>
            <a:chExt cx="2062627" cy="1154033"/>
          </a:xfrm>
        </p:grpSpPr>
        <p:sp>
          <p:nvSpPr>
            <p:cNvPr id="184" name="矩形 13"/>
            <p:cNvSpPr>
              <a:spLocks noChangeArrowheads="1"/>
            </p:cNvSpPr>
            <p:nvPr/>
          </p:nvSpPr>
          <p:spPr bwMode="auto">
            <a:xfrm>
              <a:off x="2938788" y="2452216"/>
              <a:ext cx="2062627"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684213" eaLnBrk="0" hangingPunct="0">
                <a:defRPr>
                  <a:solidFill>
                    <a:schemeClr val="tx1"/>
                  </a:solidFill>
                  <a:latin typeface="Calibri" panose="020F0502020204030204" pitchFamily="34" charset="0"/>
                  <a:ea typeface="宋体" panose="02010600030101010101" pitchFamily="2" charset="-122"/>
                </a:defRPr>
              </a:lvl1pPr>
              <a:lvl2pPr defTabSz="684213" eaLnBrk="0" hangingPunct="0">
                <a:defRPr>
                  <a:solidFill>
                    <a:schemeClr val="tx1"/>
                  </a:solidFill>
                  <a:latin typeface="Calibri" panose="020F0502020204030204" pitchFamily="34" charset="0"/>
                  <a:ea typeface="宋体" panose="02010600030101010101" pitchFamily="2" charset="-122"/>
                </a:defRPr>
              </a:lvl2pPr>
              <a:lvl3pPr defTabSz="684213" eaLnBrk="0" hangingPunct="0">
                <a:defRPr>
                  <a:solidFill>
                    <a:schemeClr val="tx1"/>
                  </a:solidFill>
                  <a:latin typeface="Calibri" panose="020F0502020204030204" pitchFamily="34" charset="0"/>
                  <a:ea typeface="宋体" panose="02010600030101010101" pitchFamily="2" charset="-122"/>
                </a:defRPr>
              </a:lvl3pPr>
              <a:lvl4pPr defTabSz="684213" eaLnBrk="0" hangingPunct="0">
                <a:defRPr>
                  <a:solidFill>
                    <a:schemeClr val="tx1"/>
                  </a:solidFill>
                  <a:latin typeface="Calibri" panose="020F0502020204030204" pitchFamily="34" charset="0"/>
                  <a:ea typeface="宋体" panose="02010600030101010101" pitchFamily="2" charset="-122"/>
                </a:defRPr>
              </a:lvl4pPr>
              <a:lvl5pPr defTabSz="684213" eaLnBrk="0" hangingPunct="0">
                <a:defRPr>
                  <a:solidFill>
                    <a:schemeClr val="tx1"/>
                  </a:solidFill>
                  <a:latin typeface="Calibri" panose="020F0502020204030204" pitchFamily="34" charset="0"/>
                  <a:ea typeface="宋体" panose="02010600030101010101" pitchFamily="2" charset="-122"/>
                </a:defRPr>
              </a:lvl5pPr>
              <a:lvl6pPr marL="22844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68421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marL="0" marR="0" lvl="0" indent="0" algn="ctr" defTabSz="684213" eaLnBrk="1" fontAlgn="auto" latinLnBrk="0" hangingPunct="1">
                <a:lnSpc>
                  <a:spcPct val="130000"/>
                </a:lnSpc>
                <a:spcBef>
                  <a:spcPts val="0"/>
                </a:spcBef>
                <a:spcAft>
                  <a:spcPts val="0"/>
                </a:spcAft>
                <a:buClrTx/>
                <a:buSzTx/>
                <a:buFontTx/>
                <a:buNone/>
                <a:tabLst/>
                <a:defRPr/>
              </a:pPr>
              <a:r>
                <a:rPr kumimoji="0" lang="en-US" altLang="zh-CN"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rPr>
                <a:t>This is an example text . Go ahead and replace it. Add your text here. This is an example text . Go ahead and replace it. Add your text here.</a:t>
              </a:r>
              <a:endParaRPr kumimoji="0" lang="zh-CN" altLang="en-US" sz="1000" b="0" i="0" u="none" strike="noStrike" kern="0" cap="none" spc="0" normalizeH="0" baseline="0" noProof="0" dirty="0">
                <a:ln>
                  <a:noFill/>
                </a:ln>
                <a:solidFill>
                  <a:prstClr val="black">
                    <a:lumMod val="75000"/>
                    <a:lumOff val="25000"/>
                  </a:prstClr>
                </a:solidFill>
                <a:effectLst/>
                <a:uLnTx/>
                <a:uFillTx/>
                <a:latin typeface="Agency FB"/>
                <a:ea typeface="微软雅黑"/>
                <a:cs typeface="+mn-ea"/>
                <a:sym typeface="+mn-lt"/>
              </a:endParaRPr>
            </a:p>
          </p:txBody>
        </p:sp>
        <p:grpSp>
          <p:nvGrpSpPr>
            <p:cNvPr id="185" name="组合 184"/>
            <p:cNvGrpSpPr/>
            <p:nvPr/>
          </p:nvGrpSpPr>
          <p:grpSpPr>
            <a:xfrm>
              <a:off x="3098185" y="2190735"/>
              <a:ext cx="1760423" cy="307777"/>
              <a:chOff x="3339348" y="2987446"/>
              <a:chExt cx="981950" cy="307777"/>
            </a:xfrm>
          </p:grpSpPr>
          <p:sp>
            <p:nvSpPr>
              <p:cNvPr id="186" name="文本框 83"/>
              <p:cNvSpPr txBox="1">
                <a:spLocks noChangeArrowheads="1"/>
              </p:cNvSpPr>
              <p:nvPr/>
            </p:nvSpPr>
            <p:spPr bwMode="auto">
              <a:xfrm>
                <a:off x="3339348" y="2987446"/>
                <a:ext cx="98195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512763" eaLnBrk="0" hangingPunct="0">
                  <a:defRPr>
                    <a:solidFill>
                      <a:schemeClr val="tx1"/>
                    </a:solidFill>
                    <a:latin typeface="Calibri" panose="020F0502020204030204" pitchFamily="34" charset="0"/>
                    <a:ea typeface="宋体" panose="02010600030101010101" pitchFamily="2" charset="-122"/>
                  </a:defRPr>
                </a:lvl1pPr>
                <a:lvl2pPr defTabSz="512763" eaLnBrk="0" hangingPunct="0">
                  <a:defRPr>
                    <a:solidFill>
                      <a:schemeClr val="tx1"/>
                    </a:solidFill>
                    <a:latin typeface="Calibri" panose="020F0502020204030204" pitchFamily="34" charset="0"/>
                    <a:ea typeface="宋体" panose="02010600030101010101" pitchFamily="2" charset="-122"/>
                  </a:defRPr>
                </a:lvl2pPr>
                <a:lvl3pPr defTabSz="512763" eaLnBrk="0" hangingPunct="0">
                  <a:defRPr>
                    <a:solidFill>
                      <a:schemeClr val="tx1"/>
                    </a:solidFill>
                    <a:latin typeface="Calibri" panose="020F0502020204030204" pitchFamily="34" charset="0"/>
                    <a:ea typeface="宋体" panose="02010600030101010101" pitchFamily="2" charset="-122"/>
                  </a:defRPr>
                </a:lvl3pPr>
                <a:lvl4pPr defTabSz="512763" eaLnBrk="0" hangingPunct="0">
                  <a:defRPr>
                    <a:solidFill>
                      <a:schemeClr val="tx1"/>
                    </a:solidFill>
                    <a:latin typeface="Calibri" panose="020F0502020204030204" pitchFamily="34" charset="0"/>
                    <a:ea typeface="宋体" panose="02010600030101010101" pitchFamily="2" charset="-122"/>
                  </a:defRPr>
                </a:lvl4pPr>
                <a:lvl5pPr defTabSz="512763" eaLnBrk="0" hangingPunct="0">
                  <a:defRPr>
                    <a:solidFill>
                      <a:schemeClr val="tx1"/>
                    </a:solidFill>
                    <a:latin typeface="Calibri" panose="020F0502020204030204" pitchFamily="34" charset="0"/>
                    <a:ea typeface="宋体" panose="02010600030101010101" pitchFamily="2" charset="-122"/>
                  </a:defRPr>
                </a:lvl5pPr>
                <a:lvl6pPr marL="22844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7416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1988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656013" indent="1588" defTabSz="512763"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1400" dirty="0">
                    <a:solidFill>
                      <a:prstClr val="black">
                        <a:lumMod val="75000"/>
                        <a:lumOff val="25000"/>
                      </a:prstClr>
                    </a:solidFill>
                    <a:latin typeface="Agency FB"/>
                  </a:rPr>
                  <a:t>点击输入标题</a:t>
                </a:r>
              </a:p>
            </p:txBody>
          </p:sp>
          <p:cxnSp>
            <p:nvCxnSpPr>
              <p:cNvPr id="187" name="直接连接符 120"/>
              <p:cNvCxnSpPr>
                <a:cxnSpLocks noChangeShapeType="1"/>
              </p:cNvCxnSpPr>
              <p:nvPr/>
            </p:nvCxnSpPr>
            <p:spPr bwMode="auto">
              <a:xfrm>
                <a:off x="3339348" y="3033115"/>
                <a:ext cx="0" cy="170144"/>
              </a:xfrm>
              <a:prstGeom prst="line">
                <a:avLst/>
              </a:prstGeom>
              <a:noFill/>
              <a:ln w="9525">
                <a:solidFill>
                  <a:sysClr val="windowText" lastClr="000000">
                    <a:lumMod val="65000"/>
                    <a:lumOff val="35000"/>
                  </a:sysClr>
                </a:solidFill>
                <a:round/>
                <a:headEnd/>
                <a:tailEnd/>
              </a:ln>
              <a:extLst>
                <a:ext uri="{909E8E84-426E-40DD-AFC4-6F175D3DCCD1}">
                  <a14:hiddenFill xmlns:a14="http://schemas.microsoft.com/office/drawing/2010/main">
                    <a:noFill/>
                  </a14:hiddenFill>
                </a:ext>
              </a:extLst>
            </p:spPr>
          </p:cxnSp>
        </p:grpSp>
      </p:grpSp>
      <p:grpSp>
        <p:nvGrpSpPr>
          <p:cNvPr id="188" name="组合 187"/>
          <p:cNvGrpSpPr/>
          <p:nvPr/>
        </p:nvGrpSpPr>
        <p:grpSpPr>
          <a:xfrm>
            <a:off x="3589421" y="385489"/>
            <a:ext cx="5013158" cy="919387"/>
            <a:chOff x="3589421" y="385489"/>
            <a:chExt cx="5013158" cy="919387"/>
          </a:xfrm>
        </p:grpSpPr>
        <p:sp>
          <p:nvSpPr>
            <p:cNvPr id="189"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90" name="直接连接符 189"/>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91" name="矩形 190"/>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316498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14:bounceEnd="44000">
                                          <p:cBhvr additive="base">
                                            <p:cTn id="7" dur="750" fill="hold"/>
                                            <p:tgtEl>
                                              <p:spTgt spid="188"/>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8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137"/>
                                            </p:tgtEl>
                                            <p:attrNameLst>
                                              <p:attrName>style.visibility</p:attrName>
                                            </p:attrNameLst>
                                          </p:cBhvr>
                                          <p:to>
                                            <p:strVal val="visible"/>
                                          </p:to>
                                        </p:set>
                                        <p:anim calcmode="lin" valueType="num">
                                          <p:cBhvr>
                                            <p:cTn id="12" dur="500" fill="hold"/>
                                            <p:tgtEl>
                                              <p:spTgt spid="137"/>
                                            </p:tgtEl>
                                            <p:attrNameLst>
                                              <p:attrName>ppt_w</p:attrName>
                                            </p:attrNameLst>
                                          </p:cBhvr>
                                          <p:tavLst>
                                            <p:tav tm="0">
                                              <p:val>
                                                <p:fltVal val="0"/>
                                              </p:val>
                                            </p:tav>
                                            <p:tav tm="100000">
                                              <p:val>
                                                <p:strVal val="#ppt_w"/>
                                              </p:val>
                                            </p:tav>
                                          </p:tavLst>
                                        </p:anim>
                                        <p:anim calcmode="lin" valueType="num">
                                          <p:cBhvr>
                                            <p:cTn id="13" dur="500" fill="hold"/>
                                            <p:tgtEl>
                                              <p:spTgt spid="137"/>
                                            </p:tgtEl>
                                            <p:attrNameLst>
                                              <p:attrName>ppt_h</p:attrName>
                                            </p:attrNameLst>
                                          </p:cBhvr>
                                          <p:tavLst>
                                            <p:tav tm="0">
                                              <p:val>
                                                <p:fltVal val="0"/>
                                              </p:val>
                                            </p:tav>
                                            <p:tav tm="100000">
                                              <p:val>
                                                <p:strVal val="#ppt_h"/>
                                              </p:val>
                                            </p:tav>
                                          </p:tavLst>
                                        </p:anim>
                                        <p:animEffect transition="in" filter="fade">
                                          <p:cBhvr>
                                            <p:cTn id="14" dur="500"/>
                                            <p:tgtEl>
                                              <p:spTgt spid="137"/>
                                            </p:tgtEl>
                                          </p:cBhvr>
                                        </p:animEffect>
                                      </p:childTnLst>
                                    </p:cTn>
                                  </p:par>
                                  <p:par>
                                    <p:cTn id="15" presetID="53" presetClass="entr" presetSubtype="16" fill="hold" nodeType="withEffect">
                                      <p:stCondLst>
                                        <p:cond delay="100"/>
                                      </p:stCondLst>
                                      <p:childTnLst>
                                        <p:set>
                                          <p:cBhvr>
                                            <p:cTn id="16" dur="1" fill="hold">
                                              <p:stCondLst>
                                                <p:cond delay="0"/>
                                              </p:stCondLst>
                                            </p:cTn>
                                            <p:tgtEl>
                                              <p:spTgt spid="146"/>
                                            </p:tgtEl>
                                            <p:attrNameLst>
                                              <p:attrName>style.visibility</p:attrName>
                                            </p:attrNameLst>
                                          </p:cBhvr>
                                          <p:to>
                                            <p:strVal val="visible"/>
                                          </p:to>
                                        </p:set>
                                        <p:anim calcmode="lin" valueType="num">
                                          <p:cBhvr>
                                            <p:cTn id="17" dur="500" fill="hold"/>
                                            <p:tgtEl>
                                              <p:spTgt spid="146"/>
                                            </p:tgtEl>
                                            <p:attrNameLst>
                                              <p:attrName>ppt_w</p:attrName>
                                            </p:attrNameLst>
                                          </p:cBhvr>
                                          <p:tavLst>
                                            <p:tav tm="0">
                                              <p:val>
                                                <p:fltVal val="0"/>
                                              </p:val>
                                            </p:tav>
                                            <p:tav tm="100000">
                                              <p:val>
                                                <p:strVal val="#ppt_w"/>
                                              </p:val>
                                            </p:tav>
                                          </p:tavLst>
                                        </p:anim>
                                        <p:anim calcmode="lin" valueType="num">
                                          <p:cBhvr>
                                            <p:cTn id="18" dur="500" fill="hold"/>
                                            <p:tgtEl>
                                              <p:spTgt spid="146"/>
                                            </p:tgtEl>
                                            <p:attrNameLst>
                                              <p:attrName>ppt_h</p:attrName>
                                            </p:attrNameLst>
                                          </p:cBhvr>
                                          <p:tavLst>
                                            <p:tav tm="0">
                                              <p:val>
                                                <p:fltVal val="0"/>
                                              </p:val>
                                            </p:tav>
                                            <p:tav tm="100000">
                                              <p:val>
                                                <p:strVal val="#ppt_h"/>
                                              </p:val>
                                            </p:tav>
                                          </p:tavLst>
                                        </p:anim>
                                        <p:animEffect transition="in" filter="fade">
                                          <p:cBhvr>
                                            <p:cTn id="19" dur="500"/>
                                            <p:tgtEl>
                                              <p:spTgt spid="146"/>
                                            </p:tgtEl>
                                          </p:cBhvr>
                                        </p:animEffect>
                                      </p:childTnLst>
                                    </p:cTn>
                                  </p:par>
                                  <p:par>
                                    <p:cTn id="20" presetID="53" presetClass="entr" presetSubtype="16" fill="hold" nodeType="withEffect">
                                      <p:stCondLst>
                                        <p:cond delay="200"/>
                                      </p:stCondLst>
                                      <p:childTnLst>
                                        <p:set>
                                          <p:cBhvr>
                                            <p:cTn id="21" dur="1" fill="hold">
                                              <p:stCondLst>
                                                <p:cond delay="0"/>
                                              </p:stCondLst>
                                            </p:cTn>
                                            <p:tgtEl>
                                              <p:spTgt spid="155"/>
                                            </p:tgtEl>
                                            <p:attrNameLst>
                                              <p:attrName>style.visibility</p:attrName>
                                            </p:attrNameLst>
                                          </p:cBhvr>
                                          <p:to>
                                            <p:strVal val="visible"/>
                                          </p:to>
                                        </p:set>
                                        <p:anim calcmode="lin" valueType="num">
                                          <p:cBhvr>
                                            <p:cTn id="22" dur="500" fill="hold"/>
                                            <p:tgtEl>
                                              <p:spTgt spid="155"/>
                                            </p:tgtEl>
                                            <p:attrNameLst>
                                              <p:attrName>ppt_w</p:attrName>
                                            </p:attrNameLst>
                                          </p:cBhvr>
                                          <p:tavLst>
                                            <p:tav tm="0">
                                              <p:val>
                                                <p:fltVal val="0"/>
                                              </p:val>
                                            </p:tav>
                                            <p:tav tm="100000">
                                              <p:val>
                                                <p:strVal val="#ppt_w"/>
                                              </p:val>
                                            </p:tav>
                                          </p:tavLst>
                                        </p:anim>
                                        <p:anim calcmode="lin" valueType="num">
                                          <p:cBhvr>
                                            <p:cTn id="23" dur="500" fill="hold"/>
                                            <p:tgtEl>
                                              <p:spTgt spid="155"/>
                                            </p:tgtEl>
                                            <p:attrNameLst>
                                              <p:attrName>ppt_h</p:attrName>
                                            </p:attrNameLst>
                                          </p:cBhvr>
                                          <p:tavLst>
                                            <p:tav tm="0">
                                              <p:val>
                                                <p:fltVal val="0"/>
                                              </p:val>
                                            </p:tav>
                                            <p:tav tm="100000">
                                              <p:val>
                                                <p:strVal val="#ppt_h"/>
                                              </p:val>
                                            </p:tav>
                                          </p:tavLst>
                                        </p:anim>
                                        <p:animEffect transition="in" filter="fade">
                                          <p:cBhvr>
                                            <p:cTn id="24" dur="500"/>
                                            <p:tgtEl>
                                              <p:spTgt spid="155"/>
                                            </p:tgtEl>
                                          </p:cBhvr>
                                        </p:animEffect>
                                      </p:childTnLst>
                                    </p:cTn>
                                  </p:par>
                                  <p:par>
                                    <p:cTn id="25" presetID="53" presetClass="entr" presetSubtype="16" fill="hold" nodeType="withEffect">
                                      <p:stCondLst>
                                        <p:cond delay="300"/>
                                      </p:stCondLst>
                                      <p:childTnLst>
                                        <p:set>
                                          <p:cBhvr>
                                            <p:cTn id="26" dur="1" fill="hold">
                                              <p:stCondLst>
                                                <p:cond delay="0"/>
                                              </p:stCondLst>
                                            </p:cTn>
                                            <p:tgtEl>
                                              <p:spTgt spid="143"/>
                                            </p:tgtEl>
                                            <p:attrNameLst>
                                              <p:attrName>style.visibility</p:attrName>
                                            </p:attrNameLst>
                                          </p:cBhvr>
                                          <p:to>
                                            <p:strVal val="visible"/>
                                          </p:to>
                                        </p:set>
                                        <p:anim calcmode="lin" valueType="num">
                                          <p:cBhvr>
                                            <p:cTn id="27" dur="500" fill="hold"/>
                                            <p:tgtEl>
                                              <p:spTgt spid="143"/>
                                            </p:tgtEl>
                                            <p:attrNameLst>
                                              <p:attrName>ppt_w</p:attrName>
                                            </p:attrNameLst>
                                          </p:cBhvr>
                                          <p:tavLst>
                                            <p:tav tm="0">
                                              <p:val>
                                                <p:fltVal val="0"/>
                                              </p:val>
                                            </p:tav>
                                            <p:tav tm="100000">
                                              <p:val>
                                                <p:strVal val="#ppt_w"/>
                                              </p:val>
                                            </p:tav>
                                          </p:tavLst>
                                        </p:anim>
                                        <p:anim calcmode="lin" valueType="num">
                                          <p:cBhvr>
                                            <p:cTn id="28" dur="500" fill="hold"/>
                                            <p:tgtEl>
                                              <p:spTgt spid="143"/>
                                            </p:tgtEl>
                                            <p:attrNameLst>
                                              <p:attrName>ppt_h</p:attrName>
                                            </p:attrNameLst>
                                          </p:cBhvr>
                                          <p:tavLst>
                                            <p:tav tm="0">
                                              <p:val>
                                                <p:fltVal val="0"/>
                                              </p:val>
                                            </p:tav>
                                            <p:tav tm="100000">
                                              <p:val>
                                                <p:strVal val="#ppt_h"/>
                                              </p:val>
                                            </p:tav>
                                          </p:tavLst>
                                        </p:anim>
                                        <p:animEffect transition="in" filter="fade">
                                          <p:cBhvr>
                                            <p:cTn id="29" dur="500"/>
                                            <p:tgtEl>
                                              <p:spTgt spid="143"/>
                                            </p:tgtEl>
                                          </p:cBhvr>
                                        </p:animEffect>
                                      </p:childTnLst>
                                    </p:cTn>
                                  </p:par>
                                  <p:par>
                                    <p:cTn id="30" presetID="53" presetClass="entr" presetSubtype="16" fill="hold" nodeType="withEffect">
                                      <p:stCondLst>
                                        <p:cond delay="400"/>
                                      </p:stCondLst>
                                      <p:childTnLst>
                                        <p:set>
                                          <p:cBhvr>
                                            <p:cTn id="31" dur="1" fill="hold">
                                              <p:stCondLst>
                                                <p:cond delay="0"/>
                                              </p:stCondLst>
                                            </p:cTn>
                                            <p:tgtEl>
                                              <p:spTgt spid="149"/>
                                            </p:tgtEl>
                                            <p:attrNameLst>
                                              <p:attrName>style.visibility</p:attrName>
                                            </p:attrNameLst>
                                          </p:cBhvr>
                                          <p:to>
                                            <p:strVal val="visible"/>
                                          </p:to>
                                        </p:set>
                                        <p:anim calcmode="lin" valueType="num">
                                          <p:cBhvr>
                                            <p:cTn id="32" dur="500" fill="hold"/>
                                            <p:tgtEl>
                                              <p:spTgt spid="149"/>
                                            </p:tgtEl>
                                            <p:attrNameLst>
                                              <p:attrName>ppt_w</p:attrName>
                                            </p:attrNameLst>
                                          </p:cBhvr>
                                          <p:tavLst>
                                            <p:tav tm="0">
                                              <p:val>
                                                <p:fltVal val="0"/>
                                              </p:val>
                                            </p:tav>
                                            <p:tav tm="100000">
                                              <p:val>
                                                <p:strVal val="#ppt_w"/>
                                              </p:val>
                                            </p:tav>
                                          </p:tavLst>
                                        </p:anim>
                                        <p:anim calcmode="lin" valueType="num">
                                          <p:cBhvr>
                                            <p:cTn id="33" dur="500" fill="hold"/>
                                            <p:tgtEl>
                                              <p:spTgt spid="149"/>
                                            </p:tgtEl>
                                            <p:attrNameLst>
                                              <p:attrName>ppt_h</p:attrName>
                                            </p:attrNameLst>
                                          </p:cBhvr>
                                          <p:tavLst>
                                            <p:tav tm="0">
                                              <p:val>
                                                <p:fltVal val="0"/>
                                              </p:val>
                                            </p:tav>
                                            <p:tav tm="100000">
                                              <p:val>
                                                <p:strVal val="#ppt_h"/>
                                              </p:val>
                                            </p:tav>
                                          </p:tavLst>
                                        </p:anim>
                                        <p:animEffect transition="in" filter="fade">
                                          <p:cBhvr>
                                            <p:cTn id="34" dur="500"/>
                                            <p:tgtEl>
                                              <p:spTgt spid="149"/>
                                            </p:tgtEl>
                                          </p:cBhvr>
                                        </p:animEffect>
                                      </p:childTnLst>
                                    </p:cTn>
                                  </p:par>
                                  <p:par>
                                    <p:cTn id="35" presetID="53" presetClass="entr" presetSubtype="16" fill="hold" nodeType="withEffect">
                                      <p:stCondLst>
                                        <p:cond delay="500"/>
                                      </p:stCondLst>
                                      <p:childTnLst>
                                        <p:set>
                                          <p:cBhvr>
                                            <p:cTn id="36" dur="1" fill="hold">
                                              <p:stCondLst>
                                                <p:cond delay="0"/>
                                              </p:stCondLst>
                                            </p:cTn>
                                            <p:tgtEl>
                                              <p:spTgt spid="140"/>
                                            </p:tgtEl>
                                            <p:attrNameLst>
                                              <p:attrName>style.visibility</p:attrName>
                                            </p:attrNameLst>
                                          </p:cBhvr>
                                          <p:to>
                                            <p:strVal val="visible"/>
                                          </p:to>
                                        </p:set>
                                        <p:anim calcmode="lin" valueType="num">
                                          <p:cBhvr>
                                            <p:cTn id="37" dur="500" fill="hold"/>
                                            <p:tgtEl>
                                              <p:spTgt spid="140"/>
                                            </p:tgtEl>
                                            <p:attrNameLst>
                                              <p:attrName>ppt_w</p:attrName>
                                            </p:attrNameLst>
                                          </p:cBhvr>
                                          <p:tavLst>
                                            <p:tav tm="0">
                                              <p:val>
                                                <p:fltVal val="0"/>
                                              </p:val>
                                            </p:tav>
                                            <p:tav tm="100000">
                                              <p:val>
                                                <p:strVal val="#ppt_w"/>
                                              </p:val>
                                            </p:tav>
                                          </p:tavLst>
                                        </p:anim>
                                        <p:anim calcmode="lin" valueType="num">
                                          <p:cBhvr>
                                            <p:cTn id="38" dur="500" fill="hold"/>
                                            <p:tgtEl>
                                              <p:spTgt spid="140"/>
                                            </p:tgtEl>
                                            <p:attrNameLst>
                                              <p:attrName>ppt_h</p:attrName>
                                            </p:attrNameLst>
                                          </p:cBhvr>
                                          <p:tavLst>
                                            <p:tav tm="0">
                                              <p:val>
                                                <p:fltVal val="0"/>
                                              </p:val>
                                            </p:tav>
                                            <p:tav tm="100000">
                                              <p:val>
                                                <p:strVal val="#ppt_h"/>
                                              </p:val>
                                            </p:tav>
                                          </p:tavLst>
                                        </p:anim>
                                        <p:animEffect transition="in" filter="fade">
                                          <p:cBhvr>
                                            <p:cTn id="39" dur="500"/>
                                            <p:tgtEl>
                                              <p:spTgt spid="140"/>
                                            </p:tgtEl>
                                          </p:cBhvr>
                                        </p:animEffect>
                                      </p:childTnLst>
                                    </p:cTn>
                                  </p:par>
                                </p:childTnLst>
                              </p:cTn>
                            </p:par>
                            <p:par>
                              <p:cTn id="40" fill="hold">
                                <p:stCondLst>
                                  <p:cond delay="1750"/>
                                </p:stCondLst>
                                <p:childTnLst>
                                  <p:par>
                                    <p:cTn id="41" presetID="22" presetClass="entr" presetSubtype="1" fill="hold" nodeType="afterEffect">
                                      <p:stCondLst>
                                        <p:cond delay="0"/>
                                      </p:stCondLst>
                                      <p:childTnLst>
                                        <p:set>
                                          <p:cBhvr>
                                            <p:cTn id="42" dur="1" fill="hold">
                                              <p:stCondLst>
                                                <p:cond delay="0"/>
                                              </p:stCondLst>
                                            </p:cTn>
                                            <p:tgtEl>
                                              <p:spTgt spid="158"/>
                                            </p:tgtEl>
                                            <p:attrNameLst>
                                              <p:attrName>style.visibility</p:attrName>
                                            </p:attrNameLst>
                                          </p:cBhvr>
                                          <p:to>
                                            <p:strVal val="visible"/>
                                          </p:to>
                                        </p:set>
                                        <p:animEffect transition="in" filter="wipe(up)">
                                          <p:cBhvr>
                                            <p:cTn id="43" dur="500"/>
                                            <p:tgtEl>
                                              <p:spTgt spid="158"/>
                                            </p:tgtEl>
                                          </p:cBhvr>
                                        </p:animEffect>
                                      </p:childTnLst>
                                    </p:cTn>
                                  </p:par>
                                  <p:par>
                                    <p:cTn id="44" presetID="22" presetClass="entr" presetSubtype="1" fill="hold" nodeType="withEffect">
                                      <p:stCondLst>
                                        <p:cond delay="0"/>
                                      </p:stCondLst>
                                      <p:childTnLst>
                                        <p:set>
                                          <p:cBhvr>
                                            <p:cTn id="45" dur="1" fill="hold">
                                              <p:stCondLst>
                                                <p:cond delay="0"/>
                                              </p:stCondLst>
                                            </p:cTn>
                                            <p:tgtEl>
                                              <p:spTgt spid="163"/>
                                            </p:tgtEl>
                                            <p:attrNameLst>
                                              <p:attrName>style.visibility</p:attrName>
                                            </p:attrNameLst>
                                          </p:cBhvr>
                                          <p:to>
                                            <p:strVal val="visible"/>
                                          </p:to>
                                        </p:set>
                                        <p:animEffect transition="in" filter="wipe(up)">
                                          <p:cBhvr>
                                            <p:cTn id="46" dur="500"/>
                                            <p:tgtEl>
                                              <p:spTgt spid="163"/>
                                            </p:tgtEl>
                                          </p:cBhvr>
                                        </p:animEffect>
                                      </p:childTnLst>
                                    </p:cTn>
                                  </p:par>
                                  <p:par>
                                    <p:cTn id="47" presetID="22" presetClass="entr" presetSubtype="1" fill="hold" nodeType="with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wipe(up)">
                                          <p:cBhvr>
                                            <p:cTn id="49" dur="500"/>
                                            <p:tgtEl>
                                              <p:spTgt spid="168"/>
                                            </p:tgtEl>
                                          </p:cBhvr>
                                        </p:animEffect>
                                      </p:childTnLst>
                                    </p:cTn>
                                  </p:par>
                                  <p:par>
                                    <p:cTn id="50" presetID="22" presetClass="entr" presetSubtype="1" fill="hold" nodeType="with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wipe(up)">
                                          <p:cBhvr>
                                            <p:cTn id="52" dur="500"/>
                                            <p:tgtEl>
                                              <p:spTgt spid="173"/>
                                            </p:tgtEl>
                                          </p:cBhvr>
                                        </p:animEffect>
                                      </p:childTnLst>
                                    </p:cTn>
                                  </p:par>
                                  <p:par>
                                    <p:cTn id="53" presetID="22" presetClass="entr" presetSubtype="1" fill="hold" nodeType="withEffect">
                                      <p:stCondLst>
                                        <p:cond delay="0"/>
                                      </p:stCondLst>
                                      <p:childTnLst>
                                        <p:set>
                                          <p:cBhvr>
                                            <p:cTn id="54" dur="1" fill="hold">
                                              <p:stCondLst>
                                                <p:cond delay="0"/>
                                              </p:stCondLst>
                                            </p:cTn>
                                            <p:tgtEl>
                                              <p:spTgt spid="178"/>
                                            </p:tgtEl>
                                            <p:attrNameLst>
                                              <p:attrName>style.visibility</p:attrName>
                                            </p:attrNameLst>
                                          </p:cBhvr>
                                          <p:to>
                                            <p:strVal val="visible"/>
                                          </p:to>
                                        </p:set>
                                        <p:animEffect transition="in" filter="wipe(up)">
                                          <p:cBhvr>
                                            <p:cTn id="55" dur="500"/>
                                            <p:tgtEl>
                                              <p:spTgt spid="178"/>
                                            </p:tgtEl>
                                          </p:cBhvr>
                                        </p:animEffect>
                                      </p:childTnLst>
                                    </p:cTn>
                                  </p:par>
                                  <p:par>
                                    <p:cTn id="56" presetID="22" presetClass="entr" presetSubtype="1" fill="hold" nodeType="withEffect">
                                      <p:stCondLst>
                                        <p:cond delay="0"/>
                                      </p:stCondLst>
                                      <p:childTnLst>
                                        <p:set>
                                          <p:cBhvr>
                                            <p:cTn id="57" dur="1" fill="hold">
                                              <p:stCondLst>
                                                <p:cond delay="0"/>
                                              </p:stCondLst>
                                            </p:cTn>
                                            <p:tgtEl>
                                              <p:spTgt spid="183"/>
                                            </p:tgtEl>
                                            <p:attrNameLst>
                                              <p:attrName>style.visibility</p:attrName>
                                            </p:attrNameLst>
                                          </p:cBhvr>
                                          <p:to>
                                            <p:strVal val="visible"/>
                                          </p:to>
                                        </p:set>
                                        <p:animEffect transition="in" filter="wipe(up)">
                                          <p:cBhvr>
                                            <p:cTn id="58"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88"/>
                                            </p:tgtEl>
                                            <p:attrNameLst>
                                              <p:attrName>style.visibility</p:attrName>
                                            </p:attrNameLst>
                                          </p:cBhvr>
                                          <p:to>
                                            <p:strVal val="visible"/>
                                          </p:to>
                                        </p:set>
                                        <p:anim calcmode="lin" valueType="num">
                                          <p:cBhvr additive="base">
                                            <p:cTn id="7" dur="750" fill="hold"/>
                                            <p:tgtEl>
                                              <p:spTgt spid="188"/>
                                            </p:tgtEl>
                                            <p:attrNameLst>
                                              <p:attrName>ppt_x</p:attrName>
                                            </p:attrNameLst>
                                          </p:cBhvr>
                                          <p:tavLst>
                                            <p:tav tm="0">
                                              <p:val>
                                                <p:strVal val="1+#ppt_w/2"/>
                                              </p:val>
                                            </p:tav>
                                            <p:tav tm="100000">
                                              <p:val>
                                                <p:strVal val="#ppt_x"/>
                                              </p:val>
                                            </p:tav>
                                          </p:tavLst>
                                        </p:anim>
                                        <p:anim calcmode="lin" valueType="num">
                                          <p:cBhvr additive="base">
                                            <p:cTn id="8" dur="750" fill="hold"/>
                                            <p:tgtEl>
                                              <p:spTgt spid="188"/>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137"/>
                                            </p:tgtEl>
                                            <p:attrNameLst>
                                              <p:attrName>style.visibility</p:attrName>
                                            </p:attrNameLst>
                                          </p:cBhvr>
                                          <p:to>
                                            <p:strVal val="visible"/>
                                          </p:to>
                                        </p:set>
                                        <p:anim calcmode="lin" valueType="num">
                                          <p:cBhvr>
                                            <p:cTn id="12" dur="500" fill="hold"/>
                                            <p:tgtEl>
                                              <p:spTgt spid="137"/>
                                            </p:tgtEl>
                                            <p:attrNameLst>
                                              <p:attrName>ppt_w</p:attrName>
                                            </p:attrNameLst>
                                          </p:cBhvr>
                                          <p:tavLst>
                                            <p:tav tm="0">
                                              <p:val>
                                                <p:fltVal val="0"/>
                                              </p:val>
                                            </p:tav>
                                            <p:tav tm="100000">
                                              <p:val>
                                                <p:strVal val="#ppt_w"/>
                                              </p:val>
                                            </p:tav>
                                          </p:tavLst>
                                        </p:anim>
                                        <p:anim calcmode="lin" valueType="num">
                                          <p:cBhvr>
                                            <p:cTn id="13" dur="500" fill="hold"/>
                                            <p:tgtEl>
                                              <p:spTgt spid="137"/>
                                            </p:tgtEl>
                                            <p:attrNameLst>
                                              <p:attrName>ppt_h</p:attrName>
                                            </p:attrNameLst>
                                          </p:cBhvr>
                                          <p:tavLst>
                                            <p:tav tm="0">
                                              <p:val>
                                                <p:fltVal val="0"/>
                                              </p:val>
                                            </p:tav>
                                            <p:tav tm="100000">
                                              <p:val>
                                                <p:strVal val="#ppt_h"/>
                                              </p:val>
                                            </p:tav>
                                          </p:tavLst>
                                        </p:anim>
                                        <p:animEffect transition="in" filter="fade">
                                          <p:cBhvr>
                                            <p:cTn id="14" dur="500"/>
                                            <p:tgtEl>
                                              <p:spTgt spid="137"/>
                                            </p:tgtEl>
                                          </p:cBhvr>
                                        </p:animEffect>
                                      </p:childTnLst>
                                    </p:cTn>
                                  </p:par>
                                  <p:par>
                                    <p:cTn id="15" presetID="53" presetClass="entr" presetSubtype="16" fill="hold" nodeType="withEffect">
                                      <p:stCondLst>
                                        <p:cond delay="100"/>
                                      </p:stCondLst>
                                      <p:childTnLst>
                                        <p:set>
                                          <p:cBhvr>
                                            <p:cTn id="16" dur="1" fill="hold">
                                              <p:stCondLst>
                                                <p:cond delay="0"/>
                                              </p:stCondLst>
                                            </p:cTn>
                                            <p:tgtEl>
                                              <p:spTgt spid="146"/>
                                            </p:tgtEl>
                                            <p:attrNameLst>
                                              <p:attrName>style.visibility</p:attrName>
                                            </p:attrNameLst>
                                          </p:cBhvr>
                                          <p:to>
                                            <p:strVal val="visible"/>
                                          </p:to>
                                        </p:set>
                                        <p:anim calcmode="lin" valueType="num">
                                          <p:cBhvr>
                                            <p:cTn id="17" dur="500" fill="hold"/>
                                            <p:tgtEl>
                                              <p:spTgt spid="146"/>
                                            </p:tgtEl>
                                            <p:attrNameLst>
                                              <p:attrName>ppt_w</p:attrName>
                                            </p:attrNameLst>
                                          </p:cBhvr>
                                          <p:tavLst>
                                            <p:tav tm="0">
                                              <p:val>
                                                <p:fltVal val="0"/>
                                              </p:val>
                                            </p:tav>
                                            <p:tav tm="100000">
                                              <p:val>
                                                <p:strVal val="#ppt_w"/>
                                              </p:val>
                                            </p:tav>
                                          </p:tavLst>
                                        </p:anim>
                                        <p:anim calcmode="lin" valueType="num">
                                          <p:cBhvr>
                                            <p:cTn id="18" dur="500" fill="hold"/>
                                            <p:tgtEl>
                                              <p:spTgt spid="146"/>
                                            </p:tgtEl>
                                            <p:attrNameLst>
                                              <p:attrName>ppt_h</p:attrName>
                                            </p:attrNameLst>
                                          </p:cBhvr>
                                          <p:tavLst>
                                            <p:tav tm="0">
                                              <p:val>
                                                <p:fltVal val="0"/>
                                              </p:val>
                                            </p:tav>
                                            <p:tav tm="100000">
                                              <p:val>
                                                <p:strVal val="#ppt_h"/>
                                              </p:val>
                                            </p:tav>
                                          </p:tavLst>
                                        </p:anim>
                                        <p:animEffect transition="in" filter="fade">
                                          <p:cBhvr>
                                            <p:cTn id="19" dur="500"/>
                                            <p:tgtEl>
                                              <p:spTgt spid="146"/>
                                            </p:tgtEl>
                                          </p:cBhvr>
                                        </p:animEffect>
                                      </p:childTnLst>
                                    </p:cTn>
                                  </p:par>
                                  <p:par>
                                    <p:cTn id="20" presetID="53" presetClass="entr" presetSubtype="16" fill="hold" nodeType="withEffect">
                                      <p:stCondLst>
                                        <p:cond delay="200"/>
                                      </p:stCondLst>
                                      <p:childTnLst>
                                        <p:set>
                                          <p:cBhvr>
                                            <p:cTn id="21" dur="1" fill="hold">
                                              <p:stCondLst>
                                                <p:cond delay="0"/>
                                              </p:stCondLst>
                                            </p:cTn>
                                            <p:tgtEl>
                                              <p:spTgt spid="155"/>
                                            </p:tgtEl>
                                            <p:attrNameLst>
                                              <p:attrName>style.visibility</p:attrName>
                                            </p:attrNameLst>
                                          </p:cBhvr>
                                          <p:to>
                                            <p:strVal val="visible"/>
                                          </p:to>
                                        </p:set>
                                        <p:anim calcmode="lin" valueType="num">
                                          <p:cBhvr>
                                            <p:cTn id="22" dur="500" fill="hold"/>
                                            <p:tgtEl>
                                              <p:spTgt spid="155"/>
                                            </p:tgtEl>
                                            <p:attrNameLst>
                                              <p:attrName>ppt_w</p:attrName>
                                            </p:attrNameLst>
                                          </p:cBhvr>
                                          <p:tavLst>
                                            <p:tav tm="0">
                                              <p:val>
                                                <p:fltVal val="0"/>
                                              </p:val>
                                            </p:tav>
                                            <p:tav tm="100000">
                                              <p:val>
                                                <p:strVal val="#ppt_w"/>
                                              </p:val>
                                            </p:tav>
                                          </p:tavLst>
                                        </p:anim>
                                        <p:anim calcmode="lin" valueType="num">
                                          <p:cBhvr>
                                            <p:cTn id="23" dur="500" fill="hold"/>
                                            <p:tgtEl>
                                              <p:spTgt spid="155"/>
                                            </p:tgtEl>
                                            <p:attrNameLst>
                                              <p:attrName>ppt_h</p:attrName>
                                            </p:attrNameLst>
                                          </p:cBhvr>
                                          <p:tavLst>
                                            <p:tav tm="0">
                                              <p:val>
                                                <p:fltVal val="0"/>
                                              </p:val>
                                            </p:tav>
                                            <p:tav tm="100000">
                                              <p:val>
                                                <p:strVal val="#ppt_h"/>
                                              </p:val>
                                            </p:tav>
                                          </p:tavLst>
                                        </p:anim>
                                        <p:animEffect transition="in" filter="fade">
                                          <p:cBhvr>
                                            <p:cTn id="24" dur="500"/>
                                            <p:tgtEl>
                                              <p:spTgt spid="155"/>
                                            </p:tgtEl>
                                          </p:cBhvr>
                                        </p:animEffect>
                                      </p:childTnLst>
                                    </p:cTn>
                                  </p:par>
                                  <p:par>
                                    <p:cTn id="25" presetID="53" presetClass="entr" presetSubtype="16" fill="hold" nodeType="withEffect">
                                      <p:stCondLst>
                                        <p:cond delay="300"/>
                                      </p:stCondLst>
                                      <p:childTnLst>
                                        <p:set>
                                          <p:cBhvr>
                                            <p:cTn id="26" dur="1" fill="hold">
                                              <p:stCondLst>
                                                <p:cond delay="0"/>
                                              </p:stCondLst>
                                            </p:cTn>
                                            <p:tgtEl>
                                              <p:spTgt spid="143"/>
                                            </p:tgtEl>
                                            <p:attrNameLst>
                                              <p:attrName>style.visibility</p:attrName>
                                            </p:attrNameLst>
                                          </p:cBhvr>
                                          <p:to>
                                            <p:strVal val="visible"/>
                                          </p:to>
                                        </p:set>
                                        <p:anim calcmode="lin" valueType="num">
                                          <p:cBhvr>
                                            <p:cTn id="27" dur="500" fill="hold"/>
                                            <p:tgtEl>
                                              <p:spTgt spid="143"/>
                                            </p:tgtEl>
                                            <p:attrNameLst>
                                              <p:attrName>ppt_w</p:attrName>
                                            </p:attrNameLst>
                                          </p:cBhvr>
                                          <p:tavLst>
                                            <p:tav tm="0">
                                              <p:val>
                                                <p:fltVal val="0"/>
                                              </p:val>
                                            </p:tav>
                                            <p:tav tm="100000">
                                              <p:val>
                                                <p:strVal val="#ppt_w"/>
                                              </p:val>
                                            </p:tav>
                                          </p:tavLst>
                                        </p:anim>
                                        <p:anim calcmode="lin" valueType="num">
                                          <p:cBhvr>
                                            <p:cTn id="28" dur="500" fill="hold"/>
                                            <p:tgtEl>
                                              <p:spTgt spid="143"/>
                                            </p:tgtEl>
                                            <p:attrNameLst>
                                              <p:attrName>ppt_h</p:attrName>
                                            </p:attrNameLst>
                                          </p:cBhvr>
                                          <p:tavLst>
                                            <p:tav tm="0">
                                              <p:val>
                                                <p:fltVal val="0"/>
                                              </p:val>
                                            </p:tav>
                                            <p:tav tm="100000">
                                              <p:val>
                                                <p:strVal val="#ppt_h"/>
                                              </p:val>
                                            </p:tav>
                                          </p:tavLst>
                                        </p:anim>
                                        <p:animEffect transition="in" filter="fade">
                                          <p:cBhvr>
                                            <p:cTn id="29" dur="500"/>
                                            <p:tgtEl>
                                              <p:spTgt spid="143"/>
                                            </p:tgtEl>
                                          </p:cBhvr>
                                        </p:animEffect>
                                      </p:childTnLst>
                                    </p:cTn>
                                  </p:par>
                                  <p:par>
                                    <p:cTn id="30" presetID="53" presetClass="entr" presetSubtype="16" fill="hold" nodeType="withEffect">
                                      <p:stCondLst>
                                        <p:cond delay="400"/>
                                      </p:stCondLst>
                                      <p:childTnLst>
                                        <p:set>
                                          <p:cBhvr>
                                            <p:cTn id="31" dur="1" fill="hold">
                                              <p:stCondLst>
                                                <p:cond delay="0"/>
                                              </p:stCondLst>
                                            </p:cTn>
                                            <p:tgtEl>
                                              <p:spTgt spid="149"/>
                                            </p:tgtEl>
                                            <p:attrNameLst>
                                              <p:attrName>style.visibility</p:attrName>
                                            </p:attrNameLst>
                                          </p:cBhvr>
                                          <p:to>
                                            <p:strVal val="visible"/>
                                          </p:to>
                                        </p:set>
                                        <p:anim calcmode="lin" valueType="num">
                                          <p:cBhvr>
                                            <p:cTn id="32" dur="500" fill="hold"/>
                                            <p:tgtEl>
                                              <p:spTgt spid="149"/>
                                            </p:tgtEl>
                                            <p:attrNameLst>
                                              <p:attrName>ppt_w</p:attrName>
                                            </p:attrNameLst>
                                          </p:cBhvr>
                                          <p:tavLst>
                                            <p:tav tm="0">
                                              <p:val>
                                                <p:fltVal val="0"/>
                                              </p:val>
                                            </p:tav>
                                            <p:tav tm="100000">
                                              <p:val>
                                                <p:strVal val="#ppt_w"/>
                                              </p:val>
                                            </p:tav>
                                          </p:tavLst>
                                        </p:anim>
                                        <p:anim calcmode="lin" valueType="num">
                                          <p:cBhvr>
                                            <p:cTn id="33" dur="500" fill="hold"/>
                                            <p:tgtEl>
                                              <p:spTgt spid="149"/>
                                            </p:tgtEl>
                                            <p:attrNameLst>
                                              <p:attrName>ppt_h</p:attrName>
                                            </p:attrNameLst>
                                          </p:cBhvr>
                                          <p:tavLst>
                                            <p:tav tm="0">
                                              <p:val>
                                                <p:fltVal val="0"/>
                                              </p:val>
                                            </p:tav>
                                            <p:tav tm="100000">
                                              <p:val>
                                                <p:strVal val="#ppt_h"/>
                                              </p:val>
                                            </p:tav>
                                          </p:tavLst>
                                        </p:anim>
                                        <p:animEffect transition="in" filter="fade">
                                          <p:cBhvr>
                                            <p:cTn id="34" dur="500"/>
                                            <p:tgtEl>
                                              <p:spTgt spid="149"/>
                                            </p:tgtEl>
                                          </p:cBhvr>
                                        </p:animEffect>
                                      </p:childTnLst>
                                    </p:cTn>
                                  </p:par>
                                  <p:par>
                                    <p:cTn id="35" presetID="53" presetClass="entr" presetSubtype="16" fill="hold" nodeType="withEffect">
                                      <p:stCondLst>
                                        <p:cond delay="500"/>
                                      </p:stCondLst>
                                      <p:childTnLst>
                                        <p:set>
                                          <p:cBhvr>
                                            <p:cTn id="36" dur="1" fill="hold">
                                              <p:stCondLst>
                                                <p:cond delay="0"/>
                                              </p:stCondLst>
                                            </p:cTn>
                                            <p:tgtEl>
                                              <p:spTgt spid="140"/>
                                            </p:tgtEl>
                                            <p:attrNameLst>
                                              <p:attrName>style.visibility</p:attrName>
                                            </p:attrNameLst>
                                          </p:cBhvr>
                                          <p:to>
                                            <p:strVal val="visible"/>
                                          </p:to>
                                        </p:set>
                                        <p:anim calcmode="lin" valueType="num">
                                          <p:cBhvr>
                                            <p:cTn id="37" dur="500" fill="hold"/>
                                            <p:tgtEl>
                                              <p:spTgt spid="140"/>
                                            </p:tgtEl>
                                            <p:attrNameLst>
                                              <p:attrName>ppt_w</p:attrName>
                                            </p:attrNameLst>
                                          </p:cBhvr>
                                          <p:tavLst>
                                            <p:tav tm="0">
                                              <p:val>
                                                <p:fltVal val="0"/>
                                              </p:val>
                                            </p:tav>
                                            <p:tav tm="100000">
                                              <p:val>
                                                <p:strVal val="#ppt_w"/>
                                              </p:val>
                                            </p:tav>
                                          </p:tavLst>
                                        </p:anim>
                                        <p:anim calcmode="lin" valueType="num">
                                          <p:cBhvr>
                                            <p:cTn id="38" dur="500" fill="hold"/>
                                            <p:tgtEl>
                                              <p:spTgt spid="140"/>
                                            </p:tgtEl>
                                            <p:attrNameLst>
                                              <p:attrName>ppt_h</p:attrName>
                                            </p:attrNameLst>
                                          </p:cBhvr>
                                          <p:tavLst>
                                            <p:tav tm="0">
                                              <p:val>
                                                <p:fltVal val="0"/>
                                              </p:val>
                                            </p:tav>
                                            <p:tav tm="100000">
                                              <p:val>
                                                <p:strVal val="#ppt_h"/>
                                              </p:val>
                                            </p:tav>
                                          </p:tavLst>
                                        </p:anim>
                                        <p:animEffect transition="in" filter="fade">
                                          <p:cBhvr>
                                            <p:cTn id="39" dur="500"/>
                                            <p:tgtEl>
                                              <p:spTgt spid="140"/>
                                            </p:tgtEl>
                                          </p:cBhvr>
                                        </p:animEffect>
                                      </p:childTnLst>
                                    </p:cTn>
                                  </p:par>
                                </p:childTnLst>
                              </p:cTn>
                            </p:par>
                            <p:par>
                              <p:cTn id="40" fill="hold">
                                <p:stCondLst>
                                  <p:cond delay="1750"/>
                                </p:stCondLst>
                                <p:childTnLst>
                                  <p:par>
                                    <p:cTn id="41" presetID="22" presetClass="entr" presetSubtype="1" fill="hold" nodeType="afterEffect">
                                      <p:stCondLst>
                                        <p:cond delay="0"/>
                                      </p:stCondLst>
                                      <p:childTnLst>
                                        <p:set>
                                          <p:cBhvr>
                                            <p:cTn id="42" dur="1" fill="hold">
                                              <p:stCondLst>
                                                <p:cond delay="0"/>
                                              </p:stCondLst>
                                            </p:cTn>
                                            <p:tgtEl>
                                              <p:spTgt spid="158"/>
                                            </p:tgtEl>
                                            <p:attrNameLst>
                                              <p:attrName>style.visibility</p:attrName>
                                            </p:attrNameLst>
                                          </p:cBhvr>
                                          <p:to>
                                            <p:strVal val="visible"/>
                                          </p:to>
                                        </p:set>
                                        <p:animEffect transition="in" filter="wipe(up)">
                                          <p:cBhvr>
                                            <p:cTn id="43" dur="500"/>
                                            <p:tgtEl>
                                              <p:spTgt spid="158"/>
                                            </p:tgtEl>
                                          </p:cBhvr>
                                        </p:animEffect>
                                      </p:childTnLst>
                                    </p:cTn>
                                  </p:par>
                                  <p:par>
                                    <p:cTn id="44" presetID="22" presetClass="entr" presetSubtype="1" fill="hold" nodeType="withEffect">
                                      <p:stCondLst>
                                        <p:cond delay="0"/>
                                      </p:stCondLst>
                                      <p:childTnLst>
                                        <p:set>
                                          <p:cBhvr>
                                            <p:cTn id="45" dur="1" fill="hold">
                                              <p:stCondLst>
                                                <p:cond delay="0"/>
                                              </p:stCondLst>
                                            </p:cTn>
                                            <p:tgtEl>
                                              <p:spTgt spid="163"/>
                                            </p:tgtEl>
                                            <p:attrNameLst>
                                              <p:attrName>style.visibility</p:attrName>
                                            </p:attrNameLst>
                                          </p:cBhvr>
                                          <p:to>
                                            <p:strVal val="visible"/>
                                          </p:to>
                                        </p:set>
                                        <p:animEffect transition="in" filter="wipe(up)">
                                          <p:cBhvr>
                                            <p:cTn id="46" dur="500"/>
                                            <p:tgtEl>
                                              <p:spTgt spid="163"/>
                                            </p:tgtEl>
                                          </p:cBhvr>
                                        </p:animEffect>
                                      </p:childTnLst>
                                    </p:cTn>
                                  </p:par>
                                  <p:par>
                                    <p:cTn id="47" presetID="22" presetClass="entr" presetSubtype="1" fill="hold" nodeType="with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wipe(up)">
                                          <p:cBhvr>
                                            <p:cTn id="49" dur="500"/>
                                            <p:tgtEl>
                                              <p:spTgt spid="168"/>
                                            </p:tgtEl>
                                          </p:cBhvr>
                                        </p:animEffect>
                                      </p:childTnLst>
                                    </p:cTn>
                                  </p:par>
                                  <p:par>
                                    <p:cTn id="50" presetID="22" presetClass="entr" presetSubtype="1" fill="hold" nodeType="withEffect">
                                      <p:stCondLst>
                                        <p:cond delay="0"/>
                                      </p:stCondLst>
                                      <p:childTnLst>
                                        <p:set>
                                          <p:cBhvr>
                                            <p:cTn id="51" dur="1" fill="hold">
                                              <p:stCondLst>
                                                <p:cond delay="0"/>
                                              </p:stCondLst>
                                            </p:cTn>
                                            <p:tgtEl>
                                              <p:spTgt spid="173"/>
                                            </p:tgtEl>
                                            <p:attrNameLst>
                                              <p:attrName>style.visibility</p:attrName>
                                            </p:attrNameLst>
                                          </p:cBhvr>
                                          <p:to>
                                            <p:strVal val="visible"/>
                                          </p:to>
                                        </p:set>
                                        <p:animEffect transition="in" filter="wipe(up)">
                                          <p:cBhvr>
                                            <p:cTn id="52" dur="500"/>
                                            <p:tgtEl>
                                              <p:spTgt spid="173"/>
                                            </p:tgtEl>
                                          </p:cBhvr>
                                        </p:animEffect>
                                      </p:childTnLst>
                                    </p:cTn>
                                  </p:par>
                                  <p:par>
                                    <p:cTn id="53" presetID="22" presetClass="entr" presetSubtype="1" fill="hold" nodeType="withEffect">
                                      <p:stCondLst>
                                        <p:cond delay="0"/>
                                      </p:stCondLst>
                                      <p:childTnLst>
                                        <p:set>
                                          <p:cBhvr>
                                            <p:cTn id="54" dur="1" fill="hold">
                                              <p:stCondLst>
                                                <p:cond delay="0"/>
                                              </p:stCondLst>
                                            </p:cTn>
                                            <p:tgtEl>
                                              <p:spTgt spid="178"/>
                                            </p:tgtEl>
                                            <p:attrNameLst>
                                              <p:attrName>style.visibility</p:attrName>
                                            </p:attrNameLst>
                                          </p:cBhvr>
                                          <p:to>
                                            <p:strVal val="visible"/>
                                          </p:to>
                                        </p:set>
                                        <p:animEffect transition="in" filter="wipe(up)">
                                          <p:cBhvr>
                                            <p:cTn id="55" dur="500"/>
                                            <p:tgtEl>
                                              <p:spTgt spid="178"/>
                                            </p:tgtEl>
                                          </p:cBhvr>
                                        </p:animEffect>
                                      </p:childTnLst>
                                    </p:cTn>
                                  </p:par>
                                  <p:par>
                                    <p:cTn id="56" presetID="22" presetClass="entr" presetSubtype="1" fill="hold" nodeType="withEffect">
                                      <p:stCondLst>
                                        <p:cond delay="0"/>
                                      </p:stCondLst>
                                      <p:childTnLst>
                                        <p:set>
                                          <p:cBhvr>
                                            <p:cTn id="57" dur="1" fill="hold">
                                              <p:stCondLst>
                                                <p:cond delay="0"/>
                                              </p:stCondLst>
                                            </p:cTn>
                                            <p:tgtEl>
                                              <p:spTgt spid="183"/>
                                            </p:tgtEl>
                                            <p:attrNameLst>
                                              <p:attrName>style.visibility</p:attrName>
                                            </p:attrNameLst>
                                          </p:cBhvr>
                                          <p:to>
                                            <p:strVal val="visible"/>
                                          </p:to>
                                        </p:set>
                                        <p:animEffect transition="in" filter="wipe(up)">
                                          <p:cBhvr>
                                            <p:cTn id="58" dur="500"/>
                                            <p:tgtEl>
                                              <p:spTgt spid="1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Rectangle 36"/>
          <p:cNvSpPr/>
          <p:nvPr/>
        </p:nvSpPr>
        <p:spPr bwMode="auto">
          <a:xfrm>
            <a:off x="8184232" y="2780928"/>
            <a:ext cx="2646878" cy="584775"/>
          </a:xfrm>
          <a:prstGeom prst="rect">
            <a:avLst/>
          </a:prstGeom>
        </p:spPr>
        <p:txBody>
          <a:bodyPr wrap="none">
            <a:spAutoFit/>
          </a:bodyPr>
          <a:lstStyle/>
          <a:p>
            <a:r>
              <a:rPr lang="zh-CN" altLang="en-US" sz="3200" dirty="0">
                <a:solidFill>
                  <a:prstClr val="black">
                    <a:lumMod val="75000"/>
                    <a:lumOff val="25000"/>
                  </a:prstClr>
                </a:solidFill>
                <a:latin typeface="Agency FB"/>
              </a:rPr>
              <a:t>点击输入标题</a:t>
            </a:r>
          </a:p>
        </p:txBody>
      </p:sp>
      <p:sp>
        <p:nvSpPr>
          <p:cNvPr id="78" name="Rectangle 37"/>
          <p:cNvSpPr/>
          <p:nvPr/>
        </p:nvSpPr>
        <p:spPr bwMode="auto">
          <a:xfrm>
            <a:off x="8477251" y="3333752"/>
            <a:ext cx="2857500" cy="1938416"/>
          </a:xfrm>
          <a:prstGeom prst="rect">
            <a:avLst/>
          </a:prstGeom>
        </p:spPr>
        <p:txBody>
          <a:bodyPr>
            <a:spAutoFit/>
          </a:bodyPr>
          <a:lstStyle/>
          <a:p>
            <a:pPr fontAlgn="auto">
              <a:spcBef>
                <a:spcPts val="0"/>
              </a:spcBef>
              <a:spcAft>
                <a:spcPts val="0"/>
              </a:spcAft>
              <a:defRPr/>
            </a:pPr>
            <a:r>
              <a:rPr lang="ms-MY" sz="1333" dirty="0">
                <a:solidFill>
                  <a:prstClr val="black">
                    <a:lumMod val="75000"/>
                    <a:lumOff val="2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odio sit amet odio tristique quis tempus odio Lorem ipsum dolor sit amet Lorem ipsum dolor sit</a:t>
            </a:r>
          </a:p>
        </p:txBody>
      </p:sp>
      <p:grpSp>
        <p:nvGrpSpPr>
          <p:cNvPr id="79" name="Group 83"/>
          <p:cNvGrpSpPr/>
          <p:nvPr/>
        </p:nvGrpSpPr>
        <p:grpSpPr>
          <a:xfrm>
            <a:off x="4095736" y="1714488"/>
            <a:ext cx="3904552" cy="4002491"/>
            <a:chOff x="357158" y="928676"/>
            <a:chExt cx="2522727" cy="2586006"/>
          </a:xfrm>
          <a:solidFill>
            <a:sysClr val="windowText" lastClr="000000">
              <a:lumMod val="75000"/>
              <a:lumOff val="25000"/>
            </a:sysClr>
          </a:solidFill>
        </p:grpSpPr>
        <p:sp>
          <p:nvSpPr>
            <p:cNvPr id="80"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grpSp>
          <p:nvGrpSpPr>
            <p:cNvPr id="81" name="Group 79"/>
            <p:cNvGrpSpPr/>
            <p:nvPr/>
          </p:nvGrpSpPr>
          <p:grpSpPr>
            <a:xfrm>
              <a:off x="2285984" y="1000114"/>
              <a:ext cx="593901" cy="2463832"/>
              <a:chOff x="1858693" y="1193726"/>
              <a:chExt cx="593901" cy="2463832"/>
            </a:xfrm>
            <a:grpFill/>
          </p:grpSpPr>
          <p:sp>
            <p:nvSpPr>
              <p:cNvPr id="85" name="Freeform 7"/>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sp>
            <p:nvSpPr>
              <p:cNvPr id="86"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grpSp>
        <p:grpSp>
          <p:nvGrpSpPr>
            <p:cNvPr id="82" name="Group 82"/>
            <p:cNvGrpSpPr/>
            <p:nvPr/>
          </p:nvGrpSpPr>
          <p:grpSpPr>
            <a:xfrm>
              <a:off x="1285852" y="1000114"/>
              <a:ext cx="729094" cy="2511672"/>
              <a:chOff x="5075236" y="1428742"/>
              <a:chExt cx="360363" cy="1241426"/>
            </a:xfrm>
            <a:grpFill/>
          </p:grpSpPr>
          <p:sp>
            <p:nvSpPr>
              <p:cNvPr id="83" name="Freeform 18"/>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ysClr val="windowText" lastClr="000000">
                  <a:lumMod val="85000"/>
                  <a:lumOff val="15000"/>
                </a:sys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sp>
            <p:nvSpPr>
              <p:cNvPr id="84"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ysClr val="windowText" lastClr="000000">
                  <a:lumMod val="85000"/>
                  <a:lumOff val="15000"/>
                </a:sysClr>
              </a:solid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endParaRPr>
              </a:p>
            </p:txBody>
          </p:sp>
        </p:grpSp>
      </p:grpSp>
      <p:grpSp>
        <p:nvGrpSpPr>
          <p:cNvPr id="87" name="组合 86"/>
          <p:cNvGrpSpPr/>
          <p:nvPr/>
        </p:nvGrpSpPr>
        <p:grpSpPr>
          <a:xfrm>
            <a:off x="1238251" y="1936794"/>
            <a:ext cx="2173233" cy="3735717"/>
            <a:chOff x="1238251" y="1936794"/>
            <a:chExt cx="2173233" cy="3735717"/>
          </a:xfrm>
        </p:grpSpPr>
        <p:sp>
          <p:nvSpPr>
            <p:cNvPr id="88" name="Rectangle 90"/>
            <p:cNvSpPr/>
            <p:nvPr/>
          </p:nvSpPr>
          <p:spPr bwMode="auto">
            <a:xfrm>
              <a:off x="1238251" y="2148419"/>
              <a:ext cx="1428750" cy="666592"/>
            </a:xfrm>
            <a:prstGeom prst="rect">
              <a:avLst/>
            </a:prstGeom>
          </p:spPr>
          <p:txBody>
            <a:bodyP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ms-MY"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rPr>
                <a:t>Praesent sodales odio sit amet odio tristi Praesen odales odio sit amet</a:t>
              </a:r>
              <a:endParaRPr kumimoji="0" lang="en-US"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endParaRPr>
            </a:p>
          </p:txBody>
        </p:sp>
        <p:sp>
          <p:nvSpPr>
            <p:cNvPr id="89" name="Rectangle 91"/>
            <p:cNvSpPr/>
            <p:nvPr/>
          </p:nvSpPr>
          <p:spPr bwMode="auto">
            <a:xfrm>
              <a:off x="1510407" y="1936794"/>
              <a:ext cx="1441450" cy="338554"/>
            </a:xfrm>
            <a:prstGeom prst="rect">
              <a:avLst/>
            </a:prstGeom>
          </p:spPr>
          <p:txBody>
            <a:bodyPr wrap="square">
              <a:spAutoFit/>
            </a:bodyPr>
            <a:lstStyle/>
            <a:p>
              <a:r>
                <a:rPr lang="zh-CN" altLang="en-US" sz="1600" dirty="0">
                  <a:solidFill>
                    <a:prstClr val="black">
                      <a:lumMod val="75000"/>
                      <a:lumOff val="25000"/>
                    </a:prstClr>
                  </a:solidFill>
                  <a:latin typeface="Agency FB"/>
                </a:rPr>
                <a:t>点击输入标题</a:t>
              </a:r>
            </a:p>
          </p:txBody>
        </p:sp>
        <p:sp>
          <p:nvSpPr>
            <p:cNvPr id="90" name="Oval 96"/>
            <p:cNvSpPr/>
            <p:nvPr/>
          </p:nvSpPr>
          <p:spPr bwMode="auto">
            <a:xfrm>
              <a:off x="2868085" y="2000251"/>
              <a:ext cx="171449" cy="171449"/>
            </a:xfrm>
            <a:prstGeom prst="ellipse">
              <a:avLst/>
            </a:prstGeom>
            <a:solidFill>
              <a:sysClr val="windowText" lastClr="000000">
                <a:lumMod val="75000"/>
                <a:lumOff val="2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91" name="Rectangle 92"/>
            <p:cNvSpPr/>
            <p:nvPr/>
          </p:nvSpPr>
          <p:spPr bwMode="auto">
            <a:xfrm>
              <a:off x="1238251" y="3577169"/>
              <a:ext cx="1428750" cy="666592"/>
            </a:xfrm>
            <a:prstGeom prst="rect">
              <a:avLst/>
            </a:prstGeom>
          </p:spPr>
          <p:txBody>
            <a:bodyP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ms-MY"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rPr>
                <a:t>Praesent sodales odio sit amet odio tristi Praesen odales odio sit amet</a:t>
              </a:r>
              <a:endParaRPr kumimoji="0" lang="en-US"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endParaRPr>
            </a:p>
          </p:txBody>
        </p:sp>
        <p:sp>
          <p:nvSpPr>
            <p:cNvPr id="92" name="Rectangle 93"/>
            <p:cNvSpPr/>
            <p:nvPr/>
          </p:nvSpPr>
          <p:spPr bwMode="auto">
            <a:xfrm>
              <a:off x="1318930" y="3327506"/>
              <a:ext cx="2092554" cy="338554"/>
            </a:xfrm>
            <a:prstGeom prst="rect">
              <a:avLst/>
            </a:prstGeom>
          </p:spPr>
          <p:txBody>
            <a:bodyPr wrap="square">
              <a:spAutoFit/>
            </a:bodyPr>
            <a:lstStyle/>
            <a:p>
              <a:r>
                <a:rPr lang="zh-CN" altLang="en-US" sz="1600" dirty="0">
                  <a:solidFill>
                    <a:prstClr val="black">
                      <a:lumMod val="75000"/>
                      <a:lumOff val="25000"/>
                    </a:prstClr>
                  </a:solidFill>
                  <a:latin typeface="Agency FB"/>
                </a:rPr>
                <a:t>点击输入标题</a:t>
              </a:r>
            </a:p>
          </p:txBody>
        </p:sp>
        <p:sp>
          <p:nvSpPr>
            <p:cNvPr id="93" name="Oval 97"/>
            <p:cNvSpPr/>
            <p:nvPr/>
          </p:nvSpPr>
          <p:spPr bwMode="auto">
            <a:xfrm>
              <a:off x="2868085" y="3429000"/>
              <a:ext cx="171449" cy="171450"/>
            </a:xfrm>
            <a:prstGeom prst="ellipse">
              <a:avLst/>
            </a:prstGeom>
            <a:solidFill>
              <a:sysClr val="windowText" lastClr="000000">
                <a:lumMod val="75000"/>
                <a:lumOff val="2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94" name="Rectangle 94"/>
            <p:cNvSpPr/>
            <p:nvPr/>
          </p:nvSpPr>
          <p:spPr bwMode="auto">
            <a:xfrm>
              <a:off x="1238251" y="5005919"/>
              <a:ext cx="1428750" cy="666592"/>
            </a:xfrm>
            <a:prstGeom prst="rect">
              <a:avLst/>
            </a:prstGeom>
          </p:spPr>
          <p:txBody>
            <a:bodyPr>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ms-MY"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rPr>
                <a:t>Praesent sodales odio sit amet odio tristi Praesen odales odio sit amet</a:t>
              </a:r>
              <a:endParaRPr kumimoji="0" lang="en-US" sz="933" b="0" i="0" u="none" strike="noStrike" kern="0" cap="none" spc="0" normalizeH="0" baseline="0" noProof="0" dirty="0">
                <a:ln>
                  <a:noFill/>
                </a:ln>
                <a:solidFill>
                  <a:prstClr val="black">
                    <a:lumMod val="75000"/>
                    <a:lumOff val="25000"/>
                  </a:prstClr>
                </a:solidFill>
                <a:effectLst/>
                <a:uLnTx/>
                <a:uFillTx/>
                <a:latin typeface="Open Sans Light" pitchFamily="34" charset="0"/>
                <a:ea typeface="Open Sans Light" pitchFamily="34" charset="0"/>
                <a:cs typeface="Open Sans Light" pitchFamily="34" charset="0"/>
              </a:endParaRPr>
            </a:p>
          </p:txBody>
        </p:sp>
        <p:sp>
          <p:nvSpPr>
            <p:cNvPr id="95" name="Rectangle 95"/>
            <p:cNvSpPr/>
            <p:nvPr/>
          </p:nvSpPr>
          <p:spPr bwMode="auto">
            <a:xfrm>
              <a:off x="1275288" y="4768102"/>
              <a:ext cx="1811211" cy="338554"/>
            </a:xfrm>
            <a:prstGeom prst="rect">
              <a:avLst/>
            </a:prstGeom>
          </p:spPr>
          <p:txBody>
            <a:bodyPr wrap="square">
              <a:spAutoFit/>
            </a:bodyPr>
            <a:lstStyle/>
            <a:p>
              <a:r>
                <a:rPr lang="zh-CN" altLang="en-US" sz="1600" dirty="0">
                  <a:solidFill>
                    <a:prstClr val="black">
                      <a:lumMod val="75000"/>
                      <a:lumOff val="25000"/>
                    </a:prstClr>
                  </a:solidFill>
                  <a:latin typeface="Agency FB"/>
                </a:rPr>
                <a:t>点击输入标题</a:t>
              </a:r>
            </a:p>
          </p:txBody>
        </p:sp>
        <p:sp>
          <p:nvSpPr>
            <p:cNvPr id="96" name="Oval 98"/>
            <p:cNvSpPr/>
            <p:nvPr/>
          </p:nvSpPr>
          <p:spPr bwMode="auto">
            <a:xfrm>
              <a:off x="2866132" y="4860538"/>
              <a:ext cx="171449" cy="169334"/>
            </a:xfrm>
            <a:prstGeom prst="ellipse">
              <a:avLst/>
            </a:prstGeom>
            <a:solidFill>
              <a:sysClr val="windowText" lastClr="000000">
                <a:lumMod val="75000"/>
                <a:lumOff val="2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grpSp>
          <p:nvGrpSpPr>
            <p:cNvPr id="97" name="Group 33"/>
            <p:cNvGrpSpPr>
              <a:grpSpLocks/>
            </p:cNvGrpSpPr>
            <p:nvPr/>
          </p:nvGrpSpPr>
          <p:grpSpPr bwMode="auto">
            <a:xfrm>
              <a:off x="2952307" y="2171701"/>
              <a:ext cx="3010" cy="2688838"/>
              <a:chOff x="2213874" y="1628769"/>
              <a:chExt cx="2260" cy="2017255"/>
            </a:xfrm>
            <a:solidFill>
              <a:sysClr val="windowText" lastClr="000000">
                <a:lumMod val="75000"/>
                <a:lumOff val="25000"/>
              </a:sysClr>
            </a:solidFill>
          </p:grpSpPr>
          <p:cxnSp>
            <p:nvCxnSpPr>
              <p:cNvPr id="98" name="Straight Connector 100"/>
              <p:cNvCxnSpPr>
                <a:stCxn id="90" idx="4"/>
                <a:endCxn id="93" idx="0"/>
              </p:cNvCxnSpPr>
              <p:nvPr/>
            </p:nvCxnSpPr>
            <p:spPr>
              <a:xfrm rot="5400000">
                <a:off x="1743706" y="2099608"/>
                <a:ext cx="943268" cy="1589"/>
              </a:xfrm>
              <a:prstGeom prst="line">
                <a:avLst/>
              </a:prstGeom>
              <a:grpFill/>
              <a:ln w="6350" cap="flat" cmpd="sng" algn="ctr">
                <a:solidFill>
                  <a:sysClr val="windowText" lastClr="000000">
                    <a:lumMod val="65000"/>
                    <a:lumOff val="35000"/>
                  </a:sysClr>
                </a:solidFill>
                <a:prstDash val="solid"/>
                <a:miter lim="800000"/>
              </a:ln>
              <a:effectLst/>
            </p:spPr>
          </p:cxnSp>
          <p:cxnSp>
            <p:nvCxnSpPr>
              <p:cNvPr id="99" name="Straight Connector 104"/>
              <p:cNvCxnSpPr>
                <a:stCxn id="93" idx="4"/>
                <a:endCxn id="96" idx="0"/>
              </p:cNvCxnSpPr>
              <p:nvPr/>
            </p:nvCxnSpPr>
            <p:spPr>
              <a:xfrm flipH="1">
                <a:off x="2213874" y="2700664"/>
                <a:ext cx="1467" cy="945360"/>
              </a:xfrm>
              <a:prstGeom prst="line">
                <a:avLst/>
              </a:prstGeom>
              <a:grpFill/>
              <a:ln w="6350" cap="flat" cmpd="sng" algn="ctr">
                <a:solidFill>
                  <a:sysClr val="windowText" lastClr="000000">
                    <a:lumMod val="65000"/>
                    <a:lumOff val="35000"/>
                  </a:sysClr>
                </a:solidFill>
                <a:prstDash val="solid"/>
                <a:miter lim="800000"/>
              </a:ln>
              <a:effectLst/>
            </p:spPr>
          </p:cxnSp>
        </p:grpSp>
      </p:grpSp>
      <p:grpSp>
        <p:nvGrpSpPr>
          <p:cNvPr id="100" name="组合 99"/>
          <p:cNvGrpSpPr/>
          <p:nvPr/>
        </p:nvGrpSpPr>
        <p:grpSpPr>
          <a:xfrm>
            <a:off x="3589421" y="385489"/>
            <a:ext cx="5013158" cy="919387"/>
            <a:chOff x="3589421" y="385489"/>
            <a:chExt cx="5013158" cy="919387"/>
          </a:xfrm>
        </p:grpSpPr>
        <p:sp>
          <p:nvSpPr>
            <p:cNvPr id="10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02" name="直接连接符 10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03" name="矩形 10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85222301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14:bounceEnd="44000">
                                          <p:cBhvr additive="base">
                                            <p:cTn id="7" dur="750" fill="hold"/>
                                            <p:tgtEl>
                                              <p:spTgt spid="10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0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2" presetClass="entr" presetSubtype="4"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lide(fromBottom)">
                                          <p:cBhvr>
                                            <p:cTn id="12" dur="500"/>
                                            <p:tgtEl>
                                              <p:spTgt spid="79"/>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randombar(horizontal)">
                                          <p:cBhvr>
                                            <p:cTn id="15" dur="500"/>
                                            <p:tgtEl>
                                              <p:spTgt spid="77"/>
                                            </p:tgtEl>
                                          </p:cBhvr>
                                        </p:animEffect>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1000"/>
                                            <p:tgtEl>
                                              <p:spTgt spid="87"/>
                                            </p:tgtEl>
                                          </p:cBhvr>
                                        </p:animEffect>
                                        <p:anim calcmode="lin" valueType="num">
                                          <p:cBhvr>
                                            <p:cTn id="20" dur="1000" fill="hold"/>
                                            <p:tgtEl>
                                              <p:spTgt spid="87"/>
                                            </p:tgtEl>
                                            <p:attrNameLst>
                                              <p:attrName>ppt_x</p:attrName>
                                            </p:attrNameLst>
                                          </p:cBhvr>
                                          <p:tavLst>
                                            <p:tav tm="0">
                                              <p:val>
                                                <p:strVal val="#ppt_x"/>
                                              </p:val>
                                            </p:tav>
                                            <p:tav tm="100000">
                                              <p:val>
                                                <p:strVal val="#ppt_x"/>
                                              </p:val>
                                            </p:tav>
                                          </p:tavLst>
                                        </p:anim>
                                        <p:anim calcmode="lin" valueType="num">
                                          <p:cBhvr>
                                            <p:cTn id="21" dur="1000" fill="hold"/>
                                            <p:tgtEl>
                                              <p:spTgt spid="8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1000"/>
                                            <p:tgtEl>
                                              <p:spTgt spid="78"/>
                                            </p:tgtEl>
                                          </p:cBhvr>
                                        </p:animEffect>
                                        <p:anim calcmode="lin" valueType="num">
                                          <p:cBhvr>
                                            <p:cTn id="25" dur="1000" fill="hold"/>
                                            <p:tgtEl>
                                              <p:spTgt spid="78"/>
                                            </p:tgtEl>
                                            <p:attrNameLst>
                                              <p:attrName>ppt_x</p:attrName>
                                            </p:attrNameLst>
                                          </p:cBhvr>
                                          <p:tavLst>
                                            <p:tav tm="0">
                                              <p:val>
                                                <p:strVal val="#ppt_x"/>
                                              </p:val>
                                            </p:tav>
                                            <p:tav tm="100000">
                                              <p:val>
                                                <p:strVal val="#ppt_x"/>
                                              </p:val>
                                            </p:tav>
                                          </p:tavLst>
                                        </p:anim>
                                        <p:anim calcmode="lin" valueType="num">
                                          <p:cBhvr>
                                            <p:cTn id="2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00"/>
                                            </p:tgtEl>
                                            <p:attrNameLst>
                                              <p:attrName>style.visibility</p:attrName>
                                            </p:attrNameLst>
                                          </p:cBhvr>
                                          <p:to>
                                            <p:strVal val="visible"/>
                                          </p:to>
                                        </p:set>
                                        <p:anim calcmode="lin" valueType="num">
                                          <p:cBhvr additive="base">
                                            <p:cTn id="7" dur="750" fill="hold"/>
                                            <p:tgtEl>
                                              <p:spTgt spid="100"/>
                                            </p:tgtEl>
                                            <p:attrNameLst>
                                              <p:attrName>ppt_x</p:attrName>
                                            </p:attrNameLst>
                                          </p:cBhvr>
                                          <p:tavLst>
                                            <p:tav tm="0">
                                              <p:val>
                                                <p:strVal val="1+#ppt_w/2"/>
                                              </p:val>
                                            </p:tav>
                                            <p:tav tm="100000">
                                              <p:val>
                                                <p:strVal val="#ppt_x"/>
                                              </p:val>
                                            </p:tav>
                                          </p:tavLst>
                                        </p:anim>
                                        <p:anim calcmode="lin" valueType="num">
                                          <p:cBhvr additive="base">
                                            <p:cTn id="8" dur="750" fill="hold"/>
                                            <p:tgtEl>
                                              <p:spTgt spid="10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2" presetClass="entr" presetSubtype="4" fill="hold" nodeType="after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slide(fromBottom)">
                                          <p:cBhvr>
                                            <p:cTn id="12" dur="500"/>
                                            <p:tgtEl>
                                              <p:spTgt spid="79"/>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77"/>
                                            </p:tgtEl>
                                            <p:attrNameLst>
                                              <p:attrName>style.visibility</p:attrName>
                                            </p:attrNameLst>
                                          </p:cBhvr>
                                          <p:to>
                                            <p:strVal val="visible"/>
                                          </p:to>
                                        </p:set>
                                        <p:animEffect transition="in" filter="randombar(horizontal)">
                                          <p:cBhvr>
                                            <p:cTn id="15" dur="500"/>
                                            <p:tgtEl>
                                              <p:spTgt spid="77"/>
                                            </p:tgtEl>
                                          </p:cBhvr>
                                        </p:animEffect>
                                      </p:childTnLst>
                                    </p:cTn>
                                  </p:par>
                                </p:childTnLst>
                              </p:cTn>
                            </p:par>
                            <p:par>
                              <p:cTn id="16" fill="hold">
                                <p:stCondLst>
                                  <p:cond delay="1250"/>
                                </p:stCondLst>
                                <p:childTnLst>
                                  <p:par>
                                    <p:cTn id="17" presetID="42" presetClass="entr" presetSubtype="0" fill="hold" nodeType="afterEffect">
                                      <p:stCondLst>
                                        <p:cond delay="0"/>
                                      </p:stCondLst>
                                      <p:childTnLst>
                                        <p:set>
                                          <p:cBhvr>
                                            <p:cTn id="18" dur="1" fill="hold">
                                              <p:stCondLst>
                                                <p:cond delay="0"/>
                                              </p:stCondLst>
                                            </p:cTn>
                                            <p:tgtEl>
                                              <p:spTgt spid="87"/>
                                            </p:tgtEl>
                                            <p:attrNameLst>
                                              <p:attrName>style.visibility</p:attrName>
                                            </p:attrNameLst>
                                          </p:cBhvr>
                                          <p:to>
                                            <p:strVal val="visible"/>
                                          </p:to>
                                        </p:set>
                                        <p:animEffect transition="in" filter="fade">
                                          <p:cBhvr>
                                            <p:cTn id="19" dur="1000"/>
                                            <p:tgtEl>
                                              <p:spTgt spid="87"/>
                                            </p:tgtEl>
                                          </p:cBhvr>
                                        </p:animEffect>
                                        <p:anim calcmode="lin" valueType="num">
                                          <p:cBhvr>
                                            <p:cTn id="20" dur="1000" fill="hold"/>
                                            <p:tgtEl>
                                              <p:spTgt spid="87"/>
                                            </p:tgtEl>
                                            <p:attrNameLst>
                                              <p:attrName>ppt_x</p:attrName>
                                            </p:attrNameLst>
                                          </p:cBhvr>
                                          <p:tavLst>
                                            <p:tav tm="0">
                                              <p:val>
                                                <p:strVal val="#ppt_x"/>
                                              </p:val>
                                            </p:tav>
                                            <p:tav tm="100000">
                                              <p:val>
                                                <p:strVal val="#ppt_x"/>
                                              </p:val>
                                            </p:tav>
                                          </p:tavLst>
                                        </p:anim>
                                        <p:anim calcmode="lin" valueType="num">
                                          <p:cBhvr>
                                            <p:cTn id="21" dur="1000" fill="hold"/>
                                            <p:tgtEl>
                                              <p:spTgt spid="8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78"/>
                                            </p:tgtEl>
                                            <p:attrNameLst>
                                              <p:attrName>style.visibility</p:attrName>
                                            </p:attrNameLst>
                                          </p:cBhvr>
                                          <p:to>
                                            <p:strVal val="visible"/>
                                          </p:to>
                                        </p:set>
                                        <p:animEffect transition="in" filter="fade">
                                          <p:cBhvr>
                                            <p:cTn id="24" dur="1000"/>
                                            <p:tgtEl>
                                              <p:spTgt spid="78"/>
                                            </p:tgtEl>
                                          </p:cBhvr>
                                        </p:animEffect>
                                        <p:anim calcmode="lin" valueType="num">
                                          <p:cBhvr>
                                            <p:cTn id="25" dur="1000" fill="hold"/>
                                            <p:tgtEl>
                                              <p:spTgt spid="78"/>
                                            </p:tgtEl>
                                            <p:attrNameLst>
                                              <p:attrName>ppt_x</p:attrName>
                                            </p:attrNameLst>
                                          </p:cBhvr>
                                          <p:tavLst>
                                            <p:tav tm="0">
                                              <p:val>
                                                <p:strVal val="#ppt_x"/>
                                              </p:val>
                                            </p:tav>
                                            <p:tav tm="100000">
                                              <p:val>
                                                <p:strVal val="#ppt_x"/>
                                              </p:val>
                                            </p:tav>
                                          </p:tavLst>
                                        </p:anim>
                                        <p:anim calcmode="lin" valueType="num">
                                          <p:cBhvr>
                                            <p:cTn id="26"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 name="Rectangle 32"/>
          <p:cNvSpPr/>
          <p:nvPr/>
        </p:nvSpPr>
        <p:spPr bwMode="auto">
          <a:xfrm>
            <a:off x="762000" y="37147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55" name="Rectangle 33"/>
          <p:cNvSpPr>
            <a:spLocks noChangeArrowheads="1"/>
          </p:cNvSpPr>
          <p:nvPr/>
        </p:nvSpPr>
        <p:spPr bwMode="auto">
          <a:xfrm>
            <a:off x="719666" y="3143388"/>
            <a:ext cx="242400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2800" dirty="0">
                <a:solidFill>
                  <a:prstClr val="black">
                    <a:lumMod val="75000"/>
                    <a:lumOff val="25000"/>
                  </a:prstClr>
                </a:solidFill>
                <a:latin typeface="Agency FB"/>
              </a:rPr>
              <a:t>点击输入标题</a:t>
            </a:r>
          </a:p>
        </p:txBody>
      </p:sp>
      <p:sp>
        <p:nvSpPr>
          <p:cNvPr id="156" name="Rectangle 34"/>
          <p:cNvSpPr>
            <a:spLocks noChangeArrowheads="1"/>
          </p:cNvSpPr>
          <p:nvPr/>
        </p:nvSpPr>
        <p:spPr bwMode="auto">
          <a:xfrm>
            <a:off x="814918"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dirty="0">
                <a:solidFill>
                  <a:srgbClr val="C00000"/>
                </a:solidFill>
                <a:latin typeface="Agency FB"/>
                <a:ea typeface="微软雅黑"/>
                <a:cs typeface="Open Sans Light" panose="020B0306030504020204" pitchFamily="34" charset="0"/>
              </a:rPr>
              <a:t>1</a:t>
            </a:r>
          </a:p>
        </p:txBody>
      </p:sp>
      <p:sp>
        <p:nvSpPr>
          <p:cNvPr id="157" name="Rectangle 38"/>
          <p:cNvSpPr/>
          <p:nvPr/>
        </p:nvSpPr>
        <p:spPr bwMode="auto">
          <a:xfrm>
            <a:off x="3661834" y="37147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58" name="Rectangle 40"/>
          <p:cNvSpPr>
            <a:spLocks noChangeArrowheads="1"/>
          </p:cNvSpPr>
          <p:nvPr/>
        </p:nvSpPr>
        <p:spPr bwMode="auto">
          <a:xfrm>
            <a:off x="3714750"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dirty="0">
                <a:solidFill>
                  <a:prstClr val="black">
                    <a:lumMod val="75000"/>
                    <a:lumOff val="25000"/>
                  </a:prstClr>
                </a:solidFill>
                <a:latin typeface="Agency FB"/>
                <a:ea typeface="微软雅黑"/>
                <a:cs typeface="Open Sans Light" panose="020B0306030504020204" pitchFamily="34" charset="0"/>
              </a:rPr>
              <a:t>2</a:t>
            </a:r>
          </a:p>
        </p:txBody>
      </p:sp>
      <p:sp>
        <p:nvSpPr>
          <p:cNvPr id="159" name="Rectangle 41"/>
          <p:cNvSpPr/>
          <p:nvPr/>
        </p:nvSpPr>
        <p:spPr bwMode="auto">
          <a:xfrm>
            <a:off x="6614584" y="37147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60" name="Rectangle 43"/>
          <p:cNvSpPr>
            <a:spLocks noChangeArrowheads="1"/>
          </p:cNvSpPr>
          <p:nvPr/>
        </p:nvSpPr>
        <p:spPr bwMode="auto">
          <a:xfrm>
            <a:off x="666750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a:solidFill>
                  <a:srgbClr val="C00000"/>
                </a:solidFill>
                <a:latin typeface="Agency FB"/>
                <a:ea typeface="微软雅黑"/>
                <a:cs typeface="Open Sans Light" panose="020B0306030504020204" pitchFamily="34" charset="0"/>
              </a:rPr>
              <a:t>3</a:t>
            </a:r>
          </a:p>
        </p:txBody>
      </p:sp>
      <p:sp>
        <p:nvSpPr>
          <p:cNvPr id="161" name="Rectangle 44"/>
          <p:cNvSpPr/>
          <p:nvPr/>
        </p:nvSpPr>
        <p:spPr bwMode="auto">
          <a:xfrm>
            <a:off x="9567334" y="3714750"/>
            <a:ext cx="2053167" cy="2123658"/>
          </a:xfrm>
          <a:prstGeom prst="rect">
            <a:avLst/>
          </a:prstGeom>
        </p:spPr>
        <p:txBody>
          <a:bodyPr>
            <a:spAutoFit/>
          </a:bodyPr>
          <a:lstStyle/>
          <a:p>
            <a:pPr fontAlgn="auto">
              <a:spcBef>
                <a:spcPts val="0"/>
              </a:spcBef>
              <a:spcAft>
                <a:spcPts val="0"/>
              </a:spcAft>
              <a:defRPr/>
            </a:pPr>
            <a:r>
              <a:rPr lang="ms-MY" sz="1200" dirty="0">
                <a:solidFill>
                  <a:prstClr val="black">
                    <a:lumMod val="85000"/>
                    <a:lumOff val="15000"/>
                  </a:prst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Lorem ipsum dolor sit amet Lorem ipsum dolor sit amet, consectetur adipiscing elit. Praesent sodales odio sit amet odio tristique</a:t>
            </a:r>
          </a:p>
        </p:txBody>
      </p:sp>
      <p:sp>
        <p:nvSpPr>
          <p:cNvPr id="162" name="Rectangle 46"/>
          <p:cNvSpPr>
            <a:spLocks noChangeArrowheads="1"/>
          </p:cNvSpPr>
          <p:nvPr/>
        </p:nvSpPr>
        <p:spPr bwMode="auto">
          <a:xfrm>
            <a:off x="9620252" y="1333500"/>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fontAlgn="auto" hangingPunct="1">
              <a:spcBef>
                <a:spcPts val="0"/>
              </a:spcBef>
              <a:spcAft>
                <a:spcPts val="0"/>
              </a:spcAft>
            </a:pPr>
            <a:r>
              <a:rPr lang="en-US" altLang="zh-CN" sz="12800">
                <a:solidFill>
                  <a:prstClr val="black">
                    <a:lumMod val="75000"/>
                    <a:lumOff val="25000"/>
                  </a:prstClr>
                </a:solidFill>
                <a:latin typeface="Agency FB"/>
                <a:ea typeface="微软雅黑"/>
                <a:cs typeface="Open Sans Light" panose="020B0306030504020204" pitchFamily="34" charset="0"/>
              </a:rPr>
              <a:t>4</a:t>
            </a:r>
          </a:p>
        </p:txBody>
      </p:sp>
      <p:sp>
        <p:nvSpPr>
          <p:cNvPr id="163" name="Rectangle 33"/>
          <p:cNvSpPr>
            <a:spLocks noChangeArrowheads="1"/>
          </p:cNvSpPr>
          <p:nvPr/>
        </p:nvSpPr>
        <p:spPr bwMode="auto">
          <a:xfrm>
            <a:off x="3624792" y="3143388"/>
            <a:ext cx="24712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2800" dirty="0">
                <a:solidFill>
                  <a:prstClr val="black">
                    <a:lumMod val="75000"/>
                    <a:lumOff val="25000"/>
                  </a:prstClr>
                </a:solidFill>
                <a:latin typeface="Agency FB"/>
              </a:rPr>
              <a:t>点击输入标题</a:t>
            </a:r>
          </a:p>
        </p:txBody>
      </p:sp>
      <p:sp>
        <p:nvSpPr>
          <p:cNvPr id="164" name="Rectangle 33"/>
          <p:cNvSpPr>
            <a:spLocks noChangeArrowheads="1"/>
          </p:cNvSpPr>
          <p:nvPr/>
        </p:nvSpPr>
        <p:spPr bwMode="auto">
          <a:xfrm>
            <a:off x="6653741" y="3143388"/>
            <a:ext cx="247650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2800" dirty="0">
                <a:solidFill>
                  <a:prstClr val="black">
                    <a:lumMod val="75000"/>
                    <a:lumOff val="25000"/>
                  </a:prstClr>
                </a:solidFill>
                <a:latin typeface="Agency FB"/>
              </a:rPr>
              <a:t>点击输入标题</a:t>
            </a:r>
          </a:p>
        </p:txBody>
      </p:sp>
      <p:sp>
        <p:nvSpPr>
          <p:cNvPr id="165" name="Rectangle 33"/>
          <p:cNvSpPr>
            <a:spLocks noChangeArrowheads="1"/>
          </p:cNvSpPr>
          <p:nvPr/>
        </p:nvSpPr>
        <p:spPr bwMode="auto">
          <a:xfrm>
            <a:off x="9511242" y="3143388"/>
            <a:ext cx="292146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zh-CN" altLang="en-US" sz="2800" dirty="0">
                <a:solidFill>
                  <a:prstClr val="black">
                    <a:lumMod val="75000"/>
                    <a:lumOff val="25000"/>
                  </a:prstClr>
                </a:solidFill>
                <a:latin typeface="Agency FB"/>
              </a:rPr>
              <a:t>点击输入标题</a:t>
            </a:r>
          </a:p>
        </p:txBody>
      </p:sp>
      <p:grpSp>
        <p:nvGrpSpPr>
          <p:cNvPr id="166" name="组合 165"/>
          <p:cNvGrpSpPr/>
          <p:nvPr/>
        </p:nvGrpSpPr>
        <p:grpSpPr>
          <a:xfrm>
            <a:off x="3589421" y="385489"/>
            <a:ext cx="5013158" cy="919387"/>
            <a:chOff x="3589421" y="385489"/>
            <a:chExt cx="5013158" cy="919387"/>
          </a:xfrm>
        </p:grpSpPr>
        <p:sp>
          <p:nvSpPr>
            <p:cNvPr id="16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68" name="直接连接符 16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69" name="矩形 16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31371448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66"/>
                                            </p:tgtEl>
                                            <p:attrNameLst>
                                              <p:attrName>style.visibility</p:attrName>
                                            </p:attrNameLst>
                                          </p:cBhvr>
                                          <p:to>
                                            <p:strVal val="visible"/>
                                          </p:to>
                                        </p:set>
                                        <p:anim calcmode="lin" valueType="num" p14:bounceEnd="44000">
                                          <p:cBhvr additive="base">
                                            <p:cTn id="7" dur="750" fill="hold"/>
                                            <p:tgtEl>
                                              <p:spTgt spid="16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6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156"/>
                                            </p:tgtEl>
                                            <p:attrNameLst>
                                              <p:attrName>style.visibility</p:attrName>
                                            </p:attrNameLst>
                                          </p:cBhvr>
                                          <p:to>
                                            <p:strVal val="visible"/>
                                          </p:to>
                                        </p:set>
                                        <p:anim calcmode="lin" valueType="num">
                                          <p:cBhvr>
                                            <p:cTn id="12" dur="500" fill="hold"/>
                                            <p:tgtEl>
                                              <p:spTgt spid="156"/>
                                            </p:tgtEl>
                                            <p:attrNameLst>
                                              <p:attrName>ppt_w</p:attrName>
                                            </p:attrNameLst>
                                          </p:cBhvr>
                                          <p:tavLst>
                                            <p:tav tm="0">
                                              <p:val>
                                                <p:fltVal val="0"/>
                                              </p:val>
                                            </p:tav>
                                            <p:tav tm="100000">
                                              <p:val>
                                                <p:strVal val="#ppt_w"/>
                                              </p:val>
                                            </p:tav>
                                          </p:tavLst>
                                        </p:anim>
                                        <p:anim calcmode="lin" valueType="num">
                                          <p:cBhvr>
                                            <p:cTn id="13" dur="500" fill="hold"/>
                                            <p:tgtEl>
                                              <p:spTgt spid="156"/>
                                            </p:tgtEl>
                                            <p:attrNameLst>
                                              <p:attrName>ppt_h</p:attrName>
                                            </p:attrNameLst>
                                          </p:cBhvr>
                                          <p:tavLst>
                                            <p:tav tm="0">
                                              <p:val>
                                                <p:fltVal val="0"/>
                                              </p:val>
                                            </p:tav>
                                            <p:tav tm="100000">
                                              <p:val>
                                                <p:strVal val="#ppt_h"/>
                                              </p:val>
                                            </p:tav>
                                          </p:tavLst>
                                        </p:anim>
                                        <p:animEffect transition="in" filter="fade">
                                          <p:cBhvr>
                                            <p:cTn id="14" dur="500"/>
                                            <p:tgtEl>
                                              <p:spTgt spid="15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8"/>
                                            </p:tgtEl>
                                            <p:attrNameLst>
                                              <p:attrName>style.visibility</p:attrName>
                                            </p:attrNameLst>
                                          </p:cBhvr>
                                          <p:to>
                                            <p:strVal val="visible"/>
                                          </p:to>
                                        </p:set>
                                        <p:anim calcmode="lin" valueType="num">
                                          <p:cBhvr>
                                            <p:cTn id="17" dur="500" fill="hold"/>
                                            <p:tgtEl>
                                              <p:spTgt spid="158"/>
                                            </p:tgtEl>
                                            <p:attrNameLst>
                                              <p:attrName>ppt_w</p:attrName>
                                            </p:attrNameLst>
                                          </p:cBhvr>
                                          <p:tavLst>
                                            <p:tav tm="0">
                                              <p:val>
                                                <p:fltVal val="0"/>
                                              </p:val>
                                            </p:tav>
                                            <p:tav tm="100000">
                                              <p:val>
                                                <p:strVal val="#ppt_w"/>
                                              </p:val>
                                            </p:tav>
                                          </p:tavLst>
                                        </p:anim>
                                        <p:anim calcmode="lin" valueType="num">
                                          <p:cBhvr>
                                            <p:cTn id="18" dur="500" fill="hold"/>
                                            <p:tgtEl>
                                              <p:spTgt spid="158"/>
                                            </p:tgtEl>
                                            <p:attrNameLst>
                                              <p:attrName>ppt_h</p:attrName>
                                            </p:attrNameLst>
                                          </p:cBhvr>
                                          <p:tavLst>
                                            <p:tav tm="0">
                                              <p:val>
                                                <p:fltVal val="0"/>
                                              </p:val>
                                            </p:tav>
                                            <p:tav tm="100000">
                                              <p:val>
                                                <p:strVal val="#ppt_h"/>
                                              </p:val>
                                            </p:tav>
                                          </p:tavLst>
                                        </p:anim>
                                        <p:animEffect transition="in" filter="fade">
                                          <p:cBhvr>
                                            <p:cTn id="19" dur="500"/>
                                            <p:tgtEl>
                                              <p:spTgt spid="1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0"/>
                                            </p:tgtEl>
                                            <p:attrNameLst>
                                              <p:attrName>style.visibility</p:attrName>
                                            </p:attrNameLst>
                                          </p:cBhvr>
                                          <p:to>
                                            <p:strVal val="visible"/>
                                          </p:to>
                                        </p:set>
                                        <p:anim calcmode="lin" valueType="num">
                                          <p:cBhvr>
                                            <p:cTn id="22" dur="500" fill="hold"/>
                                            <p:tgtEl>
                                              <p:spTgt spid="160"/>
                                            </p:tgtEl>
                                            <p:attrNameLst>
                                              <p:attrName>ppt_w</p:attrName>
                                            </p:attrNameLst>
                                          </p:cBhvr>
                                          <p:tavLst>
                                            <p:tav tm="0">
                                              <p:val>
                                                <p:fltVal val="0"/>
                                              </p:val>
                                            </p:tav>
                                            <p:tav tm="100000">
                                              <p:val>
                                                <p:strVal val="#ppt_w"/>
                                              </p:val>
                                            </p:tav>
                                          </p:tavLst>
                                        </p:anim>
                                        <p:anim calcmode="lin" valueType="num">
                                          <p:cBhvr>
                                            <p:cTn id="23" dur="500" fill="hold"/>
                                            <p:tgtEl>
                                              <p:spTgt spid="160"/>
                                            </p:tgtEl>
                                            <p:attrNameLst>
                                              <p:attrName>ppt_h</p:attrName>
                                            </p:attrNameLst>
                                          </p:cBhvr>
                                          <p:tavLst>
                                            <p:tav tm="0">
                                              <p:val>
                                                <p:fltVal val="0"/>
                                              </p:val>
                                            </p:tav>
                                            <p:tav tm="100000">
                                              <p:val>
                                                <p:strVal val="#ppt_h"/>
                                              </p:val>
                                            </p:tav>
                                          </p:tavLst>
                                        </p:anim>
                                        <p:animEffect transition="in" filter="fade">
                                          <p:cBhvr>
                                            <p:cTn id="24" dur="500"/>
                                            <p:tgtEl>
                                              <p:spTgt spid="16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p:cTn id="27" dur="500" fill="hold"/>
                                            <p:tgtEl>
                                              <p:spTgt spid="162"/>
                                            </p:tgtEl>
                                            <p:attrNameLst>
                                              <p:attrName>ppt_w</p:attrName>
                                            </p:attrNameLst>
                                          </p:cBhvr>
                                          <p:tavLst>
                                            <p:tav tm="0">
                                              <p:val>
                                                <p:fltVal val="0"/>
                                              </p:val>
                                            </p:tav>
                                            <p:tav tm="100000">
                                              <p:val>
                                                <p:strVal val="#ppt_w"/>
                                              </p:val>
                                            </p:tav>
                                          </p:tavLst>
                                        </p:anim>
                                        <p:anim calcmode="lin" valueType="num">
                                          <p:cBhvr>
                                            <p:cTn id="28" dur="500" fill="hold"/>
                                            <p:tgtEl>
                                              <p:spTgt spid="162"/>
                                            </p:tgtEl>
                                            <p:attrNameLst>
                                              <p:attrName>ppt_h</p:attrName>
                                            </p:attrNameLst>
                                          </p:cBhvr>
                                          <p:tavLst>
                                            <p:tav tm="0">
                                              <p:val>
                                                <p:fltVal val="0"/>
                                              </p:val>
                                            </p:tav>
                                            <p:tav tm="100000">
                                              <p:val>
                                                <p:strVal val="#ppt_h"/>
                                              </p:val>
                                            </p:tav>
                                          </p:tavLst>
                                        </p:anim>
                                        <p:animEffect transition="in" filter="fade">
                                          <p:cBhvr>
                                            <p:cTn id="29" dur="500"/>
                                            <p:tgtEl>
                                              <p:spTgt spid="162"/>
                                            </p:tgtEl>
                                          </p:cBhvr>
                                        </p:animEffect>
                                      </p:childTnLst>
                                    </p:cTn>
                                  </p:par>
                                </p:childTnLst>
                              </p:cTn>
                            </p:par>
                            <p:par>
                              <p:cTn id="30" fill="hold">
                                <p:stCondLst>
                                  <p:cond delay="1250"/>
                                </p:stCondLst>
                                <p:childTnLst>
                                  <p:par>
                                    <p:cTn id="31" presetID="2" presetClass="entr" presetSubtype="8" fill="hold" grpId="0" nodeType="afterEffect">
                                      <p:stCondLst>
                                        <p:cond delay="0"/>
                                      </p:stCondLst>
                                      <p:childTnLst>
                                        <p:set>
                                          <p:cBhvr>
                                            <p:cTn id="32" dur="1" fill="hold">
                                              <p:stCondLst>
                                                <p:cond delay="0"/>
                                              </p:stCondLst>
                                            </p:cTn>
                                            <p:tgtEl>
                                              <p:spTgt spid="155"/>
                                            </p:tgtEl>
                                            <p:attrNameLst>
                                              <p:attrName>style.visibility</p:attrName>
                                            </p:attrNameLst>
                                          </p:cBhvr>
                                          <p:to>
                                            <p:strVal val="visible"/>
                                          </p:to>
                                        </p:set>
                                        <p:anim calcmode="lin" valueType="num">
                                          <p:cBhvr additive="base">
                                            <p:cTn id="33" dur="500" fill="hold"/>
                                            <p:tgtEl>
                                              <p:spTgt spid="155"/>
                                            </p:tgtEl>
                                            <p:attrNameLst>
                                              <p:attrName>ppt_x</p:attrName>
                                            </p:attrNameLst>
                                          </p:cBhvr>
                                          <p:tavLst>
                                            <p:tav tm="0">
                                              <p:val>
                                                <p:strVal val="0-#ppt_w/2"/>
                                              </p:val>
                                            </p:tav>
                                            <p:tav tm="100000">
                                              <p:val>
                                                <p:strVal val="#ppt_x"/>
                                              </p:val>
                                            </p:tav>
                                          </p:tavLst>
                                        </p:anim>
                                        <p:anim calcmode="lin" valueType="num">
                                          <p:cBhvr additive="base">
                                            <p:cTn id="34" dur="500" fill="hold"/>
                                            <p:tgtEl>
                                              <p:spTgt spid="15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0-#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0-#ppt_w/2"/>
                                              </p:val>
                                            </p:tav>
                                            <p:tav tm="100000">
                                              <p:val>
                                                <p:strVal val="#ppt_x"/>
                                              </p:val>
                                            </p:tav>
                                          </p:tavLst>
                                        </p:anim>
                                        <p:anim calcmode="lin" valueType="num">
                                          <p:cBhvr additive="base">
                                            <p:cTn id="42" dur="500" fill="hold"/>
                                            <p:tgtEl>
                                              <p:spTgt spid="16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65"/>
                                            </p:tgtEl>
                                            <p:attrNameLst>
                                              <p:attrName>style.visibility</p:attrName>
                                            </p:attrNameLst>
                                          </p:cBhvr>
                                          <p:to>
                                            <p:strVal val="visible"/>
                                          </p:to>
                                        </p:set>
                                        <p:anim calcmode="lin" valueType="num">
                                          <p:cBhvr additive="base">
                                            <p:cTn id="45" dur="500" fill="hold"/>
                                            <p:tgtEl>
                                              <p:spTgt spid="165"/>
                                            </p:tgtEl>
                                            <p:attrNameLst>
                                              <p:attrName>ppt_x</p:attrName>
                                            </p:attrNameLst>
                                          </p:cBhvr>
                                          <p:tavLst>
                                            <p:tav tm="0">
                                              <p:val>
                                                <p:strVal val="0-#ppt_w/2"/>
                                              </p:val>
                                            </p:tav>
                                            <p:tav tm="100000">
                                              <p:val>
                                                <p:strVal val="#ppt_x"/>
                                              </p:val>
                                            </p:tav>
                                          </p:tavLst>
                                        </p:anim>
                                        <p:anim calcmode="lin" valueType="num">
                                          <p:cBhvr additive="base">
                                            <p:cTn id="46" dur="500" fill="hold"/>
                                            <p:tgtEl>
                                              <p:spTgt spid="165"/>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2" presetClass="entr" presetSubtype="1"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wipe(up)">
                                          <p:cBhvr>
                                            <p:cTn id="50" dur="500"/>
                                            <p:tgtEl>
                                              <p:spTgt spid="15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up)">
                                          <p:cBhvr>
                                            <p:cTn id="53" dur="500"/>
                                            <p:tgtEl>
                                              <p:spTgt spid="15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9"/>
                                            </p:tgtEl>
                                            <p:attrNameLst>
                                              <p:attrName>style.visibility</p:attrName>
                                            </p:attrNameLst>
                                          </p:cBhvr>
                                          <p:to>
                                            <p:strVal val="visible"/>
                                          </p:to>
                                        </p:set>
                                        <p:animEffect transition="in" filter="wipe(up)">
                                          <p:cBhvr>
                                            <p:cTn id="56" dur="500"/>
                                            <p:tgtEl>
                                              <p:spTgt spid="15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61"/>
                                            </p:tgtEl>
                                            <p:attrNameLst>
                                              <p:attrName>style.visibility</p:attrName>
                                            </p:attrNameLst>
                                          </p:cBhvr>
                                          <p:to>
                                            <p:strVal val="visible"/>
                                          </p:to>
                                        </p:set>
                                        <p:animEffect transition="in" filter="wipe(up)">
                                          <p:cBhvr>
                                            <p:cTn id="59"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P spid="156" grpId="0"/>
          <p:bldP spid="157" grpId="0"/>
          <p:bldP spid="158" grpId="0"/>
          <p:bldP spid="159" grpId="0"/>
          <p:bldP spid="160" grpId="0"/>
          <p:bldP spid="161" grpId="0"/>
          <p:bldP spid="162" grpId="0"/>
          <p:bldP spid="163" grpId="0"/>
          <p:bldP spid="164" grpId="0"/>
          <p:bldP spid="1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66"/>
                                            </p:tgtEl>
                                            <p:attrNameLst>
                                              <p:attrName>style.visibility</p:attrName>
                                            </p:attrNameLst>
                                          </p:cBhvr>
                                          <p:to>
                                            <p:strVal val="visible"/>
                                          </p:to>
                                        </p:set>
                                        <p:anim calcmode="lin" valueType="num">
                                          <p:cBhvr additive="base">
                                            <p:cTn id="7" dur="750" fill="hold"/>
                                            <p:tgtEl>
                                              <p:spTgt spid="166"/>
                                            </p:tgtEl>
                                            <p:attrNameLst>
                                              <p:attrName>ppt_x</p:attrName>
                                            </p:attrNameLst>
                                          </p:cBhvr>
                                          <p:tavLst>
                                            <p:tav tm="0">
                                              <p:val>
                                                <p:strVal val="1+#ppt_w/2"/>
                                              </p:val>
                                            </p:tav>
                                            <p:tav tm="100000">
                                              <p:val>
                                                <p:strVal val="#ppt_x"/>
                                              </p:val>
                                            </p:tav>
                                          </p:tavLst>
                                        </p:anim>
                                        <p:anim calcmode="lin" valueType="num">
                                          <p:cBhvr additive="base">
                                            <p:cTn id="8" dur="750" fill="hold"/>
                                            <p:tgtEl>
                                              <p:spTgt spid="16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grpId="0" nodeType="afterEffect">
                                      <p:stCondLst>
                                        <p:cond delay="0"/>
                                      </p:stCondLst>
                                      <p:childTnLst>
                                        <p:set>
                                          <p:cBhvr>
                                            <p:cTn id="11" dur="1" fill="hold">
                                              <p:stCondLst>
                                                <p:cond delay="0"/>
                                              </p:stCondLst>
                                            </p:cTn>
                                            <p:tgtEl>
                                              <p:spTgt spid="156"/>
                                            </p:tgtEl>
                                            <p:attrNameLst>
                                              <p:attrName>style.visibility</p:attrName>
                                            </p:attrNameLst>
                                          </p:cBhvr>
                                          <p:to>
                                            <p:strVal val="visible"/>
                                          </p:to>
                                        </p:set>
                                        <p:anim calcmode="lin" valueType="num">
                                          <p:cBhvr>
                                            <p:cTn id="12" dur="500" fill="hold"/>
                                            <p:tgtEl>
                                              <p:spTgt spid="156"/>
                                            </p:tgtEl>
                                            <p:attrNameLst>
                                              <p:attrName>ppt_w</p:attrName>
                                            </p:attrNameLst>
                                          </p:cBhvr>
                                          <p:tavLst>
                                            <p:tav tm="0">
                                              <p:val>
                                                <p:fltVal val="0"/>
                                              </p:val>
                                            </p:tav>
                                            <p:tav tm="100000">
                                              <p:val>
                                                <p:strVal val="#ppt_w"/>
                                              </p:val>
                                            </p:tav>
                                          </p:tavLst>
                                        </p:anim>
                                        <p:anim calcmode="lin" valueType="num">
                                          <p:cBhvr>
                                            <p:cTn id="13" dur="500" fill="hold"/>
                                            <p:tgtEl>
                                              <p:spTgt spid="156"/>
                                            </p:tgtEl>
                                            <p:attrNameLst>
                                              <p:attrName>ppt_h</p:attrName>
                                            </p:attrNameLst>
                                          </p:cBhvr>
                                          <p:tavLst>
                                            <p:tav tm="0">
                                              <p:val>
                                                <p:fltVal val="0"/>
                                              </p:val>
                                            </p:tav>
                                            <p:tav tm="100000">
                                              <p:val>
                                                <p:strVal val="#ppt_h"/>
                                              </p:val>
                                            </p:tav>
                                          </p:tavLst>
                                        </p:anim>
                                        <p:animEffect transition="in" filter="fade">
                                          <p:cBhvr>
                                            <p:cTn id="14" dur="500"/>
                                            <p:tgtEl>
                                              <p:spTgt spid="15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58"/>
                                            </p:tgtEl>
                                            <p:attrNameLst>
                                              <p:attrName>style.visibility</p:attrName>
                                            </p:attrNameLst>
                                          </p:cBhvr>
                                          <p:to>
                                            <p:strVal val="visible"/>
                                          </p:to>
                                        </p:set>
                                        <p:anim calcmode="lin" valueType="num">
                                          <p:cBhvr>
                                            <p:cTn id="17" dur="500" fill="hold"/>
                                            <p:tgtEl>
                                              <p:spTgt spid="158"/>
                                            </p:tgtEl>
                                            <p:attrNameLst>
                                              <p:attrName>ppt_w</p:attrName>
                                            </p:attrNameLst>
                                          </p:cBhvr>
                                          <p:tavLst>
                                            <p:tav tm="0">
                                              <p:val>
                                                <p:fltVal val="0"/>
                                              </p:val>
                                            </p:tav>
                                            <p:tav tm="100000">
                                              <p:val>
                                                <p:strVal val="#ppt_w"/>
                                              </p:val>
                                            </p:tav>
                                          </p:tavLst>
                                        </p:anim>
                                        <p:anim calcmode="lin" valueType="num">
                                          <p:cBhvr>
                                            <p:cTn id="18" dur="500" fill="hold"/>
                                            <p:tgtEl>
                                              <p:spTgt spid="158"/>
                                            </p:tgtEl>
                                            <p:attrNameLst>
                                              <p:attrName>ppt_h</p:attrName>
                                            </p:attrNameLst>
                                          </p:cBhvr>
                                          <p:tavLst>
                                            <p:tav tm="0">
                                              <p:val>
                                                <p:fltVal val="0"/>
                                              </p:val>
                                            </p:tav>
                                            <p:tav tm="100000">
                                              <p:val>
                                                <p:strVal val="#ppt_h"/>
                                              </p:val>
                                            </p:tav>
                                          </p:tavLst>
                                        </p:anim>
                                        <p:animEffect transition="in" filter="fade">
                                          <p:cBhvr>
                                            <p:cTn id="19" dur="500"/>
                                            <p:tgtEl>
                                              <p:spTgt spid="1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0"/>
                                            </p:tgtEl>
                                            <p:attrNameLst>
                                              <p:attrName>style.visibility</p:attrName>
                                            </p:attrNameLst>
                                          </p:cBhvr>
                                          <p:to>
                                            <p:strVal val="visible"/>
                                          </p:to>
                                        </p:set>
                                        <p:anim calcmode="lin" valueType="num">
                                          <p:cBhvr>
                                            <p:cTn id="22" dur="500" fill="hold"/>
                                            <p:tgtEl>
                                              <p:spTgt spid="160"/>
                                            </p:tgtEl>
                                            <p:attrNameLst>
                                              <p:attrName>ppt_w</p:attrName>
                                            </p:attrNameLst>
                                          </p:cBhvr>
                                          <p:tavLst>
                                            <p:tav tm="0">
                                              <p:val>
                                                <p:fltVal val="0"/>
                                              </p:val>
                                            </p:tav>
                                            <p:tav tm="100000">
                                              <p:val>
                                                <p:strVal val="#ppt_w"/>
                                              </p:val>
                                            </p:tav>
                                          </p:tavLst>
                                        </p:anim>
                                        <p:anim calcmode="lin" valueType="num">
                                          <p:cBhvr>
                                            <p:cTn id="23" dur="500" fill="hold"/>
                                            <p:tgtEl>
                                              <p:spTgt spid="160"/>
                                            </p:tgtEl>
                                            <p:attrNameLst>
                                              <p:attrName>ppt_h</p:attrName>
                                            </p:attrNameLst>
                                          </p:cBhvr>
                                          <p:tavLst>
                                            <p:tav tm="0">
                                              <p:val>
                                                <p:fltVal val="0"/>
                                              </p:val>
                                            </p:tav>
                                            <p:tav tm="100000">
                                              <p:val>
                                                <p:strVal val="#ppt_h"/>
                                              </p:val>
                                            </p:tav>
                                          </p:tavLst>
                                        </p:anim>
                                        <p:animEffect transition="in" filter="fade">
                                          <p:cBhvr>
                                            <p:cTn id="24" dur="500"/>
                                            <p:tgtEl>
                                              <p:spTgt spid="16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62"/>
                                            </p:tgtEl>
                                            <p:attrNameLst>
                                              <p:attrName>style.visibility</p:attrName>
                                            </p:attrNameLst>
                                          </p:cBhvr>
                                          <p:to>
                                            <p:strVal val="visible"/>
                                          </p:to>
                                        </p:set>
                                        <p:anim calcmode="lin" valueType="num">
                                          <p:cBhvr>
                                            <p:cTn id="27" dur="500" fill="hold"/>
                                            <p:tgtEl>
                                              <p:spTgt spid="162"/>
                                            </p:tgtEl>
                                            <p:attrNameLst>
                                              <p:attrName>ppt_w</p:attrName>
                                            </p:attrNameLst>
                                          </p:cBhvr>
                                          <p:tavLst>
                                            <p:tav tm="0">
                                              <p:val>
                                                <p:fltVal val="0"/>
                                              </p:val>
                                            </p:tav>
                                            <p:tav tm="100000">
                                              <p:val>
                                                <p:strVal val="#ppt_w"/>
                                              </p:val>
                                            </p:tav>
                                          </p:tavLst>
                                        </p:anim>
                                        <p:anim calcmode="lin" valueType="num">
                                          <p:cBhvr>
                                            <p:cTn id="28" dur="500" fill="hold"/>
                                            <p:tgtEl>
                                              <p:spTgt spid="162"/>
                                            </p:tgtEl>
                                            <p:attrNameLst>
                                              <p:attrName>ppt_h</p:attrName>
                                            </p:attrNameLst>
                                          </p:cBhvr>
                                          <p:tavLst>
                                            <p:tav tm="0">
                                              <p:val>
                                                <p:fltVal val="0"/>
                                              </p:val>
                                            </p:tav>
                                            <p:tav tm="100000">
                                              <p:val>
                                                <p:strVal val="#ppt_h"/>
                                              </p:val>
                                            </p:tav>
                                          </p:tavLst>
                                        </p:anim>
                                        <p:animEffect transition="in" filter="fade">
                                          <p:cBhvr>
                                            <p:cTn id="29" dur="500"/>
                                            <p:tgtEl>
                                              <p:spTgt spid="162"/>
                                            </p:tgtEl>
                                          </p:cBhvr>
                                        </p:animEffect>
                                      </p:childTnLst>
                                    </p:cTn>
                                  </p:par>
                                </p:childTnLst>
                              </p:cTn>
                            </p:par>
                            <p:par>
                              <p:cTn id="30" fill="hold">
                                <p:stCondLst>
                                  <p:cond delay="1250"/>
                                </p:stCondLst>
                                <p:childTnLst>
                                  <p:par>
                                    <p:cTn id="31" presetID="2" presetClass="entr" presetSubtype="8" fill="hold" grpId="0" nodeType="afterEffect">
                                      <p:stCondLst>
                                        <p:cond delay="0"/>
                                      </p:stCondLst>
                                      <p:childTnLst>
                                        <p:set>
                                          <p:cBhvr>
                                            <p:cTn id="32" dur="1" fill="hold">
                                              <p:stCondLst>
                                                <p:cond delay="0"/>
                                              </p:stCondLst>
                                            </p:cTn>
                                            <p:tgtEl>
                                              <p:spTgt spid="155"/>
                                            </p:tgtEl>
                                            <p:attrNameLst>
                                              <p:attrName>style.visibility</p:attrName>
                                            </p:attrNameLst>
                                          </p:cBhvr>
                                          <p:to>
                                            <p:strVal val="visible"/>
                                          </p:to>
                                        </p:set>
                                        <p:anim calcmode="lin" valueType="num">
                                          <p:cBhvr additive="base">
                                            <p:cTn id="33" dur="500" fill="hold"/>
                                            <p:tgtEl>
                                              <p:spTgt spid="155"/>
                                            </p:tgtEl>
                                            <p:attrNameLst>
                                              <p:attrName>ppt_x</p:attrName>
                                            </p:attrNameLst>
                                          </p:cBhvr>
                                          <p:tavLst>
                                            <p:tav tm="0">
                                              <p:val>
                                                <p:strVal val="0-#ppt_w/2"/>
                                              </p:val>
                                            </p:tav>
                                            <p:tav tm="100000">
                                              <p:val>
                                                <p:strVal val="#ppt_x"/>
                                              </p:val>
                                            </p:tav>
                                          </p:tavLst>
                                        </p:anim>
                                        <p:anim calcmode="lin" valueType="num">
                                          <p:cBhvr additive="base">
                                            <p:cTn id="34" dur="500" fill="hold"/>
                                            <p:tgtEl>
                                              <p:spTgt spid="155"/>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163"/>
                                            </p:tgtEl>
                                            <p:attrNameLst>
                                              <p:attrName>style.visibility</p:attrName>
                                            </p:attrNameLst>
                                          </p:cBhvr>
                                          <p:to>
                                            <p:strVal val="visible"/>
                                          </p:to>
                                        </p:set>
                                        <p:anim calcmode="lin" valueType="num">
                                          <p:cBhvr additive="base">
                                            <p:cTn id="37" dur="500" fill="hold"/>
                                            <p:tgtEl>
                                              <p:spTgt spid="163"/>
                                            </p:tgtEl>
                                            <p:attrNameLst>
                                              <p:attrName>ppt_x</p:attrName>
                                            </p:attrNameLst>
                                          </p:cBhvr>
                                          <p:tavLst>
                                            <p:tav tm="0">
                                              <p:val>
                                                <p:strVal val="0-#ppt_w/2"/>
                                              </p:val>
                                            </p:tav>
                                            <p:tav tm="100000">
                                              <p:val>
                                                <p:strVal val="#ppt_x"/>
                                              </p:val>
                                            </p:tav>
                                          </p:tavLst>
                                        </p:anim>
                                        <p:anim calcmode="lin" valueType="num">
                                          <p:cBhvr additive="base">
                                            <p:cTn id="38" dur="500" fill="hold"/>
                                            <p:tgtEl>
                                              <p:spTgt spid="163"/>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164"/>
                                            </p:tgtEl>
                                            <p:attrNameLst>
                                              <p:attrName>style.visibility</p:attrName>
                                            </p:attrNameLst>
                                          </p:cBhvr>
                                          <p:to>
                                            <p:strVal val="visible"/>
                                          </p:to>
                                        </p:set>
                                        <p:anim calcmode="lin" valueType="num">
                                          <p:cBhvr additive="base">
                                            <p:cTn id="41" dur="500" fill="hold"/>
                                            <p:tgtEl>
                                              <p:spTgt spid="164"/>
                                            </p:tgtEl>
                                            <p:attrNameLst>
                                              <p:attrName>ppt_x</p:attrName>
                                            </p:attrNameLst>
                                          </p:cBhvr>
                                          <p:tavLst>
                                            <p:tav tm="0">
                                              <p:val>
                                                <p:strVal val="0-#ppt_w/2"/>
                                              </p:val>
                                            </p:tav>
                                            <p:tav tm="100000">
                                              <p:val>
                                                <p:strVal val="#ppt_x"/>
                                              </p:val>
                                            </p:tav>
                                          </p:tavLst>
                                        </p:anim>
                                        <p:anim calcmode="lin" valueType="num">
                                          <p:cBhvr additive="base">
                                            <p:cTn id="42" dur="500" fill="hold"/>
                                            <p:tgtEl>
                                              <p:spTgt spid="164"/>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65"/>
                                            </p:tgtEl>
                                            <p:attrNameLst>
                                              <p:attrName>style.visibility</p:attrName>
                                            </p:attrNameLst>
                                          </p:cBhvr>
                                          <p:to>
                                            <p:strVal val="visible"/>
                                          </p:to>
                                        </p:set>
                                        <p:anim calcmode="lin" valueType="num">
                                          <p:cBhvr additive="base">
                                            <p:cTn id="45" dur="500" fill="hold"/>
                                            <p:tgtEl>
                                              <p:spTgt spid="165"/>
                                            </p:tgtEl>
                                            <p:attrNameLst>
                                              <p:attrName>ppt_x</p:attrName>
                                            </p:attrNameLst>
                                          </p:cBhvr>
                                          <p:tavLst>
                                            <p:tav tm="0">
                                              <p:val>
                                                <p:strVal val="0-#ppt_w/2"/>
                                              </p:val>
                                            </p:tav>
                                            <p:tav tm="100000">
                                              <p:val>
                                                <p:strVal val="#ppt_x"/>
                                              </p:val>
                                            </p:tav>
                                          </p:tavLst>
                                        </p:anim>
                                        <p:anim calcmode="lin" valueType="num">
                                          <p:cBhvr additive="base">
                                            <p:cTn id="46" dur="500" fill="hold"/>
                                            <p:tgtEl>
                                              <p:spTgt spid="165"/>
                                            </p:tgtEl>
                                            <p:attrNameLst>
                                              <p:attrName>ppt_y</p:attrName>
                                            </p:attrNameLst>
                                          </p:cBhvr>
                                          <p:tavLst>
                                            <p:tav tm="0">
                                              <p:val>
                                                <p:strVal val="#ppt_y"/>
                                              </p:val>
                                            </p:tav>
                                            <p:tav tm="100000">
                                              <p:val>
                                                <p:strVal val="#ppt_y"/>
                                              </p:val>
                                            </p:tav>
                                          </p:tavLst>
                                        </p:anim>
                                      </p:childTnLst>
                                    </p:cTn>
                                  </p:par>
                                </p:childTnLst>
                              </p:cTn>
                            </p:par>
                            <p:par>
                              <p:cTn id="47" fill="hold">
                                <p:stCondLst>
                                  <p:cond delay="1750"/>
                                </p:stCondLst>
                                <p:childTnLst>
                                  <p:par>
                                    <p:cTn id="48" presetID="22" presetClass="entr" presetSubtype="1" fill="hold" grpId="0" nodeType="afterEffect">
                                      <p:stCondLst>
                                        <p:cond delay="0"/>
                                      </p:stCondLst>
                                      <p:childTnLst>
                                        <p:set>
                                          <p:cBhvr>
                                            <p:cTn id="49" dur="1" fill="hold">
                                              <p:stCondLst>
                                                <p:cond delay="0"/>
                                              </p:stCondLst>
                                            </p:cTn>
                                            <p:tgtEl>
                                              <p:spTgt spid="154"/>
                                            </p:tgtEl>
                                            <p:attrNameLst>
                                              <p:attrName>style.visibility</p:attrName>
                                            </p:attrNameLst>
                                          </p:cBhvr>
                                          <p:to>
                                            <p:strVal val="visible"/>
                                          </p:to>
                                        </p:set>
                                        <p:animEffect transition="in" filter="wipe(up)">
                                          <p:cBhvr>
                                            <p:cTn id="50" dur="500"/>
                                            <p:tgtEl>
                                              <p:spTgt spid="154"/>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wipe(up)">
                                          <p:cBhvr>
                                            <p:cTn id="53" dur="500"/>
                                            <p:tgtEl>
                                              <p:spTgt spid="157"/>
                                            </p:tgtEl>
                                          </p:cBhvr>
                                        </p:animEffect>
                                      </p:childTnLst>
                                    </p:cTn>
                                  </p:par>
                                  <p:par>
                                    <p:cTn id="54" presetID="22" presetClass="entr" presetSubtype="1" fill="hold" grpId="0" nodeType="withEffect">
                                      <p:stCondLst>
                                        <p:cond delay="0"/>
                                      </p:stCondLst>
                                      <p:childTnLst>
                                        <p:set>
                                          <p:cBhvr>
                                            <p:cTn id="55" dur="1" fill="hold">
                                              <p:stCondLst>
                                                <p:cond delay="0"/>
                                              </p:stCondLst>
                                            </p:cTn>
                                            <p:tgtEl>
                                              <p:spTgt spid="159"/>
                                            </p:tgtEl>
                                            <p:attrNameLst>
                                              <p:attrName>style.visibility</p:attrName>
                                            </p:attrNameLst>
                                          </p:cBhvr>
                                          <p:to>
                                            <p:strVal val="visible"/>
                                          </p:to>
                                        </p:set>
                                        <p:animEffect transition="in" filter="wipe(up)">
                                          <p:cBhvr>
                                            <p:cTn id="56" dur="500"/>
                                            <p:tgtEl>
                                              <p:spTgt spid="159"/>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161"/>
                                            </p:tgtEl>
                                            <p:attrNameLst>
                                              <p:attrName>style.visibility</p:attrName>
                                            </p:attrNameLst>
                                          </p:cBhvr>
                                          <p:to>
                                            <p:strVal val="visible"/>
                                          </p:to>
                                        </p:set>
                                        <p:animEffect transition="in" filter="wipe(up)">
                                          <p:cBhvr>
                                            <p:cTn id="59" dur="500"/>
                                            <p:tgtEl>
                                              <p:spTgt spid="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 grpId="0"/>
          <p:bldP spid="155" grpId="0"/>
          <p:bldP spid="156" grpId="0"/>
          <p:bldP spid="157" grpId="0"/>
          <p:bldP spid="158" grpId="0"/>
          <p:bldP spid="159" grpId="0"/>
          <p:bldP spid="160" grpId="0"/>
          <p:bldP spid="161" grpId="0"/>
          <p:bldP spid="162" grpId="0"/>
          <p:bldP spid="163" grpId="0"/>
          <p:bldP spid="164" grpId="0"/>
          <p:bldP spid="165"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5661248"/>
            <a:ext cx="5779393" cy="121917"/>
          </a:xfrm>
          <a:prstGeom prst="rect">
            <a:avLst/>
          </a:prstGeom>
          <a:solidFill>
            <a:srgbClr val="C00000"/>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35" name="矩形 34"/>
          <p:cNvSpPr/>
          <p:nvPr/>
        </p:nvSpPr>
        <p:spPr>
          <a:xfrm>
            <a:off x="1" y="4450342"/>
            <a:ext cx="5779393" cy="121917"/>
          </a:xfrm>
          <a:prstGeom prst="rect">
            <a:avLst/>
          </a:prstGeom>
          <a:solidFill>
            <a:srgbClr val="29303A"/>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36" name="矩形 35"/>
          <p:cNvSpPr/>
          <p:nvPr/>
        </p:nvSpPr>
        <p:spPr>
          <a:xfrm>
            <a:off x="1" y="3246693"/>
            <a:ext cx="5779393" cy="121917"/>
          </a:xfrm>
          <a:prstGeom prst="rect">
            <a:avLst/>
          </a:prstGeom>
          <a:solidFill>
            <a:srgbClr val="C00000"/>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37" name="矩形 36"/>
          <p:cNvSpPr/>
          <p:nvPr/>
        </p:nvSpPr>
        <p:spPr>
          <a:xfrm>
            <a:off x="1" y="2035788"/>
            <a:ext cx="5779393" cy="121917"/>
          </a:xfrm>
          <a:prstGeom prst="rect">
            <a:avLst/>
          </a:prstGeom>
          <a:solidFill>
            <a:srgbClr val="757376"/>
          </a:solidFill>
          <a:ln w="9525" cap="flat" cmpd="sng" algn="ctr">
            <a:noFill/>
            <a:prstDash val="solid"/>
          </a:ln>
          <a:effectLst>
            <a:outerShdw blurRad="50800" dist="38100" dir="5400000" algn="t"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1"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38" name="椭圆 37"/>
          <p:cNvSpPr/>
          <p:nvPr/>
        </p:nvSpPr>
        <p:spPr>
          <a:xfrm>
            <a:off x="5529859" y="1671046"/>
            <a:ext cx="907237" cy="907237"/>
          </a:xfrm>
          <a:prstGeom prst="ellipse">
            <a:avLst/>
          </a:prstGeom>
          <a:solidFill>
            <a:srgbClr val="757376"/>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Calibri"/>
                <a:ea typeface="微软雅黑"/>
                <a:cs typeface="+mn-ea"/>
                <a:sym typeface="+mn-lt"/>
              </a:rPr>
              <a:t>01</a:t>
            </a:r>
            <a:endParaRPr kumimoji="0" lang="zh-CN" altLang="en-US" sz="28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39" name="椭圆 38"/>
          <p:cNvSpPr/>
          <p:nvPr/>
        </p:nvSpPr>
        <p:spPr>
          <a:xfrm>
            <a:off x="5529859" y="2877060"/>
            <a:ext cx="907237" cy="907237"/>
          </a:xfrm>
          <a:prstGeom prst="ellipse">
            <a:avLst/>
          </a:prstGeom>
          <a:solidFill>
            <a:srgbClr val="C00000"/>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Calibri"/>
                <a:ea typeface="微软雅黑"/>
                <a:cs typeface="+mn-ea"/>
                <a:sym typeface="+mn-lt"/>
              </a:rPr>
              <a:t>02</a:t>
            </a:r>
            <a:endParaRPr kumimoji="0" lang="zh-CN" altLang="en-US" sz="28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40" name="椭圆 39"/>
          <p:cNvSpPr/>
          <p:nvPr/>
        </p:nvSpPr>
        <p:spPr>
          <a:xfrm>
            <a:off x="5529859" y="4049572"/>
            <a:ext cx="907237" cy="907237"/>
          </a:xfrm>
          <a:prstGeom prst="ellipse">
            <a:avLst/>
          </a:prstGeom>
          <a:solidFill>
            <a:srgbClr val="29303A"/>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Calibri"/>
                <a:ea typeface="微软雅黑"/>
                <a:cs typeface="+mn-ea"/>
                <a:sym typeface="+mn-lt"/>
              </a:rPr>
              <a:t>03</a:t>
            </a:r>
            <a:endParaRPr kumimoji="0" lang="zh-CN" altLang="en-US" sz="28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41" name="椭圆 40"/>
          <p:cNvSpPr/>
          <p:nvPr/>
        </p:nvSpPr>
        <p:spPr>
          <a:xfrm>
            <a:off x="5529859" y="5269938"/>
            <a:ext cx="907237" cy="907237"/>
          </a:xfrm>
          <a:prstGeom prst="ellipse">
            <a:avLst/>
          </a:prstGeom>
          <a:solidFill>
            <a:srgbClr val="C00000"/>
          </a:solidFill>
          <a:ln w="25400" cap="flat" cmpd="sng" algn="ctr">
            <a:noFill/>
            <a:prstDash val="solid"/>
          </a:ln>
          <a:effectLst>
            <a:outerShdw blurRad="63500" sx="102000" sy="102000" algn="ctr" rotWithShape="0">
              <a:prstClr val="black">
                <a:alpha val="4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srgbClr val="FFFFFF"/>
                </a:solidFill>
                <a:effectLst/>
                <a:uLnTx/>
                <a:uFillTx/>
                <a:latin typeface="Calibri"/>
                <a:ea typeface="微软雅黑"/>
                <a:cs typeface="+mn-ea"/>
                <a:sym typeface="+mn-lt"/>
              </a:rPr>
              <a:t>04</a:t>
            </a:r>
            <a:endParaRPr kumimoji="0" lang="zh-CN" altLang="en-US" sz="28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nvGrpSpPr>
          <p:cNvPr id="42" name="组 10"/>
          <p:cNvGrpSpPr/>
          <p:nvPr/>
        </p:nvGrpSpPr>
        <p:grpSpPr>
          <a:xfrm>
            <a:off x="6962904" y="1692721"/>
            <a:ext cx="4042755" cy="986908"/>
            <a:chOff x="247498" y="2041376"/>
            <a:chExt cx="3032066" cy="740181"/>
          </a:xfrm>
        </p:grpSpPr>
        <p:sp>
          <p:nvSpPr>
            <p:cNvPr id="43" name="文本框 42"/>
            <p:cNvSpPr txBox="1"/>
            <p:nvPr/>
          </p:nvSpPr>
          <p:spPr>
            <a:xfrm>
              <a:off x="247498" y="2331049"/>
              <a:ext cx="3032066" cy="4505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auto">
                <a:lnSpc>
                  <a:spcPct val="130000"/>
                </a:lnSpc>
                <a:spcBef>
                  <a:spcPts val="0"/>
                </a:spcBef>
                <a:spcAft>
                  <a:spcPts val="0"/>
                </a:spcAft>
                <a:defRPr/>
              </a:pPr>
              <a:r>
                <a:rPr lang="zh-CN" altLang="en-US" sz="1333" dirty="0">
                  <a:solidFill>
                    <a:srgbClr val="000000">
                      <a:lumMod val="75000"/>
                      <a:lumOff val="25000"/>
                    </a:srgbClr>
                  </a:solidFill>
                  <a:cs typeface="+mn-ea"/>
                  <a:sym typeface="+mn-lt"/>
                </a:rPr>
                <a:t>标题数字等都可以通过点击和重新输入进行更改，建议正文</a:t>
              </a:r>
              <a:r>
                <a:rPr lang="en-US" altLang="zh-CN" sz="1333" dirty="0">
                  <a:solidFill>
                    <a:srgbClr val="000000">
                      <a:lumMod val="75000"/>
                      <a:lumOff val="25000"/>
                    </a:srgbClr>
                  </a:solidFill>
                  <a:cs typeface="+mn-ea"/>
                  <a:sym typeface="+mn-lt"/>
                </a:rPr>
                <a:t>10</a:t>
              </a:r>
              <a:r>
                <a:rPr lang="zh-CN" altLang="en-US" sz="1333" dirty="0">
                  <a:solidFill>
                    <a:srgbClr val="000000">
                      <a:lumMod val="75000"/>
                      <a:lumOff val="25000"/>
                    </a:srgbClr>
                  </a:solidFill>
                  <a:cs typeface="+mn-ea"/>
                  <a:sym typeface="+mn-lt"/>
                </a:rPr>
                <a:t>号字，</a:t>
              </a:r>
              <a:r>
                <a:rPr lang="en-US" altLang="zh-CN" sz="1333" dirty="0">
                  <a:solidFill>
                    <a:srgbClr val="000000">
                      <a:lumMod val="75000"/>
                      <a:lumOff val="25000"/>
                    </a:srgbClr>
                  </a:solidFill>
                  <a:cs typeface="+mn-ea"/>
                  <a:sym typeface="+mn-lt"/>
                </a:rPr>
                <a:t>1.3</a:t>
              </a:r>
              <a:r>
                <a:rPr lang="zh-CN" altLang="en-US" sz="1333" dirty="0">
                  <a:solidFill>
                    <a:srgbClr val="000000">
                      <a:lumMod val="75000"/>
                      <a:lumOff val="25000"/>
                    </a:srgbClr>
                  </a:solidFill>
                  <a:cs typeface="+mn-ea"/>
                  <a:sym typeface="+mn-lt"/>
                </a:rPr>
                <a:t>倍字间距。</a:t>
              </a:r>
            </a:p>
          </p:txBody>
        </p:sp>
        <p:sp>
          <p:nvSpPr>
            <p:cNvPr id="44" name="矩形 43"/>
            <p:cNvSpPr/>
            <p:nvPr/>
          </p:nvSpPr>
          <p:spPr>
            <a:xfrm>
              <a:off x="247498" y="2041376"/>
              <a:ext cx="1571584" cy="325763"/>
            </a:xfrm>
            <a:prstGeom prst="rect">
              <a:avLst/>
            </a:prstGeom>
          </p:spPr>
          <p:txBody>
            <a:bodyPr wrap="none">
              <a:spAutoFit/>
            </a:bodyPr>
            <a:lstStyle/>
            <a:p>
              <a:pPr defTabSz="1219170" fontAlgn="auto">
                <a:lnSpc>
                  <a:spcPct val="130000"/>
                </a:lnSpc>
                <a:spcBef>
                  <a:spcPts val="0"/>
                </a:spcBef>
                <a:spcAft>
                  <a:spcPts val="0"/>
                </a:spcAft>
                <a:defRPr/>
              </a:pPr>
              <a:r>
                <a:rPr lang="zh-CN" altLang="en-US" sz="1867" b="1" kern="0" dirty="0">
                  <a:solidFill>
                    <a:srgbClr val="000000">
                      <a:lumMod val="75000"/>
                      <a:lumOff val="25000"/>
                    </a:srgbClr>
                  </a:solidFill>
                  <a:latin typeface="Calibri"/>
                  <a:ea typeface="微软雅黑"/>
                  <a:cs typeface="+mn-ea"/>
                  <a:sym typeface="+mn-lt"/>
                </a:rPr>
                <a:t>点击此处添加标题</a:t>
              </a:r>
              <a:endParaRPr lang="en-US" altLang="zh-CN" sz="1867" b="1" kern="0" dirty="0">
                <a:solidFill>
                  <a:srgbClr val="000000">
                    <a:lumMod val="75000"/>
                    <a:lumOff val="25000"/>
                  </a:srgbClr>
                </a:solidFill>
                <a:latin typeface="Calibri"/>
                <a:ea typeface="微软雅黑"/>
                <a:cs typeface="+mn-ea"/>
                <a:sym typeface="+mn-lt"/>
              </a:endParaRPr>
            </a:p>
          </p:txBody>
        </p:sp>
      </p:grpSp>
      <p:grpSp>
        <p:nvGrpSpPr>
          <p:cNvPr id="45" name="组 13"/>
          <p:cNvGrpSpPr/>
          <p:nvPr/>
        </p:nvGrpSpPr>
        <p:grpSpPr>
          <a:xfrm>
            <a:off x="6962904" y="2898497"/>
            <a:ext cx="4042755" cy="986908"/>
            <a:chOff x="247498" y="2041376"/>
            <a:chExt cx="3032066" cy="740181"/>
          </a:xfrm>
        </p:grpSpPr>
        <p:sp>
          <p:nvSpPr>
            <p:cNvPr id="46" name="文本框 45"/>
            <p:cNvSpPr txBox="1"/>
            <p:nvPr/>
          </p:nvSpPr>
          <p:spPr>
            <a:xfrm>
              <a:off x="247498" y="2331049"/>
              <a:ext cx="3032066" cy="4505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auto">
                <a:lnSpc>
                  <a:spcPct val="130000"/>
                </a:lnSpc>
                <a:spcBef>
                  <a:spcPts val="0"/>
                </a:spcBef>
                <a:spcAft>
                  <a:spcPts val="0"/>
                </a:spcAft>
                <a:defRPr/>
              </a:pPr>
              <a:r>
                <a:rPr lang="zh-CN" altLang="en-US" sz="1333" dirty="0">
                  <a:solidFill>
                    <a:srgbClr val="000000">
                      <a:lumMod val="75000"/>
                      <a:lumOff val="25000"/>
                    </a:srgbClr>
                  </a:solidFill>
                  <a:cs typeface="+mn-ea"/>
                  <a:sym typeface="+mn-lt"/>
                </a:rPr>
                <a:t>标题数字等都可以通过点击和重新输入进行更改，建议正文</a:t>
              </a:r>
              <a:r>
                <a:rPr lang="en-US" altLang="zh-CN" sz="1333" dirty="0">
                  <a:solidFill>
                    <a:srgbClr val="000000">
                      <a:lumMod val="75000"/>
                      <a:lumOff val="25000"/>
                    </a:srgbClr>
                  </a:solidFill>
                  <a:cs typeface="+mn-ea"/>
                  <a:sym typeface="+mn-lt"/>
                </a:rPr>
                <a:t>10</a:t>
              </a:r>
              <a:r>
                <a:rPr lang="zh-CN" altLang="en-US" sz="1333" dirty="0">
                  <a:solidFill>
                    <a:srgbClr val="000000">
                      <a:lumMod val="75000"/>
                      <a:lumOff val="25000"/>
                    </a:srgbClr>
                  </a:solidFill>
                  <a:cs typeface="+mn-ea"/>
                  <a:sym typeface="+mn-lt"/>
                </a:rPr>
                <a:t>号字，</a:t>
              </a:r>
              <a:r>
                <a:rPr lang="en-US" altLang="zh-CN" sz="1333" dirty="0">
                  <a:solidFill>
                    <a:srgbClr val="000000">
                      <a:lumMod val="75000"/>
                      <a:lumOff val="25000"/>
                    </a:srgbClr>
                  </a:solidFill>
                  <a:cs typeface="+mn-ea"/>
                  <a:sym typeface="+mn-lt"/>
                </a:rPr>
                <a:t>1.3</a:t>
              </a:r>
              <a:r>
                <a:rPr lang="zh-CN" altLang="en-US" sz="1333" dirty="0">
                  <a:solidFill>
                    <a:srgbClr val="000000">
                      <a:lumMod val="75000"/>
                      <a:lumOff val="25000"/>
                    </a:srgbClr>
                  </a:solidFill>
                  <a:cs typeface="+mn-ea"/>
                  <a:sym typeface="+mn-lt"/>
                </a:rPr>
                <a:t>倍字间距。</a:t>
              </a:r>
            </a:p>
          </p:txBody>
        </p:sp>
        <p:sp>
          <p:nvSpPr>
            <p:cNvPr id="47" name="矩形 46"/>
            <p:cNvSpPr/>
            <p:nvPr/>
          </p:nvSpPr>
          <p:spPr>
            <a:xfrm>
              <a:off x="247498" y="2041376"/>
              <a:ext cx="1571584" cy="325763"/>
            </a:xfrm>
            <a:prstGeom prst="rect">
              <a:avLst/>
            </a:prstGeom>
          </p:spPr>
          <p:txBody>
            <a:bodyPr wrap="none">
              <a:spAutoFit/>
            </a:bodyPr>
            <a:lstStyle/>
            <a:p>
              <a:pPr defTabSz="1219170" fontAlgn="auto">
                <a:lnSpc>
                  <a:spcPct val="130000"/>
                </a:lnSpc>
                <a:spcBef>
                  <a:spcPts val="0"/>
                </a:spcBef>
                <a:spcAft>
                  <a:spcPts val="0"/>
                </a:spcAft>
                <a:defRPr/>
              </a:pPr>
              <a:r>
                <a:rPr lang="zh-CN" altLang="en-US" sz="1867" b="1" kern="0" dirty="0">
                  <a:solidFill>
                    <a:srgbClr val="000000">
                      <a:lumMod val="75000"/>
                      <a:lumOff val="25000"/>
                    </a:srgbClr>
                  </a:solidFill>
                  <a:latin typeface="Calibri"/>
                  <a:ea typeface="微软雅黑"/>
                  <a:cs typeface="+mn-ea"/>
                  <a:sym typeface="+mn-lt"/>
                </a:rPr>
                <a:t>点击此处添加标题</a:t>
              </a:r>
              <a:endParaRPr lang="en-US" altLang="zh-CN" sz="1867" b="1" kern="0" dirty="0">
                <a:solidFill>
                  <a:srgbClr val="000000">
                    <a:lumMod val="75000"/>
                    <a:lumOff val="25000"/>
                  </a:srgbClr>
                </a:solidFill>
                <a:latin typeface="Calibri"/>
                <a:ea typeface="微软雅黑"/>
                <a:cs typeface="+mn-ea"/>
                <a:sym typeface="+mn-lt"/>
              </a:endParaRPr>
            </a:p>
          </p:txBody>
        </p:sp>
      </p:grpSp>
      <p:grpSp>
        <p:nvGrpSpPr>
          <p:cNvPr id="48" name="组 16"/>
          <p:cNvGrpSpPr/>
          <p:nvPr/>
        </p:nvGrpSpPr>
        <p:grpSpPr>
          <a:xfrm>
            <a:off x="6962904" y="4104273"/>
            <a:ext cx="4042755" cy="986908"/>
            <a:chOff x="247498" y="2041376"/>
            <a:chExt cx="3032066" cy="740181"/>
          </a:xfrm>
        </p:grpSpPr>
        <p:sp>
          <p:nvSpPr>
            <p:cNvPr id="49" name="文本框 48"/>
            <p:cNvSpPr txBox="1"/>
            <p:nvPr/>
          </p:nvSpPr>
          <p:spPr>
            <a:xfrm>
              <a:off x="247498" y="2331049"/>
              <a:ext cx="3032066" cy="4505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auto">
                <a:lnSpc>
                  <a:spcPct val="130000"/>
                </a:lnSpc>
                <a:spcBef>
                  <a:spcPts val="0"/>
                </a:spcBef>
                <a:spcAft>
                  <a:spcPts val="0"/>
                </a:spcAft>
                <a:defRPr/>
              </a:pPr>
              <a:r>
                <a:rPr lang="zh-CN" altLang="en-US" sz="1333" dirty="0">
                  <a:solidFill>
                    <a:srgbClr val="000000">
                      <a:lumMod val="75000"/>
                      <a:lumOff val="25000"/>
                    </a:srgbClr>
                  </a:solidFill>
                  <a:cs typeface="+mn-ea"/>
                  <a:sym typeface="+mn-lt"/>
                </a:rPr>
                <a:t>标题数字等都可以通过点击和重新输入进行更改，建议正文</a:t>
              </a:r>
              <a:r>
                <a:rPr lang="en-US" altLang="zh-CN" sz="1333" dirty="0">
                  <a:solidFill>
                    <a:srgbClr val="000000">
                      <a:lumMod val="75000"/>
                      <a:lumOff val="25000"/>
                    </a:srgbClr>
                  </a:solidFill>
                  <a:cs typeface="+mn-ea"/>
                  <a:sym typeface="+mn-lt"/>
                </a:rPr>
                <a:t>10</a:t>
              </a:r>
              <a:r>
                <a:rPr lang="zh-CN" altLang="en-US" sz="1333" dirty="0">
                  <a:solidFill>
                    <a:srgbClr val="000000">
                      <a:lumMod val="75000"/>
                      <a:lumOff val="25000"/>
                    </a:srgbClr>
                  </a:solidFill>
                  <a:cs typeface="+mn-ea"/>
                  <a:sym typeface="+mn-lt"/>
                </a:rPr>
                <a:t>号字，</a:t>
              </a:r>
              <a:r>
                <a:rPr lang="en-US" altLang="zh-CN" sz="1333" dirty="0">
                  <a:solidFill>
                    <a:srgbClr val="000000">
                      <a:lumMod val="75000"/>
                      <a:lumOff val="25000"/>
                    </a:srgbClr>
                  </a:solidFill>
                  <a:cs typeface="+mn-ea"/>
                  <a:sym typeface="+mn-lt"/>
                </a:rPr>
                <a:t>1.3</a:t>
              </a:r>
              <a:r>
                <a:rPr lang="zh-CN" altLang="en-US" sz="1333" dirty="0">
                  <a:solidFill>
                    <a:srgbClr val="000000">
                      <a:lumMod val="75000"/>
                      <a:lumOff val="25000"/>
                    </a:srgbClr>
                  </a:solidFill>
                  <a:cs typeface="+mn-ea"/>
                  <a:sym typeface="+mn-lt"/>
                </a:rPr>
                <a:t>倍字间距。</a:t>
              </a:r>
            </a:p>
          </p:txBody>
        </p:sp>
        <p:sp>
          <p:nvSpPr>
            <p:cNvPr id="50" name="矩形 49"/>
            <p:cNvSpPr/>
            <p:nvPr/>
          </p:nvSpPr>
          <p:spPr>
            <a:xfrm>
              <a:off x="247498" y="2041376"/>
              <a:ext cx="1571584" cy="325763"/>
            </a:xfrm>
            <a:prstGeom prst="rect">
              <a:avLst/>
            </a:prstGeom>
          </p:spPr>
          <p:txBody>
            <a:bodyPr wrap="none">
              <a:spAutoFit/>
            </a:bodyPr>
            <a:lstStyle/>
            <a:p>
              <a:pPr defTabSz="1219170" fontAlgn="auto">
                <a:lnSpc>
                  <a:spcPct val="130000"/>
                </a:lnSpc>
                <a:spcBef>
                  <a:spcPts val="0"/>
                </a:spcBef>
                <a:spcAft>
                  <a:spcPts val="0"/>
                </a:spcAft>
                <a:defRPr/>
              </a:pPr>
              <a:r>
                <a:rPr lang="zh-CN" altLang="en-US" sz="1867" b="1" kern="0" dirty="0">
                  <a:solidFill>
                    <a:srgbClr val="000000">
                      <a:lumMod val="75000"/>
                      <a:lumOff val="25000"/>
                    </a:srgbClr>
                  </a:solidFill>
                  <a:latin typeface="Calibri"/>
                  <a:ea typeface="微软雅黑"/>
                  <a:cs typeface="+mn-ea"/>
                  <a:sym typeface="+mn-lt"/>
                </a:rPr>
                <a:t>点击此处添加标题</a:t>
              </a:r>
              <a:endParaRPr lang="en-US" altLang="zh-CN" sz="1867" b="1" kern="0" dirty="0">
                <a:solidFill>
                  <a:srgbClr val="000000">
                    <a:lumMod val="75000"/>
                    <a:lumOff val="25000"/>
                  </a:srgbClr>
                </a:solidFill>
                <a:latin typeface="Calibri"/>
                <a:ea typeface="微软雅黑"/>
                <a:cs typeface="+mn-ea"/>
                <a:sym typeface="+mn-lt"/>
              </a:endParaRPr>
            </a:p>
          </p:txBody>
        </p:sp>
      </p:grpSp>
      <p:grpSp>
        <p:nvGrpSpPr>
          <p:cNvPr id="51" name="组 19"/>
          <p:cNvGrpSpPr/>
          <p:nvPr/>
        </p:nvGrpSpPr>
        <p:grpSpPr>
          <a:xfrm>
            <a:off x="6962904" y="5310048"/>
            <a:ext cx="4042755" cy="986908"/>
            <a:chOff x="247498" y="2041376"/>
            <a:chExt cx="3032066" cy="740181"/>
          </a:xfrm>
        </p:grpSpPr>
        <p:sp>
          <p:nvSpPr>
            <p:cNvPr id="52" name="文本框 51"/>
            <p:cNvSpPr txBox="1"/>
            <p:nvPr/>
          </p:nvSpPr>
          <p:spPr>
            <a:xfrm>
              <a:off x="247498" y="2331049"/>
              <a:ext cx="3032066" cy="45050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9170" fontAlgn="auto">
                <a:lnSpc>
                  <a:spcPct val="130000"/>
                </a:lnSpc>
                <a:spcBef>
                  <a:spcPts val="0"/>
                </a:spcBef>
                <a:spcAft>
                  <a:spcPts val="0"/>
                </a:spcAft>
                <a:defRPr/>
              </a:pPr>
              <a:r>
                <a:rPr lang="zh-CN" altLang="en-US" sz="1333" dirty="0">
                  <a:solidFill>
                    <a:srgbClr val="000000">
                      <a:lumMod val="75000"/>
                      <a:lumOff val="25000"/>
                    </a:srgbClr>
                  </a:solidFill>
                  <a:cs typeface="+mn-ea"/>
                  <a:sym typeface="+mn-lt"/>
                </a:rPr>
                <a:t>标题数字等都可以通过点击和重新输入进行更改，建议正文</a:t>
              </a:r>
              <a:r>
                <a:rPr lang="en-US" altLang="zh-CN" sz="1333" dirty="0">
                  <a:solidFill>
                    <a:srgbClr val="000000">
                      <a:lumMod val="75000"/>
                      <a:lumOff val="25000"/>
                    </a:srgbClr>
                  </a:solidFill>
                  <a:cs typeface="+mn-ea"/>
                  <a:sym typeface="+mn-lt"/>
                </a:rPr>
                <a:t>10</a:t>
              </a:r>
              <a:r>
                <a:rPr lang="zh-CN" altLang="en-US" sz="1333" dirty="0">
                  <a:solidFill>
                    <a:srgbClr val="000000">
                      <a:lumMod val="75000"/>
                      <a:lumOff val="25000"/>
                    </a:srgbClr>
                  </a:solidFill>
                  <a:cs typeface="+mn-ea"/>
                  <a:sym typeface="+mn-lt"/>
                </a:rPr>
                <a:t>号字，</a:t>
              </a:r>
              <a:r>
                <a:rPr lang="en-US" altLang="zh-CN" sz="1333" dirty="0">
                  <a:solidFill>
                    <a:srgbClr val="000000">
                      <a:lumMod val="75000"/>
                      <a:lumOff val="25000"/>
                    </a:srgbClr>
                  </a:solidFill>
                  <a:cs typeface="+mn-ea"/>
                  <a:sym typeface="+mn-lt"/>
                </a:rPr>
                <a:t>1.3</a:t>
              </a:r>
              <a:r>
                <a:rPr lang="zh-CN" altLang="en-US" sz="1333" dirty="0">
                  <a:solidFill>
                    <a:srgbClr val="000000">
                      <a:lumMod val="75000"/>
                      <a:lumOff val="25000"/>
                    </a:srgbClr>
                  </a:solidFill>
                  <a:cs typeface="+mn-ea"/>
                  <a:sym typeface="+mn-lt"/>
                </a:rPr>
                <a:t>倍字间距。</a:t>
              </a:r>
            </a:p>
          </p:txBody>
        </p:sp>
        <p:sp>
          <p:nvSpPr>
            <p:cNvPr id="53" name="矩形 52"/>
            <p:cNvSpPr/>
            <p:nvPr/>
          </p:nvSpPr>
          <p:spPr>
            <a:xfrm>
              <a:off x="247498" y="2041376"/>
              <a:ext cx="1571584" cy="325763"/>
            </a:xfrm>
            <a:prstGeom prst="rect">
              <a:avLst/>
            </a:prstGeom>
          </p:spPr>
          <p:txBody>
            <a:bodyPr wrap="none">
              <a:spAutoFit/>
            </a:bodyPr>
            <a:lstStyle/>
            <a:p>
              <a:pPr defTabSz="1219170" fontAlgn="auto">
                <a:lnSpc>
                  <a:spcPct val="130000"/>
                </a:lnSpc>
                <a:spcBef>
                  <a:spcPts val="0"/>
                </a:spcBef>
                <a:spcAft>
                  <a:spcPts val="0"/>
                </a:spcAft>
                <a:defRPr/>
              </a:pPr>
              <a:r>
                <a:rPr lang="zh-CN" altLang="en-US" sz="1867" b="1" kern="0" dirty="0">
                  <a:solidFill>
                    <a:srgbClr val="000000">
                      <a:lumMod val="75000"/>
                      <a:lumOff val="25000"/>
                    </a:srgbClr>
                  </a:solidFill>
                  <a:latin typeface="Calibri"/>
                  <a:ea typeface="微软雅黑"/>
                  <a:cs typeface="+mn-ea"/>
                  <a:sym typeface="+mn-lt"/>
                </a:rPr>
                <a:t>点击此处添加标题</a:t>
              </a:r>
              <a:endParaRPr lang="en-US" altLang="zh-CN" sz="1867" b="1" kern="0" dirty="0">
                <a:solidFill>
                  <a:srgbClr val="000000">
                    <a:lumMod val="75000"/>
                    <a:lumOff val="25000"/>
                  </a:srgbClr>
                </a:solidFill>
                <a:latin typeface="Calibri"/>
                <a:ea typeface="微软雅黑"/>
                <a:cs typeface="+mn-ea"/>
                <a:sym typeface="+mn-lt"/>
              </a:endParaRPr>
            </a:p>
          </p:txBody>
        </p:sp>
      </p:grpSp>
      <p:grpSp>
        <p:nvGrpSpPr>
          <p:cNvPr id="54" name="组合 53"/>
          <p:cNvGrpSpPr/>
          <p:nvPr/>
        </p:nvGrpSpPr>
        <p:grpSpPr>
          <a:xfrm>
            <a:off x="3589421" y="385489"/>
            <a:ext cx="5013158" cy="919387"/>
            <a:chOff x="3589421" y="385489"/>
            <a:chExt cx="5013158" cy="919387"/>
          </a:xfrm>
        </p:grpSpPr>
        <p:sp>
          <p:nvSpPr>
            <p:cNvPr id="55"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56" name="直接连接符 55"/>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57" name="矩形 56"/>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2660642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14:bounceEnd="44000">
                                          <p:cBhvr additive="base">
                                            <p:cTn id="7" dur="750" fill="hold"/>
                                            <p:tgtEl>
                                              <p:spTgt spid="54"/>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10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0-#ppt_w/2"/>
                                              </p:val>
                                            </p:tav>
                                            <p:tav tm="100000">
                                              <p:val>
                                                <p:strVal val="#ppt_x"/>
                                              </p:val>
                                            </p:tav>
                                          </p:tavLst>
                                        </p:anim>
                                        <p:anim calcmode="lin" valueType="num">
                                          <p:cBhvr additive="base">
                                            <p:cTn id="17" dur="50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20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30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1550"/>
                                </p:stCondLst>
                                <p:childTnLst>
                                  <p:par>
                                    <p:cTn id="27" presetID="53" presetClass="entr" presetSubtype="16"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Effect transition="in" filter="fade">
                                          <p:cBhvr>
                                            <p:cTn id="36" dur="500"/>
                                            <p:tgtEl>
                                              <p:spTgt spid="3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childTnLst>
                                    </p:cTn>
                                  </p:par>
                                </p:childTnLst>
                              </p:cTn>
                            </p:par>
                            <p:par>
                              <p:cTn id="47" fill="hold">
                                <p:stCondLst>
                                  <p:cond delay="2050"/>
                                </p:stCondLst>
                                <p:childTnLst>
                                  <p:par>
                                    <p:cTn id="48" presetID="42" presetClass="entr" presetSubtype="0"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1000"/>
                                            <p:tgtEl>
                                              <p:spTgt spid="42"/>
                                            </p:tgtEl>
                                          </p:cBhvr>
                                        </p:animEffect>
                                        <p:anim calcmode="lin" valueType="num">
                                          <p:cBhvr>
                                            <p:cTn id="51" dur="1000" fill="hold"/>
                                            <p:tgtEl>
                                              <p:spTgt spid="42"/>
                                            </p:tgtEl>
                                            <p:attrNameLst>
                                              <p:attrName>ppt_x</p:attrName>
                                            </p:attrNameLst>
                                          </p:cBhvr>
                                          <p:tavLst>
                                            <p:tav tm="0">
                                              <p:val>
                                                <p:strVal val="#ppt_x"/>
                                              </p:val>
                                            </p:tav>
                                            <p:tav tm="100000">
                                              <p:val>
                                                <p:strVal val="#ppt_x"/>
                                              </p:val>
                                            </p:tav>
                                          </p:tavLst>
                                        </p:anim>
                                        <p:anim calcmode="lin" valueType="num">
                                          <p:cBhvr>
                                            <p:cTn id="52" dur="10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1000"/>
                                            <p:tgtEl>
                                              <p:spTgt spid="48"/>
                                            </p:tgtEl>
                                          </p:cBhvr>
                                        </p:animEffect>
                                        <p:anim calcmode="lin" valueType="num">
                                          <p:cBhvr>
                                            <p:cTn id="61" dur="1000" fill="hold"/>
                                            <p:tgtEl>
                                              <p:spTgt spid="48"/>
                                            </p:tgtEl>
                                            <p:attrNameLst>
                                              <p:attrName>ppt_x</p:attrName>
                                            </p:attrNameLst>
                                          </p:cBhvr>
                                          <p:tavLst>
                                            <p:tav tm="0">
                                              <p:val>
                                                <p:strVal val="#ppt_x"/>
                                              </p:val>
                                            </p:tav>
                                            <p:tav tm="100000">
                                              <p:val>
                                                <p:strVal val="#ppt_x"/>
                                              </p:val>
                                            </p:tav>
                                          </p:tavLst>
                                        </p:anim>
                                        <p:anim calcmode="lin" valueType="num">
                                          <p:cBhvr>
                                            <p:cTn id="62" dur="1000" fill="hold"/>
                                            <p:tgtEl>
                                              <p:spTgt spid="4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1000"/>
                                            <p:tgtEl>
                                              <p:spTgt spid="51"/>
                                            </p:tgtEl>
                                          </p:cBhvr>
                                        </p:animEffect>
                                        <p:anim calcmode="lin" valueType="num">
                                          <p:cBhvr>
                                            <p:cTn id="66" dur="1000" fill="hold"/>
                                            <p:tgtEl>
                                              <p:spTgt spid="51"/>
                                            </p:tgtEl>
                                            <p:attrNameLst>
                                              <p:attrName>ppt_x</p:attrName>
                                            </p:attrNameLst>
                                          </p:cBhvr>
                                          <p:tavLst>
                                            <p:tav tm="0">
                                              <p:val>
                                                <p:strVal val="#ppt_x"/>
                                              </p:val>
                                            </p:tav>
                                            <p:tav tm="100000">
                                              <p:val>
                                                <p:strVal val="#ppt_x"/>
                                              </p:val>
                                            </p:tav>
                                          </p:tavLst>
                                        </p:anim>
                                        <p:anim calcmode="lin" valueType="num">
                                          <p:cBhvr>
                                            <p:cTn id="6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54"/>
                                            </p:tgtEl>
                                            <p:attrNameLst>
                                              <p:attrName>style.visibility</p:attrName>
                                            </p:attrNameLst>
                                          </p:cBhvr>
                                          <p:to>
                                            <p:strVal val="visible"/>
                                          </p:to>
                                        </p:set>
                                        <p:anim calcmode="lin" valueType="num">
                                          <p:cBhvr additive="base">
                                            <p:cTn id="7" dur="750" fill="hold"/>
                                            <p:tgtEl>
                                              <p:spTgt spid="54"/>
                                            </p:tgtEl>
                                            <p:attrNameLst>
                                              <p:attrName>ppt_x</p:attrName>
                                            </p:attrNameLst>
                                          </p:cBhvr>
                                          <p:tavLst>
                                            <p:tav tm="0">
                                              <p:val>
                                                <p:strVal val="1+#ppt_w/2"/>
                                              </p:val>
                                            </p:tav>
                                            <p:tav tm="100000">
                                              <p:val>
                                                <p:strVal val="#ppt_x"/>
                                              </p:val>
                                            </p:tav>
                                          </p:tavLst>
                                        </p:anim>
                                        <p:anim calcmode="lin" valueType="num">
                                          <p:cBhvr additive="base">
                                            <p:cTn id="8" dur="750" fill="hold"/>
                                            <p:tgtEl>
                                              <p:spTgt spid="5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 calcmode="lin" valueType="num">
                                          <p:cBhvr additive="base">
                                            <p:cTn id="12" dur="500" fill="hold"/>
                                            <p:tgtEl>
                                              <p:spTgt spid="37"/>
                                            </p:tgtEl>
                                            <p:attrNameLst>
                                              <p:attrName>ppt_x</p:attrName>
                                            </p:attrNameLst>
                                          </p:cBhvr>
                                          <p:tavLst>
                                            <p:tav tm="0">
                                              <p:val>
                                                <p:strVal val="0-#ppt_w/2"/>
                                              </p:val>
                                            </p:tav>
                                            <p:tav tm="100000">
                                              <p:val>
                                                <p:strVal val="#ppt_x"/>
                                              </p:val>
                                            </p:tav>
                                          </p:tavLst>
                                        </p:anim>
                                        <p:anim calcmode="lin" valueType="num">
                                          <p:cBhvr additive="base">
                                            <p:cTn id="13" dur="500" fill="hold"/>
                                            <p:tgtEl>
                                              <p:spTgt spid="37"/>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100"/>
                                      </p:stCondLst>
                                      <p:childTnLst>
                                        <p:set>
                                          <p:cBhvr>
                                            <p:cTn id="15" dur="1" fill="hold">
                                              <p:stCondLst>
                                                <p:cond delay="0"/>
                                              </p:stCondLst>
                                            </p:cTn>
                                            <p:tgtEl>
                                              <p:spTgt spid="36"/>
                                            </p:tgtEl>
                                            <p:attrNameLst>
                                              <p:attrName>style.visibility</p:attrName>
                                            </p:attrNameLst>
                                          </p:cBhvr>
                                          <p:to>
                                            <p:strVal val="visible"/>
                                          </p:to>
                                        </p:set>
                                        <p:anim calcmode="lin" valueType="num">
                                          <p:cBhvr additive="base">
                                            <p:cTn id="16" dur="500" fill="hold"/>
                                            <p:tgtEl>
                                              <p:spTgt spid="36"/>
                                            </p:tgtEl>
                                            <p:attrNameLst>
                                              <p:attrName>ppt_x</p:attrName>
                                            </p:attrNameLst>
                                          </p:cBhvr>
                                          <p:tavLst>
                                            <p:tav tm="0">
                                              <p:val>
                                                <p:strVal val="0-#ppt_w/2"/>
                                              </p:val>
                                            </p:tav>
                                            <p:tav tm="100000">
                                              <p:val>
                                                <p:strVal val="#ppt_x"/>
                                              </p:val>
                                            </p:tav>
                                          </p:tavLst>
                                        </p:anim>
                                        <p:anim calcmode="lin" valueType="num">
                                          <p:cBhvr additive="base">
                                            <p:cTn id="17" dur="500" fill="hold"/>
                                            <p:tgtEl>
                                              <p:spTgt spid="36"/>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200"/>
                                      </p:stCondLst>
                                      <p:childTnLst>
                                        <p:set>
                                          <p:cBhvr>
                                            <p:cTn id="19" dur="1" fill="hold">
                                              <p:stCondLst>
                                                <p:cond delay="0"/>
                                              </p:stCondLst>
                                            </p:cTn>
                                            <p:tgtEl>
                                              <p:spTgt spid="35"/>
                                            </p:tgtEl>
                                            <p:attrNameLst>
                                              <p:attrName>style.visibility</p:attrName>
                                            </p:attrNameLst>
                                          </p:cBhvr>
                                          <p:to>
                                            <p:strVal val="visible"/>
                                          </p:to>
                                        </p:set>
                                        <p:anim calcmode="lin" valueType="num">
                                          <p:cBhvr additive="base">
                                            <p:cTn id="20" dur="500" fill="hold"/>
                                            <p:tgtEl>
                                              <p:spTgt spid="35"/>
                                            </p:tgtEl>
                                            <p:attrNameLst>
                                              <p:attrName>ppt_x</p:attrName>
                                            </p:attrNameLst>
                                          </p:cBhvr>
                                          <p:tavLst>
                                            <p:tav tm="0">
                                              <p:val>
                                                <p:strVal val="0-#ppt_w/2"/>
                                              </p:val>
                                            </p:tav>
                                            <p:tav tm="100000">
                                              <p:val>
                                                <p:strVal val="#ppt_x"/>
                                              </p:val>
                                            </p:tav>
                                          </p:tavLst>
                                        </p:anim>
                                        <p:anim calcmode="lin" valueType="num">
                                          <p:cBhvr additive="base">
                                            <p:cTn id="21" dur="500" fill="hold"/>
                                            <p:tgtEl>
                                              <p:spTgt spid="35"/>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300"/>
                                      </p:stCondLst>
                                      <p:childTnLst>
                                        <p:set>
                                          <p:cBhvr>
                                            <p:cTn id="23" dur="1" fill="hold">
                                              <p:stCondLst>
                                                <p:cond delay="0"/>
                                              </p:stCondLst>
                                            </p:cTn>
                                            <p:tgtEl>
                                              <p:spTgt spid="34"/>
                                            </p:tgtEl>
                                            <p:attrNameLst>
                                              <p:attrName>style.visibility</p:attrName>
                                            </p:attrNameLst>
                                          </p:cBhvr>
                                          <p:to>
                                            <p:strVal val="visible"/>
                                          </p:to>
                                        </p:set>
                                        <p:anim calcmode="lin" valueType="num">
                                          <p:cBhvr additive="base">
                                            <p:cTn id="24" dur="500" fill="hold"/>
                                            <p:tgtEl>
                                              <p:spTgt spid="34"/>
                                            </p:tgtEl>
                                            <p:attrNameLst>
                                              <p:attrName>ppt_x</p:attrName>
                                            </p:attrNameLst>
                                          </p:cBhvr>
                                          <p:tavLst>
                                            <p:tav tm="0">
                                              <p:val>
                                                <p:strVal val="0-#ppt_w/2"/>
                                              </p:val>
                                            </p:tav>
                                            <p:tav tm="100000">
                                              <p:val>
                                                <p:strVal val="#ppt_x"/>
                                              </p:val>
                                            </p:tav>
                                          </p:tavLst>
                                        </p:anim>
                                        <p:anim calcmode="lin" valueType="num">
                                          <p:cBhvr additive="base">
                                            <p:cTn id="25" dur="500" fill="hold"/>
                                            <p:tgtEl>
                                              <p:spTgt spid="34"/>
                                            </p:tgtEl>
                                            <p:attrNameLst>
                                              <p:attrName>ppt_y</p:attrName>
                                            </p:attrNameLst>
                                          </p:cBhvr>
                                          <p:tavLst>
                                            <p:tav tm="0">
                                              <p:val>
                                                <p:strVal val="#ppt_y"/>
                                              </p:val>
                                            </p:tav>
                                            <p:tav tm="100000">
                                              <p:val>
                                                <p:strVal val="#ppt_y"/>
                                              </p:val>
                                            </p:tav>
                                          </p:tavLst>
                                        </p:anim>
                                      </p:childTnLst>
                                    </p:cTn>
                                  </p:par>
                                </p:childTnLst>
                              </p:cTn>
                            </p:par>
                            <p:par>
                              <p:cTn id="26" fill="hold">
                                <p:stCondLst>
                                  <p:cond delay="1550"/>
                                </p:stCondLst>
                                <p:childTnLst>
                                  <p:par>
                                    <p:cTn id="27" presetID="53" presetClass="entr" presetSubtype="16"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9"/>
                                            </p:tgtEl>
                                            <p:attrNameLst>
                                              <p:attrName>style.visibility</p:attrName>
                                            </p:attrNameLst>
                                          </p:cBhvr>
                                          <p:to>
                                            <p:strVal val="visible"/>
                                          </p:to>
                                        </p:set>
                                        <p:anim calcmode="lin" valueType="num">
                                          <p:cBhvr>
                                            <p:cTn id="34" dur="500" fill="hold"/>
                                            <p:tgtEl>
                                              <p:spTgt spid="39"/>
                                            </p:tgtEl>
                                            <p:attrNameLst>
                                              <p:attrName>ppt_w</p:attrName>
                                            </p:attrNameLst>
                                          </p:cBhvr>
                                          <p:tavLst>
                                            <p:tav tm="0">
                                              <p:val>
                                                <p:fltVal val="0"/>
                                              </p:val>
                                            </p:tav>
                                            <p:tav tm="100000">
                                              <p:val>
                                                <p:strVal val="#ppt_w"/>
                                              </p:val>
                                            </p:tav>
                                          </p:tavLst>
                                        </p:anim>
                                        <p:anim calcmode="lin" valueType="num">
                                          <p:cBhvr>
                                            <p:cTn id="35" dur="500" fill="hold"/>
                                            <p:tgtEl>
                                              <p:spTgt spid="39"/>
                                            </p:tgtEl>
                                            <p:attrNameLst>
                                              <p:attrName>ppt_h</p:attrName>
                                            </p:attrNameLst>
                                          </p:cBhvr>
                                          <p:tavLst>
                                            <p:tav tm="0">
                                              <p:val>
                                                <p:fltVal val="0"/>
                                              </p:val>
                                            </p:tav>
                                            <p:tav tm="100000">
                                              <p:val>
                                                <p:strVal val="#ppt_h"/>
                                              </p:val>
                                            </p:tav>
                                          </p:tavLst>
                                        </p:anim>
                                        <p:animEffect transition="in" filter="fade">
                                          <p:cBhvr>
                                            <p:cTn id="36" dur="500"/>
                                            <p:tgtEl>
                                              <p:spTgt spid="3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p:cTn id="39" dur="500" fill="hold"/>
                                            <p:tgtEl>
                                              <p:spTgt spid="40"/>
                                            </p:tgtEl>
                                            <p:attrNameLst>
                                              <p:attrName>ppt_w</p:attrName>
                                            </p:attrNameLst>
                                          </p:cBhvr>
                                          <p:tavLst>
                                            <p:tav tm="0">
                                              <p:val>
                                                <p:fltVal val="0"/>
                                              </p:val>
                                            </p:tav>
                                            <p:tav tm="100000">
                                              <p:val>
                                                <p:strVal val="#ppt_w"/>
                                              </p:val>
                                            </p:tav>
                                          </p:tavLst>
                                        </p:anim>
                                        <p:anim calcmode="lin" valueType="num">
                                          <p:cBhvr>
                                            <p:cTn id="40" dur="500" fill="hold"/>
                                            <p:tgtEl>
                                              <p:spTgt spid="40"/>
                                            </p:tgtEl>
                                            <p:attrNameLst>
                                              <p:attrName>ppt_h</p:attrName>
                                            </p:attrNameLst>
                                          </p:cBhvr>
                                          <p:tavLst>
                                            <p:tav tm="0">
                                              <p:val>
                                                <p:fltVal val="0"/>
                                              </p:val>
                                            </p:tav>
                                            <p:tav tm="100000">
                                              <p:val>
                                                <p:strVal val="#ppt_h"/>
                                              </p:val>
                                            </p:tav>
                                          </p:tavLst>
                                        </p:anim>
                                        <p:animEffect transition="in" filter="fade">
                                          <p:cBhvr>
                                            <p:cTn id="41" dur="500"/>
                                            <p:tgtEl>
                                              <p:spTgt spid="40"/>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41"/>
                                            </p:tgtEl>
                                            <p:attrNameLst>
                                              <p:attrName>style.visibility</p:attrName>
                                            </p:attrNameLst>
                                          </p:cBhvr>
                                          <p:to>
                                            <p:strVal val="visible"/>
                                          </p:to>
                                        </p:set>
                                        <p:anim calcmode="lin" valueType="num">
                                          <p:cBhvr>
                                            <p:cTn id="44" dur="500" fill="hold"/>
                                            <p:tgtEl>
                                              <p:spTgt spid="41"/>
                                            </p:tgtEl>
                                            <p:attrNameLst>
                                              <p:attrName>ppt_w</p:attrName>
                                            </p:attrNameLst>
                                          </p:cBhvr>
                                          <p:tavLst>
                                            <p:tav tm="0">
                                              <p:val>
                                                <p:fltVal val="0"/>
                                              </p:val>
                                            </p:tav>
                                            <p:tav tm="100000">
                                              <p:val>
                                                <p:strVal val="#ppt_w"/>
                                              </p:val>
                                            </p:tav>
                                          </p:tavLst>
                                        </p:anim>
                                        <p:anim calcmode="lin" valueType="num">
                                          <p:cBhvr>
                                            <p:cTn id="45" dur="500" fill="hold"/>
                                            <p:tgtEl>
                                              <p:spTgt spid="41"/>
                                            </p:tgtEl>
                                            <p:attrNameLst>
                                              <p:attrName>ppt_h</p:attrName>
                                            </p:attrNameLst>
                                          </p:cBhvr>
                                          <p:tavLst>
                                            <p:tav tm="0">
                                              <p:val>
                                                <p:fltVal val="0"/>
                                              </p:val>
                                            </p:tav>
                                            <p:tav tm="100000">
                                              <p:val>
                                                <p:strVal val="#ppt_h"/>
                                              </p:val>
                                            </p:tav>
                                          </p:tavLst>
                                        </p:anim>
                                        <p:animEffect transition="in" filter="fade">
                                          <p:cBhvr>
                                            <p:cTn id="46" dur="500"/>
                                            <p:tgtEl>
                                              <p:spTgt spid="41"/>
                                            </p:tgtEl>
                                          </p:cBhvr>
                                        </p:animEffect>
                                      </p:childTnLst>
                                    </p:cTn>
                                  </p:par>
                                </p:childTnLst>
                              </p:cTn>
                            </p:par>
                            <p:par>
                              <p:cTn id="47" fill="hold">
                                <p:stCondLst>
                                  <p:cond delay="2050"/>
                                </p:stCondLst>
                                <p:childTnLst>
                                  <p:par>
                                    <p:cTn id="48" presetID="42" presetClass="entr" presetSubtype="0" fill="hold" nodeType="afterEffect">
                                      <p:stCondLst>
                                        <p:cond delay="0"/>
                                      </p:stCondLst>
                                      <p:childTnLst>
                                        <p:set>
                                          <p:cBhvr>
                                            <p:cTn id="49" dur="1" fill="hold">
                                              <p:stCondLst>
                                                <p:cond delay="0"/>
                                              </p:stCondLst>
                                            </p:cTn>
                                            <p:tgtEl>
                                              <p:spTgt spid="42"/>
                                            </p:tgtEl>
                                            <p:attrNameLst>
                                              <p:attrName>style.visibility</p:attrName>
                                            </p:attrNameLst>
                                          </p:cBhvr>
                                          <p:to>
                                            <p:strVal val="visible"/>
                                          </p:to>
                                        </p:set>
                                        <p:animEffect transition="in" filter="fade">
                                          <p:cBhvr>
                                            <p:cTn id="50" dur="1000"/>
                                            <p:tgtEl>
                                              <p:spTgt spid="42"/>
                                            </p:tgtEl>
                                          </p:cBhvr>
                                        </p:animEffect>
                                        <p:anim calcmode="lin" valueType="num">
                                          <p:cBhvr>
                                            <p:cTn id="51" dur="1000" fill="hold"/>
                                            <p:tgtEl>
                                              <p:spTgt spid="42"/>
                                            </p:tgtEl>
                                            <p:attrNameLst>
                                              <p:attrName>ppt_x</p:attrName>
                                            </p:attrNameLst>
                                          </p:cBhvr>
                                          <p:tavLst>
                                            <p:tav tm="0">
                                              <p:val>
                                                <p:strVal val="#ppt_x"/>
                                              </p:val>
                                            </p:tav>
                                            <p:tav tm="100000">
                                              <p:val>
                                                <p:strVal val="#ppt_x"/>
                                              </p:val>
                                            </p:tav>
                                          </p:tavLst>
                                        </p:anim>
                                        <p:anim calcmode="lin" valueType="num">
                                          <p:cBhvr>
                                            <p:cTn id="52" dur="1000" fill="hold"/>
                                            <p:tgtEl>
                                              <p:spTgt spid="4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nodeType="with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fade">
                                          <p:cBhvr>
                                            <p:cTn id="60" dur="1000"/>
                                            <p:tgtEl>
                                              <p:spTgt spid="48"/>
                                            </p:tgtEl>
                                          </p:cBhvr>
                                        </p:animEffect>
                                        <p:anim calcmode="lin" valueType="num">
                                          <p:cBhvr>
                                            <p:cTn id="61" dur="1000" fill="hold"/>
                                            <p:tgtEl>
                                              <p:spTgt spid="48"/>
                                            </p:tgtEl>
                                            <p:attrNameLst>
                                              <p:attrName>ppt_x</p:attrName>
                                            </p:attrNameLst>
                                          </p:cBhvr>
                                          <p:tavLst>
                                            <p:tav tm="0">
                                              <p:val>
                                                <p:strVal val="#ppt_x"/>
                                              </p:val>
                                            </p:tav>
                                            <p:tav tm="100000">
                                              <p:val>
                                                <p:strVal val="#ppt_x"/>
                                              </p:val>
                                            </p:tav>
                                          </p:tavLst>
                                        </p:anim>
                                        <p:anim calcmode="lin" valueType="num">
                                          <p:cBhvr>
                                            <p:cTn id="62" dur="1000" fill="hold"/>
                                            <p:tgtEl>
                                              <p:spTgt spid="48"/>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0"/>
                                      </p:stCondLst>
                                      <p:childTnLst>
                                        <p:set>
                                          <p:cBhvr>
                                            <p:cTn id="64" dur="1" fill="hold">
                                              <p:stCondLst>
                                                <p:cond delay="0"/>
                                              </p:stCondLst>
                                            </p:cTn>
                                            <p:tgtEl>
                                              <p:spTgt spid="51"/>
                                            </p:tgtEl>
                                            <p:attrNameLst>
                                              <p:attrName>style.visibility</p:attrName>
                                            </p:attrNameLst>
                                          </p:cBhvr>
                                          <p:to>
                                            <p:strVal val="visible"/>
                                          </p:to>
                                        </p:set>
                                        <p:animEffect transition="in" filter="fade">
                                          <p:cBhvr>
                                            <p:cTn id="65" dur="1000"/>
                                            <p:tgtEl>
                                              <p:spTgt spid="51"/>
                                            </p:tgtEl>
                                          </p:cBhvr>
                                        </p:animEffect>
                                        <p:anim calcmode="lin" valueType="num">
                                          <p:cBhvr>
                                            <p:cTn id="66" dur="1000" fill="hold"/>
                                            <p:tgtEl>
                                              <p:spTgt spid="51"/>
                                            </p:tgtEl>
                                            <p:attrNameLst>
                                              <p:attrName>ppt_x</p:attrName>
                                            </p:attrNameLst>
                                          </p:cBhvr>
                                          <p:tavLst>
                                            <p:tav tm="0">
                                              <p:val>
                                                <p:strVal val="#ppt_x"/>
                                              </p:val>
                                            </p:tav>
                                            <p:tav tm="100000">
                                              <p:val>
                                                <p:strVal val="#ppt_x"/>
                                              </p:val>
                                            </p:tav>
                                          </p:tavLst>
                                        </p:anim>
                                        <p:anim calcmode="lin" valueType="num">
                                          <p:cBhvr>
                                            <p:cTn id="67" dur="1000" fill="hold"/>
                                            <p:tgtEl>
                                              <p:spTgt spid="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Freeform 5"/>
          <p:cNvSpPr>
            <a:spLocks/>
          </p:cNvSpPr>
          <p:nvPr/>
        </p:nvSpPr>
        <p:spPr bwMode="auto">
          <a:xfrm>
            <a:off x="822325" y="3711575"/>
            <a:ext cx="10547350" cy="104775"/>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0" fontAlgn="base" hangingPunct="0">
              <a:spcBef>
                <a:spcPct val="0"/>
              </a:spcBef>
              <a:spcAft>
                <a:spcPct val="0"/>
              </a:spcAft>
            </a:pPr>
            <a:endParaRPr lang="zh-CN" altLang="en-US">
              <a:solidFill>
                <a:prstClr val="black"/>
              </a:solidFill>
              <a:latin typeface="Calibri" panose="020F0502020204030204" pitchFamily="34" charset="0"/>
              <a:ea typeface="宋体" panose="02010600030101010101" pitchFamily="2" charset="-122"/>
            </a:endParaRPr>
          </a:p>
        </p:txBody>
      </p:sp>
      <p:grpSp>
        <p:nvGrpSpPr>
          <p:cNvPr id="46" name="组合 45"/>
          <p:cNvGrpSpPr>
            <a:grpSpLocks/>
          </p:cNvGrpSpPr>
          <p:nvPr/>
        </p:nvGrpSpPr>
        <p:grpSpPr bwMode="auto">
          <a:xfrm>
            <a:off x="1376363" y="3538538"/>
            <a:ext cx="446087" cy="450850"/>
            <a:chOff x="3424238" y="2347913"/>
            <a:chExt cx="446087" cy="450850"/>
          </a:xfrm>
        </p:grpSpPr>
        <p:sp>
          <p:nvSpPr>
            <p:cNvPr id="47" name="Oval 8"/>
            <p:cNvSpPr>
              <a:spLocks noChangeArrowheads="1"/>
            </p:cNvSpPr>
            <p:nvPr/>
          </p:nvSpPr>
          <p:spPr bwMode="auto">
            <a:xfrm>
              <a:off x="3424238" y="2347913"/>
              <a:ext cx="446087" cy="45085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48" name="Oval 9"/>
            <p:cNvSpPr>
              <a:spLocks noChangeArrowheads="1"/>
            </p:cNvSpPr>
            <p:nvPr/>
          </p:nvSpPr>
          <p:spPr bwMode="auto">
            <a:xfrm>
              <a:off x="3487738" y="2416175"/>
              <a:ext cx="317500" cy="317500"/>
            </a:xfrm>
            <a:prstGeom prst="ellipse">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49" name="组合 48"/>
          <p:cNvGrpSpPr>
            <a:grpSpLocks/>
          </p:cNvGrpSpPr>
          <p:nvPr/>
        </p:nvGrpSpPr>
        <p:grpSpPr bwMode="auto">
          <a:xfrm>
            <a:off x="4373563" y="3538538"/>
            <a:ext cx="446087" cy="450850"/>
            <a:chOff x="3424238" y="2347913"/>
            <a:chExt cx="446087" cy="450850"/>
          </a:xfrm>
        </p:grpSpPr>
        <p:sp>
          <p:nvSpPr>
            <p:cNvPr id="50" name="Oval 8"/>
            <p:cNvSpPr>
              <a:spLocks noChangeArrowheads="1"/>
            </p:cNvSpPr>
            <p:nvPr/>
          </p:nvSpPr>
          <p:spPr bwMode="auto">
            <a:xfrm>
              <a:off x="3424238" y="2347913"/>
              <a:ext cx="446087" cy="450850"/>
            </a:xfrm>
            <a:prstGeom prst="ellipse">
              <a:avLst/>
            </a:pr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51" name="Oval 9"/>
            <p:cNvSpPr>
              <a:spLocks noChangeArrowheads="1"/>
            </p:cNvSpPr>
            <p:nvPr/>
          </p:nvSpPr>
          <p:spPr bwMode="auto">
            <a:xfrm>
              <a:off x="3487738" y="2416175"/>
              <a:ext cx="317500" cy="31750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52" name="组合 51"/>
          <p:cNvGrpSpPr>
            <a:grpSpLocks/>
          </p:cNvGrpSpPr>
          <p:nvPr/>
        </p:nvGrpSpPr>
        <p:grpSpPr bwMode="auto">
          <a:xfrm>
            <a:off x="7372350" y="3538538"/>
            <a:ext cx="446088" cy="450850"/>
            <a:chOff x="3424238" y="2347913"/>
            <a:chExt cx="446087" cy="450850"/>
          </a:xfrm>
        </p:grpSpPr>
        <p:sp>
          <p:nvSpPr>
            <p:cNvPr id="53" name="Oval 8"/>
            <p:cNvSpPr>
              <a:spLocks noChangeArrowheads="1"/>
            </p:cNvSpPr>
            <p:nvPr/>
          </p:nvSpPr>
          <p:spPr bwMode="auto">
            <a:xfrm>
              <a:off x="3424238" y="2347913"/>
              <a:ext cx="446087" cy="45085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54" name="Oval 9"/>
            <p:cNvSpPr>
              <a:spLocks noChangeArrowheads="1"/>
            </p:cNvSpPr>
            <p:nvPr/>
          </p:nvSpPr>
          <p:spPr bwMode="auto">
            <a:xfrm>
              <a:off x="3487738" y="2416175"/>
              <a:ext cx="317500" cy="317500"/>
            </a:xfrm>
            <a:prstGeom prst="ellipse">
              <a:avLst/>
            </a:prstGeom>
            <a:solidFill>
              <a:schemeClr val="tx1">
                <a:lumMod val="85000"/>
                <a:lumOff val="1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grpSp>
        <p:nvGrpSpPr>
          <p:cNvPr id="55" name="组合 54"/>
          <p:cNvGrpSpPr>
            <a:grpSpLocks/>
          </p:cNvGrpSpPr>
          <p:nvPr/>
        </p:nvGrpSpPr>
        <p:grpSpPr bwMode="auto">
          <a:xfrm>
            <a:off x="10369550" y="3538538"/>
            <a:ext cx="446088" cy="450850"/>
            <a:chOff x="3424238" y="2347913"/>
            <a:chExt cx="446087" cy="450850"/>
          </a:xfrm>
        </p:grpSpPr>
        <p:sp>
          <p:nvSpPr>
            <p:cNvPr id="56" name="Oval 8"/>
            <p:cNvSpPr>
              <a:spLocks noChangeArrowheads="1"/>
            </p:cNvSpPr>
            <p:nvPr/>
          </p:nvSpPr>
          <p:spPr bwMode="auto">
            <a:xfrm>
              <a:off x="3424238" y="2347913"/>
              <a:ext cx="446087" cy="450850"/>
            </a:xfrm>
            <a:prstGeom prst="ellipse">
              <a:avLst/>
            </a:prstGeom>
            <a:solidFill>
              <a:srgbClr val="292929"/>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sp>
          <p:nvSpPr>
            <p:cNvPr id="57" name="Oval 9"/>
            <p:cNvSpPr>
              <a:spLocks noChangeArrowheads="1"/>
            </p:cNvSpPr>
            <p:nvPr/>
          </p:nvSpPr>
          <p:spPr bwMode="auto">
            <a:xfrm>
              <a:off x="3487738" y="2416175"/>
              <a:ext cx="317500" cy="317500"/>
            </a:xfrm>
            <a:prstGeom prst="ellipse">
              <a:avLst/>
            </a:pr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600" b="0" i="0" u="none" strike="noStrike" kern="0" cap="none" spc="0" normalizeH="0" baseline="0" noProof="0">
                <a:ln>
                  <a:noFill/>
                </a:ln>
                <a:solidFill>
                  <a:prstClr val="black"/>
                </a:solidFill>
                <a:effectLst/>
                <a:uLnTx/>
                <a:uFillTx/>
                <a:latin typeface="Calibri" panose="020F0502020204030204" pitchFamily="34" charset="0"/>
                <a:ea typeface="宋体" panose="02010600030101010101" pitchFamily="2" charset="-122"/>
              </a:endParaRPr>
            </a:p>
          </p:txBody>
        </p:sp>
      </p:grpSp>
      <p:sp>
        <p:nvSpPr>
          <p:cNvPr id="58" name="文本框 57"/>
          <p:cNvSpPr txBox="1">
            <a:spLocks noChangeArrowheads="1"/>
          </p:cNvSpPr>
          <p:nvPr/>
        </p:nvSpPr>
        <p:spPr bwMode="auto">
          <a:xfrm>
            <a:off x="1217613" y="4029075"/>
            <a:ext cx="7553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chemeClr val="tx1">
                    <a:lumMod val="85000"/>
                    <a:lumOff val="15000"/>
                  </a:schemeClr>
                </a:solidFill>
                <a:latin typeface="Agency FB" panose="020B0503020202020204" pitchFamily="34" charset="0"/>
              </a:rPr>
              <a:t>201X</a:t>
            </a:r>
            <a:endParaRPr lang="zh-CN" altLang="en-US" sz="2800" b="1" dirty="0">
              <a:solidFill>
                <a:schemeClr val="tx1">
                  <a:lumMod val="85000"/>
                  <a:lumOff val="15000"/>
                </a:schemeClr>
              </a:solidFill>
              <a:latin typeface="Agency FB" panose="020B0503020202020204" pitchFamily="34" charset="0"/>
            </a:endParaRPr>
          </a:p>
        </p:txBody>
      </p:sp>
      <p:sp>
        <p:nvSpPr>
          <p:cNvPr id="59" name="文本框 58"/>
          <p:cNvSpPr txBox="1">
            <a:spLocks noChangeArrowheads="1"/>
          </p:cNvSpPr>
          <p:nvPr/>
        </p:nvSpPr>
        <p:spPr bwMode="auto">
          <a:xfrm>
            <a:off x="7213600" y="4029075"/>
            <a:ext cx="7553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chemeClr val="tx1">
                    <a:lumMod val="85000"/>
                    <a:lumOff val="15000"/>
                  </a:schemeClr>
                </a:solidFill>
                <a:latin typeface="Agency FB" panose="020B0503020202020204" pitchFamily="34" charset="0"/>
              </a:rPr>
              <a:t>201X</a:t>
            </a:r>
            <a:endParaRPr lang="zh-CN" altLang="en-US" sz="2800" b="1" dirty="0">
              <a:solidFill>
                <a:schemeClr val="tx1">
                  <a:lumMod val="85000"/>
                  <a:lumOff val="15000"/>
                </a:schemeClr>
              </a:solidFill>
              <a:latin typeface="Agency FB" panose="020B0503020202020204" pitchFamily="34" charset="0"/>
            </a:endParaRPr>
          </a:p>
        </p:txBody>
      </p:sp>
      <p:sp>
        <p:nvSpPr>
          <p:cNvPr id="60" name="文本框 59"/>
          <p:cNvSpPr txBox="1">
            <a:spLocks noChangeArrowheads="1"/>
          </p:cNvSpPr>
          <p:nvPr/>
        </p:nvSpPr>
        <p:spPr bwMode="auto">
          <a:xfrm>
            <a:off x="4214813" y="2997200"/>
            <a:ext cx="7553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rgbClr val="C00000"/>
                </a:solidFill>
                <a:latin typeface="Agency FB" panose="020B0503020202020204" pitchFamily="34" charset="0"/>
              </a:rPr>
              <a:t>201X</a:t>
            </a:r>
            <a:endParaRPr lang="zh-CN" altLang="en-US" sz="2800" b="1" dirty="0">
              <a:solidFill>
                <a:srgbClr val="C00000"/>
              </a:solidFill>
              <a:latin typeface="Agency FB" panose="020B0503020202020204" pitchFamily="34" charset="0"/>
            </a:endParaRPr>
          </a:p>
        </p:txBody>
      </p:sp>
      <p:sp>
        <p:nvSpPr>
          <p:cNvPr id="61" name="文本框 60"/>
          <p:cNvSpPr txBox="1">
            <a:spLocks noChangeArrowheads="1"/>
          </p:cNvSpPr>
          <p:nvPr/>
        </p:nvSpPr>
        <p:spPr bwMode="auto">
          <a:xfrm>
            <a:off x="10212388" y="2997200"/>
            <a:ext cx="75533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fontAlgn="base">
              <a:spcBef>
                <a:spcPct val="0"/>
              </a:spcBef>
              <a:spcAft>
                <a:spcPct val="0"/>
              </a:spcAft>
            </a:pPr>
            <a:r>
              <a:rPr lang="en-US" altLang="zh-CN" sz="2800" b="1" dirty="0">
                <a:solidFill>
                  <a:srgbClr val="C00000"/>
                </a:solidFill>
                <a:latin typeface="Agency FB" panose="020B0503020202020204" pitchFamily="34" charset="0"/>
              </a:rPr>
              <a:t>201X</a:t>
            </a:r>
            <a:endParaRPr lang="zh-CN" altLang="en-US" sz="2800" b="1" dirty="0">
              <a:solidFill>
                <a:srgbClr val="C00000"/>
              </a:solidFill>
              <a:latin typeface="Agency FB" panose="020B0503020202020204" pitchFamily="34" charset="0"/>
            </a:endParaRPr>
          </a:p>
        </p:txBody>
      </p:sp>
      <p:sp>
        <p:nvSpPr>
          <p:cNvPr id="62" name="文本框 56"/>
          <p:cNvSpPr txBox="1"/>
          <p:nvPr/>
        </p:nvSpPr>
        <p:spPr>
          <a:xfrm>
            <a:off x="481013" y="2211388"/>
            <a:ext cx="2233612" cy="12588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r>
              <a:rPr lang="zh-CN" altLang="en-US" sz="1800" dirty="0">
                <a:solidFill>
                  <a:prstClr val="black">
                    <a:lumMod val="75000"/>
                    <a:lumOff val="25000"/>
                  </a:prstClr>
                </a:solidFill>
                <a:latin typeface="Agency FB"/>
              </a:rPr>
              <a:t>点击输入标题</a:t>
            </a:r>
          </a:p>
          <a:p>
            <a:pPr algn="ctr">
              <a:lnSpc>
                <a:spcPct val="100000"/>
              </a:lnSpc>
              <a:defRPr/>
            </a:pPr>
            <a:r>
              <a:rPr lang="en-US" altLang="zh-CN" dirty="0">
                <a:solidFill>
                  <a:prstClr val="black">
                    <a:lumMod val="75000"/>
                    <a:lumOff val="25000"/>
                  </a:prstClr>
                </a:solidFill>
                <a:latin typeface="Calibri"/>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a:ea typeface="宋体" panose="02010600030101010101" pitchFamily="2" charset="-122"/>
              </a:rPr>
              <a:t> </a:t>
            </a:r>
            <a:r>
              <a:rPr lang="en-US" altLang="zh-CN" dirty="0">
                <a:solidFill>
                  <a:prstClr val="black">
                    <a:lumMod val="75000"/>
                    <a:lumOff val="25000"/>
                  </a:prstClr>
                </a:solidFill>
                <a:latin typeface="Calibri"/>
                <a:ea typeface="宋体" panose="02010600030101010101" pitchFamily="2" charset="-122"/>
              </a:rPr>
              <a:t>click to add subtitle</a:t>
            </a:r>
            <a:endParaRPr lang="zh-CN" altLang="en-US" dirty="0">
              <a:solidFill>
                <a:prstClr val="black">
                  <a:lumMod val="75000"/>
                  <a:lumOff val="25000"/>
                </a:prstClr>
              </a:solidFill>
              <a:latin typeface="Calibri"/>
              <a:ea typeface="宋体" panose="02010600030101010101" pitchFamily="2" charset="-122"/>
            </a:endParaRPr>
          </a:p>
        </p:txBody>
      </p:sp>
      <p:sp>
        <p:nvSpPr>
          <p:cNvPr id="63" name="文本框 56"/>
          <p:cNvSpPr txBox="1"/>
          <p:nvPr/>
        </p:nvSpPr>
        <p:spPr>
          <a:xfrm>
            <a:off x="6475413" y="2211388"/>
            <a:ext cx="2235200" cy="12588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r>
              <a:rPr lang="zh-CN" altLang="en-US" sz="1800" dirty="0">
                <a:solidFill>
                  <a:prstClr val="black">
                    <a:lumMod val="75000"/>
                    <a:lumOff val="25000"/>
                  </a:prstClr>
                </a:solidFill>
                <a:latin typeface="Agency FB"/>
              </a:rPr>
              <a:t>点击输入标题</a:t>
            </a:r>
          </a:p>
          <a:p>
            <a:pPr algn="ctr">
              <a:lnSpc>
                <a:spcPct val="100000"/>
              </a:lnSpc>
              <a:defRPr/>
            </a:pPr>
            <a:r>
              <a:rPr lang="en-US" altLang="zh-CN" dirty="0">
                <a:solidFill>
                  <a:prstClr val="black">
                    <a:lumMod val="75000"/>
                    <a:lumOff val="25000"/>
                  </a:prstClr>
                </a:solidFill>
                <a:latin typeface="Calibri"/>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a:ea typeface="宋体" panose="02010600030101010101" pitchFamily="2" charset="-122"/>
              </a:rPr>
              <a:t> </a:t>
            </a:r>
            <a:r>
              <a:rPr lang="en-US" altLang="zh-CN" dirty="0">
                <a:solidFill>
                  <a:prstClr val="black">
                    <a:lumMod val="75000"/>
                    <a:lumOff val="25000"/>
                  </a:prstClr>
                </a:solidFill>
                <a:latin typeface="Calibri"/>
                <a:ea typeface="宋体" panose="02010600030101010101" pitchFamily="2" charset="-122"/>
              </a:rPr>
              <a:t>click to add subtitle</a:t>
            </a:r>
            <a:endParaRPr lang="zh-CN" altLang="en-US" dirty="0">
              <a:solidFill>
                <a:prstClr val="black">
                  <a:lumMod val="75000"/>
                  <a:lumOff val="25000"/>
                </a:prstClr>
              </a:solidFill>
              <a:latin typeface="Calibri"/>
              <a:ea typeface="宋体" panose="02010600030101010101" pitchFamily="2" charset="-122"/>
            </a:endParaRPr>
          </a:p>
        </p:txBody>
      </p:sp>
      <p:sp>
        <p:nvSpPr>
          <p:cNvPr id="64" name="文本框 56"/>
          <p:cNvSpPr txBox="1"/>
          <p:nvPr/>
        </p:nvSpPr>
        <p:spPr>
          <a:xfrm>
            <a:off x="3478213" y="4114800"/>
            <a:ext cx="2233612" cy="12588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r>
              <a:rPr lang="zh-CN" altLang="en-US" sz="1800" dirty="0">
                <a:solidFill>
                  <a:prstClr val="black">
                    <a:lumMod val="75000"/>
                    <a:lumOff val="25000"/>
                  </a:prstClr>
                </a:solidFill>
                <a:latin typeface="Agency FB"/>
              </a:rPr>
              <a:t>点击输入标题</a:t>
            </a:r>
          </a:p>
          <a:p>
            <a:pPr algn="ctr">
              <a:lnSpc>
                <a:spcPct val="100000"/>
              </a:lnSpc>
              <a:defRPr/>
            </a:pPr>
            <a:r>
              <a:rPr lang="en-US" altLang="zh-CN" dirty="0">
                <a:solidFill>
                  <a:prstClr val="black">
                    <a:lumMod val="75000"/>
                    <a:lumOff val="25000"/>
                  </a:prstClr>
                </a:solidFill>
                <a:latin typeface="Calibri"/>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a:ea typeface="宋体" panose="02010600030101010101" pitchFamily="2" charset="-122"/>
              </a:rPr>
              <a:t> </a:t>
            </a:r>
            <a:r>
              <a:rPr lang="en-US" altLang="zh-CN" dirty="0">
                <a:solidFill>
                  <a:prstClr val="black">
                    <a:lumMod val="75000"/>
                    <a:lumOff val="25000"/>
                  </a:prstClr>
                </a:solidFill>
                <a:latin typeface="Calibri"/>
                <a:ea typeface="宋体" panose="02010600030101010101" pitchFamily="2" charset="-122"/>
              </a:rPr>
              <a:t>click to add subtitle</a:t>
            </a:r>
            <a:endParaRPr lang="zh-CN" altLang="en-US" dirty="0">
              <a:solidFill>
                <a:prstClr val="black">
                  <a:lumMod val="75000"/>
                  <a:lumOff val="25000"/>
                </a:prstClr>
              </a:solidFill>
              <a:latin typeface="Calibri"/>
              <a:ea typeface="宋体" panose="02010600030101010101" pitchFamily="2" charset="-122"/>
            </a:endParaRPr>
          </a:p>
        </p:txBody>
      </p:sp>
      <p:sp>
        <p:nvSpPr>
          <p:cNvPr id="65" name="文本框 56"/>
          <p:cNvSpPr txBox="1"/>
          <p:nvPr/>
        </p:nvSpPr>
        <p:spPr>
          <a:xfrm>
            <a:off x="9480550" y="4114800"/>
            <a:ext cx="2235200" cy="1258806"/>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r>
              <a:rPr lang="zh-CN" altLang="en-US" sz="1800" dirty="0">
                <a:solidFill>
                  <a:prstClr val="black">
                    <a:lumMod val="75000"/>
                    <a:lumOff val="25000"/>
                  </a:prstClr>
                </a:solidFill>
                <a:latin typeface="Agency FB"/>
              </a:rPr>
              <a:t>点击输入标题</a:t>
            </a:r>
          </a:p>
          <a:p>
            <a:pPr algn="ctr">
              <a:lnSpc>
                <a:spcPct val="100000"/>
              </a:lnSpc>
              <a:defRPr/>
            </a:pPr>
            <a:r>
              <a:rPr lang="en-US" altLang="zh-CN" dirty="0">
                <a:solidFill>
                  <a:prstClr val="black">
                    <a:lumMod val="75000"/>
                    <a:lumOff val="25000"/>
                  </a:prstClr>
                </a:solidFill>
                <a:latin typeface="Calibri"/>
                <a:ea typeface="宋体" panose="02010600030101010101" pitchFamily="2" charset="-122"/>
              </a:rPr>
              <a:t>click to add subtitle click to add subtitle click to add subtitle click to add subtitle</a:t>
            </a:r>
            <a:r>
              <a:rPr lang="zh-CN" altLang="en-US" dirty="0">
                <a:solidFill>
                  <a:prstClr val="black">
                    <a:lumMod val="75000"/>
                    <a:lumOff val="25000"/>
                  </a:prstClr>
                </a:solidFill>
                <a:latin typeface="Calibri"/>
                <a:ea typeface="宋体" panose="02010600030101010101" pitchFamily="2" charset="-122"/>
              </a:rPr>
              <a:t> </a:t>
            </a:r>
            <a:r>
              <a:rPr lang="en-US" altLang="zh-CN" dirty="0">
                <a:solidFill>
                  <a:prstClr val="black">
                    <a:lumMod val="75000"/>
                    <a:lumOff val="25000"/>
                  </a:prstClr>
                </a:solidFill>
                <a:latin typeface="Calibri"/>
                <a:ea typeface="宋体" panose="02010600030101010101" pitchFamily="2" charset="-122"/>
              </a:rPr>
              <a:t>click to add subtitle</a:t>
            </a:r>
            <a:endParaRPr lang="zh-CN" altLang="en-US" dirty="0">
              <a:solidFill>
                <a:prstClr val="black">
                  <a:lumMod val="75000"/>
                  <a:lumOff val="25000"/>
                </a:prstClr>
              </a:solidFill>
              <a:latin typeface="Calibri"/>
              <a:ea typeface="宋体" panose="02010600030101010101" pitchFamily="2" charset="-122"/>
            </a:endParaRPr>
          </a:p>
        </p:txBody>
      </p:sp>
      <p:grpSp>
        <p:nvGrpSpPr>
          <p:cNvPr id="26" name="组合 25"/>
          <p:cNvGrpSpPr/>
          <p:nvPr/>
        </p:nvGrpSpPr>
        <p:grpSpPr>
          <a:xfrm>
            <a:off x="3589421" y="385489"/>
            <a:ext cx="5013158" cy="919387"/>
            <a:chOff x="3589421" y="385489"/>
            <a:chExt cx="5013158" cy="919387"/>
          </a:xfrm>
        </p:grpSpPr>
        <p:sp>
          <p:nvSpPr>
            <p:cNvPr id="2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28" name="直接连接符 2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29" name="矩形 2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40562775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44000">
                                          <p:cBhvr additive="base">
                                            <p:cTn id="7" dur="750" fill="hold"/>
                                            <p:tgtEl>
                                              <p:spTgt spid="2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00"/>
                                            <p:tgtEl>
                                              <p:spTgt spid="45"/>
                                            </p:tgtEl>
                                          </p:cBhvr>
                                        </p:animEffect>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750"/>
                                </p:stCondLst>
                                <p:childTnLst>
                                  <p:par>
                                    <p:cTn id="20" presetID="53" presetClass="entr" presetSubtype="16"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childTnLst>
                              </p:cTn>
                            </p:par>
                            <p:par>
                              <p:cTn id="31" fill="hold">
                                <p:stCondLst>
                                  <p:cond delay="2750"/>
                                </p:stCondLst>
                                <p:childTnLst>
                                  <p:par>
                                    <p:cTn id="32" presetID="5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childTnLst>
                              </p:cTn>
                            </p:par>
                            <p:par>
                              <p:cTn id="44" fill="hold">
                                <p:stCondLst>
                                  <p:cond delay="375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childTnLst>
                              </p:cTn>
                            </p:par>
                            <p:par>
                              <p:cTn id="51" fill="hold">
                                <p:stCondLst>
                                  <p:cond delay="4250"/>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4750"/>
                                </p:stCondLst>
                                <p:childTnLst>
                                  <p:par>
                                    <p:cTn id="59" presetID="10" presetClass="entr" presetSubtype="0"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3" grpId="0"/>
          <p:bldP spid="64" grpId="0"/>
          <p:bldP spid="6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wipe(left)">
                                          <p:cBhvr>
                                            <p:cTn id="12" dur="500"/>
                                            <p:tgtEl>
                                              <p:spTgt spid="45"/>
                                            </p:tgtEl>
                                          </p:cBhvr>
                                        </p:animEffect>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46"/>
                                            </p:tgtEl>
                                            <p:attrNameLst>
                                              <p:attrName>style.visibility</p:attrName>
                                            </p:attrNameLst>
                                          </p:cBhvr>
                                          <p:to>
                                            <p:strVal val="visible"/>
                                          </p:to>
                                        </p:set>
                                        <p:anim calcmode="lin" valueType="num">
                                          <p:cBhvr>
                                            <p:cTn id="16" dur="500" fill="hold"/>
                                            <p:tgtEl>
                                              <p:spTgt spid="46"/>
                                            </p:tgtEl>
                                            <p:attrNameLst>
                                              <p:attrName>ppt_w</p:attrName>
                                            </p:attrNameLst>
                                          </p:cBhvr>
                                          <p:tavLst>
                                            <p:tav tm="0">
                                              <p:val>
                                                <p:fltVal val="0"/>
                                              </p:val>
                                            </p:tav>
                                            <p:tav tm="100000">
                                              <p:val>
                                                <p:strVal val="#ppt_w"/>
                                              </p:val>
                                            </p:tav>
                                          </p:tavLst>
                                        </p:anim>
                                        <p:anim calcmode="lin" valueType="num">
                                          <p:cBhvr>
                                            <p:cTn id="17" dur="500" fill="hold"/>
                                            <p:tgtEl>
                                              <p:spTgt spid="46"/>
                                            </p:tgtEl>
                                            <p:attrNameLst>
                                              <p:attrName>ppt_h</p:attrName>
                                            </p:attrNameLst>
                                          </p:cBhvr>
                                          <p:tavLst>
                                            <p:tav tm="0">
                                              <p:val>
                                                <p:fltVal val="0"/>
                                              </p:val>
                                            </p:tav>
                                            <p:tav tm="100000">
                                              <p:val>
                                                <p:strVal val="#ppt_h"/>
                                              </p:val>
                                            </p:tav>
                                          </p:tavLst>
                                        </p:anim>
                                        <p:animEffect transition="in" filter="fade">
                                          <p:cBhvr>
                                            <p:cTn id="18" dur="500"/>
                                            <p:tgtEl>
                                              <p:spTgt spid="46"/>
                                            </p:tgtEl>
                                          </p:cBhvr>
                                        </p:animEffect>
                                      </p:childTnLst>
                                    </p:cTn>
                                  </p:par>
                                </p:childTnLst>
                              </p:cTn>
                            </p:par>
                            <p:par>
                              <p:cTn id="19" fill="hold">
                                <p:stCondLst>
                                  <p:cond delay="1750"/>
                                </p:stCondLst>
                                <p:childTnLst>
                                  <p:par>
                                    <p:cTn id="20" presetID="53" presetClass="entr" presetSubtype="16" fill="hold"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childTnLst>
                              </p:cTn>
                            </p:par>
                            <p:par>
                              <p:cTn id="25" fill="hold">
                                <p:stCondLst>
                                  <p:cond delay="2250"/>
                                </p:stCondLst>
                                <p:childTnLst>
                                  <p:par>
                                    <p:cTn id="26" presetID="53" presetClass="entr" presetSubtype="16" fill="hold" nodeType="afterEffect">
                                      <p:stCondLst>
                                        <p:cond delay="0"/>
                                      </p:stCondLst>
                                      <p:childTnLst>
                                        <p:set>
                                          <p:cBhvr>
                                            <p:cTn id="27" dur="1" fill="hold">
                                              <p:stCondLst>
                                                <p:cond delay="0"/>
                                              </p:stCondLst>
                                            </p:cTn>
                                            <p:tgtEl>
                                              <p:spTgt spid="52"/>
                                            </p:tgtEl>
                                            <p:attrNameLst>
                                              <p:attrName>style.visibility</p:attrName>
                                            </p:attrNameLst>
                                          </p:cBhvr>
                                          <p:to>
                                            <p:strVal val="visible"/>
                                          </p:to>
                                        </p:set>
                                        <p:anim calcmode="lin" valueType="num">
                                          <p:cBhvr>
                                            <p:cTn id="28" dur="500" fill="hold"/>
                                            <p:tgtEl>
                                              <p:spTgt spid="52"/>
                                            </p:tgtEl>
                                            <p:attrNameLst>
                                              <p:attrName>ppt_w</p:attrName>
                                            </p:attrNameLst>
                                          </p:cBhvr>
                                          <p:tavLst>
                                            <p:tav tm="0">
                                              <p:val>
                                                <p:fltVal val="0"/>
                                              </p:val>
                                            </p:tav>
                                            <p:tav tm="100000">
                                              <p:val>
                                                <p:strVal val="#ppt_w"/>
                                              </p:val>
                                            </p:tav>
                                          </p:tavLst>
                                        </p:anim>
                                        <p:anim calcmode="lin" valueType="num">
                                          <p:cBhvr>
                                            <p:cTn id="29" dur="500" fill="hold"/>
                                            <p:tgtEl>
                                              <p:spTgt spid="52"/>
                                            </p:tgtEl>
                                            <p:attrNameLst>
                                              <p:attrName>ppt_h</p:attrName>
                                            </p:attrNameLst>
                                          </p:cBhvr>
                                          <p:tavLst>
                                            <p:tav tm="0">
                                              <p:val>
                                                <p:fltVal val="0"/>
                                              </p:val>
                                            </p:tav>
                                            <p:tav tm="100000">
                                              <p:val>
                                                <p:strVal val="#ppt_h"/>
                                              </p:val>
                                            </p:tav>
                                          </p:tavLst>
                                        </p:anim>
                                        <p:animEffect transition="in" filter="fade">
                                          <p:cBhvr>
                                            <p:cTn id="30" dur="500"/>
                                            <p:tgtEl>
                                              <p:spTgt spid="52"/>
                                            </p:tgtEl>
                                          </p:cBhvr>
                                        </p:animEffect>
                                      </p:childTnLst>
                                    </p:cTn>
                                  </p:par>
                                </p:childTnLst>
                              </p:cTn>
                            </p:par>
                            <p:par>
                              <p:cTn id="31" fill="hold">
                                <p:stCondLst>
                                  <p:cond delay="2750"/>
                                </p:stCondLst>
                                <p:childTnLst>
                                  <p:par>
                                    <p:cTn id="32" presetID="5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par>
                              <p:cTn id="37" fill="hold">
                                <p:stCondLst>
                                  <p:cond delay="3250"/>
                                </p:stCondLst>
                                <p:childTnLst>
                                  <p:par>
                                    <p:cTn id="38" presetID="10" presetClass="entr" presetSubtype="0" fill="hold" grpId="0" nodeType="afterEffect">
                                      <p:stCondLst>
                                        <p:cond delay="0"/>
                                      </p:stCondLst>
                                      <p:childTnLst>
                                        <p:set>
                                          <p:cBhvr>
                                            <p:cTn id="39" dur="1" fill="hold">
                                              <p:stCondLst>
                                                <p:cond delay="0"/>
                                              </p:stCondLst>
                                            </p:cTn>
                                            <p:tgtEl>
                                              <p:spTgt spid="58"/>
                                            </p:tgtEl>
                                            <p:attrNameLst>
                                              <p:attrName>style.visibility</p:attrName>
                                            </p:attrNameLst>
                                          </p:cBhvr>
                                          <p:to>
                                            <p:strVal val="visible"/>
                                          </p:to>
                                        </p:set>
                                        <p:animEffect transition="in" filter="fade">
                                          <p:cBhvr>
                                            <p:cTn id="40" dur="500"/>
                                            <p:tgtEl>
                                              <p:spTgt spid="58"/>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2"/>
                                            </p:tgtEl>
                                            <p:attrNameLst>
                                              <p:attrName>style.visibility</p:attrName>
                                            </p:attrNameLst>
                                          </p:cBhvr>
                                          <p:to>
                                            <p:strVal val="visible"/>
                                          </p:to>
                                        </p:set>
                                        <p:animEffect transition="in" filter="fade">
                                          <p:cBhvr>
                                            <p:cTn id="43" dur="500"/>
                                            <p:tgtEl>
                                              <p:spTgt spid="62"/>
                                            </p:tgtEl>
                                          </p:cBhvr>
                                        </p:animEffect>
                                      </p:childTnLst>
                                    </p:cTn>
                                  </p:par>
                                </p:childTnLst>
                              </p:cTn>
                            </p:par>
                            <p:par>
                              <p:cTn id="44" fill="hold">
                                <p:stCondLst>
                                  <p:cond delay="3750"/>
                                </p:stCondLst>
                                <p:childTnLst>
                                  <p:par>
                                    <p:cTn id="45" presetID="10" presetClass="entr" presetSubtype="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Effect transition="in" filter="fade">
                                          <p:cBhvr>
                                            <p:cTn id="47" dur="500"/>
                                            <p:tgtEl>
                                              <p:spTgt spid="60"/>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childTnLst>
                                    </p:cTn>
                                  </p:par>
                                </p:childTnLst>
                              </p:cTn>
                            </p:par>
                            <p:par>
                              <p:cTn id="51" fill="hold">
                                <p:stCondLst>
                                  <p:cond delay="4250"/>
                                </p:stCondLst>
                                <p:childTnLst>
                                  <p:par>
                                    <p:cTn id="52" presetID="10" presetClass="entr" presetSubtype="0" fill="hold" grpId="0" nodeType="afterEffect">
                                      <p:stCondLst>
                                        <p:cond delay="0"/>
                                      </p:stCondLst>
                                      <p:childTnLst>
                                        <p:set>
                                          <p:cBhvr>
                                            <p:cTn id="53" dur="1" fill="hold">
                                              <p:stCondLst>
                                                <p:cond delay="0"/>
                                              </p:stCondLst>
                                            </p:cTn>
                                            <p:tgtEl>
                                              <p:spTgt spid="63"/>
                                            </p:tgtEl>
                                            <p:attrNameLst>
                                              <p:attrName>style.visibility</p:attrName>
                                            </p:attrNameLst>
                                          </p:cBhvr>
                                          <p:to>
                                            <p:strVal val="visible"/>
                                          </p:to>
                                        </p:set>
                                        <p:animEffect transition="in" filter="fade">
                                          <p:cBhvr>
                                            <p:cTn id="54" dur="500"/>
                                            <p:tgtEl>
                                              <p:spTgt spid="63"/>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4750"/>
                                </p:stCondLst>
                                <p:childTnLst>
                                  <p:par>
                                    <p:cTn id="59" presetID="10" presetClass="entr" presetSubtype="0" fill="hold" grpId="0" nodeType="afterEffect">
                                      <p:stCondLst>
                                        <p:cond delay="0"/>
                                      </p:stCondLst>
                                      <p:childTnLst>
                                        <p:set>
                                          <p:cBhvr>
                                            <p:cTn id="60" dur="1" fill="hold">
                                              <p:stCondLst>
                                                <p:cond delay="0"/>
                                              </p:stCondLst>
                                            </p:cTn>
                                            <p:tgtEl>
                                              <p:spTgt spid="61"/>
                                            </p:tgtEl>
                                            <p:attrNameLst>
                                              <p:attrName>style.visibility</p:attrName>
                                            </p:attrNameLst>
                                          </p:cBhvr>
                                          <p:to>
                                            <p:strVal val="visible"/>
                                          </p:to>
                                        </p:set>
                                        <p:animEffect transition="in" filter="fade">
                                          <p:cBhvr>
                                            <p:cTn id="61" dur="500"/>
                                            <p:tgtEl>
                                              <p:spTgt spid="6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65"/>
                                            </p:tgtEl>
                                            <p:attrNameLst>
                                              <p:attrName>style.visibility</p:attrName>
                                            </p:attrNameLst>
                                          </p:cBhvr>
                                          <p:to>
                                            <p:strVal val="visible"/>
                                          </p:to>
                                        </p:set>
                                        <p:animEffect transition="in" filter="fade">
                                          <p:cBhvr>
                                            <p:cTn id="64"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59" grpId="0"/>
          <p:bldP spid="60" grpId="0"/>
          <p:bldP spid="61" grpId="0"/>
          <p:bldP spid="62" grpId="0"/>
          <p:bldP spid="63" grpId="0"/>
          <p:bldP spid="64" grpId="0"/>
          <p:bldP spid="65"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 Placeholder 3"/>
          <p:cNvSpPr txBox="1">
            <a:spLocks/>
          </p:cNvSpPr>
          <p:nvPr/>
        </p:nvSpPr>
        <p:spPr>
          <a:xfrm>
            <a:off x="2379361" y="3688325"/>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fontAlgn="auto">
              <a:spcBef>
                <a:spcPct val="20000"/>
              </a:spcBef>
              <a:spcAft>
                <a:spcPts val="0"/>
              </a:spcAft>
              <a:defRPr/>
            </a:pPr>
            <a:r>
              <a:rPr lang="zh-CN" altLang="en-US" sz="1600" b="1" dirty="0">
                <a:solidFill>
                  <a:srgbClr val="4A4848"/>
                </a:solidFill>
                <a:latin typeface="Calibri"/>
                <a:ea typeface="微软雅黑"/>
                <a:cs typeface="+mn-ea"/>
                <a:sym typeface="+mn-lt"/>
              </a:rPr>
              <a:t>关键文字</a:t>
            </a:r>
            <a:endParaRPr lang="en-US" sz="1600" b="1" dirty="0">
              <a:solidFill>
                <a:srgbClr val="4A4848"/>
              </a:solidFill>
              <a:latin typeface="Calibri"/>
              <a:ea typeface="微软雅黑"/>
              <a:cs typeface="+mn-ea"/>
              <a:sym typeface="+mn-lt"/>
            </a:endParaRPr>
          </a:p>
        </p:txBody>
      </p:sp>
      <p:sp>
        <p:nvSpPr>
          <p:cNvPr id="44" name="Text Placeholder 3"/>
          <p:cNvSpPr txBox="1">
            <a:spLocks/>
          </p:cNvSpPr>
          <p:nvPr/>
        </p:nvSpPr>
        <p:spPr>
          <a:xfrm>
            <a:off x="4943320" y="3688325"/>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fontAlgn="auto">
              <a:spcBef>
                <a:spcPct val="20000"/>
              </a:spcBef>
              <a:spcAft>
                <a:spcPts val="0"/>
              </a:spcAft>
              <a:defRPr/>
            </a:pPr>
            <a:r>
              <a:rPr lang="zh-CN" altLang="en-US" sz="1600" b="1" dirty="0">
                <a:solidFill>
                  <a:srgbClr val="4A4848"/>
                </a:solidFill>
                <a:latin typeface="Calibri"/>
                <a:ea typeface="微软雅黑"/>
                <a:cs typeface="+mn-ea"/>
                <a:sym typeface="+mn-lt"/>
              </a:rPr>
              <a:t>关键文字</a:t>
            </a:r>
            <a:endParaRPr lang="en-US" altLang="zh-CN" sz="1600" b="1" dirty="0">
              <a:solidFill>
                <a:srgbClr val="4A4848"/>
              </a:solidFill>
              <a:latin typeface="Calibri"/>
              <a:ea typeface="微软雅黑"/>
              <a:cs typeface="+mn-ea"/>
              <a:sym typeface="+mn-lt"/>
            </a:endParaRPr>
          </a:p>
        </p:txBody>
      </p:sp>
      <p:sp>
        <p:nvSpPr>
          <p:cNvPr id="45" name="Text Placeholder 3"/>
          <p:cNvSpPr txBox="1">
            <a:spLocks/>
          </p:cNvSpPr>
          <p:nvPr/>
        </p:nvSpPr>
        <p:spPr>
          <a:xfrm>
            <a:off x="7479368" y="3688325"/>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fontAlgn="auto">
              <a:spcBef>
                <a:spcPct val="20000"/>
              </a:spcBef>
              <a:spcAft>
                <a:spcPts val="0"/>
              </a:spcAft>
              <a:defRPr/>
            </a:pPr>
            <a:r>
              <a:rPr lang="zh-CN" altLang="en-US" sz="1600" b="1" dirty="0">
                <a:solidFill>
                  <a:srgbClr val="4A4848"/>
                </a:solidFill>
                <a:latin typeface="Calibri"/>
                <a:ea typeface="微软雅黑"/>
                <a:cs typeface="+mn-ea"/>
                <a:sym typeface="+mn-lt"/>
              </a:rPr>
              <a:t>关键文字</a:t>
            </a:r>
            <a:endParaRPr lang="en-US" altLang="zh-CN" sz="1600" b="1" dirty="0">
              <a:solidFill>
                <a:srgbClr val="4A4848"/>
              </a:solidFill>
              <a:latin typeface="Calibri"/>
              <a:ea typeface="微软雅黑"/>
              <a:cs typeface="+mn-ea"/>
              <a:sym typeface="+mn-lt"/>
            </a:endParaRPr>
          </a:p>
        </p:txBody>
      </p:sp>
      <p:sp>
        <p:nvSpPr>
          <p:cNvPr id="46" name="Text Placeholder 3"/>
          <p:cNvSpPr txBox="1">
            <a:spLocks/>
          </p:cNvSpPr>
          <p:nvPr/>
        </p:nvSpPr>
        <p:spPr>
          <a:xfrm>
            <a:off x="10092689" y="3688325"/>
            <a:ext cx="820738" cy="24622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9170" fontAlgn="auto">
              <a:spcBef>
                <a:spcPct val="20000"/>
              </a:spcBef>
              <a:spcAft>
                <a:spcPts val="0"/>
              </a:spcAft>
              <a:defRPr/>
            </a:pPr>
            <a:r>
              <a:rPr lang="zh-CN" altLang="en-US" sz="1600" b="1" dirty="0">
                <a:solidFill>
                  <a:srgbClr val="4A4848"/>
                </a:solidFill>
                <a:latin typeface="Calibri"/>
                <a:ea typeface="微软雅黑"/>
                <a:cs typeface="+mn-ea"/>
                <a:sym typeface="+mn-lt"/>
              </a:rPr>
              <a:t>关键文字</a:t>
            </a:r>
            <a:endParaRPr lang="en-US" altLang="zh-CN" sz="1600" b="1" dirty="0">
              <a:solidFill>
                <a:srgbClr val="4A4848"/>
              </a:solidFill>
              <a:latin typeface="Calibri"/>
              <a:ea typeface="微软雅黑"/>
              <a:cs typeface="+mn-ea"/>
              <a:sym typeface="+mn-lt"/>
            </a:endParaRPr>
          </a:p>
        </p:txBody>
      </p:sp>
      <p:cxnSp>
        <p:nvCxnSpPr>
          <p:cNvPr id="47" name="Straight Connector 88"/>
          <p:cNvCxnSpPr/>
          <p:nvPr/>
        </p:nvCxnSpPr>
        <p:spPr>
          <a:xfrm flipH="1">
            <a:off x="1277330" y="3995561"/>
            <a:ext cx="9637341" cy="0"/>
          </a:xfrm>
          <a:prstGeom prst="line">
            <a:avLst/>
          </a:prstGeom>
          <a:noFill/>
          <a:ln w="19050" cap="flat" cmpd="sng" algn="ctr">
            <a:solidFill>
              <a:srgbClr val="4A4848"/>
            </a:solidFill>
            <a:prstDash val="sysDot"/>
            <a:miter lim="800000"/>
            <a:headEnd type="oval"/>
            <a:tailEnd type="oval"/>
          </a:ln>
          <a:effectLst/>
        </p:spPr>
      </p:cxnSp>
      <p:sp>
        <p:nvSpPr>
          <p:cNvPr id="48" name="Oval 8"/>
          <p:cNvSpPr>
            <a:spLocks noChangeAspect="1"/>
          </p:cNvSpPr>
          <p:nvPr/>
        </p:nvSpPr>
        <p:spPr>
          <a:xfrm>
            <a:off x="1432528" y="1844824"/>
            <a:ext cx="1620000" cy="1620000"/>
          </a:xfrm>
          <a:prstGeom prst="ellipse">
            <a:avLst/>
          </a:prstGeom>
          <a:blipFill>
            <a:blip r:embed="rId3"/>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4332" fontAlgn="auto">
              <a:spcBef>
                <a:spcPts val="0"/>
              </a:spcBef>
              <a:spcAft>
                <a:spcPts val="0"/>
              </a:spcAft>
              <a:defRPr/>
            </a:pPr>
            <a:endParaRPr lang="en-US" sz="3733" kern="0" dirty="0">
              <a:solidFill>
                <a:srgbClr val="4A4848"/>
              </a:solidFill>
              <a:latin typeface="Calibri"/>
              <a:ea typeface="微软雅黑"/>
              <a:cs typeface="+mn-ea"/>
              <a:sym typeface="+mn-lt"/>
            </a:endParaRPr>
          </a:p>
        </p:txBody>
      </p:sp>
      <p:grpSp>
        <p:nvGrpSpPr>
          <p:cNvPr id="49" name="Group 94"/>
          <p:cNvGrpSpPr/>
          <p:nvPr/>
        </p:nvGrpSpPr>
        <p:grpSpPr>
          <a:xfrm>
            <a:off x="2146167" y="3487325"/>
            <a:ext cx="192723" cy="948263"/>
            <a:chOff x="1690019" y="2064423"/>
            <a:chExt cx="144542" cy="711197"/>
          </a:xfrm>
          <a:solidFill>
            <a:srgbClr val="A3E2C5"/>
          </a:solidFill>
        </p:grpSpPr>
        <p:cxnSp>
          <p:nvCxnSpPr>
            <p:cNvPr id="50" name="Straight Connector 75"/>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51" name="Oval 32"/>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4332" fontAlgn="auto">
                <a:spcBef>
                  <a:spcPts val="0"/>
                </a:spcBef>
                <a:spcAft>
                  <a:spcPts val="0"/>
                </a:spcAft>
                <a:defRPr/>
              </a:pPr>
              <a:endParaRPr lang="en-US" sz="3556" kern="0">
                <a:solidFill>
                  <a:srgbClr val="4A4848"/>
                </a:solidFill>
                <a:latin typeface="Calibri"/>
                <a:ea typeface="微软雅黑"/>
                <a:cs typeface="+mn-ea"/>
                <a:sym typeface="+mn-lt"/>
              </a:endParaRPr>
            </a:p>
          </p:txBody>
        </p:sp>
      </p:grpSp>
      <p:sp>
        <p:nvSpPr>
          <p:cNvPr id="52" name="Oval 109"/>
          <p:cNvSpPr>
            <a:spLocks noChangeAspect="1"/>
          </p:cNvSpPr>
          <p:nvPr/>
        </p:nvSpPr>
        <p:spPr>
          <a:xfrm>
            <a:off x="3858754" y="1556824"/>
            <a:ext cx="1908000" cy="1908000"/>
          </a:xfrm>
          <a:prstGeom prst="ellipse">
            <a:avLst/>
          </a:prstGeom>
          <a:blipFill>
            <a:blip r:embed="rId4"/>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4332" fontAlgn="auto">
              <a:spcBef>
                <a:spcPts val="0"/>
              </a:spcBef>
              <a:spcAft>
                <a:spcPts val="0"/>
              </a:spcAft>
              <a:defRPr/>
            </a:pPr>
            <a:endParaRPr lang="en-US" sz="3733" kern="0" dirty="0">
              <a:solidFill>
                <a:srgbClr val="4A4848"/>
              </a:solidFill>
              <a:latin typeface="Calibri"/>
              <a:ea typeface="微软雅黑"/>
              <a:cs typeface="+mn-ea"/>
              <a:sym typeface="+mn-lt"/>
            </a:endParaRPr>
          </a:p>
        </p:txBody>
      </p:sp>
      <p:grpSp>
        <p:nvGrpSpPr>
          <p:cNvPr id="53" name="Group 110"/>
          <p:cNvGrpSpPr/>
          <p:nvPr/>
        </p:nvGrpSpPr>
        <p:grpSpPr>
          <a:xfrm>
            <a:off x="4716393" y="3487325"/>
            <a:ext cx="192723" cy="948263"/>
            <a:chOff x="1690019" y="2064423"/>
            <a:chExt cx="144542" cy="711197"/>
          </a:xfrm>
          <a:solidFill>
            <a:srgbClr val="A3E2C5"/>
          </a:solidFill>
        </p:grpSpPr>
        <p:cxnSp>
          <p:nvCxnSpPr>
            <p:cNvPr id="54" name="Straight Connector 111"/>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55" name="Oval 112"/>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4332" fontAlgn="auto">
                <a:spcBef>
                  <a:spcPts val="0"/>
                </a:spcBef>
                <a:spcAft>
                  <a:spcPts val="0"/>
                </a:spcAft>
                <a:defRPr/>
              </a:pPr>
              <a:endParaRPr lang="en-US" sz="3556" kern="0">
                <a:solidFill>
                  <a:srgbClr val="4A4848"/>
                </a:solidFill>
                <a:latin typeface="Calibri"/>
                <a:ea typeface="微软雅黑"/>
                <a:cs typeface="+mn-ea"/>
                <a:sym typeface="+mn-lt"/>
              </a:endParaRPr>
            </a:p>
          </p:txBody>
        </p:sp>
      </p:grpSp>
      <p:sp>
        <p:nvSpPr>
          <p:cNvPr id="56" name="Oval 127"/>
          <p:cNvSpPr>
            <a:spLocks noChangeAspect="1"/>
          </p:cNvSpPr>
          <p:nvPr/>
        </p:nvSpPr>
        <p:spPr>
          <a:xfrm>
            <a:off x="6429787" y="1556824"/>
            <a:ext cx="1908000" cy="1908000"/>
          </a:xfrm>
          <a:prstGeom prst="ellipse">
            <a:avLst/>
          </a:prstGeom>
          <a:blipFill>
            <a:blip r:embed="rId5"/>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4332" fontAlgn="auto">
              <a:spcBef>
                <a:spcPts val="0"/>
              </a:spcBef>
              <a:spcAft>
                <a:spcPts val="0"/>
              </a:spcAft>
              <a:defRPr/>
            </a:pPr>
            <a:endParaRPr lang="en-US" sz="3733" kern="0" dirty="0">
              <a:solidFill>
                <a:srgbClr val="4A4848"/>
              </a:solidFill>
              <a:latin typeface="Calibri"/>
              <a:ea typeface="微软雅黑"/>
              <a:cs typeface="+mn-ea"/>
              <a:sym typeface="+mn-lt"/>
            </a:endParaRPr>
          </a:p>
        </p:txBody>
      </p:sp>
      <p:grpSp>
        <p:nvGrpSpPr>
          <p:cNvPr id="57" name="Group 128"/>
          <p:cNvGrpSpPr/>
          <p:nvPr/>
        </p:nvGrpSpPr>
        <p:grpSpPr>
          <a:xfrm>
            <a:off x="7286619" y="3487325"/>
            <a:ext cx="192723" cy="948263"/>
            <a:chOff x="1690019" y="2064423"/>
            <a:chExt cx="144542" cy="711197"/>
          </a:xfrm>
          <a:solidFill>
            <a:srgbClr val="A3E2C5"/>
          </a:solidFill>
        </p:grpSpPr>
        <p:cxnSp>
          <p:nvCxnSpPr>
            <p:cNvPr id="58" name="Straight Connector 129"/>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59" name="Oval 130"/>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4332" fontAlgn="auto">
                <a:spcBef>
                  <a:spcPts val="0"/>
                </a:spcBef>
                <a:spcAft>
                  <a:spcPts val="0"/>
                </a:spcAft>
                <a:defRPr/>
              </a:pPr>
              <a:endParaRPr lang="en-US" sz="3556" kern="0">
                <a:solidFill>
                  <a:srgbClr val="4A4848"/>
                </a:solidFill>
                <a:latin typeface="Calibri"/>
                <a:ea typeface="微软雅黑"/>
                <a:cs typeface="+mn-ea"/>
                <a:sym typeface="+mn-lt"/>
              </a:endParaRPr>
            </a:p>
          </p:txBody>
        </p:sp>
      </p:grpSp>
      <p:sp>
        <p:nvSpPr>
          <p:cNvPr id="60" name="Oval 145"/>
          <p:cNvSpPr>
            <a:spLocks noChangeAspect="1"/>
          </p:cNvSpPr>
          <p:nvPr/>
        </p:nvSpPr>
        <p:spPr>
          <a:xfrm>
            <a:off x="9143206" y="1844824"/>
            <a:ext cx="1620000" cy="1620000"/>
          </a:xfrm>
          <a:prstGeom prst="ellipse">
            <a:avLst/>
          </a:prstGeom>
          <a:blipFill>
            <a:blip r:embed="rId6"/>
            <a:srcRect/>
            <a:stretch>
              <a:fillRect/>
            </a:stretch>
          </a:blipFill>
          <a:ln w="57150" cap="flat" cmpd="sng" algn="ctr">
            <a:solidFill>
              <a:srgbClr val="4A4848"/>
            </a:solidFill>
            <a:prstDash val="solid"/>
            <a:miter lim="800000"/>
          </a:ln>
          <a:effectLst>
            <a:outerShdw blurRad="50800" dist="38100" dir="2700000" algn="tl" rotWithShape="0">
              <a:prstClr val="black">
                <a:alpha val="40000"/>
              </a:prstClr>
            </a:outerShdw>
          </a:effectLst>
        </p:spPr>
        <p:txBody>
          <a:bodyPr rtlCol="0" anchor="ctr"/>
          <a:lstStyle/>
          <a:p>
            <a:pPr algn="ctr" defTabSz="914332" fontAlgn="auto">
              <a:spcBef>
                <a:spcPts val="0"/>
              </a:spcBef>
              <a:spcAft>
                <a:spcPts val="0"/>
              </a:spcAft>
              <a:defRPr/>
            </a:pPr>
            <a:endParaRPr lang="en-US" sz="3733" kern="0" dirty="0">
              <a:solidFill>
                <a:srgbClr val="4A4848"/>
              </a:solidFill>
              <a:latin typeface="Calibri"/>
              <a:ea typeface="微软雅黑"/>
              <a:cs typeface="+mn-ea"/>
              <a:sym typeface="+mn-lt"/>
            </a:endParaRPr>
          </a:p>
        </p:txBody>
      </p:sp>
      <p:grpSp>
        <p:nvGrpSpPr>
          <p:cNvPr id="61" name="Group 146"/>
          <p:cNvGrpSpPr/>
          <p:nvPr/>
        </p:nvGrpSpPr>
        <p:grpSpPr>
          <a:xfrm>
            <a:off x="9856845" y="3487325"/>
            <a:ext cx="192723" cy="948263"/>
            <a:chOff x="1690019" y="2064423"/>
            <a:chExt cx="144542" cy="711197"/>
          </a:xfrm>
          <a:solidFill>
            <a:srgbClr val="A3E2C5"/>
          </a:solidFill>
        </p:grpSpPr>
        <p:cxnSp>
          <p:nvCxnSpPr>
            <p:cNvPr id="62" name="Straight Connector 147"/>
            <p:cNvCxnSpPr/>
            <p:nvPr/>
          </p:nvCxnSpPr>
          <p:spPr>
            <a:xfrm flipH="1">
              <a:off x="1762290" y="2064423"/>
              <a:ext cx="1" cy="613924"/>
            </a:xfrm>
            <a:prstGeom prst="line">
              <a:avLst/>
            </a:prstGeom>
            <a:grpFill/>
            <a:ln w="19050" cap="flat" cmpd="sng" algn="ctr">
              <a:solidFill>
                <a:srgbClr val="4A4848"/>
              </a:solidFill>
              <a:prstDash val="solid"/>
              <a:miter lim="800000"/>
            </a:ln>
            <a:effectLst/>
          </p:spPr>
        </p:cxnSp>
        <p:sp>
          <p:nvSpPr>
            <p:cNvPr id="63" name="Oval 148"/>
            <p:cNvSpPr/>
            <p:nvPr/>
          </p:nvSpPr>
          <p:spPr>
            <a:xfrm>
              <a:off x="1690019" y="2631078"/>
              <a:ext cx="144542" cy="144542"/>
            </a:xfrm>
            <a:prstGeom prst="ellipse">
              <a:avLst/>
            </a:prstGeom>
            <a:solidFill>
              <a:srgbClr val="C00000"/>
            </a:solidFill>
            <a:ln w="19050" cap="flat" cmpd="sng" algn="ctr">
              <a:solidFill>
                <a:srgbClr val="4A4848"/>
              </a:solidFill>
              <a:prstDash val="solid"/>
              <a:miter lim="800000"/>
            </a:ln>
            <a:effectLst/>
          </p:spPr>
          <p:txBody>
            <a:bodyPr rtlCol="0" anchor="ctr"/>
            <a:lstStyle/>
            <a:p>
              <a:pPr algn="ctr" defTabSz="914332" fontAlgn="auto">
                <a:spcBef>
                  <a:spcPts val="0"/>
                </a:spcBef>
                <a:spcAft>
                  <a:spcPts val="0"/>
                </a:spcAft>
                <a:defRPr/>
              </a:pPr>
              <a:endParaRPr lang="en-US" sz="3556" kern="0">
                <a:solidFill>
                  <a:srgbClr val="4A4848"/>
                </a:solidFill>
                <a:latin typeface="Calibri"/>
                <a:ea typeface="微软雅黑"/>
                <a:cs typeface="+mn-ea"/>
                <a:sym typeface="+mn-lt"/>
              </a:endParaRPr>
            </a:p>
          </p:txBody>
        </p:sp>
      </p:grpSp>
      <p:sp>
        <p:nvSpPr>
          <p:cNvPr id="64" name="矩形 63"/>
          <p:cNvSpPr/>
          <p:nvPr/>
        </p:nvSpPr>
        <p:spPr>
          <a:xfrm>
            <a:off x="1444883" y="4553194"/>
            <a:ext cx="1595291" cy="430879"/>
          </a:xfrm>
          <a:prstGeom prst="rect">
            <a:avLst/>
          </a:prstGeom>
        </p:spPr>
        <p:txBody>
          <a:bodyPr wrap="none" lIns="91431" tIns="45716" rIns="91431" bIns="45716">
            <a:spAutoFit/>
          </a:bodyPr>
          <a:lstStyle/>
          <a:p>
            <a:pPr algn="ctr" defTabSz="914332" fontAlgn="auto">
              <a:spcBef>
                <a:spcPts val="0"/>
              </a:spcBef>
              <a:spcAft>
                <a:spcPts val="0"/>
              </a:spcAft>
            </a:pPr>
            <a:r>
              <a:rPr lang="zh-CN" altLang="en-US" sz="2200" b="1" dirty="0">
                <a:solidFill>
                  <a:srgbClr val="4A4848"/>
                </a:solidFill>
                <a:latin typeface="Calibri"/>
                <a:ea typeface="微软雅黑"/>
                <a:cs typeface="+mn-ea"/>
                <a:sym typeface="+mn-lt"/>
              </a:rPr>
              <a:t>主要成绩一</a:t>
            </a:r>
            <a:endParaRPr lang="en-US" altLang="zh-CN" sz="2200" b="1" dirty="0">
              <a:solidFill>
                <a:srgbClr val="4A4848"/>
              </a:solidFill>
              <a:latin typeface="Calibri"/>
              <a:ea typeface="微软雅黑"/>
              <a:cs typeface="+mn-ea"/>
              <a:sym typeface="+mn-lt"/>
            </a:endParaRPr>
          </a:p>
        </p:txBody>
      </p:sp>
      <p:sp>
        <p:nvSpPr>
          <p:cNvPr id="65" name="矩形 47"/>
          <p:cNvSpPr>
            <a:spLocks noChangeArrowheads="1"/>
          </p:cNvSpPr>
          <p:nvPr/>
        </p:nvSpPr>
        <p:spPr bwMode="auto">
          <a:xfrm>
            <a:off x="1128506" y="5046953"/>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32" fontAlgn="auto">
              <a:lnSpc>
                <a:spcPct val="120000"/>
              </a:lnSpc>
              <a:spcBef>
                <a:spcPct val="0"/>
              </a:spcBef>
              <a:spcAft>
                <a:spcPts val="0"/>
              </a:spcAft>
              <a:buFont typeface="Arial" charset="0"/>
              <a:buNone/>
              <a:defRPr/>
            </a:pPr>
            <a:r>
              <a:rPr lang="zh-CN" altLang="en-US" sz="1300" kern="0" dirty="0">
                <a:solidFill>
                  <a:srgbClr val="4A4848"/>
                </a:solidFill>
                <a:latin typeface="Calibri"/>
                <a:ea typeface="微软雅黑"/>
                <a:cs typeface="+mn-ea"/>
                <a:sym typeface="+mn-lt"/>
              </a:rPr>
              <a:t>在此录入上述图表的综合描述说明，在此录入上述图表的描述说明，在此录入上述图表的描述说明。</a:t>
            </a:r>
          </a:p>
        </p:txBody>
      </p:sp>
      <p:sp>
        <p:nvSpPr>
          <p:cNvPr id="66" name="矩形 65"/>
          <p:cNvSpPr/>
          <p:nvPr/>
        </p:nvSpPr>
        <p:spPr>
          <a:xfrm>
            <a:off x="9155560" y="4553194"/>
            <a:ext cx="1595291" cy="430879"/>
          </a:xfrm>
          <a:prstGeom prst="rect">
            <a:avLst/>
          </a:prstGeom>
        </p:spPr>
        <p:txBody>
          <a:bodyPr wrap="none" lIns="91431" tIns="45716" rIns="91431" bIns="45716">
            <a:spAutoFit/>
          </a:bodyPr>
          <a:lstStyle/>
          <a:p>
            <a:pPr algn="ctr" defTabSz="914332" fontAlgn="auto">
              <a:spcBef>
                <a:spcPts val="0"/>
              </a:spcBef>
              <a:spcAft>
                <a:spcPts val="0"/>
              </a:spcAft>
            </a:pPr>
            <a:r>
              <a:rPr lang="zh-CN" altLang="en-US" sz="2200" b="1" dirty="0">
                <a:solidFill>
                  <a:srgbClr val="4A4848"/>
                </a:solidFill>
                <a:latin typeface="Calibri"/>
                <a:ea typeface="微软雅黑"/>
                <a:cs typeface="+mn-ea"/>
                <a:sym typeface="+mn-lt"/>
              </a:rPr>
              <a:t>主要成绩四</a:t>
            </a:r>
            <a:endParaRPr lang="en-US" altLang="zh-CN" sz="2200" b="1" dirty="0">
              <a:solidFill>
                <a:srgbClr val="4A4848"/>
              </a:solidFill>
              <a:latin typeface="Calibri"/>
              <a:ea typeface="微软雅黑"/>
              <a:cs typeface="+mn-ea"/>
              <a:sym typeface="+mn-lt"/>
            </a:endParaRPr>
          </a:p>
        </p:txBody>
      </p:sp>
      <p:sp>
        <p:nvSpPr>
          <p:cNvPr id="67" name="矩形 47"/>
          <p:cNvSpPr>
            <a:spLocks noChangeArrowheads="1"/>
          </p:cNvSpPr>
          <p:nvPr/>
        </p:nvSpPr>
        <p:spPr bwMode="auto">
          <a:xfrm>
            <a:off x="8839184" y="5046953"/>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32" fontAlgn="auto">
              <a:lnSpc>
                <a:spcPct val="120000"/>
              </a:lnSpc>
              <a:spcBef>
                <a:spcPct val="0"/>
              </a:spcBef>
              <a:spcAft>
                <a:spcPts val="0"/>
              </a:spcAft>
              <a:buFont typeface="Arial" charset="0"/>
              <a:buNone/>
              <a:defRPr/>
            </a:pPr>
            <a:r>
              <a:rPr lang="zh-CN" altLang="en-US" sz="1300" kern="0" dirty="0">
                <a:solidFill>
                  <a:srgbClr val="4A4848"/>
                </a:solidFill>
                <a:latin typeface="Calibri"/>
                <a:ea typeface="微软雅黑"/>
                <a:cs typeface="+mn-ea"/>
                <a:sym typeface="+mn-lt"/>
              </a:rPr>
              <a:t>在此录入上述图表的综合描述说明，在此录入上述图表的描述说明，在此录入上述图表的描述说明。</a:t>
            </a:r>
          </a:p>
        </p:txBody>
      </p:sp>
      <p:sp>
        <p:nvSpPr>
          <p:cNvPr id="68" name="矩形 67"/>
          <p:cNvSpPr/>
          <p:nvPr/>
        </p:nvSpPr>
        <p:spPr>
          <a:xfrm>
            <a:off x="4015108" y="4553194"/>
            <a:ext cx="1595291" cy="430879"/>
          </a:xfrm>
          <a:prstGeom prst="rect">
            <a:avLst/>
          </a:prstGeom>
        </p:spPr>
        <p:txBody>
          <a:bodyPr wrap="none" lIns="91431" tIns="45716" rIns="91431" bIns="45716">
            <a:spAutoFit/>
          </a:bodyPr>
          <a:lstStyle/>
          <a:p>
            <a:pPr algn="ctr" defTabSz="914332" fontAlgn="auto">
              <a:spcBef>
                <a:spcPts val="0"/>
              </a:spcBef>
              <a:spcAft>
                <a:spcPts val="0"/>
              </a:spcAft>
            </a:pPr>
            <a:r>
              <a:rPr lang="zh-CN" altLang="en-US" sz="2200" b="1" dirty="0">
                <a:solidFill>
                  <a:srgbClr val="4A4848"/>
                </a:solidFill>
                <a:latin typeface="Calibri"/>
                <a:ea typeface="微软雅黑"/>
                <a:cs typeface="+mn-ea"/>
                <a:sym typeface="+mn-lt"/>
              </a:rPr>
              <a:t>主要成绩二</a:t>
            </a:r>
            <a:endParaRPr lang="en-US" altLang="zh-CN" sz="2200" b="1" dirty="0">
              <a:solidFill>
                <a:srgbClr val="4A4848"/>
              </a:solidFill>
              <a:latin typeface="Calibri"/>
              <a:ea typeface="微软雅黑"/>
              <a:cs typeface="+mn-ea"/>
              <a:sym typeface="+mn-lt"/>
            </a:endParaRPr>
          </a:p>
        </p:txBody>
      </p:sp>
      <p:sp>
        <p:nvSpPr>
          <p:cNvPr id="69" name="矩形 47"/>
          <p:cNvSpPr>
            <a:spLocks noChangeArrowheads="1"/>
          </p:cNvSpPr>
          <p:nvPr/>
        </p:nvSpPr>
        <p:spPr bwMode="auto">
          <a:xfrm>
            <a:off x="3698732" y="5046953"/>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32" fontAlgn="auto">
              <a:lnSpc>
                <a:spcPct val="120000"/>
              </a:lnSpc>
              <a:spcBef>
                <a:spcPct val="0"/>
              </a:spcBef>
              <a:spcAft>
                <a:spcPts val="0"/>
              </a:spcAft>
              <a:buFont typeface="Arial" charset="0"/>
              <a:buNone/>
              <a:defRPr/>
            </a:pPr>
            <a:r>
              <a:rPr lang="zh-CN" altLang="en-US" sz="1300" kern="0" dirty="0">
                <a:solidFill>
                  <a:srgbClr val="4A4848"/>
                </a:solidFill>
                <a:latin typeface="Calibri"/>
                <a:ea typeface="微软雅黑"/>
                <a:cs typeface="+mn-ea"/>
                <a:sym typeface="+mn-lt"/>
              </a:rPr>
              <a:t>在此录入上述图表的综合描述说明，在此录入上述图表的描述说明，在此录入上述图表的描述说明。</a:t>
            </a:r>
          </a:p>
        </p:txBody>
      </p:sp>
      <p:sp>
        <p:nvSpPr>
          <p:cNvPr id="70" name="矩形 69"/>
          <p:cNvSpPr/>
          <p:nvPr/>
        </p:nvSpPr>
        <p:spPr>
          <a:xfrm>
            <a:off x="6585334" y="4553194"/>
            <a:ext cx="1595291" cy="430879"/>
          </a:xfrm>
          <a:prstGeom prst="rect">
            <a:avLst/>
          </a:prstGeom>
        </p:spPr>
        <p:txBody>
          <a:bodyPr wrap="none" lIns="91431" tIns="45716" rIns="91431" bIns="45716">
            <a:spAutoFit/>
          </a:bodyPr>
          <a:lstStyle/>
          <a:p>
            <a:pPr algn="ctr" defTabSz="914332" fontAlgn="auto">
              <a:spcBef>
                <a:spcPts val="0"/>
              </a:spcBef>
              <a:spcAft>
                <a:spcPts val="0"/>
              </a:spcAft>
            </a:pPr>
            <a:r>
              <a:rPr lang="zh-CN" altLang="en-US" sz="2200" b="1" dirty="0">
                <a:solidFill>
                  <a:srgbClr val="4A4848"/>
                </a:solidFill>
                <a:latin typeface="Calibri"/>
                <a:ea typeface="微软雅黑"/>
                <a:cs typeface="+mn-ea"/>
                <a:sym typeface="+mn-lt"/>
              </a:rPr>
              <a:t>主要成绩三</a:t>
            </a:r>
            <a:endParaRPr lang="en-US" altLang="zh-CN" sz="2200" b="1" dirty="0">
              <a:solidFill>
                <a:srgbClr val="4A4848"/>
              </a:solidFill>
              <a:latin typeface="Calibri"/>
              <a:ea typeface="微软雅黑"/>
              <a:cs typeface="+mn-ea"/>
              <a:sym typeface="+mn-lt"/>
            </a:endParaRPr>
          </a:p>
        </p:txBody>
      </p:sp>
      <p:sp>
        <p:nvSpPr>
          <p:cNvPr id="71" name="矩形 70"/>
          <p:cNvSpPr>
            <a:spLocks noChangeArrowheads="1"/>
          </p:cNvSpPr>
          <p:nvPr/>
        </p:nvSpPr>
        <p:spPr bwMode="auto">
          <a:xfrm>
            <a:off x="6269765" y="5046953"/>
            <a:ext cx="2228045" cy="105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914332" fontAlgn="auto">
              <a:lnSpc>
                <a:spcPct val="120000"/>
              </a:lnSpc>
              <a:spcBef>
                <a:spcPct val="0"/>
              </a:spcBef>
              <a:spcAft>
                <a:spcPts val="0"/>
              </a:spcAft>
              <a:buFont typeface="Arial" charset="0"/>
              <a:buNone/>
              <a:defRPr/>
            </a:pPr>
            <a:r>
              <a:rPr lang="zh-CN" altLang="en-US" sz="1300" kern="0" dirty="0">
                <a:solidFill>
                  <a:srgbClr val="4A4848"/>
                </a:solidFill>
                <a:latin typeface="Calibri"/>
                <a:ea typeface="微软雅黑"/>
                <a:cs typeface="+mn-ea"/>
                <a:sym typeface="+mn-lt"/>
              </a:rPr>
              <a:t>在此录入上述图表的综合描述说明，在此录入上述图表的描述说明，在此录入上述图表的描述说明。</a:t>
            </a:r>
          </a:p>
        </p:txBody>
      </p:sp>
      <p:grpSp>
        <p:nvGrpSpPr>
          <p:cNvPr id="72" name="组合 71"/>
          <p:cNvGrpSpPr/>
          <p:nvPr/>
        </p:nvGrpSpPr>
        <p:grpSpPr>
          <a:xfrm>
            <a:off x="3589421" y="385489"/>
            <a:ext cx="5013158" cy="919387"/>
            <a:chOff x="3589421" y="385489"/>
            <a:chExt cx="5013158" cy="919387"/>
          </a:xfrm>
        </p:grpSpPr>
        <p:sp>
          <p:nvSpPr>
            <p:cNvPr id="73"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74" name="直接连接符 73"/>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75" name="矩形 74"/>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659796537"/>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14:bounceEnd="44000">
                                          <p:cBhvr additive="base">
                                            <p:cTn id="7" dur="750" fill="hold"/>
                                            <p:tgtEl>
                                              <p:spTgt spid="72"/>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8" presetClass="entr" presetSubtype="3"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strips(upRight)">
                                          <p:cBhvr>
                                            <p:cTn id="12" dur="500"/>
                                            <p:tgtEl>
                                              <p:spTgt spid="47"/>
                                            </p:tgtEl>
                                          </p:cBhvr>
                                        </p:animEffect>
                                      </p:childTnLst>
                                    </p:cTn>
                                  </p:par>
                                </p:childTnLst>
                              </p:cTn>
                            </p:par>
                            <p:par>
                              <p:cTn id="13" fill="hold">
                                <p:stCondLst>
                                  <p:cond delay="1250"/>
                                </p:stCondLst>
                                <p:childTnLst>
                                  <p:par>
                                    <p:cTn id="14" presetID="23" presetClass="entr" presetSubtype="16"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par>
                              <p:cTn id="18" fill="hold">
                                <p:stCondLst>
                                  <p:cond delay="1750"/>
                                </p:stCondLst>
                                <p:childTnLst>
                                  <p:par>
                                    <p:cTn id="19" presetID="22" presetClass="entr" presetSubtype="1"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up)">
                                          <p:cBhvr>
                                            <p:cTn id="21" dur="500"/>
                                            <p:tgtEl>
                                              <p:spTgt spid="49"/>
                                            </p:tgtEl>
                                          </p:cBhvr>
                                        </p:animEffect>
                                      </p:childTnLst>
                                    </p:cTn>
                                  </p:par>
                                </p:childTnLst>
                              </p:cTn>
                            </p:par>
                            <p:par>
                              <p:cTn id="22" fill="hold">
                                <p:stCondLst>
                                  <p:cond delay="225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350" fill="hold"/>
                                            <p:tgtEl>
                                              <p:spTgt spid="64"/>
                                            </p:tgtEl>
                                            <p:attrNameLst>
                                              <p:attrName>ppt_x</p:attrName>
                                            </p:attrNameLst>
                                          </p:cBhvr>
                                          <p:tavLst>
                                            <p:tav tm="0">
                                              <p:val>
                                                <p:strVal val="#ppt_x"/>
                                              </p:val>
                                            </p:tav>
                                            <p:tav tm="100000">
                                              <p:val>
                                                <p:strVal val="#ppt_x"/>
                                              </p:val>
                                            </p:tav>
                                          </p:tavLst>
                                        </p:anim>
                                        <p:anim calcmode="lin" valueType="num">
                                          <p:cBhvr additive="base">
                                            <p:cTn id="26" dur="350" fill="hold"/>
                                            <p:tgtEl>
                                              <p:spTgt spid="6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350" fill="hold"/>
                                            <p:tgtEl>
                                              <p:spTgt spid="65"/>
                                            </p:tgtEl>
                                            <p:attrNameLst>
                                              <p:attrName>ppt_x</p:attrName>
                                            </p:attrNameLst>
                                          </p:cBhvr>
                                          <p:tavLst>
                                            <p:tav tm="0">
                                              <p:val>
                                                <p:strVal val="#ppt_x"/>
                                              </p:val>
                                            </p:tav>
                                            <p:tav tm="100000">
                                              <p:val>
                                                <p:strVal val="#ppt_x"/>
                                              </p:val>
                                            </p:tav>
                                          </p:tavLst>
                                        </p:anim>
                                        <p:anim calcmode="lin" valueType="num">
                                          <p:cBhvr additive="base">
                                            <p:cTn id="30" dur="350" fill="hold"/>
                                            <p:tgtEl>
                                              <p:spTgt spid="65"/>
                                            </p:tgtEl>
                                            <p:attrNameLst>
                                              <p:attrName>ppt_y</p:attrName>
                                            </p:attrNameLst>
                                          </p:cBhvr>
                                          <p:tavLst>
                                            <p:tav tm="0">
                                              <p:val>
                                                <p:strVal val="1+#ppt_h/2"/>
                                              </p:val>
                                            </p:tav>
                                            <p:tav tm="100000">
                                              <p:val>
                                                <p:strVal val="#ppt_y"/>
                                              </p:val>
                                            </p:tav>
                                          </p:tavLst>
                                        </p:anim>
                                      </p:childTnLst>
                                    </p:cTn>
                                  </p:par>
                                </p:childTnLst>
                              </p:cTn>
                            </p:par>
                            <p:par>
                              <p:cTn id="31" fill="hold">
                                <p:stCondLst>
                                  <p:cond delay="2600"/>
                                </p:stCondLst>
                                <p:childTnLst>
                                  <p:par>
                                    <p:cTn id="32" presetID="12" presetClass="entr" presetSubtype="2"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slide(fromRight)">
                                          <p:cBhvr>
                                            <p:cTn id="34" dur="500"/>
                                            <p:tgtEl>
                                              <p:spTgt spid="43"/>
                                            </p:tgtEl>
                                          </p:cBhvr>
                                        </p:animEffect>
                                      </p:childTnLst>
                                    </p:cTn>
                                  </p:par>
                                </p:childTnLst>
                              </p:cTn>
                            </p:par>
                            <p:par>
                              <p:cTn id="35" fill="hold">
                                <p:stCondLst>
                                  <p:cond delay="3100"/>
                                </p:stCondLst>
                                <p:childTnLst>
                                  <p:par>
                                    <p:cTn id="36" presetID="23" presetClass="entr" presetSubtype="16"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childTnLst>
                                    </p:cTn>
                                  </p:par>
                                </p:childTnLst>
                              </p:cTn>
                            </p:par>
                            <p:par>
                              <p:cTn id="40" fill="hold">
                                <p:stCondLst>
                                  <p:cond delay="3600"/>
                                </p:stCondLst>
                                <p:childTnLst>
                                  <p:par>
                                    <p:cTn id="41" presetID="2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4100"/>
                                </p:stCondLst>
                                <p:childTnLst>
                                  <p:par>
                                    <p:cTn id="45" presetID="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350" fill="hold"/>
                                            <p:tgtEl>
                                              <p:spTgt spid="68"/>
                                            </p:tgtEl>
                                            <p:attrNameLst>
                                              <p:attrName>ppt_x</p:attrName>
                                            </p:attrNameLst>
                                          </p:cBhvr>
                                          <p:tavLst>
                                            <p:tav tm="0">
                                              <p:val>
                                                <p:strVal val="#ppt_x"/>
                                              </p:val>
                                            </p:tav>
                                            <p:tav tm="100000">
                                              <p:val>
                                                <p:strVal val="#ppt_x"/>
                                              </p:val>
                                            </p:tav>
                                          </p:tavLst>
                                        </p:anim>
                                        <p:anim calcmode="lin" valueType="num">
                                          <p:cBhvr additive="base">
                                            <p:cTn id="48" dur="350" fill="hold"/>
                                            <p:tgtEl>
                                              <p:spTgt spid="6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350" fill="hold"/>
                                            <p:tgtEl>
                                              <p:spTgt spid="69"/>
                                            </p:tgtEl>
                                            <p:attrNameLst>
                                              <p:attrName>ppt_x</p:attrName>
                                            </p:attrNameLst>
                                          </p:cBhvr>
                                          <p:tavLst>
                                            <p:tav tm="0">
                                              <p:val>
                                                <p:strVal val="#ppt_x"/>
                                              </p:val>
                                            </p:tav>
                                            <p:tav tm="100000">
                                              <p:val>
                                                <p:strVal val="#ppt_x"/>
                                              </p:val>
                                            </p:tav>
                                          </p:tavLst>
                                        </p:anim>
                                        <p:anim calcmode="lin" valueType="num">
                                          <p:cBhvr additive="base">
                                            <p:cTn id="52" dur="350" fill="hold"/>
                                            <p:tgtEl>
                                              <p:spTgt spid="69"/>
                                            </p:tgtEl>
                                            <p:attrNameLst>
                                              <p:attrName>ppt_y</p:attrName>
                                            </p:attrNameLst>
                                          </p:cBhvr>
                                          <p:tavLst>
                                            <p:tav tm="0">
                                              <p:val>
                                                <p:strVal val="1+#ppt_h/2"/>
                                              </p:val>
                                            </p:tav>
                                            <p:tav tm="100000">
                                              <p:val>
                                                <p:strVal val="#ppt_y"/>
                                              </p:val>
                                            </p:tav>
                                          </p:tavLst>
                                        </p:anim>
                                      </p:childTnLst>
                                    </p:cTn>
                                  </p:par>
                                </p:childTnLst>
                              </p:cTn>
                            </p:par>
                            <p:par>
                              <p:cTn id="53" fill="hold">
                                <p:stCondLst>
                                  <p:cond delay="4450"/>
                                </p:stCondLst>
                                <p:childTnLst>
                                  <p:par>
                                    <p:cTn id="54" presetID="12" presetClass="entr" presetSubtype="2"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slide(fromRight)">
                                          <p:cBhvr>
                                            <p:cTn id="56" dur="500"/>
                                            <p:tgtEl>
                                              <p:spTgt spid="44"/>
                                            </p:tgtEl>
                                          </p:cBhvr>
                                        </p:animEffect>
                                      </p:childTnLst>
                                    </p:cTn>
                                  </p:par>
                                </p:childTnLst>
                              </p:cTn>
                            </p:par>
                            <p:par>
                              <p:cTn id="57" fill="hold">
                                <p:stCondLst>
                                  <p:cond delay="4950"/>
                                </p:stCondLst>
                                <p:childTnLst>
                                  <p:par>
                                    <p:cTn id="58" presetID="23" presetClass="entr" presetSubtype="16"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p:cTn id="60" dur="500" fill="hold"/>
                                            <p:tgtEl>
                                              <p:spTgt spid="56"/>
                                            </p:tgtEl>
                                            <p:attrNameLst>
                                              <p:attrName>ppt_w</p:attrName>
                                            </p:attrNameLst>
                                          </p:cBhvr>
                                          <p:tavLst>
                                            <p:tav tm="0">
                                              <p:val>
                                                <p:fltVal val="0"/>
                                              </p:val>
                                            </p:tav>
                                            <p:tav tm="100000">
                                              <p:val>
                                                <p:strVal val="#ppt_w"/>
                                              </p:val>
                                            </p:tav>
                                          </p:tavLst>
                                        </p:anim>
                                        <p:anim calcmode="lin" valueType="num">
                                          <p:cBhvr>
                                            <p:cTn id="61" dur="500" fill="hold"/>
                                            <p:tgtEl>
                                              <p:spTgt spid="56"/>
                                            </p:tgtEl>
                                            <p:attrNameLst>
                                              <p:attrName>ppt_h</p:attrName>
                                            </p:attrNameLst>
                                          </p:cBhvr>
                                          <p:tavLst>
                                            <p:tav tm="0">
                                              <p:val>
                                                <p:fltVal val="0"/>
                                              </p:val>
                                            </p:tav>
                                            <p:tav tm="100000">
                                              <p:val>
                                                <p:strVal val="#ppt_h"/>
                                              </p:val>
                                            </p:tav>
                                          </p:tavLst>
                                        </p:anim>
                                      </p:childTnLst>
                                    </p:cTn>
                                  </p:par>
                                </p:childTnLst>
                              </p:cTn>
                            </p:par>
                            <p:par>
                              <p:cTn id="62" fill="hold">
                                <p:stCondLst>
                                  <p:cond delay="545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500"/>
                                            <p:tgtEl>
                                              <p:spTgt spid="57"/>
                                            </p:tgtEl>
                                          </p:cBhvr>
                                        </p:animEffect>
                                      </p:childTnLst>
                                    </p:cTn>
                                  </p:par>
                                </p:childTnLst>
                              </p:cTn>
                            </p:par>
                            <p:par>
                              <p:cTn id="66" fill="hold">
                                <p:stCondLst>
                                  <p:cond delay="5950"/>
                                </p:stCondLst>
                                <p:childTnLst>
                                  <p:par>
                                    <p:cTn id="67" presetID="2" presetClass="entr" presetSubtype="4"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350" fill="hold"/>
                                            <p:tgtEl>
                                              <p:spTgt spid="70"/>
                                            </p:tgtEl>
                                            <p:attrNameLst>
                                              <p:attrName>ppt_x</p:attrName>
                                            </p:attrNameLst>
                                          </p:cBhvr>
                                          <p:tavLst>
                                            <p:tav tm="0">
                                              <p:val>
                                                <p:strVal val="#ppt_x"/>
                                              </p:val>
                                            </p:tav>
                                            <p:tav tm="100000">
                                              <p:val>
                                                <p:strVal val="#ppt_x"/>
                                              </p:val>
                                            </p:tav>
                                          </p:tavLst>
                                        </p:anim>
                                        <p:anim calcmode="lin" valueType="num">
                                          <p:cBhvr additive="base">
                                            <p:cTn id="70" dur="350" fill="hold"/>
                                            <p:tgtEl>
                                              <p:spTgt spid="7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additive="base">
                                            <p:cTn id="73" dur="350" fill="hold"/>
                                            <p:tgtEl>
                                              <p:spTgt spid="71"/>
                                            </p:tgtEl>
                                            <p:attrNameLst>
                                              <p:attrName>ppt_x</p:attrName>
                                            </p:attrNameLst>
                                          </p:cBhvr>
                                          <p:tavLst>
                                            <p:tav tm="0">
                                              <p:val>
                                                <p:strVal val="#ppt_x"/>
                                              </p:val>
                                            </p:tav>
                                            <p:tav tm="100000">
                                              <p:val>
                                                <p:strVal val="#ppt_x"/>
                                              </p:val>
                                            </p:tav>
                                          </p:tavLst>
                                        </p:anim>
                                        <p:anim calcmode="lin" valueType="num">
                                          <p:cBhvr additive="base">
                                            <p:cTn id="74" dur="350" fill="hold"/>
                                            <p:tgtEl>
                                              <p:spTgt spid="71"/>
                                            </p:tgtEl>
                                            <p:attrNameLst>
                                              <p:attrName>ppt_y</p:attrName>
                                            </p:attrNameLst>
                                          </p:cBhvr>
                                          <p:tavLst>
                                            <p:tav tm="0">
                                              <p:val>
                                                <p:strVal val="1+#ppt_h/2"/>
                                              </p:val>
                                            </p:tav>
                                            <p:tav tm="100000">
                                              <p:val>
                                                <p:strVal val="#ppt_y"/>
                                              </p:val>
                                            </p:tav>
                                          </p:tavLst>
                                        </p:anim>
                                      </p:childTnLst>
                                    </p:cTn>
                                  </p:par>
                                </p:childTnLst>
                              </p:cTn>
                            </p:par>
                            <p:par>
                              <p:cTn id="75" fill="hold">
                                <p:stCondLst>
                                  <p:cond delay="6300"/>
                                </p:stCondLst>
                                <p:childTnLst>
                                  <p:par>
                                    <p:cTn id="76" presetID="12" presetClass="entr" presetSubtype="2"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lide(fromRight)">
                                          <p:cBhvr>
                                            <p:cTn id="78" dur="500"/>
                                            <p:tgtEl>
                                              <p:spTgt spid="45"/>
                                            </p:tgtEl>
                                          </p:cBhvr>
                                        </p:animEffect>
                                      </p:childTnLst>
                                    </p:cTn>
                                  </p:par>
                                </p:childTnLst>
                              </p:cTn>
                            </p:par>
                            <p:par>
                              <p:cTn id="79" fill="hold">
                                <p:stCondLst>
                                  <p:cond delay="6800"/>
                                </p:stCondLst>
                                <p:childTnLst>
                                  <p:par>
                                    <p:cTn id="80" presetID="23" presetClass="entr" presetSubtype="16"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p:cTn id="82" dur="500" fill="hold"/>
                                            <p:tgtEl>
                                              <p:spTgt spid="60"/>
                                            </p:tgtEl>
                                            <p:attrNameLst>
                                              <p:attrName>ppt_w</p:attrName>
                                            </p:attrNameLst>
                                          </p:cBhvr>
                                          <p:tavLst>
                                            <p:tav tm="0">
                                              <p:val>
                                                <p:fltVal val="0"/>
                                              </p:val>
                                            </p:tav>
                                            <p:tav tm="100000">
                                              <p:val>
                                                <p:strVal val="#ppt_w"/>
                                              </p:val>
                                            </p:tav>
                                          </p:tavLst>
                                        </p:anim>
                                        <p:anim calcmode="lin" valueType="num">
                                          <p:cBhvr>
                                            <p:cTn id="83" dur="500" fill="hold"/>
                                            <p:tgtEl>
                                              <p:spTgt spid="60"/>
                                            </p:tgtEl>
                                            <p:attrNameLst>
                                              <p:attrName>ppt_h</p:attrName>
                                            </p:attrNameLst>
                                          </p:cBhvr>
                                          <p:tavLst>
                                            <p:tav tm="0">
                                              <p:val>
                                                <p:fltVal val="0"/>
                                              </p:val>
                                            </p:tav>
                                            <p:tav tm="100000">
                                              <p:val>
                                                <p:strVal val="#ppt_h"/>
                                              </p:val>
                                            </p:tav>
                                          </p:tavLst>
                                        </p:anim>
                                      </p:childTnLst>
                                    </p:cTn>
                                  </p:par>
                                </p:childTnLst>
                              </p:cTn>
                            </p:par>
                            <p:par>
                              <p:cTn id="84" fill="hold">
                                <p:stCondLst>
                                  <p:cond delay="7300"/>
                                </p:stCondLst>
                                <p:childTnLst>
                                  <p:par>
                                    <p:cTn id="85" presetID="22" presetClass="entr" presetSubtype="1" fill="hold"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up)">
                                          <p:cBhvr>
                                            <p:cTn id="87" dur="500"/>
                                            <p:tgtEl>
                                              <p:spTgt spid="61"/>
                                            </p:tgtEl>
                                          </p:cBhvr>
                                        </p:animEffect>
                                      </p:childTnLst>
                                    </p:cTn>
                                  </p:par>
                                </p:childTnLst>
                              </p:cTn>
                            </p:par>
                            <p:par>
                              <p:cTn id="88" fill="hold">
                                <p:stCondLst>
                                  <p:cond delay="7800"/>
                                </p:stCondLst>
                                <p:childTnLst>
                                  <p:par>
                                    <p:cTn id="89" presetID="2" presetClass="entr" presetSubtype="4"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additive="base">
                                            <p:cTn id="91" dur="350" fill="hold"/>
                                            <p:tgtEl>
                                              <p:spTgt spid="66"/>
                                            </p:tgtEl>
                                            <p:attrNameLst>
                                              <p:attrName>ppt_x</p:attrName>
                                            </p:attrNameLst>
                                          </p:cBhvr>
                                          <p:tavLst>
                                            <p:tav tm="0">
                                              <p:val>
                                                <p:strVal val="#ppt_x"/>
                                              </p:val>
                                            </p:tav>
                                            <p:tav tm="100000">
                                              <p:val>
                                                <p:strVal val="#ppt_x"/>
                                              </p:val>
                                            </p:tav>
                                          </p:tavLst>
                                        </p:anim>
                                        <p:anim calcmode="lin" valueType="num">
                                          <p:cBhvr additive="base">
                                            <p:cTn id="92" dur="350" fill="hold"/>
                                            <p:tgtEl>
                                              <p:spTgt spid="6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7"/>
                                            </p:tgtEl>
                                            <p:attrNameLst>
                                              <p:attrName>style.visibility</p:attrName>
                                            </p:attrNameLst>
                                          </p:cBhvr>
                                          <p:to>
                                            <p:strVal val="visible"/>
                                          </p:to>
                                        </p:set>
                                        <p:anim calcmode="lin" valueType="num">
                                          <p:cBhvr additive="base">
                                            <p:cTn id="95" dur="350" fill="hold"/>
                                            <p:tgtEl>
                                              <p:spTgt spid="67"/>
                                            </p:tgtEl>
                                            <p:attrNameLst>
                                              <p:attrName>ppt_x</p:attrName>
                                            </p:attrNameLst>
                                          </p:cBhvr>
                                          <p:tavLst>
                                            <p:tav tm="0">
                                              <p:val>
                                                <p:strVal val="#ppt_x"/>
                                              </p:val>
                                            </p:tav>
                                            <p:tav tm="100000">
                                              <p:val>
                                                <p:strVal val="#ppt_x"/>
                                              </p:val>
                                            </p:tav>
                                          </p:tavLst>
                                        </p:anim>
                                        <p:anim calcmode="lin" valueType="num">
                                          <p:cBhvr additive="base">
                                            <p:cTn id="96" dur="350" fill="hold"/>
                                            <p:tgtEl>
                                              <p:spTgt spid="67"/>
                                            </p:tgtEl>
                                            <p:attrNameLst>
                                              <p:attrName>ppt_y</p:attrName>
                                            </p:attrNameLst>
                                          </p:cBhvr>
                                          <p:tavLst>
                                            <p:tav tm="0">
                                              <p:val>
                                                <p:strVal val="1+#ppt_h/2"/>
                                              </p:val>
                                            </p:tav>
                                            <p:tav tm="100000">
                                              <p:val>
                                                <p:strVal val="#ppt_y"/>
                                              </p:val>
                                            </p:tav>
                                          </p:tavLst>
                                        </p:anim>
                                      </p:childTnLst>
                                    </p:cTn>
                                  </p:par>
                                </p:childTnLst>
                              </p:cTn>
                            </p:par>
                            <p:par>
                              <p:cTn id="97" fill="hold">
                                <p:stCondLst>
                                  <p:cond delay="8150"/>
                                </p:stCondLst>
                                <p:childTnLst>
                                  <p:par>
                                    <p:cTn id="98" presetID="12" presetClass="entr" presetSubtype="2"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slide(fromRight)">
                                          <p:cBhvr>
                                            <p:cTn id="10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8" grpId="0" animBg="1"/>
          <p:bldP spid="52" grpId="0" animBg="1"/>
          <p:bldP spid="56" grpId="0" animBg="1"/>
          <p:bldP spid="60" grpId="0" animBg="1"/>
          <p:bldP spid="64" grpId="0"/>
          <p:bldP spid="65" grpId="0"/>
          <p:bldP spid="66" grpId="0"/>
          <p:bldP spid="67" grpId="0"/>
          <p:bldP spid="68" grpId="0"/>
          <p:bldP spid="69" grpId="0"/>
          <p:bldP spid="70"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750" fill="hold"/>
                                            <p:tgtEl>
                                              <p:spTgt spid="72"/>
                                            </p:tgtEl>
                                            <p:attrNameLst>
                                              <p:attrName>ppt_x</p:attrName>
                                            </p:attrNameLst>
                                          </p:cBhvr>
                                          <p:tavLst>
                                            <p:tav tm="0">
                                              <p:val>
                                                <p:strVal val="1+#ppt_w/2"/>
                                              </p:val>
                                            </p:tav>
                                            <p:tav tm="100000">
                                              <p:val>
                                                <p:strVal val="#ppt_x"/>
                                              </p:val>
                                            </p:tav>
                                          </p:tavLst>
                                        </p:anim>
                                        <p:anim calcmode="lin" valueType="num">
                                          <p:cBhvr additive="base">
                                            <p:cTn id="8" dur="750" fill="hold"/>
                                            <p:tgtEl>
                                              <p:spTgt spid="7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8" presetClass="entr" presetSubtype="3" fill="hold" nodeType="after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strips(upRight)">
                                          <p:cBhvr>
                                            <p:cTn id="12" dur="500"/>
                                            <p:tgtEl>
                                              <p:spTgt spid="47"/>
                                            </p:tgtEl>
                                          </p:cBhvr>
                                        </p:animEffect>
                                      </p:childTnLst>
                                    </p:cTn>
                                  </p:par>
                                </p:childTnLst>
                              </p:cTn>
                            </p:par>
                            <p:par>
                              <p:cTn id="13" fill="hold">
                                <p:stCondLst>
                                  <p:cond delay="1250"/>
                                </p:stCondLst>
                                <p:childTnLst>
                                  <p:par>
                                    <p:cTn id="14" presetID="23" presetClass="entr" presetSubtype="16" fill="hold" grpId="0" nodeType="afterEffect">
                                      <p:stCondLst>
                                        <p:cond delay="0"/>
                                      </p:stCondLst>
                                      <p:childTnLst>
                                        <p:set>
                                          <p:cBhvr>
                                            <p:cTn id="15" dur="1" fill="hold">
                                              <p:stCondLst>
                                                <p:cond delay="0"/>
                                              </p:stCondLst>
                                            </p:cTn>
                                            <p:tgtEl>
                                              <p:spTgt spid="48"/>
                                            </p:tgtEl>
                                            <p:attrNameLst>
                                              <p:attrName>style.visibility</p:attrName>
                                            </p:attrNameLst>
                                          </p:cBhvr>
                                          <p:to>
                                            <p:strVal val="visible"/>
                                          </p:to>
                                        </p:set>
                                        <p:anim calcmode="lin" valueType="num">
                                          <p:cBhvr>
                                            <p:cTn id="16" dur="500" fill="hold"/>
                                            <p:tgtEl>
                                              <p:spTgt spid="48"/>
                                            </p:tgtEl>
                                            <p:attrNameLst>
                                              <p:attrName>ppt_w</p:attrName>
                                            </p:attrNameLst>
                                          </p:cBhvr>
                                          <p:tavLst>
                                            <p:tav tm="0">
                                              <p:val>
                                                <p:fltVal val="0"/>
                                              </p:val>
                                            </p:tav>
                                            <p:tav tm="100000">
                                              <p:val>
                                                <p:strVal val="#ppt_w"/>
                                              </p:val>
                                            </p:tav>
                                          </p:tavLst>
                                        </p:anim>
                                        <p:anim calcmode="lin" valueType="num">
                                          <p:cBhvr>
                                            <p:cTn id="17" dur="500" fill="hold"/>
                                            <p:tgtEl>
                                              <p:spTgt spid="48"/>
                                            </p:tgtEl>
                                            <p:attrNameLst>
                                              <p:attrName>ppt_h</p:attrName>
                                            </p:attrNameLst>
                                          </p:cBhvr>
                                          <p:tavLst>
                                            <p:tav tm="0">
                                              <p:val>
                                                <p:fltVal val="0"/>
                                              </p:val>
                                            </p:tav>
                                            <p:tav tm="100000">
                                              <p:val>
                                                <p:strVal val="#ppt_h"/>
                                              </p:val>
                                            </p:tav>
                                          </p:tavLst>
                                        </p:anim>
                                      </p:childTnLst>
                                    </p:cTn>
                                  </p:par>
                                </p:childTnLst>
                              </p:cTn>
                            </p:par>
                            <p:par>
                              <p:cTn id="18" fill="hold">
                                <p:stCondLst>
                                  <p:cond delay="1750"/>
                                </p:stCondLst>
                                <p:childTnLst>
                                  <p:par>
                                    <p:cTn id="19" presetID="22" presetClass="entr" presetSubtype="1" fill="hold"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up)">
                                          <p:cBhvr>
                                            <p:cTn id="21" dur="500"/>
                                            <p:tgtEl>
                                              <p:spTgt spid="49"/>
                                            </p:tgtEl>
                                          </p:cBhvr>
                                        </p:animEffect>
                                      </p:childTnLst>
                                    </p:cTn>
                                  </p:par>
                                </p:childTnLst>
                              </p:cTn>
                            </p:par>
                            <p:par>
                              <p:cTn id="22" fill="hold">
                                <p:stCondLst>
                                  <p:cond delay="2250"/>
                                </p:stCondLst>
                                <p:childTnLst>
                                  <p:par>
                                    <p:cTn id="23" presetID="2" presetClass="entr" presetSubtype="4" fill="hold" grpId="0" nodeType="afterEffect">
                                      <p:stCondLst>
                                        <p:cond delay="0"/>
                                      </p:stCondLst>
                                      <p:childTnLst>
                                        <p:set>
                                          <p:cBhvr>
                                            <p:cTn id="24" dur="1" fill="hold">
                                              <p:stCondLst>
                                                <p:cond delay="0"/>
                                              </p:stCondLst>
                                            </p:cTn>
                                            <p:tgtEl>
                                              <p:spTgt spid="64"/>
                                            </p:tgtEl>
                                            <p:attrNameLst>
                                              <p:attrName>style.visibility</p:attrName>
                                            </p:attrNameLst>
                                          </p:cBhvr>
                                          <p:to>
                                            <p:strVal val="visible"/>
                                          </p:to>
                                        </p:set>
                                        <p:anim calcmode="lin" valueType="num">
                                          <p:cBhvr additive="base">
                                            <p:cTn id="25" dur="350" fill="hold"/>
                                            <p:tgtEl>
                                              <p:spTgt spid="64"/>
                                            </p:tgtEl>
                                            <p:attrNameLst>
                                              <p:attrName>ppt_x</p:attrName>
                                            </p:attrNameLst>
                                          </p:cBhvr>
                                          <p:tavLst>
                                            <p:tav tm="0">
                                              <p:val>
                                                <p:strVal val="#ppt_x"/>
                                              </p:val>
                                            </p:tav>
                                            <p:tav tm="100000">
                                              <p:val>
                                                <p:strVal val="#ppt_x"/>
                                              </p:val>
                                            </p:tav>
                                          </p:tavLst>
                                        </p:anim>
                                        <p:anim calcmode="lin" valueType="num">
                                          <p:cBhvr additive="base">
                                            <p:cTn id="26" dur="350" fill="hold"/>
                                            <p:tgtEl>
                                              <p:spTgt spid="64"/>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65"/>
                                            </p:tgtEl>
                                            <p:attrNameLst>
                                              <p:attrName>style.visibility</p:attrName>
                                            </p:attrNameLst>
                                          </p:cBhvr>
                                          <p:to>
                                            <p:strVal val="visible"/>
                                          </p:to>
                                        </p:set>
                                        <p:anim calcmode="lin" valueType="num">
                                          <p:cBhvr additive="base">
                                            <p:cTn id="29" dur="350" fill="hold"/>
                                            <p:tgtEl>
                                              <p:spTgt spid="65"/>
                                            </p:tgtEl>
                                            <p:attrNameLst>
                                              <p:attrName>ppt_x</p:attrName>
                                            </p:attrNameLst>
                                          </p:cBhvr>
                                          <p:tavLst>
                                            <p:tav tm="0">
                                              <p:val>
                                                <p:strVal val="#ppt_x"/>
                                              </p:val>
                                            </p:tav>
                                            <p:tav tm="100000">
                                              <p:val>
                                                <p:strVal val="#ppt_x"/>
                                              </p:val>
                                            </p:tav>
                                          </p:tavLst>
                                        </p:anim>
                                        <p:anim calcmode="lin" valueType="num">
                                          <p:cBhvr additive="base">
                                            <p:cTn id="30" dur="350" fill="hold"/>
                                            <p:tgtEl>
                                              <p:spTgt spid="65"/>
                                            </p:tgtEl>
                                            <p:attrNameLst>
                                              <p:attrName>ppt_y</p:attrName>
                                            </p:attrNameLst>
                                          </p:cBhvr>
                                          <p:tavLst>
                                            <p:tav tm="0">
                                              <p:val>
                                                <p:strVal val="1+#ppt_h/2"/>
                                              </p:val>
                                            </p:tav>
                                            <p:tav tm="100000">
                                              <p:val>
                                                <p:strVal val="#ppt_y"/>
                                              </p:val>
                                            </p:tav>
                                          </p:tavLst>
                                        </p:anim>
                                      </p:childTnLst>
                                    </p:cTn>
                                  </p:par>
                                </p:childTnLst>
                              </p:cTn>
                            </p:par>
                            <p:par>
                              <p:cTn id="31" fill="hold">
                                <p:stCondLst>
                                  <p:cond delay="2600"/>
                                </p:stCondLst>
                                <p:childTnLst>
                                  <p:par>
                                    <p:cTn id="32" presetID="12" presetClass="entr" presetSubtype="2" fill="hold" grpId="0"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slide(fromRight)">
                                          <p:cBhvr>
                                            <p:cTn id="34" dur="500"/>
                                            <p:tgtEl>
                                              <p:spTgt spid="43"/>
                                            </p:tgtEl>
                                          </p:cBhvr>
                                        </p:animEffect>
                                      </p:childTnLst>
                                    </p:cTn>
                                  </p:par>
                                </p:childTnLst>
                              </p:cTn>
                            </p:par>
                            <p:par>
                              <p:cTn id="35" fill="hold">
                                <p:stCondLst>
                                  <p:cond delay="3100"/>
                                </p:stCondLst>
                                <p:childTnLst>
                                  <p:par>
                                    <p:cTn id="36" presetID="23" presetClass="entr" presetSubtype="16"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 calcmode="lin" valueType="num">
                                          <p:cBhvr>
                                            <p:cTn id="38" dur="500" fill="hold"/>
                                            <p:tgtEl>
                                              <p:spTgt spid="52"/>
                                            </p:tgtEl>
                                            <p:attrNameLst>
                                              <p:attrName>ppt_w</p:attrName>
                                            </p:attrNameLst>
                                          </p:cBhvr>
                                          <p:tavLst>
                                            <p:tav tm="0">
                                              <p:val>
                                                <p:fltVal val="0"/>
                                              </p:val>
                                            </p:tav>
                                            <p:tav tm="100000">
                                              <p:val>
                                                <p:strVal val="#ppt_w"/>
                                              </p:val>
                                            </p:tav>
                                          </p:tavLst>
                                        </p:anim>
                                        <p:anim calcmode="lin" valueType="num">
                                          <p:cBhvr>
                                            <p:cTn id="39" dur="500" fill="hold"/>
                                            <p:tgtEl>
                                              <p:spTgt spid="52"/>
                                            </p:tgtEl>
                                            <p:attrNameLst>
                                              <p:attrName>ppt_h</p:attrName>
                                            </p:attrNameLst>
                                          </p:cBhvr>
                                          <p:tavLst>
                                            <p:tav tm="0">
                                              <p:val>
                                                <p:fltVal val="0"/>
                                              </p:val>
                                            </p:tav>
                                            <p:tav tm="100000">
                                              <p:val>
                                                <p:strVal val="#ppt_h"/>
                                              </p:val>
                                            </p:tav>
                                          </p:tavLst>
                                        </p:anim>
                                      </p:childTnLst>
                                    </p:cTn>
                                  </p:par>
                                </p:childTnLst>
                              </p:cTn>
                            </p:par>
                            <p:par>
                              <p:cTn id="40" fill="hold">
                                <p:stCondLst>
                                  <p:cond delay="3600"/>
                                </p:stCondLst>
                                <p:childTnLst>
                                  <p:par>
                                    <p:cTn id="41" presetID="22" presetClass="entr" presetSubtype="1"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Effect transition="in" filter="wipe(up)">
                                          <p:cBhvr>
                                            <p:cTn id="43" dur="500"/>
                                            <p:tgtEl>
                                              <p:spTgt spid="53"/>
                                            </p:tgtEl>
                                          </p:cBhvr>
                                        </p:animEffect>
                                      </p:childTnLst>
                                    </p:cTn>
                                  </p:par>
                                </p:childTnLst>
                              </p:cTn>
                            </p:par>
                            <p:par>
                              <p:cTn id="44" fill="hold">
                                <p:stCondLst>
                                  <p:cond delay="4100"/>
                                </p:stCondLst>
                                <p:childTnLst>
                                  <p:par>
                                    <p:cTn id="45" presetID="2" presetClass="entr" presetSubtype="4"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350" fill="hold"/>
                                            <p:tgtEl>
                                              <p:spTgt spid="68"/>
                                            </p:tgtEl>
                                            <p:attrNameLst>
                                              <p:attrName>ppt_x</p:attrName>
                                            </p:attrNameLst>
                                          </p:cBhvr>
                                          <p:tavLst>
                                            <p:tav tm="0">
                                              <p:val>
                                                <p:strVal val="#ppt_x"/>
                                              </p:val>
                                            </p:tav>
                                            <p:tav tm="100000">
                                              <p:val>
                                                <p:strVal val="#ppt_x"/>
                                              </p:val>
                                            </p:tav>
                                          </p:tavLst>
                                        </p:anim>
                                        <p:anim calcmode="lin" valueType="num">
                                          <p:cBhvr additive="base">
                                            <p:cTn id="48" dur="350" fill="hold"/>
                                            <p:tgtEl>
                                              <p:spTgt spid="68"/>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69"/>
                                            </p:tgtEl>
                                            <p:attrNameLst>
                                              <p:attrName>style.visibility</p:attrName>
                                            </p:attrNameLst>
                                          </p:cBhvr>
                                          <p:to>
                                            <p:strVal val="visible"/>
                                          </p:to>
                                        </p:set>
                                        <p:anim calcmode="lin" valueType="num">
                                          <p:cBhvr additive="base">
                                            <p:cTn id="51" dur="350" fill="hold"/>
                                            <p:tgtEl>
                                              <p:spTgt spid="69"/>
                                            </p:tgtEl>
                                            <p:attrNameLst>
                                              <p:attrName>ppt_x</p:attrName>
                                            </p:attrNameLst>
                                          </p:cBhvr>
                                          <p:tavLst>
                                            <p:tav tm="0">
                                              <p:val>
                                                <p:strVal val="#ppt_x"/>
                                              </p:val>
                                            </p:tav>
                                            <p:tav tm="100000">
                                              <p:val>
                                                <p:strVal val="#ppt_x"/>
                                              </p:val>
                                            </p:tav>
                                          </p:tavLst>
                                        </p:anim>
                                        <p:anim calcmode="lin" valueType="num">
                                          <p:cBhvr additive="base">
                                            <p:cTn id="52" dur="350" fill="hold"/>
                                            <p:tgtEl>
                                              <p:spTgt spid="69"/>
                                            </p:tgtEl>
                                            <p:attrNameLst>
                                              <p:attrName>ppt_y</p:attrName>
                                            </p:attrNameLst>
                                          </p:cBhvr>
                                          <p:tavLst>
                                            <p:tav tm="0">
                                              <p:val>
                                                <p:strVal val="1+#ppt_h/2"/>
                                              </p:val>
                                            </p:tav>
                                            <p:tav tm="100000">
                                              <p:val>
                                                <p:strVal val="#ppt_y"/>
                                              </p:val>
                                            </p:tav>
                                          </p:tavLst>
                                        </p:anim>
                                      </p:childTnLst>
                                    </p:cTn>
                                  </p:par>
                                </p:childTnLst>
                              </p:cTn>
                            </p:par>
                            <p:par>
                              <p:cTn id="53" fill="hold">
                                <p:stCondLst>
                                  <p:cond delay="4450"/>
                                </p:stCondLst>
                                <p:childTnLst>
                                  <p:par>
                                    <p:cTn id="54" presetID="12" presetClass="entr" presetSubtype="2" fill="hold" grpId="0" nodeType="afterEffect">
                                      <p:stCondLst>
                                        <p:cond delay="0"/>
                                      </p:stCondLst>
                                      <p:childTnLst>
                                        <p:set>
                                          <p:cBhvr>
                                            <p:cTn id="55" dur="1" fill="hold">
                                              <p:stCondLst>
                                                <p:cond delay="0"/>
                                              </p:stCondLst>
                                            </p:cTn>
                                            <p:tgtEl>
                                              <p:spTgt spid="44"/>
                                            </p:tgtEl>
                                            <p:attrNameLst>
                                              <p:attrName>style.visibility</p:attrName>
                                            </p:attrNameLst>
                                          </p:cBhvr>
                                          <p:to>
                                            <p:strVal val="visible"/>
                                          </p:to>
                                        </p:set>
                                        <p:animEffect transition="in" filter="slide(fromRight)">
                                          <p:cBhvr>
                                            <p:cTn id="56" dur="500"/>
                                            <p:tgtEl>
                                              <p:spTgt spid="44"/>
                                            </p:tgtEl>
                                          </p:cBhvr>
                                        </p:animEffect>
                                      </p:childTnLst>
                                    </p:cTn>
                                  </p:par>
                                </p:childTnLst>
                              </p:cTn>
                            </p:par>
                            <p:par>
                              <p:cTn id="57" fill="hold">
                                <p:stCondLst>
                                  <p:cond delay="4950"/>
                                </p:stCondLst>
                                <p:childTnLst>
                                  <p:par>
                                    <p:cTn id="58" presetID="23" presetClass="entr" presetSubtype="16" fill="hold" grpId="0" nodeType="afterEffect">
                                      <p:stCondLst>
                                        <p:cond delay="0"/>
                                      </p:stCondLst>
                                      <p:childTnLst>
                                        <p:set>
                                          <p:cBhvr>
                                            <p:cTn id="59" dur="1" fill="hold">
                                              <p:stCondLst>
                                                <p:cond delay="0"/>
                                              </p:stCondLst>
                                            </p:cTn>
                                            <p:tgtEl>
                                              <p:spTgt spid="56"/>
                                            </p:tgtEl>
                                            <p:attrNameLst>
                                              <p:attrName>style.visibility</p:attrName>
                                            </p:attrNameLst>
                                          </p:cBhvr>
                                          <p:to>
                                            <p:strVal val="visible"/>
                                          </p:to>
                                        </p:set>
                                        <p:anim calcmode="lin" valueType="num">
                                          <p:cBhvr>
                                            <p:cTn id="60" dur="500" fill="hold"/>
                                            <p:tgtEl>
                                              <p:spTgt spid="56"/>
                                            </p:tgtEl>
                                            <p:attrNameLst>
                                              <p:attrName>ppt_w</p:attrName>
                                            </p:attrNameLst>
                                          </p:cBhvr>
                                          <p:tavLst>
                                            <p:tav tm="0">
                                              <p:val>
                                                <p:fltVal val="0"/>
                                              </p:val>
                                            </p:tav>
                                            <p:tav tm="100000">
                                              <p:val>
                                                <p:strVal val="#ppt_w"/>
                                              </p:val>
                                            </p:tav>
                                          </p:tavLst>
                                        </p:anim>
                                        <p:anim calcmode="lin" valueType="num">
                                          <p:cBhvr>
                                            <p:cTn id="61" dur="500" fill="hold"/>
                                            <p:tgtEl>
                                              <p:spTgt spid="56"/>
                                            </p:tgtEl>
                                            <p:attrNameLst>
                                              <p:attrName>ppt_h</p:attrName>
                                            </p:attrNameLst>
                                          </p:cBhvr>
                                          <p:tavLst>
                                            <p:tav tm="0">
                                              <p:val>
                                                <p:fltVal val="0"/>
                                              </p:val>
                                            </p:tav>
                                            <p:tav tm="100000">
                                              <p:val>
                                                <p:strVal val="#ppt_h"/>
                                              </p:val>
                                            </p:tav>
                                          </p:tavLst>
                                        </p:anim>
                                      </p:childTnLst>
                                    </p:cTn>
                                  </p:par>
                                </p:childTnLst>
                              </p:cTn>
                            </p:par>
                            <p:par>
                              <p:cTn id="62" fill="hold">
                                <p:stCondLst>
                                  <p:cond delay="5450"/>
                                </p:stCondLst>
                                <p:childTnLst>
                                  <p:par>
                                    <p:cTn id="63" presetID="22" presetClass="entr" presetSubtype="1" fill="hold"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up)">
                                          <p:cBhvr>
                                            <p:cTn id="65" dur="500"/>
                                            <p:tgtEl>
                                              <p:spTgt spid="57"/>
                                            </p:tgtEl>
                                          </p:cBhvr>
                                        </p:animEffect>
                                      </p:childTnLst>
                                    </p:cTn>
                                  </p:par>
                                </p:childTnLst>
                              </p:cTn>
                            </p:par>
                            <p:par>
                              <p:cTn id="66" fill="hold">
                                <p:stCondLst>
                                  <p:cond delay="5950"/>
                                </p:stCondLst>
                                <p:childTnLst>
                                  <p:par>
                                    <p:cTn id="67" presetID="2" presetClass="entr" presetSubtype="4" fill="hold" grpId="0" nodeType="after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350" fill="hold"/>
                                            <p:tgtEl>
                                              <p:spTgt spid="70"/>
                                            </p:tgtEl>
                                            <p:attrNameLst>
                                              <p:attrName>ppt_x</p:attrName>
                                            </p:attrNameLst>
                                          </p:cBhvr>
                                          <p:tavLst>
                                            <p:tav tm="0">
                                              <p:val>
                                                <p:strVal val="#ppt_x"/>
                                              </p:val>
                                            </p:tav>
                                            <p:tav tm="100000">
                                              <p:val>
                                                <p:strVal val="#ppt_x"/>
                                              </p:val>
                                            </p:tav>
                                          </p:tavLst>
                                        </p:anim>
                                        <p:anim calcmode="lin" valueType="num">
                                          <p:cBhvr additive="base">
                                            <p:cTn id="70" dur="350" fill="hold"/>
                                            <p:tgtEl>
                                              <p:spTgt spid="70"/>
                                            </p:tgtEl>
                                            <p:attrNameLst>
                                              <p:attrName>ppt_y</p:attrName>
                                            </p:attrNameLst>
                                          </p:cBhvr>
                                          <p:tavLst>
                                            <p:tav tm="0">
                                              <p:val>
                                                <p:strVal val="1+#ppt_h/2"/>
                                              </p:val>
                                            </p:tav>
                                            <p:tav tm="100000">
                                              <p:val>
                                                <p:strVal val="#ppt_y"/>
                                              </p:val>
                                            </p:tav>
                                          </p:tavLst>
                                        </p:anim>
                                      </p:childTnLst>
                                    </p:cTn>
                                  </p:par>
                                  <p:par>
                                    <p:cTn id="71" presetID="2" presetClass="entr" presetSubtype="4" fill="hold" grpId="0" nodeType="withEffect">
                                      <p:stCondLst>
                                        <p:cond delay="0"/>
                                      </p:stCondLst>
                                      <p:childTnLst>
                                        <p:set>
                                          <p:cBhvr>
                                            <p:cTn id="72" dur="1" fill="hold">
                                              <p:stCondLst>
                                                <p:cond delay="0"/>
                                              </p:stCondLst>
                                            </p:cTn>
                                            <p:tgtEl>
                                              <p:spTgt spid="71"/>
                                            </p:tgtEl>
                                            <p:attrNameLst>
                                              <p:attrName>style.visibility</p:attrName>
                                            </p:attrNameLst>
                                          </p:cBhvr>
                                          <p:to>
                                            <p:strVal val="visible"/>
                                          </p:to>
                                        </p:set>
                                        <p:anim calcmode="lin" valueType="num">
                                          <p:cBhvr additive="base">
                                            <p:cTn id="73" dur="350" fill="hold"/>
                                            <p:tgtEl>
                                              <p:spTgt spid="71"/>
                                            </p:tgtEl>
                                            <p:attrNameLst>
                                              <p:attrName>ppt_x</p:attrName>
                                            </p:attrNameLst>
                                          </p:cBhvr>
                                          <p:tavLst>
                                            <p:tav tm="0">
                                              <p:val>
                                                <p:strVal val="#ppt_x"/>
                                              </p:val>
                                            </p:tav>
                                            <p:tav tm="100000">
                                              <p:val>
                                                <p:strVal val="#ppt_x"/>
                                              </p:val>
                                            </p:tav>
                                          </p:tavLst>
                                        </p:anim>
                                        <p:anim calcmode="lin" valueType="num">
                                          <p:cBhvr additive="base">
                                            <p:cTn id="74" dur="350" fill="hold"/>
                                            <p:tgtEl>
                                              <p:spTgt spid="71"/>
                                            </p:tgtEl>
                                            <p:attrNameLst>
                                              <p:attrName>ppt_y</p:attrName>
                                            </p:attrNameLst>
                                          </p:cBhvr>
                                          <p:tavLst>
                                            <p:tav tm="0">
                                              <p:val>
                                                <p:strVal val="1+#ppt_h/2"/>
                                              </p:val>
                                            </p:tav>
                                            <p:tav tm="100000">
                                              <p:val>
                                                <p:strVal val="#ppt_y"/>
                                              </p:val>
                                            </p:tav>
                                          </p:tavLst>
                                        </p:anim>
                                      </p:childTnLst>
                                    </p:cTn>
                                  </p:par>
                                </p:childTnLst>
                              </p:cTn>
                            </p:par>
                            <p:par>
                              <p:cTn id="75" fill="hold">
                                <p:stCondLst>
                                  <p:cond delay="6300"/>
                                </p:stCondLst>
                                <p:childTnLst>
                                  <p:par>
                                    <p:cTn id="76" presetID="12" presetClass="entr" presetSubtype="2" fill="hold" grpId="0" nodeType="afterEffect">
                                      <p:stCondLst>
                                        <p:cond delay="0"/>
                                      </p:stCondLst>
                                      <p:childTnLst>
                                        <p:set>
                                          <p:cBhvr>
                                            <p:cTn id="77" dur="1" fill="hold">
                                              <p:stCondLst>
                                                <p:cond delay="0"/>
                                              </p:stCondLst>
                                            </p:cTn>
                                            <p:tgtEl>
                                              <p:spTgt spid="45"/>
                                            </p:tgtEl>
                                            <p:attrNameLst>
                                              <p:attrName>style.visibility</p:attrName>
                                            </p:attrNameLst>
                                          </p:cBhvr>
                                          <p:to>
                                            <p:strVal val="visible"/>
                                          </p:to>
                                        </p:set>
                                        <p:animEffect transition="in" filter="slide(fromRight)">
                                          <p:cBhvr>
                                            <p:cTn id="78" dur="500"/>
                                            <p:tgtEl>
                                              <p:spTgt spid="45"/>
                                            </p:tgtEl>
                                          </p:cBhvr>
                                        </p:animEffect>
                                      </p:childTnLst>
                                    </p:cTn>
                                  </p:par>
                                </p:childTnLst>
                              </p:cTn>
                            </p:par>
                            <p:par>
                              <p:cTn id="79" fill="hold">
                                <p:stCondLst>
                                  <p:cond delay="6800"/>
                                </p:stCondLst>
                                <p:childTnLst>
                                  <p:par>
                                    <p:cTn id="80" presetID="23" presetClass="entr" presetSubtype="16" fill="hold" grpId="0" nodeType="afterEffect">
                                      <p:stCondLst>
                                        <p:cond delay="0"/>
                                      </p:stCondLst>
                                      <p:childTnLst>
                                        <p:set>
                                          <p:cBhvr>
                                            <p:cTn id="81" dur="1" fill="hold">
                                              <p:stCondLst>
                                                <p:cond delay="0"/>
                                              </p:stCondLst>
                                            </p:cTn>
                                            <p:tgtEl>
                                              <p:spTgt spid="60"/>
                                            </p:tgtEl>
                                            <p:attrNameLst>
                                              <p:attrName>style.visibility</p:attrName>
                                            </p:attrNameLst>
                                          </p:cBhvr>
                                          <p:to>
                                            <p:strVal val="visible"/>
                                          </p:to>
                                        </p:set>
                                        <p:anim calcmode="lin" valueType="num">
                                          <p:cBhvr>
                                            <p:cTn id="82" dur="500" fill="hold"/>
                                            <p:tgtEl>
                                              <p:spTgt spid="60"/>
                                            </p:tgtEl>
                                            <p:attrNameLst>
                                              <p:attrName>ppt_w</p:attrName>
                                            </p:attrNameLst>
                                          </p:cBhvr>
                                          <p:tavLst>
                                            <p:tav tm="0">
                                              <p:val>
                                                <p:fltVal val="0"/>
                                              </p:val>
                                            </p:tav>
                                            <p:tav tm="100000">
                                              <p:val>
                                                <p:strVal val="#ppt_w"/>
                                              </p:val>
                                            </p:tav>
                                          </p:tavLst>
                                        </p:anim>
                                        <p:anim calcmode="lin" valueType="num">
                                          <p:cBhvr>
                                            <p:cTn id="83" dur="500" fill="hold"/>
                                            <p:tgtEl>
                                              <p:spTgt spid="60"/>
                                            </p:tgtEl>
                                            <p:attrNameLst>
                                              <p:attrName>ppt_h</p:attrName>
                                            </p:attrNameLst>
                                          </p:cBhvr>
                                          <p:tavLst>
                                            <p:tav tm="0">
                                              <p:val>
                                                <p:fltVal val="0"/>
                                              </p:val>
                                            </p:tav>
                                            <p:tav tm="100000">
                                              <p:val>
                                                <p:strVal val="#ppt_h"/>
                                              </p:val>
                                            </p:tav>
                                          </p:tavLst>
                                        </p:anim>
                                      </p:childTnLst>
                                    </p:cTn>
                                  </p:par>
                                </p:childTnLst>
                              </p:cTn>
                            </p:par>
                            <p:par>
                              <p:cTn id="84" fill="hold">
                                <p:stCondLst>
                                  <p:cond delay="7300"/>
                                </p:stCondLst>
                                <p:childTnLst>
                                  <p:par>
                                    <p:cTn id="85" presetID="22" presetClass="entr" presetSubtype="1" fill="hold" nodeType="afterEffect">
                                      <p:stCondLst>
                                        <p:cond delay="0"/>
                                      </p:stCondLst>
                                      <p:childTnLst>
                                        <p:set>
                                          <p:cBhvr>
                                            <p:cTn id="86" dur="1" fill="hold">
                                              <p:stCondLst>
                                                <p:cond delay="0"/>
                                              </p:stCondLst>
                                            </p:cTn>
                                            <p:tgtEl>
                                              <p:spTgt spid="61"/>
                                            </p:tgtEl>
                                            <p:attrNameLst>
                                              <p:attrName>style.visibility</p:attrName>
                                            </p:attrNameLst>
                                          </p:cBhvr>
                                          <p:to>
                                            <p:strVal val="visible"/>
                                          </p:to>
                                        </p:set>
                                        <p:animEffect transition="in" filter="wipe(up)">
                                          <p:cBhvr>
                                            <p:cTn id="87" dur="500"/>
                                            <p:tgtEl>
                                              <p:spTgt spid="61"/>
                                            </p:tgtEl>
                                          </p:cBhvr>
                                        </p:animEffect>
                                      </p:childTnLst>
                                    </p:cTn>
                                  </p:par>
                                </p:childTnLst>
                              </p:cTn>
                            </p:par>
                            <p:par>
                              <p:cTn id="88" fill="hold">
                                <p:stCondLst>
                                  <p:cond delay="7800"/>
                                </p:stCondLst>
                                <p:childTnLst>
                                  <p:par>
                                    <p:cTn id="89" presetID="2" presetClass="entr" presetSubtype="4" fill="hold" grpId="0" nodeType="afterEffect">
                                      <p:stCondLst>
                                        <p:cond delay="0"/>
                                      </p:stCondLst>
                                      <p:childTnLst>
                                        <p:set>
                                          <p:cBhvr>
                                            <p:cTn id="90" dur="1" fill="hold">
                                              <p:stCondLst>
                                                <p:cond delay="0"/>
                                              </p:stCondLst>
                                            </p:cTn>
                                            <p:tgtEl>
                                              <p:spTgt spid="66"/>
                                            </p:tgtEl>
                                            <p:attrNameLst>
                                              <p:attrName>style.visibility</p:attrName>
                                            </p:attrNameLst>
                                          </p:cBhvr>
                                          <p:to>
                                            <p:strVal val="visible"/>
                                          </p:to>
                                        </p:set>
                                        <p:anim calcmode="lin" valueType="num">
                                          <p:cBhvr additive="base">
                                            <p:cTn id="91" dur="350" fill="hold"/>
                                            <p:tgtEl>
                                              <p:spTgt spid="66"/>
                                            </p:tgtEl>
                                            <p:attrNameLst>
                                              <p:attrName>ppt_x</p:attrName>
                                            </p:attrNameLst>
                                          </p:cBhvr>
                                          <p:tavLst>
                                            <p:tav tm="0">
                                              <p:val>
                                                <p:strVal val="#ppt_x"/>
                                              </p:val>
                                            </p:tav>
                                            <p:tav tm="100000">
                                              <p:val>
                                                <p:strVal val="#ppt_x"/>
                                              </p:val>
                                            </p:tav>
                                          </p:tavLst>
                                        </p:anim>
                                        <p:anim calcmode="lin" valueType="num">
                                          <p:cBhvr additive="base">
                                            <p:cTn id="92" dur="350" fill="hold"/>
                                            <p:tgtEl>
                                              <p:spTgt spid="66"/>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0"/>
                                      </p:stCondLst>
                                      <p:childTnLst>
                                        <p:set>
                                          <p:cBhvr>
                                            <p:cTn id="94" dur="1" fill="hold">
                                              <p:stCondLst>
                                                <p:cond delay="0"/>
                                              </p:stCondLst>
                                            </p:cTn>
                                            <p:tgtEl>
                                              <p:spTgt spid="67"/>
                                            </p:tgtEl>
                                            <p:attrNameLst>
                                              <p:attrName>style.visibility</p:attrName>
                                            </p:attrNameLst>
                                          </p:cBhvr>
                                          <p:to>
                                            <p:strVal val="visible"/>
                                          </p:to>
                                        </p:set>
                                        <p:anim calcmode="lin" valueType="num">
                                          <p:cBhvr additive="base">
                                            <p:cTn id="95" dur="350" fill="hold"/>
                                            <p:tgtEl>
                                              <p:spTgt spid="67"/>
                                            </p:tgtEl>
                                            <p:attrNameLst>
                                              <p:attrName>ppt_x</p:attrName>
                                            </p:attrNameLst>
                                          </p:cBhvr>
                                          <p:tavLst>
                                            <p:tav tm="0">
                                              <p:val>
                                                <p:strVal val="#ppt_x"/>
                                              </p:val>
                                            </p:tav>
                                            <p:tav tm="100000">
                                              <p:val>
                                                <p:strVal val="#ppt_x"/>
                                              </p:val>
                                            </p:tav>
                                          </p:tavLst>
                                        </p:anim>
                                        <p:anim calcmode="lin" valueType="num">
                                          <p:cBhvr additive="base">
                                            <p:cTn id="96" dur="350" fill="hold"/>
                                            <p:tgtEl>
                                              <p:spTgt spid="67"/>
                                            </p:tgtEl>
                                            <p:attrNameLst>
                                              <p:attrName>ppt_y</p:attrName>
                                            </p:attrNameLst>
                                          </p:cBhvr>
                                          <p:tavLst>
                                            <p:tav tm="0">
                                              <p:val>
                                                <p:strVal val="1+#ppt_h/2"/>
                                              </p:val>
                                            </p:tav>
                                            <p:tav tm="100000">
                                              <p:val>
                                                <p:strVal val="#ppt_y"/>
                                              </p:val>
                                            </p:tav>
                                          </p:tavLst>
                                        </p:anim>
                                      </p:childTnLst>
                                    </p:cTn>
                                  </p:par>
                                </p:childTnLst>
                              </p:cTn>
                            </p:par>
                            <p:par>
                              <p:cTn id="97" fill="hold">
                                <p:stCondLst>
                                  <p:cond delay="8150"/>
                                </p:stCondLst>
                                <p:childTnLst>
                                  <p:par>
                                    <p:cTn id="98" presetID="12" presetClass="entr" presetSubtype="2" fill="hold" grpId="0" nodeType="afterEffect">
                                      <p:stCondLst>
                                        <p:cond delay="0"/>
                                      </p:stCondLst>
                                      <p:childTnLst>
                                        <p:set>
                                          <p:cBhvr>
                                            <p:cTn id="99" dur="1" fill="hold">
                                              <p:stCondLst>
                                                <p:cond delay="0"/>
                                              </p:stCondLst>
                                            </p:cTn>
                                            <p:tgtEl>
                                              <p:spTgt spid="46"/>
                                            </p:tgtEl>
                                            <p:attrNameLst>
                                              <p:attrName>style.visibility</p:attrName>
                                            </p:attrNameLst>
                                          </p:cBhvr>
                                          <p:to>
                                            <p:strVal val="visible"/>
                                          </p:to>
                                        </p:set>
                                        <p:animEffect transition="in" filter="slide(fromRight)">
                                          <p:cBhvr>
                                            <p:cTn id="100"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8" grpId="0" animBg="1"/>
          <p:bldP spid="52" grpId="0" animBg="1"/>
          <p:bldP spid="56" grpId="0" animBg="1"/>
          <p:bldP spid="60" grpId="0" animBg="1"/>
          <p:bldP spid="64" grpId="0"/>
          <p:bldP spid="65" grpId="0"/>
          <p:bldP spid="66" grpId="0"/>
          <p:bldP spid="67" grpId="0"/>
          <p:bldP spid="68" grpId="0"/>
          <p:bldP spid="69" grpId="0"/>
          <p:bldP spid="70" grpId="0"/>
          <p:bldP spid="71"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880365" y="1370493"/>
            <a:ext cx="1906767" cy="388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b="1" dirty="0">
                <a:solidFill>
                  <a:srgbClr val="8F1D22"/>
                </a:solidFill>
                <a:latin typeface="微软雅黑" pitchFamily="34" charset="-122"/>
                <a:ea typeface="微软雅黑" pitchFamily="34" charset="-122"/>
              </a:rPr>
              <a:t>目录</a:t>
            </a:r>
          </a:p>
        </p:txBody>
      </p:sp>
      <p:grpSp>
        <p:nvGrpSpPr>
          <p:cNvPr id="18" name="组合 17"/>
          <p:cNvGrpSpPr/>
          <p:nvPr/>
        </p:nvGrpSpPr>
        <p:grpSpPr>
          <a:xfrm>
            <a:off x="4269064" y="1249319"/>
            <a:ext cx="5417461" cy="577852"/>
            <a:chOff x="823913" y="1042044"/>
            <a:chExt cx="7761287" cy="577850"/>
          </a:xfrm>
        </p:grpSpPr>
        <p:grpSp>
          <p:nvGrpSpPr>
            <p:cNvPr id="19" name="Group 62"/>
            <p:cNvGrpSpPr>
              <a:grpSpLocks/>
            </p:cNvGrpSpPr>
            <p:nvPr/>
          </p:nvGrpSpPr>
          <p:grpSpPr bwMode="auto">
            <a:xfrm>
              <a:off x="823913" y="1042044"/>
              <a:ext cx="7761287" cy="577850"/>
              <a:chOff x="338" y="1852"/>
              <a:chExt cx="4889" cy="364"/>
            </a:xfrm>
          </p:grpSpPr>
          <p:grpSp>
            <p:nvGrpSpPr>
              <p:cNvPr id="22" name="Group 23"/>
              <p:cNvGrpSpPr>
                <a:grpSpLocks/>
              </p:cNvGrpSpPr>
              <p:nvPr/>
            </p:nvGrpSpPr>
            <p:grpSpPr bwMode="auto">
              <a:xfrm>
                <a:off x="338" y="1852"/>
                <a:ext cx="4889" cy="364"/>
                <a:chOff x="486" y="2131"/>
                <a:chExt cx="4889" cy="364"/>
              </a:xfrm>
            </p:grpSpPr>
            <p:sp>
              <p:nvSpPr>
                <p:cNvPr id="24"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5"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6"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3"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0" name="Text Box 69"/>
            <p:cNvSpPr txBox="1">
              <a:spLocks noChangeArrowheads="1"/>
            </p:cNvSpPr>
            <p:nvPr/>
          </p:nvSpPr>
          <p:spPr bwMode="auto">
            <a:xfrm>
              <a:off x="2087716" y="1092066"/>
              <a:ext cx="4317898"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21"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b="1" kern="0" dirty="0">
                  <a:solidFill>
                    <a:prstClr val="white"/>
                  </a:solidFill>
                  <a:latin typeface="+mj-ea"/>
                  <a:ea typeface="+mj-ea"/>
                  <a:cs typeface="+mn-ea"/>
                  <a:sym typeface="+mn-lt"/>
                </a:rPr>
                <a:t>3</a:t>
              </a:r>
              <a:endParaRPr lang="zh-CN" altLang="en-US" sz="2667" b="1" kern="0" dirty="0">
                <a:solidFill>
                  <a:prstClr val="white"/>
                </a:solidFill>
                <a:latin typeface="+mj-ea"/>
                <a:ea typeface="+mj-ea"/>
                <a:cs typeface="+mn-ea"/>
                <a:sym typeface="+mn-lt"/>
              </a:endParaRPr>
            </a:p>
          </p:txBody>
        </p:sp>
      </p:grpSp>
      <p:sp>
        <p:nvSpPr>
          <p:cNvPr id="13" name="Rectangle 191"/>
          <p:cNvSpPr/>
          <p:nvPr/>
        </p:nvSpPr>
        <p:spPr bwMode="auto">
          <a:xfrm>
            <a:off x="4920748" y="1893846"/>
            <a:ext cx="4711607" cy="1200329"/>
          </a:xfrm>
          <a:prstGeom prst="rect">
            <a:avLst/>
          </a:prstGeom>
        </p:spPr>
        <p:txBody>
          <a:bodyPr wrap="square">
            <a:spAutoFit/>
          </a:bodyPr>
          <a:lstStyle/>
          <a:p>
            <a:pPr>
              <a:lnSpc>
                <a:spcPct val="150000"/>
              </a:lnSpc>
            </a:pPr>
            <a:r>
              <a:rPr lang="en-US" altLang="zh-CN" sz="1200" dirty="0">
                <a:solidFill>
                  <a:srgbClr val="302729"/>
                </a:solidFill>
                <a:latin typeface="Arial Narrow" panose="020B06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rgbClr val="302729"/>
              </a:solidFill>
              <a:latin typeface="Arial Narrow" panose="020B0606020202030204" pitchFamily="34" charset="0"/>
            </a:endParaRPr>
          </a:p>
        </p:txBody>
      </p:sp>
    </p:spTree>
    <p:extLst>
      <p:ext uri="{BB962C8B-B14F-4D97-AF65-F5344CB8AC3E}">
        <p14:creationId xmlns:p14="http://schemas.microsoft.com/office/powerpoint/2010/main" val="39156815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0" name="组合 109"/>
          <p:cNvGrpSpPr/>
          <p:nvPr/>
        </p:nvGrpSpPr>
        <p:grpSpPr>
          <a:xfrm>
            <a:off x="5158188" y="1702333"/>
            <a:ext cx="3384816" cy="1775691"/>
            <a:chOff x="5157515" y="1784090"/>
            <a:chExt cx="3384376" cy="1775690"/>
          </a:xfrm>
        </p:grpSpPr>
        <p:sp>
          <p:nvSpPr>
            <p:cNvPr id="111" name="矩形标注 110"/>
            <p:cNvSpPr/>
            <p:nvPr/>
          </p:nvSpPr>
          <p:spPr>
            <a:xfrm>
              <a:off x="5157515" y="1784090"/>
              <a:ext cx="3384376" cy="1775690"/>
            </a:xfrm>
            <a:prstGeom prst="wedgeRectCallout">
              <a:avLst/>
            </a:prstGeom>
            <a:solidFill>
              <a:srgbClr val="C00000"/>
            </a:solidFill>
            <a:ln w="25400" cap="flat" cmpd="sng" algn="ctr">
              <a:noFill/>
              <a:prstDash val="solid"/>
            </a:ln>
            <a:effectLst/>
          </p:spPr>
          <p:txBody>
            <a:bodyPr rtlCol="0" anchor="ctr"/>
            <a:lstStyle/>
            <a:p>
              <a:pPr defTabSz="1218804" fontAlgn="auto">
                <a:spcBef>
                  <a:spcPts val="0"/>
                </a:spcBef>
                <a:spcAft>
                  <a:spcPts val="0"/>
                </a:spcAft>
                <a:defRPr/>
              </a:pPr>
              <a:endParaRPr lang="zh-CN" altLang="en-US" b="0" kern="0">
                <a:solidFill>
                  <a:sysClr val="window" lastClr="FFFFFF"/>
                </a:solidFill>
                <a:latin typeface="Calibri"/>
                <a:ea typeface="宋体"/>
              </a:endParaRPr>
            </a:p>
          </p:txBody>
        </p:sp>
        <p:sp>
          <p:nvSpPr>
            <p:cNvPr id="112" name="TextBox 186"/>
            <p:cNvSpPr txBox="1"/>
            <p:nvPr/>
          </p:nvSpPr>
          <p:spPr>
            <a:xfrm>
              <a:off x="6237635" y="2472143"/>
              <a:ext cx="2206620" cy="812530"/>
            </a:xfrm>
            <a:prstGeom prst="rect">
              <a:avLst/>
            </a:prstGeom>
            <a:noFill/>
          </p:spPr>
          <p:txBody>
            <a:bodyPr wrap="square" rtlCol="0">
              <a:spAutoFit/>
            </a:bodyPr>
            <a:lstStyle/>
            <a:p>
              <a:pPr defTabSz="1218804" fontAlgn="auto">
                <a:lnSpc>
                  <a:spcPct val="130000"/>
                </a:lnSpc>
                <a:spcBef>
                  <a:spcPts val="0"/>
                </a:spcBef>
                <a:spcAft>
                  <a:spcPts val="0"/>
                </a:spcAft>
                <a:defRPr/>
              </a:pPr>
              <a:r>
                <a:rPr lang="zh-CN" altLang="en-US" sz="1200" b="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b="0" kern="0">
                  <a:solidFill>
                    <a:sysClr val="window" lastClr="FFFFFF"/>
                  </a:solidFill>
                  <a:latin typeface="微软雅黑" pitchFamily="34" charset="-122"/>
                  <a:ea typeface="微软雅黑" pitchFamily="34" charset="-122"/>
                </a:rPr>
                <a:t>文字。</a:t>
              </a:r>
            </a:p>
          </p:txBody>
        </p:sp>
        <p:sp>
          <p:nvSpPr>
            <p:cNvPr id="113" name="TextBox 187"/>
            <p:cNvSpPr txBox="1"/>
            <p:nvPr/>
          </p:nvSpPr>
          <p:spPr>
            <a:xfrm>
              <a:off x="6237635" y="2010477"/>
              <a:ext cx="1224136" cy="461665"/>
            </a:xfrm>
            <a:prstGeom prst="rect">
              <a:avLst/>
            </a:prstGeom>
            <a:noFill/>
          </p:spPr>
          <p:txBody>
            <a:bodyPr wrap="square" tIns="0" bIns="0" rtlCol="0" anchor="t">
              <a:spAutoFit/>
            </a:bodyPr>
            <a:lstStyle/>
            <a:p>
              <a:pPr defTabSz="1218804" fontAlgn="auto">
                <a:lnSpc>
                  <a:spcPct val="150000"/>
                </a:lnSpc>
                <a:spcBef>
                  <a:spcPts val="0"/>
                </a:spcBef>
                <a:spcAft>
                  <a:spcPts val="0"/>
                </a:spcAft>
                <a:defRPr/>
              </a:pPr>
              <a:r>
                <a:rPr lang="zh-CN" altLang="en-US" sz="2000" b="0" kern="0" dirty="0">
                  <a:solidFill>
                    <a:sysClr val="window" lastClr="FFFFFF"/>
                  </a:solidFill>
                  <a:latin typeface="微软雅黑" pitchFamily="34" charset="-122"/>
                  <a:ea typeface="微软雅黑" pitchFamily="34" charset="-122"/>
                  <a:cs typeface="华文黑体" pitchFamily="2" charset="-122"/>
                </a:rPr>
                <a:t>标题</a:t>
              </a:r>
              <a:r>
                <a:rPr lang="en-US" altLang="zh-CN" sz="2000" b="0" kern="0" dirty="0">
                  <a:solidFill>
                    <a:sysClr val="window" lastClr="FFFFFF"/>
                  </a:solidFill>
                  <a:latin typeface="微软雅黑" pitchFamily="34" charset="-122"/>
                  <a:ea typeface="微软雅黑" pitchFamily="34" charset="-122"/>
                  <a:cs typeface="华文黑体" pitchFamily="2" charset="-122"/>
                </a:rPr>
                <a:t>2</a:t>
              </a:r>
              <a:endParaRPr lang="zh-CN" altLang="en-US" sz="2000" b="0" kern="0" dirty="0">
                <a:solidFill>
                  <a:sysClr val="window" lastClr="FFFFFF"/>
                </a:solidFill>
                <a:latin typeface="微软雅黑" pitchFamily="34" charset="-122"/>
                <a:ea typeface="微软雅黑" pitchFamily="34" charset="-122"/>
                <a:cs typeface="华文黑体" pitchFamily="2" charset="-122"/>
              </a:endParaRPr>
            </a:p>
          </p:txBody>
        </p:sp>
        <p:sp>
          <p:nvSpPr>
            <p:cNvPr id="114" name="Freeform 6"/>
            <p:cNvSpPr>
              <a:spLocks noEditPoints="1"/>
            </p:cNvSpPr>
            <p:nvPr/>
          </p:nvSpPr>
          <p:spPr bwMode="auto">
            <a:xfrm>
              <a:off x="5352025" y="2383197"/>
              <a:ext cx="885610" cy="556344"/>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defTabSz="1218804" fontAlgn="auto">
                <a:spcBef>
                  <a:spcPts val="0"/>
                </a:spcBef>
                <a:spcAft>
                  <a:spcPts val="0"/>
                </a:spcAft>
                <a:defRPr/>
              </a:pPr>
              <a:endParaRPr lang="zh-CN" altLang="en-US" b="0" kern="0">
                <a:solidFill>
                  <a:sysClr val="windowText" lastClr="000000"/>
                </a:solidFill>
              </a:endParaRPr>
            </a:p>
          </p:txBody>
        </p:sp>
      </p:grpSp>
      <p:grpSp>
        <p:nvGrpSpPr>
          <p:cNvPr id="115" name="组合 114"/>
          <p:cNvGrpSpPr/>
          <p:nvPr/>
        </p:nvGrpSpPr>
        <p:grpSpPr>
          <a:xfrm>
            <a:off x="7462744" y="4019826"/>
            <a:ext cx="3384816" cy="1775691"/>
            <a:chOff x="7461771" y="4101582"/>
            <a:chExt cx="3384376" cy="1775690"/>
          </a:xfrm>
        </p:grpSpPr>
        <p:sp>
          <p:nvSpPr>
            <p:cNvPr id="116" name="矩形标注 115"/>
            <p:cNvSpPr/>
            <p:nvPr/>
          </p:nvSpPr>
          <p:spPr>
            <a:xfrm>
              <a:off x="7461771" y="4101582"/>
              <a:ext cx="3384376" cy="1775690"/>
            </a:xfrm>
            <a:prstGeom prst="wedgeRectCallout">
              <a:avLst/>
            </a:prstGeom>
            <a:solidFill>
              <a:srgbClr val="AC0000"/>
            </a:solidFill>
            <a:ln w="25400" cap="flat" cmpd="sng" algn="ctr">
              <a:noFill/>
              <a:prstDash val="solid"/>
            </a:ln>
            <a:effectLst/>
          </p:spPr>
          <p:txBody>
            <a:bodyPr rtlCol="0" anchor="ctr"/>
            <a:lstStyle/>
            <a:p>
              <a:pPr defTabSz="1218804" fontAlgn="auto">
                <a:spcBef>
                  <a:spcPts val="0"/>
                </a:spcBef>
                <a:spcAft>
                  <a:spcPts val="0"/>
                </a:spcAft>
                <a:defRPr/>
              </a:pPr>
              <a:endParaRPr lang="zh-CN" altLang="en-US" b="0" kern="0">
                <a:solidFill>
                  <a:sysClr val="window" lastClr="FFFFFF"/>
                </a:solidFill>
                <a:latin typeface="Calibri"/>
                <a:ea typeface="宋体"/>
              </a:endParaRPr>
            </a:p>
          </p:txBody>
        </p:sp>
        <p:sp>
          <p:nvSpPr>
            <p:cNvPr id="117" name="TextBox 191"/>
            <p:cNvSpPr txBox="1"/>
            <p:nvPr/>
          </p:nvSpPr>
          <p:spPr>
            <a:xfrm>
              <a:off x="8541891" y="4825152"/>
              <a:ext cx="2206620" cy="812530"/>
            </a:xfrm>
            <a:prstGeom prst="rect">
              <a:avLst/>
            </a:prstGeom>
            <a:noFill/>
          </p:spPr>
          <p:txBody>
            <a:bodyPr wrap="square" rtlCol="0">
              <a:spAutoFit/>
            </a:bodyPr>
            <a:lstStyle/>
            <a:p>
              <a:pPr defTabSz="1218804" fontAlgn="auto">
                <a:lnSpc>
                  <a:spcPct val="130000"/>
                </a:lnSpc>
                <a:spcBef>
                  <a:spcPts val="0"/>
                </a:spcBef>
                <a:spcAft>
                  <a:spcPts val="0"/>
                </a:spcAft>
                <a:defRPr/>
              </a:pPr>
              <a:r>
                <a:rPr lang="zh-CN" altLang="en-US" sz="1200" b="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b="0" kern="0">
                  <a:solidFill>
                    <a:sysClr val="window" lastClr="FFFFFF"/>
                  </a:solidFill>
                  <a:latin typeface="微软雅黑" pitchFamily="34" charset="-122"/>
                  <a:ea typeface="微软雅黑" pitchFamily="34" charset="-122"/>
                </a:rPr>
                <a:t>文字。</a:t>
              </a:r>
            </a:p>
          </p:txBody>
        </p:sp>
        <p:sp>
          <p:nvSpPr>
            <p:cNvPr id="118" name="TextBox 192"/>
            <p:cNvSpPr txBox="1"/>
            <p:nvPr/>
          </p:nvSpPr>
          <p:spPr>
            <a:xfrm>
              <a:off x="8541891" y="4363489"/>
              <a:ext cx="1209805" cy="461665"/>
            </a:xfrm>
            <a:prstGeom prst="rect">
              <a:avLst/>
            </a:prstGeom>
            <a:noFill/>
          </p:spPr>
          <p:txBody>
            <a:bodyPr wrap="square" tIns="0" bIns="0" rtlCol="0" anchor="t">
              <a:spAutoFit/>
            </a:bodyPr>
            <a:lstStyle/>
            <a:p>
              <a:pPr defTabSz="1218804" fontAlgn="auto">
                <a:lnSpc>
                  <a:spcPct val="150000"/>
                </a:lnSpc>
                <a:spcBef>
                  <a:spcPts val="0"/>
                </a:spcBef>
                <a:spcAft>
                  <a:spcPts val="0"/>
                </a:spcAft>
                <a:defRPr/>
              </a:pPr>
              <a:r>
                <a:rPr lang="zh-CN" altLang="en-US" sz="2000" b="0" kern="0" dirty="0">
                  <a:solidFill>
                    <a:sysClr val="window" lastClr="FFFFFF"/>
                  </a:solidFill>
                  <a:latin typeface="微软雅黑" pitchFamily="34" charset="-122"/>
                  <a:ea typeface="微软雅黑" pitchFamily="34" charset="-122"/>
                  <a:cs typeface="华文黑体" pitchFamily="2" charset="-122"/>
                </a:rPr>
                <a:t>标题</a:t>
              </a:r>
              <a:r>
                <a:rPr lang="en-US" altLang="zh-CN" sz="2000" b="0" kern="0" dirty="0">
                  <a:solidFill>
                    <a:sysClr val="window" lastClr="FFFFFF"/>
                  </a:solidFill>
                  <a:latin typeface="微软雅黑" pitchFamily="34" charset="-122"/>
                  <a:ea typeface="微软雅黑" pitchFamily="34" charset="-122"/>
                  <a:cs typeface="华文黑体" pitchFamily="2" charset="-122"/>
                </a:rPr>
                <a:t>4</a:t>
              </a:r>
              <a:endParaRPr lang="zh-CN" altLang="en-US" sz="2000" b="0" kern="0" dirty="0">
                <a:solidFill>
                  <a:sysClr val="window" lastClr="FFFFFF"/>
                </a:solidFill>
                <a:latin typeface="微软雅黑" pitchFamily="34" charset="-122"/>
                <a:ea typeface="微软雅黑" pitchFamily="34" charset="-122"/>
                <a:cs typeface="华文黑体" pitchFamily="2" charset="-122"/>
              </a:endParaRPr>
            </a:p>
          </p:txBody>
        </p:sp>
        <p:sp>
          <p:nvSpPr>
            <p:cNvPr id="119" name="Freeform 7"/>
            <p:cNvSpPr>
              <a:spLocks noEditPoints="1"/>
            </p:cNvSpPr>
            <p:nvPr/>
          </p:nvSpPr>
          <p:spPr bwMode="auto">
            <a:xfrm>
              <a:off x="7701324" y="4670910"/>
              <a:ext cx="807733" cy="652292"/>
            </a:xfrm>
            <a:custGeom>
              <a:avLst/>
              <a:gdLst>
                <a:gd name="T0" fmla="*/ 67 w 123"/>
                <a:gd name="T1" fmla="*/ 62 h 100"/>
                <a:gd name="T2" fmla="*/ 67 w 123"/>
                <a:gd name="T3" fmla="*/ 65 h 100"/>
                <a:gd name="T4" fmla="*/ 66 w 123"/>
                <a:gd name="T5" fmla="*/ 67 h 100"/>
                <a:gd name="T6" fmla="*/ 62 w 123"/>
                <a:gd name="T7" fmla="*/ 67 h 100"/>
                <a:gd name="T8" fmla="*/ 58 w 123"/>
                <a:gd name="T9" fmla="*/ 67 h 100"/>
                <a:gd name="T10" fmla="*/ 56 w 123"/>
                <a:gd name="T11" fmla="*/ 65 h 100"/>
                <a:gd name="T12" fmla="*/ 56 w 123"/>
                <a:gd name="T13" fmla="*/ 62 h 100"/>
                <a:gd name="T14" fmla="*/ 0 w 123"/>
                <a:gd name="T15" fmla="*/ 44 h 100"/>
                <a:gd name="T16" fmla="*/ 0 w 123"/>
                <a:gd name="T17" fmla="*/ 81 h 100"/>
                <a:gd name="T18" fmla="*/ 19 w 123"/>
                <a:gd name="T19" fmla="*/ 100 h 100"/>
                <a:gd name="T20" fmla="*/ 62 w 123"/>
                <a:gd name="T21" fmla="*/ 100 h 100"/>
                <a:gd name="T22" fmla="*/ 104 w 123"/>
                <a:gd name="T23" fmla="*/ 100 h 100"/>
                <a:gd name="T24" fmla="*/ 123 w 123"/>
                <a:gd name="T25" fmla="*/ 81 h 100"/>
                <a:gd name="T26" fmla="*/ 123 w 123"/>
                <a:gd name="T27" fmla="*/ 44 h 100"/>
                <a:gd name="T28" fmla="*/ 67 w 123"/>
                <a:gd name="T29" fmla="*/ 62 h 100"/>
                <a:gd name="T30" fmla="*/ 62 w 123"/>
                <a:gd name="T31" fmla="*/ 58 h 100"/>
                <a:gd name="T32" fmla="*/ 64 w 123"/>
                <a:gd name="T33" fmla="*/ 58 h 100"/>
                <a:gd name="T34" fmla="*/ 66 w 123"/>
                <a:gd name="T35" fmla="*/ 59 h 100"/>
                <a:gd name="T36" fmla="*/ 66 w 123"/>
                <a:gd name="T37" fmla="*/ 64 h 100"/>
                <a:gd name="T38" fmla="*/ 64 w 123"/>
                <a:gd name="T39" fmla="*/ 65 h 100"/>
                <a:gd name="T40" fmla="*/ 62 w 123"/>
                <a:gd name="T41" fmla="*/ 65 h 100"/>
                <a:gd name="T42" fmla="*/ 60 w 123"/>
                <a:gd name="T43" fmla="*/ 65 h 100"/>
                <a:gd name="T44" fmla="*/ 58 w 123"/>
                <a:gd name="T45" fmla="*/ 64 h 100"/>
                <a:gd name="T46" fmla="*/ 58 w 123"/>
                <a:gd name="T47" fmla="*/ 59 h 100"/>
                <a:gd name="T48" fmla="*/ 60 w 123"/>
                <a:gd name="T49" fmla="*/ 58 h 100"/>
                <a:gd name="T50" fmla="*/ 62 w 123"/>
                <a:gd name="T51" fmla="*/ 58 h 100"/>
                <a:gd name="T52" fmla="*/ 56 w 123"/>
                <a:gd name="T53" fmla="*/ 58 h 100"/>
                <a:gd name="T54" fmla="*/ 56 w 123"/>
                <a:gd name="T55" fmla="*/ 60 h 100"/>
                <a:gd name="T56" fmla="*/ 1 w 123"/>
                <a:gd name="T57" fmla="*/ 42 h 100"/>
                <a:gd name="T58" fmla="*/ 19 w 123"/>
                <a:gd name="T59" fmla="*/ 24 h 100"/>
                <a:gd name="T60" fmla="*/ 62 w 123"/>
                <a:gd name="T61" fmla="*/ 24 h 100"/>
                <a:gd name="T62" fmla="*/ 104 w 123"/>
                <a:gd name="T63" fmla="*/ 24 h 100"/>
                <a:gd name="T64" fmla="*/ 123 w 123"/>
                <a:gd name="T65" fmla="*/ 42 h 100"/>
                <a:gd name="T66" fmla="*/ 67 w 123"/>
                <a:gd name="T67" fmla="*/ 60 h 100"/>
                <a:gd name="T68" fmla="*/ 67 w 123"/>
                <a:gd name="T69" fmla="*/ 58 h 100"/>
                <a:gd name="T70" fmla="*/ 66 w 123"/>
                <a:gd name="T71" fmla="*/ 56 h 100"/>
                <a:gd name="T72" fmla="*/ 62 w 123"/>
                <a:gd name="T73" fmla="*/ 56 h 100"/>
                <a:gd name="T74" fmla="*/ 58 w 123"/>
                <a:gd name="T75" fmla="*/ 56 h 100"/>
                <a:gd name="T76" fmla="*/ 56 w 123"/>
                <a:gd name="T77" fmla="*/ 58 h 100"/>
                <a:gd name="T78" fmla="*/ 62 w 123"/>
                <a:gd name="T79" fmla="*/ 4 h 100"/>
                <a:gd name="T80" fmla="*/ 62 w 123"/>
                <a:gd name="T81" fmla="*/ 4 h 100"/>
                <a:gd name="T82" fmla="*/ 81 w 123"/>
                <a:gd name="T83" fmla="*/ 23 h 100"/>
                <a:gd name="T84" fmla="*/ 84 w 123"/>
                <a:gd name="T85" fmla="*/ 23 h 100"/>
                <a:gd name="T86" fmla="*/ 62 w 123"/>
                <a:gd name="T87" fmla="*/ 0 h 100"/>
                <a:gd name="T88" fmla="*/ 62 w 123"/>
                <a:gd name="T89" fmla="*/ 0 h 100"/>
                <a:gd name="T90" fmla="*/ 39 w 123"/>
                <a:gd name="T91" fmla="*/ 23 h 100"/>
                <a:gd name="T92" fmla="*/ 43 w 123"/>
                <a:gd name="T93" fmla="*/ 23 h 100"/>
                <a:gd name="T94" fmla="*/ 62 w 123"/>
                <a:gd name="T95" fmla="*/ 4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3" h="100">
                  <a:moveTo>
                    <a:pt x="67" y="62"/>
                  </a:moveTo>
                  <a:cubicBezTo>
                    <a:pt x="67" y="65"/>
                    <a:pt x="67" y="65"/>
                    <a:pt x="67" y="65"/>
                  </a:cubicBezTo>
                  <a:cubicBezTo>
                    <a:pt x="67" y="66"/>
                    <a:pt x="67" y="67"/>
                    <a:pt x="66" y="67"/>
                  </a:cubicBezTo>
                  <a:cubicBezTo>
                    <a:pt x="62" y="67"/>
                    <a:pt x="62" y="67"/>
                    <a:pt x="62" y="67"/>
                  </a:cubicBezTo>
                  <a:cubicBezTo>
                    <a:pt x="58" y="67"/>
                    <a:pt x="58" y="67"/>
                    <a:pt x="58" y="67"/>
                  </a:cubicBezTo>
                  <a:cubicBezTo>
                    <a:pt x="57" y="67"/>
                    <a:pt x="56" y="66"/>
                    <a:pt x="56" y="65"/>
                  </a:cubicBezTo>
                  <a:cubicBezTo>
                    <a:pt x="56" y="62"/>
                    <a:pt x="56" y="62"/>
                    <a:pt x="56" y="62"/>
                  </a:cubicBezTo>
                  <a:cubicBezTo>
                    <a:pt x="0" y="44"/>
                    <a:pt x="0" y="44"/>
                    <a:pt x="0" y="44"/>
                  </a:cubicBezTo>
                  <a:cubicBezTo>
                    <a:pt x="0" y="81"/>
                    <a:pt x="0" y="81"/>
                    <a:pt x="0" y="81"/>
                  </a:cubicBezTo>
                  <a:cubicBezTo>
                    <a:pt x="0" y="92"/>
                    <a:pt x="9" y="100"/>
                    <a:pt x="19" y="100"/>
                  </a:cubicBezTo>
                  <a:cubicBezTo>
                    <a:pt x="62" y="100"/>
                    <a:pt x="62" y="100"/>
                    <a:pt x="62" y="100"/>
                  </a:cubicBezTo>
                  <a:cubicBezTo>
                    <a:pt x="104" y="100"/>
                    <a:pt x="104" y="100"/>
                    <a:pt x="104" y="100"/>
                  </a:cubicBezTo>
                  <a:cubicBezTo>
                    <a:pt x="114" y="100"/>
                    <a:pt x="123" y="92"/>
                    <a:pt x="123" y="81"/>
                  </a:cubicBezTo>
                  <a:cubicBezTo>
                    <a:pt x="123" y="44"/>
                    <a:pt x="123" y="44"/>
                    <a:pt x="123" y="44"/>
                  </a:cubicBezTo>
                  <a:cubicBezTo>
                    <a:pt x="67" y="62"/>
                    <a:pt x="67" y="62"/>
                    <a:pt x="67" y="62"/>
                  </a:cubicBezTo>
                  <a:close/>
                  <a:moveTo>
                    <a:pt x="62" y="58"/>
                  </a:moveTo>
                  <a:cubicBezTo>
                    <a:pt x="64" y="58"/>
                    <a:pt x="64" y="58"/>
                    <a:pt x="64" y="58"/>
                  </a:cubicBezTo>
                  <a:cubicBezTo>
                    <a:pt x="65" y="58"/>
                    <a:pt x="66" y="58"/>
                    <a:pt x="66" y="59"/>
                  </a:cubicBezTo>
                  <a:cubicBezTo>
                    <a:pt x="66" y="64"/>
                    <a:pt x="66" y="64"/>
                    <a:pt x="66" y="64"/>
                  </a:cubicBezTo>
                  <a:cubicBezTo>
                    <a:pt x="66" y="65"/>
                    <a:pt x="65" y="65"/>
                    <a:pt x="64" y="65"/>
                  </a:cubicBezTo>
                  <a:cubicBezTo>
                    <a:pt x="62" y="65"/>
                    <a:pt x="62" y="65"/>
                    <a:pt x="62" y="65"/>
                  </a:cubicBezTo>
                  <a:cubicBezTo>
                    <a:pt x="60" y="65"/>
                    <a:pt x="60" y="65"/>
                    <a:pt x="60" y="65"/>
                  </a:cubicBezTo>
                  <a:cubicBezTo>
                    <a:pt x="59" y="65"/>
                    <a:pt x="58" y="65"/>
                    <a:pt x="58" y="64"/>
                  </a:cubicBezTo>
                  <a:cubicBezTo>
                    <a:pt x="58" y="59"/>
                    <a:pt x="58" y="59"/>
                    <a:pt x="58" y="59"/>
                  </a:cubicBezTo>
                  <a:cubicBezTo>
                    <a:pt x="58" y="58"/>
                    <a:pt x="59" y="58"/>
                    <a:pt x="60" y="58"/>
                  </a:cubicBezTo>
                  <a:cubicBezTo>
                    <a:pt x="62" y="58"/>
                    <a:pt x="62" y="58"/>
                    <a:pt x="62" y="58"/>
                  </a:cubicBezTo>
                  <a:close/>
                  <a:moveTo>
                    <a:pt x="56" y="58"/>
                  </a:moveTo>
                  <a:cubicBezTo>
                    <a:pt x="56" y="60"/>
                    <a:pt x="56" y="60"/>
                    <a:pt x="56" y="60"/>
                  </a:cubicBezTo>
                  <a:cubicBezTo>
                    <a:pt x="1" y="42"/>
                    <a:pt x="1" y="42"/>
                    <a:pt x="1" y="42"/>
                  </a:cubicBezTo>
                  <a:cubicBezTo>
                    <a:pt x="1" y="32"/>
                    <a:pt x="9" y="24"/>
                    <a:pt x="19" y="24"/>
                  </a:cubicBezTo>
                  <a:cubicBezTo>
                    <a:pt x="62" y="24"/>
                    <a:pt x="62" y="24"/>
                    <a:pt x="62" y="24"/>
                  </a:cubicBezTo>
                  <a:cubicBezTo>
                    <a:pt x="104" y="24"/>
                    <a:pt x="104" y="24"/>
                    <a:pt x="104" y="24"/>
                  </a:cubicBezTo>
                  <a:cubicBezTo>
                    <a:pt x="114" y="24"/>
                    <a:pt x="122" y="32"/>
                    <a:pt x="123" y="42"/>
                  </a:cubicBezTo>
                  <a:cubicBezTo>
                    <a:pt x="67" y="60"/>
                    <a:pt x="67" y="60"/>
                    <a:pt x="67" y="60"/>
                  </a:cubicBezTo>
                  <a:cubicBezTo>
                    <a:pt x="67" y="58"/>
                    <a:pt x="67" y="58"/>
                    <a:pt x="67" y="58"/>
                  </a:cubicBezTo>
                  <a:cubicBezTo>
                    <a:pt x="67" y="56"/>
                    <a:pt x="67" y="56"/>
                    <a:pt x="66" y="56"/>
                  </a:cubicBezTo>
                  <a:cubicBezTo>
                    <a:pt x="62" y="56"/>
                    <a:pt x="62" y="56"/>
                    <a:pt x="62" y="56"/>
                  </a:cubicBezTo>
                  <a:cubicBezTo>
                    <a:pt x="58" y="56"/>
                    <a:pt x="58" y="56"/>
                    <a:pt x="58" y="56"/>
                  </a:cubicBezTo>
                  <a:cubicBezTo>
                    <a:pt x="57" y="56"/>
                    <a:pt x="56" y="56"/>
                    <a:pt x="56" y="58"/>
                  </a:cubicBezTo>
                  <a:close/>
                  <a:moveTo>
                    <a:pt x="62" y="4"/>
                  </a:moveTo>
                  <a:cubicBezTo>
                    <a:pt x="62" y="4"/>
                    <a:pt x="62" y="4"/>
                    <a:pt x="62" y="4"/>
                  </a:cubicBezTo>
                  <a:cubicBezTo>
                    <a:pt x="72" y="4"/>
                    <a:pt x="81" y="13"/>
                    <a:pt x="81" y="23"/>
                  </a:cubicBezTo>
                  <a:cubicBezTo>
                    <a:pt x="84" y="23"/>
                    <a:pt x="84" y="23"/>
                    <a:pt x="84" y="23"/>
                  </a:cubicBezTo>
                  <a:cubicBezTo>
                    <a:pt x="84" y="11"/>
                    <a:pt x="74" y="1"/>
                    <a:pt x="62" y="0"/>
                  </a:cubicBezTo>
                  <a:cubicBezTo>
                    <a:pt x="62" y="0"/>
                    <a:pt x="62" y="0"/>
                    <a:pt x="62" y="0"/>
                  </a:cubicBezTo>
                  <a:cubicBezTo>
                    <a:pt x="49" y="0"/>
                    <a:pt x="39" y="11"/>
                    <a:pt x="39" y="23"/>
                  </a:cubicBezTo>
                  <a:cubicBezTo>
                    <a:pt x="43" y="23"/>
                    <a:pt x="43" y="23"/>
                    <a:pt x="43" y="23"/>
                  </a:cubicBezTo>
                  <a:cubicBezTo>
                    <a:pt x="43" y="13"/>
                    <a:pt x="51" y="4"/>
                    <a:pt x="62" y="4"/>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defTabSz="1218804" fontAlgn="auto">
                <a:spcBef>
                  <a:spcPts val="0"/>
                </a:spcBef>
                <a:spcAft>
                  <a:spcPts val="0"/>
                </a:spcAft>
                <a:defRPr/>
              </a:pPr>
              <a:endParaRPr lang="zh-CN" altLang="en-US" b="0" kern="0">
                <a:solidFill>
                  <a:sysClr val="windowText" lastClr="000000"/>
                </a:solidFill>
              </a:endParaRPr>
            </a:p>
          </p:txBody>
        </p:sp>
      </p:grpSp>
      <p:grpSp>
        <p:nvGrpSpPr>
          <p:cNvPr id="120" name="组合 119"/>
          <p:cNvGrpSpPr/>
          <p:nvPr/>
        </p:nvGrpSpPr>
        <p:grpSpPr>
          <a:xfrm>
            <a:off x="3634695" y="4019826"/>
            <a:ext cx="3384816" cy="1775691"/>
            <a:chOff x="3634221" y="4101582"/>
            <a:chExt cx="3384376" cy="1775690"/>
          </a:xfrm>
        </p:grpSpPr>
        <p:sp>
          <p:nvSpPr>
            <p:cNvPr id="121" name="矩形标注 120"/>
            <p:cNvSpPr/>
            <p:nvPr/>
          </p:nvSpPr>
          <p:spPr>
            <a:xfrm>
              <a:off x="3634221" y="4101582"/>
              <a:ext cx="3384376" cy="1775690"/>
            </a:xfrm>
            <a:prstGeom prst="wedgeRectCallout">
              <a:avLst/>
            </a:prstGeom>
            <a:solidFill>
              <a:srgbClr val="AC0000"/>
            </a:solidFill>
            <a:ln w="25400" cap="flat" cmpd="sng" algn="ctr">
              <a:noFill/>
              <a:prstDash val="solid"/>
            </a:ln>
            <a:effectLst/>
          </p:spPr>
          <p:txBody>
            <a:bodyPr rtlCol="0" anchor="ctr"/>
            <a:lstStyle/>
            <a:p>
              <a:pPr defTabSz="1218804" fontAlgn="auto">
                <a:spcBef>
                  <a:spcPts val="0"/>
                </a:spcBef>
                <a:spcAft>
                  <a:spcPts val="0"/>
                </a:spcAft>
                <a:defRPr/>
              </a:pPr>
              <a:endParaRPr lang="zh-CN" altLang="en-US" b="0" kern="0">
                <a:solidFill>
                  <a:sysClr val="window" lastClr="FFFFFF"/>
                </a:solidFill>
                <a:latin typeface="Calibri"/>
                <a:ea typeface="宋体"/>
              </a:endParaRPr>
            </a:p>
          </p:txBody>
        </p:sp>
        <p:sp>
          <p:nvSpPr>
            <p:cNvPr id="122" name="TextBox 196"/>
            <p:cNvSpPr txBox="1"/>
            <p:nvPr/>
          </p:nvSpPr>
          <p:spPr>
            <a:xfrm>
              <a:off x="4746612" y="4825152"/>
              <a:ext cx="2206620" cy="812530"/>
            </a:xfrm>
            <a:prstGeom prst="rect">
              <a:avLst/>
            </a:prstGeom>
            <a:noFill/>
          </p:spPr>
          <p:txBody>
            <a:bodyPr wrap="square" rtlCol="0">
              <a:spAutoFit/>
            </a:bodyPr>
            <a:lstStyle/>
            <a:p>
              <a:pPr defTabSz="1218804" fontAlgn="auto">
                <a:lnSpc>
                  <a:spcPct val="130000"/>
                </a:lnSpc>
                <a:spcBef>
                  <a:spcPts val="0"/>
                </a:spcBef>
                <a:spcAft>
                  <a:spcPts val="0"/>
                </a:spcAft>
                <a:defRPr/>
              </a:pPr>
              <a:r>
                <a:rPr lang="zh-CN" altLang="en-US" sz="1200" b="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b="0" kern="0">
                  <a:solidFill>
                    <a:sysClr val="window" lastClr="FFFFFF"/>
                  </a:solidFill>
                  <a:latin typeface="微软雅黑" pitchFamily="34" charset="-122"/>
                  <a:ea typeface="微软雅黑" pitchFamily="34" charset="-122"/>
                </a:rPr>
                <a:t>文字。</a:t>
              </a:r>
            </a:p>
          </p:txBody>
        </p:sp>
        <p:sp>
          <p:nvSpPr>
            <p:cNvPr id="123" name="TextBox 197"/>
            <p:cNvSpPr txBox="1"/>
            <p:nvPr/>
          </p:nvSpPr>
          <p:spPr>
            <a:xfrm>
              <a:off x="4746611" y="4363489"/>
              <a:ext cx="1247025" cy="461665"/>
            </a:xfrm>
            <a:prstGeom prst="rect">
              <a:avLst/>
            </a:prstGeom>
            <a:noFill/>
          </p:spPr>
          <p:txBody>
            <a:bodyPr wrap="square" tIns="0" bIns="0" rtlCol="0" anchor="t">
              <a:spAutoFit/>
            </a:bodyPr>
            <a:lstStyle/>
            <a:p>
              <a:pPr defTabSz="1218804" fontAlgn="auto">
                <a:lnSpc>
                  <a:spcPct val="150000"/>
                </a:lnSpc>
                <a:spcBef>
                  <a:spcPts val="0"/>
                </a:spcBef>
                <a:spcAft>
                  <a:spcPts val="0"/>
                </a:spcAft>
                <a:defRPr/>
              </a:pPr>
              <a:r>
                <a:rPr lang="zh-CN" altLang="en-US" sz="2000" b="0" kern="0" dirty="0">
                  <a:solidFill>
                    <a:sysClr val="window" lastClr="FFFFFF"/>
                  </a:solidFill>
                  <a:latin typeface="微软雅黑" pitchFamily="34" charset="-122"/>
                  <a:ea typeface="微软雅黑" pitchFamily="34" charset="-122"/>
                  <a:cs typeface="华文黑体" pitchFamily="2" charset="-122"/>
                </a:rPr>
                <a:t>标题</a:t>
              </a:r>
              <a:r>
                <a:rPr lang="en-US" altLang="zh-CN" sz="2000" b="0" kern="0" dirty="0">
                  <a:solidFill>
                    <a:sysClr val="window" lastClr="FFFFFF"/>
                  </a:solidFill>
                  <a:latin typeface="微软雅黑" pitchFamily="34" charset="-122"/>
                  <a:ea typeface="微软雅黑" pitchFamily="34" charset="-122"/>
                  <a:cs typeface="华文黑体" pitchFamily="2" charset="-122"/>
                </a:rPr>
                <a:t>3</a:t>
              </a:r>
              <a:endParaRPr lang="zh-CN" altLang="en-US" sz="2000" b="0" kern="0" dirty="0">
                <a:solidFill>
                  <a:sysClr val="window" lastClr="FFFFFF"/>
                </a:solidFill>
                <a:latin typeface="微软雅黑" pitchFamily="34" charset="-122"/>
                <a:ea typeface="微软雅黑" pitchFamily="34" charset="-122"/>
                <a:cs typeface="华文黑体" pitchFamily="2" charset="-122"/>
              </a:endParaRPr>
            </a:p>
          </p:txBody>
        </p:sp>
        <p:sp>
          <p:nvSpPr>
            <p:cNvPr id="124" name="Freeform 8"/>
            <p:cNvSpPr>
              <a:spLocks noEditPoints="1"/>
            </p:cNvSpPr>
            <p:nvPr/>
          </p:nvSpPr>
          <p:spPr bwMode="auto">
            <a:xfrm>
              <a:off x="3796813" y="4670910"/>
              <a:ext cx="845520" cy="740810"/>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defTabSz="1218804" fontAlgn="auto">
                <a:spcBef>
                  <a:spcPts val="0"/>
                </a:spcBef>
                <a:spcAft>
                  <a:spcPts val="0"/>
                </a:spcAft>
                <a:defRPr/>
              </a:pPr>
              <a:endParaRPr lang="zh-CN" altLang="en-US" b="0" kern="0">
                <a:solidFill>
                  <a:sysClr val="windowText" lastClr="000000"/>
                </a:solidFill>
              </a:endParaRPr>
            </a:p>
          </p:txBody>
        </p:sp>
      </p:grpSp>
      <p:grpSp>
        <p:nvGrpSpPr>
          <p:cNvPr id="125" name="组合 124"/>
          <p:cNvGrpSpPr/>
          <p:nvPr/>
        </p:nvGrpSpPr>
        <p:grpSpPr>
          <a:xfrm>
            <a:off x="1330139" y="1702333"/>
            <a:ext cx="3384816" cy="1775691"/>
            <a:chOff x="1329965" y="1784090"/>
            <a:chExt cx="3384376" cy="1775690"/>
          </a:xfrm>
        </p:grpSpPr>
        <p:sp>
          <p:nvSpPr>
            <p:cNvPr id="126" name="矩形标注 125"/>
            <p:cNvSpPr/>
            <p:nvPr/>
          </p:nvSpPr>
          <p:spPr>
            <a:xfrm>
              <a:off x="1329965" y="1784090"/>
              <a:ext cx="3384376" cy="1775690"/>
            </a:xfrm>
            <a:prstGeom prst="wedgeRectCallout">
              <a:avLst/>
            </a:prstGeom>
            <a:solidFill>
              <a:srgbClr val="C00000"/>
            </a:solidFill>
            <a:ln w="25400" cap="flat" cmpd="sng" algn="ctr">
              <a:noFill/>
              <a:prstDash val="solid"/>
            </a:ln>
            <a:effectLst/>
          </p:spPr>
          <p:txBody>
            <a:bodyPr rtlCol="0" anchor="ctr"/>
            <a:lstStyle/>
            <a:p>
              <a:pPr defTabSz="1218804" fontAlgn="auto">
                <a:spcBef>
                  <a:spcPts val="0"/>
                </a:spcBef>
                <a:spcAft>
                  <a:spcPts val="0"/>
                </a:spcAft>
                <a:defRPr/>
              </a:pPr>
              <a:endParaRPr lang="zh-CN" altLang="en-US" b="0" kern="0">
                <a:solidFill>
                  <a:sysClr val="window" lastClr="FFFFFF"/>
                </a:solidFill>
                <a:latin typeface="Calibri"/>
                <a:ea typeface="宋体"/>
              </a:endParaRPr>
            </a:p>
          </p:txBody>
        </p:sp>
        <p:sp>
          <p:nvSpPr>
            <p:cNvPr id="127" name="TextBox 201"/>
            <p:cNvSpPr txBox="1"/>
            <p:nvPr/>
          </p:nvSpPr>
          <p:spPr>
            <a:xfrm>
              <a:off x="2435713" y="2472143"/>
              <a:ext cx="2206620" cy="812530"/>
            </a:xfrm>
            <a:prstGeom prst="rect">
              <a:avLst/>
            </a:prstGeom>
            <a:noFill/>
          </p:spPr>
          <p:txBody>
            <a:bodyPr wrap="square" rtlCol="0">
              <a:spAutoFit/>
            </a:bodyPr>
            <a:lstStyle/>
            <a:p>
              <a:pPr defTabSz="1218804" fontAlgn="auto">
                <a:lnSpc>
                  <a:spcPct val="130000"/>
                </a:lnSpc>
                <a:spcBef>
                  <a:spcPts val="0"/>
                </a:spcBef>
                <a:spcAft>
                  <a:spcPts val="0"/>
                </a:spcAft>
                <a:defRPr/>
              </a:pPr>
              <a:r>
                <a:rPr lang="zh-CN" altLang="en-US" sz="1200" b="0" kern="0" dirty="0">
                  <a:solidFill>
                    <a:sysClr val="window" lastClr="FFFFFF"/>
                  </a:solidFill>
                  <a:latin typeface="微软雅黑" pitchFamily="34" charset="-122"/>
                  <a:ea typeface="微软雅黑" pitchFamily="34" charset="-122"/>
                </a:rPr>
                <a:t>您的内容打在这里，或者通过复制您的文本后，在此框中选择粘贴，并选择只保留</a:t>
              </a:r>
              <a:r>
                <a:rPr lang="zh-CN" altLang="en-US" sz="1200" b="0" kern="0">
                  <a:solidFill>
                    <a:sysClr val="window" lastClr="FFFFFF"/>
                  </a:solidFill>
                  <a:latin typeface="微软雅黑" pitchFamily="34" charset="-122"/>
                  <a:ea typeface="微软雅黑" pitchFamily="34" charset="-122"/>
                </a:rPr>
                <a:t>文字。</a:t>
              </a:r>
            </a:p>
          </p:txBody>
        </p:sp>
        <p:sp>
          <p:nvSpPr>
            <p:cNvPr id="128" name="TextBox 202"/>
            <p:cNvSpPr txBox="1"/>
            <p:nvPr/>
          </p:nvSpPr>
          <p:spPr>
            <a:xfrm>
              <a:off x="2435713" y="2010477"/>
              <a:ext cx="1198508" cy="461665"/>
            </a:xfrm>
            <a:prstGeom prst="rect">
              <a:avLst/>
            </a:prstGeom>
            <a:noFill/>
          </p:spPr>
          <p:txBody>
            <a:bodyPr wrap="square" tIns="0" bIns="0" rtlCol="0" anchor="t">
              <a:spAutoFit/>
            </a:bodyPr>
            <a:lstStyle/>
            <a:p>
              <a:pPr defTabSz="1218804" fontAlgn="auto">
                <a:lnSpc>
                  <a:spcPct val="150000"/>
                </a:lnSpc>
                <a:spcBef>
                  <a:spcPts val="0"/>
                </a:spcBef>
                <a:spcAft>
                  <a:spcPts val="0"/>
                </a:spcAft>
                <a:defRPr/>
              </a:pPr>
              <a:r>
                <a:rPr lang="zh-CN" altLang="en-US" sz="2000" b="0" kern="0" dirty="0">
                  <a:solidFill>
                    <a:sysClr val="window" lastClr="FFFFFF"/>
                  </a:solidFill>
                  <a:latin typeface="微软雅黑" pitchFamily="34" charset="-122"/>
                  <a:ea typeface="微软雅黑" pitchFamily="34" charset="-122"/>
                  <a:cs typeface="华文黑体" pitchFamily="2" charset="-122"/>
                </a:rPr>
                <a:t>标题</a:t>
              </a:r>
              <a:r>
                <a:rPr lang="en-US" altLang="zh-CN" sz="2000" b="0" kern="0" dirty="0">
                  <a:solidFill>
                    <a:sysClr val="window" lastClr="FFFFFF"/>
                  </a:solidFill>
                  <a:latin typeface="微软雅黑" pitchFamily="34" charset="-122"/>
                  <a:ea typeface="微软雅黑" pitchFamily="34" charset="-122"/>
                  <a:cs typeface="华文黑体" pitchFamily="2" charset="-122"/>
                </a:rPr>
                <a:t>1</a:t>
              </a:r>
              <a:endParaRPr lang="zh-CN" altLang="en-US" sz="2000" b="0" kern="0" dirty="0">
                <a:solidFill>
                  <a:sysClr val="window" lastClr="FFFFFF"/>
                </a:solidFill>
                <a:latin typeface="微软雅黑" pitchFamily="34" charset="-122"/>
                <a:ea typeface="微软雅黑" pitchFamily="34" charset="-122"/>
                <a:cs typeface="华文黑体" pitchFamily="2" charset="-122"/>
              </a:endParaRPr>
            </a:p>
          </p:txBody>
        </p:sp>
        <p:sp>
          <p:nvSpPr>
            <p:cNvPr id="129" name="Freeform 9"/>
            <p:cNvSpPr>
              <a:spLocks noEditPoints="1"/>
            </p:cNvSpPr>
            <p:nvPr/>
          </p:nvSpPr>
          <p:spPr bwMode="auto">
            <a:xfrm>
              <a:off x="1584836" y="2313391"/>
              <a:ext cx="778336" cy="775494"/>
            </a:xfrm>
            <a:custGeom>
              <a:avLst/>
              <a:gdLst>
                <a:gd name="T0" fmla="*/ 86 w 116"/>
                <a:gd name="T1" fmla="*/ 17 h 116"/>
                <a:gd name="T2" fmla="*/ 8 w 116"/>
                <a:gd name="T3" fmla="*/ 45 h 116"/>
                <a:gd name="T4" fmla="*/ 11 w 116"/>
                <a:gd name="T5" fmla="*/ 50 h 116"/>
                <a:gd name="T6" fmla="*/ 12 w 116"/>
                <a:gd name="T7" fmla="*/ 59 h 116"/>
                <a:gd name="T8" fmla="*/ 16 w 116"/>
                <a:gd name="T9" fmla="*/ 69 h 116"/>
                <a:gd name="T10" fmla="*/ 20 w 116"/>
                <a:gd name="T11" fmla="*/ 77 h 116"/>
                <a:gd name="T12" fmla="*/ 24 w 116"/>
                <a:gd name="T13" fmla="*/ 83 h 116"/>
                <a:gd name="T14" fmla="*/ 27 w 116"/>
                <a:gd name="T15" fmla="*/ 98 h 116"/>
                <a:gd name="T16" fmla="*/ 33 w 116"/>
                <a:gd name="T17" fmla="*/ 105 h 116"/>
                <a:gd name="T18" fmla="*/ 34 w 116"/>
                <a:gd name="T19" fmla="*/ 101 h 116"/>
                <a:gd name="T20" fmla="*/ 37 w 116"/>
                <a:gd name="T21" fmla="*/ 93 h 116"/>
                <a:gd name="T22" fmla="*/ 41 w 116"/>
                <a:gd name="T23" fmla="*/ 83 h 116"/>
                <a:gd name="T24" fmla="*/ 49 w 116"/>
                <a:gd name="T25" fmla="*/ 73 h 116"/>
                <a:gd name="T26" fmla="*/ 53 w 116"/>
                <a:gd name="T27" fmla="*/ 66 h 116"/>
                <a:gd name="T28" fmla="*/ 45 w 116"/>
                <a:gd name="T29" fmla="*/ 61 h 116"/>
                <a:gd name="T30" fmla="*/ 38 w 116"/>
                <a:gd name="T31" fmla="*/ 58 h 116"/>
                <a:gd name="T32" fmla="*/ 33 w 116"/>
                <a:gd name="T33" fmla="*/ 51 h 116"/>
                <a:gd name="T34" fmla="*/ 25 w 116"/>
                <a:gd name="T35" fmla="*/ 47 h 116"/>
                <a:gd name="T36" fmla="*/ 17 w 116"/>
                <a:gd name="T37" fmla="*/ 49 h 116"/>
                <a:gd name="T38" fmla="*/ 13 w 116"/>
                <a:gd name="T39" fmla="*/ 44 h 116"/>
                <a:gd name="T40" fmla="*/ 12 w 116"/>
                <a:gd name="T41" fmla="*/ 37 h 116"/>
                <a:gd name="T42" fmla="*/ 8 w 116"/>
                <a:gd name="T43" fmla="*/ 37 h 116"/>
                <a:gd name="T44" fmla="*/ 12 w 116"/>
                <a:gd name="T45" fmla="*/ 30 h 116"/>
                <a:gd name="T46" fmla="*/ 18 w 116"/>
                <a:gd name="T47" fmla="*/ 30 h 116"/>
                <a:gd name="T48" fmla="*/ 24 w 116"/>
                <a:gd name="T49" fmla="*/ 25 h 116"/>
                <a:gd name="T50" fmla="*/ 30 w 116"/>
                <a:gd name="T51" fmla="*/ 18 h 116"/>
                <a:gd name="T52" fmla="*/ 32 w 116"/>
                <a:gd name="T53" fmla="*/ 15 h 116"/>
                <a:gd name="T54" fmla="*/ 42 w 116"/>
                <a:gd name="T55" fmla="*/ 12 h 116"/>
                <a:gd name="T56" fmla="*/ 34 w 116"/>
                <a:gd name="T57" fmla="*/ 8 h 116"/>
                <a:gd name="T58" fmla="*/ 32 w 116"/>
                <a:gd name="T59" fmla="*/ 8 h 116"/>
                <a:gd name="T60" fmla="*/ 49 w 116"/>
                <a:gd name="T61" fmla="*/ 2 h 116"/>
                <a:gd name="T62" fmla="*/ 56 w 116"/>
                <a:gd name="T63" fmla="*/ 5 h 116"/>
                <a:gd name="T64" fmla="*/ 82 w 116"/>
                <a:gd name="T65" fmla="*/ 6 h 116"/>
                <a:gd name="T66" fmla="*/ 79 w 116"/>
                <a:gd name="T67" fmla="*/ 11 h 116"/>
                <a:gd name="T68" fmla="*/ 85 w 116"/>
                <a:gd name="T69" fmla="*/ 19 h 116"/>
                <a:gd name="T70" fmla="*/ 89 w 116"/>
                <a:gd name="T71" fmla="*/ 19 h 116"/>
                <a:gd name="T72" fmla="*/ 93 w 116"/>
                <a:gd name="T73" fmla="*/ 17 h 116"/>
                <a:gd name="T74" fmla="*/ 97 w 116"/>
                <a:gd name="T75" fmla="*/ 23 h 116"/>
                <a:gd name="T76" fmla="*/ 101 w 116"/>
                <a:gd name="T77" fmla="*/ 27 h 116"/>
                <a:gd name="T78" fmla="*/ 95 w 116"/>
                <a:gd name="T79" fmla="*/ 27 h 116"/>
                <a:gd name="T80" fmla="*/ 89 w 116"/>
                <a:gd name="T81" fmla="*/ 25 h 116"/>
                <a:gd name="T82" fmla="*/ 81 w 116"/>
                <a:gd name="T83" fmla="*/ 24 h 116"/>
                <a:gd name="T84" fmla="*/ 74 w 116"/>
                <a:gd name="T85" fmla="*/ 30 h 116"/>
                <a:gd name="T86" fmla="*/ 70 w 116"/>
                <a:gd name="T87" fmla="*/ 39 h 116"/>
                <a:gd name="T88" fmla="*/ 73 w 116"/>
                <a:gd name="T89" fmla="*/ 50 h 116"/>
                <a:gd name="T90" fmla="*/ 82 w 116"/>
                <a:gd name="T91" fmla="*/ 53 h 116"/>
                <a:gd name="T92" fmla="*/ 91 w 116"/>
                <a:gd name="T93" fmla="*/ 53 h 116"/>
                <a:gd name="T94" fmla="*/ 95 w 116"/>
                <a:gd name="T95" fmla="*/ 61 h 116"/>
                <a:gd name="T96" fmla="*/ 96 w 116"/>
                <a:gd name="T97" fmla="*/ 71 h 116"/>
                <a:gd name="T98" fmla="*/ 95 w 116"/>
                <a:gd name="T99" fmla="*/ 81 h 116"/>
                <a:gd name="T100" fmla="*/ 100 w 116"/>
                <a:gd name="T101" fmla="*/ 90 h 116"/>
                <a:gd name="T102" fmla="*/ 107 w 116"/>
                <a:gd name="T103" fmla="*/ 82 h 116"/>
                <a:gd name="T104" fmla="*/ 112 w 116"/>
                <a:gd name="T105" fmla="*/ 69 h 116"/>
                <a:gd name="T106" fmla="*/ 114 w 116"/>
                <a:gd name="T107" fmla="*/ 53 h 116"/>
                <a:gd name="T108" fmla="*/ 109 w 116"/>
                <a:gd name="T109" fmla="*/ 39 h 116"/>
                <a:gd name="T110" fmla="*/ 105 w 116"/>
                <a:gd name="T111" fmla="*/ 32 h 116"/>
                <a:gd name="T112" fmla="*/ 111 w 116"/>
                <a:gd name="T113" fmla="*/ 41 h 116"/>
                <a:gd name="T114" fmla="*/ 79 w 116"/>
                <a:gd name="T115" fmla="*/ 10 h 116"/>
                <a:gd name="T116" fmla="*/ 75 w 116"/>
                <a:gd name="T117" fmla="*/ 5 h 116"/>
                <a:gd name="T118" fmla="*/ 76 w 116"/>
                <a:gd name="T119" fmla="*/ 9 h 116"/>
                <a:gd name="T120" fmla="*/ 73 w 116"/>
                <a:gd name="T121" fmla="*/ 4 h 116"/>
                <a:gd name="T122" fmla="*/ 109 w 116"/>
                <a:gd name="T123" fmla="*/ 82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16" h="116">
                  <a:moveTo>
                    <a:pt x="6" y="33"/>
                  </a:moveTo>
                  <a:cubicBezTo>
                    <a:pt x="6" y="33"/>
                    <a:pt x="6" y="33"/>
                    <a:pt x="6" y="33"/>
                  </a:cubicBezTo>
                  <a:cubicBezTo>
                    <a:pt x="6" y="33"/>
                    <a:pt x="6" y="33"/>
                    <a:pt x="5" y="34"/>
                  </a:cubicBezTo>
                  <a:cubicBezTo>
                    <a:pt x="6" y="34"/>
                    <a:pt x="6" y="34"/>
                    <a:pt x="6" y="34"/>
                  </a:cubicBezTo>
                  <a:cubicBezTo>
                    <a:pt x="6" y="34"/>
                    <a:pt x="6" y="34"/>
                    <a:pt x="6" y="34"/>
                  </a:cubicBezTo>
                  <a:cubicBezTo>
                    <a:pt x="6" y="34"/>
                    <a:pt x="6" y="34"/>
                    <a:pt x="6" y="33"/>
                  </a:cubicBezTo>
                  <a:close/>
                  <a:moveTo>
                    <a:pt x="5" y="35"/>
                  </a:moveTo>
                  <a:cubicBezTo>
                    <a:pt x="5" y="35"/>
                    <a:pt x="5" y="35"/>
                    <a:pt x="5" y="35"/>
                  </a:cubicBezTo>
                  <a:cubicBezTo>
                    <a:pt x="5" y="35"/>
                    <a:pt x="5" y="34"/>
                    <a:pt x="5" y="34"/>
                  </a:cubicBezTo>
                  <a:cubicBezTo>
                    <a:pt x="5" y="34"/>
                    <a:pt x="5" y="34"/>
                    <a:pt x="5" y="34"/>
                  </a:cubicBezTo>
                  <a:cubicBezTo>
                    <a:pt x="5" y="34"/>
                    <a:pt x="5" y="34"/>
                    <a:pt x="5" y="35"/>
                  </a:cubicBezTo>
                  <a:cubicBezTo>
                    <a:pt x="5" y="35"/>
                    <a:pt x="5" y="35"/>
                    <a:pt x="5" y="35"/>
                  </a:cubicBezTo>
                  <a:close/>
                  <a:moveTo>
                    <a:pt x="88" y="18"/>
                  </a:moveTo>
                  <a:cubicBezTo>
                    <a:pt x="88" y="18"/>
                    <a:pt x="88" y="18"/>
                    <a:pt x="88" y="18"/>
                  </a:cubicBezTo>
                  <a:cubicBezTo>
                    <a:pt x="88" y="18"/>
                    <a:pt x="88" y="18"/>
                    <a:pt x="88" y="18"/>
                  </a:cubicBezTo>
                  <a:cubicBezTo>
                    <a:pt x="88" y="18"/>
                    <a:pt x="88" y="18"/>
                    <a:pt x="88" y="18"/>
                  </a:cubicBezTo>
                  <a:cubicBezTo>
                    <a:pt x="88" y="18"/>
                    <a:pt x="88" y="18"/>
                    <a:pt x="88" y="18"/>
                  </a:cubicBezTo>
                  <a:cubicBezTo>
                    <a:pt x="88" y="17"/>
                    <a:pt x="87" y="17"/>
                    <a:pt x="87" y="17"/>
                  </a:cubicBezTo>
                  <a:cubicBezTo>
                    <a:pt x="87" y="17"/>
                    <a:pt x="87" y="17"/>
                    <a:pt x="87" y="17"/>
                  </a:cubicBezTo>
                  <a:cubicBezTo>
                    <a:pt x="87" y="17"/>
                    <a:pt x="87" y="17"/>
                    <a:pt x="87" y="17"/>
                  </a:cubicBezTo>
                  <a:cubicBezTo>
                    <a:pt x="86" y="17"/>
                    <a:pt x="86" y="17"/>
                    <a:pt x="86" y="17"/>
                  </a:cubicBezTo>
                  <a:cubicBezTo>
                    <a:pt x="86" y="17"/>
                    <a:pt x="86" y="17"/>
                    <a:pt x="86" y="17"/>
                  </a:cubicBezTo>
                  <a:cubicBezTo>
                    <a:pt x="86" y="16"/>
                    <a:pt x="86" y="16"/>
                    <a:pt x="86" y="16"/>
                  </a:cubicBezTo>
                  <a:cubicBezTo>
                    <a:pt x="86" y="16"/>
                    <a:pt x="86" y="16"/>
                    <a:pt x="86" y="16"/>
                  </a:cubicBezTo>
                  <a:cubicBezTo>
                    <a:pt x="86" y="16"/>
                    <a:pt x="86" y="16"/>
                    <a:pt x="85" y="16"/>
                  </a:cubicBezTo>
                  <a:cubicBezTo>
                    <a:pt x="85" y="16"/>
                    <a:pt x="85" y="16"/>
                    <a:pt x="85" y="16"/>
                  </a:cubicBezTo>
                  <a:cubicBezTo>
                    <a:pt x="85" y="16"/>
                    <a:pt x="85" y="16"/>
                    <a:pt x="85" y="16"/>
                  </a:cubicBezTo>
                  <a:cubicBezTo>
                    <a:pt x="86" y="17"/>
                    <a:pt x="86" y="17"/>
                    <a:pt x="86" y="17"/>
                  </a:cubicBezTo>
                  <a:cubicBezTo>
                    <a:pt x="87" y="17"/>
                    <a:pt x="87" y="17"/>
                    <a:pt x="87" y="17"/>
                  </a:cubicBezTo>
                  <a:cubicBezTo>
                    <a:pt x="87" y="18"/>
                    <a:pt x="87" y="18"/>
                    <a:pt x="87" y="18"/>
                  </a:cubicBezTo>
                  <a:cubicBezTo>
                    <a:pt x="86" y="18"/>
                    <a:pt x="87" y="18"/>
                    <a:pt x="87" y="18"/>
                  </a:cubicBezTo>
                  <a:cubicBezTo>
                    <a:pt x="87" y="18"/>
                    <a:pt x="87" y="18"/>
                    <a:pt x="87" y="18"/>
                  </a:cubicBezTo>
                  <a:cubicBezTo>
                    <a:pt x="87" y="18"/>
                    <a:pt x="87" y="18"/>
                    <a:pt x="87" y="18"/>
                  </a:cubicBezTo>
                  <a:cubicBezTo>
                    <a:pt x="87" y="18"/>
                    <a:pt x="87" y="18"/>
                    <a:pt x="87" y="18"/>
                  </a:cubicBezTo>
                  <a:cubicBezTo>
                    <a:pt x="88" y="18"/>
                    <a:pt x="88" y="18"/>
                    <a:pt x="88" y="18"/>
                  </a:cubicBezTo>
                  <a:cubicBezTo>
                    <a:pt x="88" y="18"/>
                    <a:pt x="88" y="18"/>
                    <a:pt x="88" y="18"/>
                  </a:cubicBezTo>
                  <a:cubicBezTo>
                    <a:pt x="88" y="18"/>
                    <a:pt x="88" y="18"/>
                    <a:pt x="88" y="18"/>
                  </a:cubicBezTo>
                  <a:close/>
                  <a:moveTo>
                    <a:pt x="112" y="37"/>
                  </a:moveTo>
                  <a:cubicBezTo>
                    <a:pt x="114" y="44"/>
                    <a:pt x="116" y="51"/>
                    <a:pt x="116" y="58"/>
                  </a:cubicBezTo>
                  <a:cubicBezTo>
                    <a:pt x="116" y="90"/>
                    <a:pt x="90" y="116"/>
                    <a:pt x="58" y="116"/>
                  </a:cubicBezTo>
                  <a:cubicBezTo>
                    <a:pt x="26" y="116"/>
                    <a:pt x="0" y="90"/>
                    <a:pt x="0" y="58"/>
                  </a:cubicBezTo>
                  <a:cubicBezTo>
                    <a:pt x="0" y="50"/>
                    <a:pt x="2" y="42"/>
                    <a:pt x="5" y="35"/>
                  </a:cubicBezTo>
                  <a:cubicBezTo>
                    <a:pt x="5" y="42"/>
                    <a:pt x="5" y="42"/>
                    <a:pt x="5" y="42"/>
                  </a:cubicBezTo>
                  <a:cubicBezTo>
                    <a:pt x="5" y="42"/>
                    <a:pt x="5" y="42"/>
                    <a:pt x="5" y="42"/>
                  </a:cubicBezTo>
                  <a:cubicBezTo>
                    <a:pt x="5" y="42"/>
                    <a:pt x="5" y="42"/>
                    <a:pt x="5" y="42"/>
                  </a:cubicBezTo>
                  <a:cubicBezTo>
                    <a:pt x="5" y="42"/>
                    <a:pt x="5" y="42"/>
                    <a:pt x="5" y="42"/>
                  </a:cubicBezTo>
                  <a:cubicBezTo>
                    <a:pt x="6" y="42"/>
                    <a:pt x="6" y="42"/>
                    <a:pt x="6" y="42"/>
                  </a:cubicBezTo>
                  <a:cubicBezTo>
                    <a:pt x="6" y="43"/>
                    <a:pt x="6" y="43"/>
                    <a:pt x="6" y="43"/>
                  </a:cubicBezTo>
                  <a:cubicBezTo>
                    <a:pt x="6" y="43"/>
                    <a:pt x="7" y="43"/>
                    <a:pt x="7" y="43"/>
                  </a:cubicBezTo>
                  <a:cubicBezTo>
                    <a:pt x="7" y="43"/>
                    <a:pt x="7" y="43"/>
                    <a:pt x="7" y="43"/>
                  </a:cubicBezTo>
                  <a:cubicBezTo>
                    <a:pt x="7" y="43"/>
                    <a:pt x="7" y="43"/>
                    <a:pt x="7" y="43"/>
                  </a:cubicBezTo>
                  <a:cubicBezTo>
                    <a:pt x="7" y="43"/>
                    <a:pt x="7" y="43"/>
                    <a:pt x="7" y="43"/>
                  </a:cubicBezTo>
                  <a:cubicBezTo>
                    <a:pt x="7" y="43"/>
                    <a:pt x="7" y="44"/>
                    <a:pt x="7" y="44"/>
                  </a:cubicBezTo>
                  <a:cubicBezTo>
                    <a:pt x="7" y="44"/>
                    <a:pt x="7" y="44"/>
                    <a:pt x="7" y="44"/>
                  </a:cubicBezTo>
                  <a:cubicBezTo>
                    <a:pt x="8" y="44"/>
                    <a:pt x="8" y="44"/>
                    <a:pt x="8" y="45"/>
                  </a:cubicBezTo>
                  <a:cubicBezTo>
                    <a:pt x="8" y="45"/>
                    <a:pt x="8" y="45"/>
                    <a:pt x="8" y="45"/>
                  </a:cubicBezTo>
                  <a:cubicBezTo>
                    <a:pt x="8" y="45"/>
                    <a:pt x="8" y="45"/>
                    <a:pt x="8" y="45"/>
                  </a:cubicBezTo>
                  <a:cubicBezTo>
                    <a:pt x="8" y="45"/>
                    <a:pt x="8" y="45"/>
                    <a:pt x="8" y="45"/>
                  </a:cubicBezTo>
                  <a:cubicBezTo>
                    <a:pt x="8" y="45"/>
                    <a:pt x="8"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5"/>
                    <a:pt x="9" y="45"/>
                    <a:pt x="9" y="45"/>
                  </a:cubicBezTo>
                  <a:cubicBezTo>
                    <a:pt x="9" y="46"/>
                    <a:pt x="9" y="46"/>
                    <a:pt x="9" y="46"/>
                  </a:cubicBezTo>
                  <a:cubicBezTo>
                    <a:pt x="10" y="46"/>
                    <a:pt x="10" y="46"/>
                    <a:pt x="10" y="46"/>
                  </a:cubicBezTo>
                  <a:cubicBezTo>
                    <a:pt x="10" y="46"/>
                    <a:pt x="10" y="46"/>
                    <a:pt x="10" y="46"/>
                  </a:cubicBezTo>
                  <a:cubicBezTo>
                    <a:pt x="10" y="46"/>
                    <a:pt x="10" y="46"/>
                    <a:pt x="10" y="46"/>
                  </a:cubicBezTo>
                  <a:cubicBezTo>
                    <a:pt x="10" y="46"/>
                    <a:pt x="10" y="46"/>
                    <a:pt x="10" y="47"/>
                  </a:cubicBezTo>
                  <a:cubicBezTo>
                    <a:pt x="10" y="47"/>
                    <a:pt x="10" y="47"/>
                    <a:pt x="10" y="47"/>
                  </a:cubicBezTo>
                  <a:cubicBezTo>
                    <a:pt x="10" y="47"/>
                    <a:pt x="10" y="47"/>
                    <a:pt x="10" y="47"/>
                  </a:cubicBezTo>
                  <a:cubicBezTo>
                    <a:pt x="10" y="47"/>
                    <a:pt x="10" y="47"/>
                    <a:pt x="10" y="47"/>
                  </a:cubicBezTo>
                  <a:cubicBezTo>
                    <a:pt x="11" y="47"/>
                    <a:pt x="11" y="47"/>
                    <a:pt x="11" y="47"/>
                  </a:cubicBezTo>
                  <a:cubicBezTo>
                    <a:pt x="11" y="47"/>
                    <a:pt x="11" y="47"/>
                    <a:pt x="11" y="47"/>
                  </a:cubicBezTo>
                  <a:cubicBezTo>
                    <a:pt x="11" y="48"/>
                    <a:pt x="11" y="48"/>
                    <a:pt x="11" y="48"/>
                  </a:cubicBezTo>
                  <a:cubicBezTo>
                    <a:pt x="11" y="48"/>
                    <a:pt x="11" y="49"/>
                    <a:pt x="11" y="49"/>
                  </a:cubicBezTo>
                  <a:cubicBezTo>
                    <a:pt x="11" y="49"/>
                    <a:pt x="11" y="49"/>
                    <a:pt x="11" y="49"/>
                  </a:cubicBezTo>
                  <a:cubicBezTo>
                    <a:pt x="11" y="49"/>
                    <a:pt x="11" y="49"/>
                    <a:pt x="11" y="49"/>
                  </a:cubicBezTo>
                  <a:cubicBezTo>
                    <a:pt x="11" y="49"/>
                    <a:pt x="11" y="49"/>
                    <a:pt x="11" y="49"/>
                  </a:cubicBezTo>
                  <a:cubicBezTo>
                    <a:pt x="11" y="50"/>
                    <a:pt x="11" y="50"/>
                    <a:pt x="11" y="50"/>
                  </a:cubicBezTo>
                  <a:cubicBezTo>
                    <a:pt x="11" y="50"/>
                    <a:pt x="11" y="50"/>
                    <a:pt x="11" y="50"/>
                  </a:cubicBezTo>
                  <a:cubicBezTo>
                    <a:pt x="11" y="50"/>
                    <a:pt x="11" y="50"/>
                    <a:pt x="11" y="50"/>
                  </a:cubicBezTo>
                  <a:cubicBezTo>
                    <a:pt x="11" y="50"/>
                    <a:pt x="11" y="50"/>
                    <a:pt x="11" y="50"/>
                  </a:cubicBezTo>
                  <a:cubicBezTo>
                    <a:pt x="11" y="50"/>
                    <a:pt x="11" y="50"/>
                    <a:pt x="11" y="50"/>
                  </a:cubicBezTo>
                  <a:cubicBezTo>
                    <a:pt x="13" y="50"/>
                    <a:pt x="13" y="50"/>
                    <a:pt x="13" y="50"/>
                  </a:cubicBezTo>
                  <a:cubicBezTo>
                    <a:pt x="13" y="50"/>
                    <a:pt x="13" y="50"/>
                    <a:pt x="13" y="50"/>
                  </a:cubicBezTo>
                  <a:cubicBezTo>
                    <a:pt x="13" y="50"/>
                    <a:pt x="13" y="50"/>
                    <a:pt x="13" y="50"/>
                  </a:cubicBezTo>
                  <a:cubicBezTo>
                    <a:pt x="13" y="50"/>
                    <a:pt x="13" y="50"/>
                    <a:pt x="13" y="50"/>
                  </a:cubicBezTo>
                  <a:cubicBezTo>
                    <a:pt x="13" y="51"/>
                    <a:pt x="13" y="51"/>
                    <a:pt x="13" y="51"/>
                  </a:cubicBezTo>
                  <a:cubicBezTo>
                    <a:pt x="13" y="51"/>
                    <a:pt x="14" y="51"/>
                    <a:pt x="14" y="51"/>
                  </a:cubicBezTo>
                  <a:cubicBezTo>
                    <a:pt x="14" y="51"/>
                    <a:pt x="14" y="52"/>
                    <a:pt x="14" y="52"/>
                  </a:cubicBezTo>
                  <a:cubicBezTo>
                    <a:pt x="14" y="52"/>
                    <a:pt x="14" y="52"/>
                    <a:pt x="14" y="52"/>
                  </a:cubicBezTo>
                  <a:cubicBezTo>
                    <a:pt x="14" y="52"/>
                    <a:pt x="14" y="53"/>
                    <a:pt x="14" y="53"/>
                  </a:cubicBezTo>
                  <a:cubicBezTo>
                    <a:pt x="14" y="53"/>
                    <a:pt x="14" y="53"/>
                    <a:pt x="14" y="53"/>
                  </a:cubicBezTo>
                  <a:cubicBezTo>
                    <a:pt x="14" y="53"/>
                    <a:pt x="14" y="53"/>
                    <a:pt x="14" y="53"/>
                  </a:cubicBezTo>
                  <a:cubicBezTo>
                    <a:pt x="15" y="53"/>
                    <a:pt x="15" y="53"/>
                    <a:pt x="15" y="54"/>
                  </a:cubicBezTo>
                  <a:cubicBezTo>
                    <a:pt x="15" y="54"/>
                    <a:pt x="15" y="54"/>
                    <a:pt x="14" y="54"/>
                  </a:cubicBezTo>
                  <a:cubicBezTo>
                    <a:pt x="14" y="54"/>
                    <a:pt x="14" y="54"/>
                    <a:pt x="14" y="54"/>
                  </a:cubicBezTo>
                  <a:cubicBezTo>
                    <a:pt x="14" y="56"/>
                    <a:pt x="14" y="56"/>
                    <a:pt x="14" y="56"/>
                  </a:cubicBezTo>
                  <a:cubicBezTo>
                    <a:pt x="14" y="56"/>
                    <a:pt x="14" y="56"/>
                    <a:pt x="14" y="56"/>
                  </a:cubicBezTo>
                  <a:cubicBezTo>
                    <a:pt x="14" y="56"/>
                    <a:pt x="14" y="56"/>
                    <a:pt x="14" y="56"/>
                  </a:cubicBezTo>
                  <a:cubicBezTo>
                    <a:pt x="13" y="56"/>
                    <a:pt x="13" y="56"/>
                    <a:pt x="13" y="56"/>
                  </a:cubicBezTo>
                  <a:cubicBezTo>
                    <a:pt x="13" y="57"/>
                    <a:pt x="13" y="57"/>
                    <a:pt x="13" y="57"/>
                  </a:cubicBezTo>
                  <a:cubicBezTo>
                    <a:pt x="13" y="57"/>
                    <a:pt x="13" y="57"/>
                    <a:pt x="13" y="57"/>
                  </a:cubicBezTo>
                  <a:cubicBezTo>
                    <a:pt x="13" y="57"/>
                    <a:pt x="13" y="57"/>
                    <a:pt x="13" y="57"/>
                  </a:cubicBezTo>
                  <a:cubicBezTo>
                    <a:pt x="13" y="58"/>
                    <a:pt x="13" y="58"/>
                    <a:pt x="13" y="58"/>
                  </a:cubicBezTo>
                  <a:cubicBezTo>
                    <a:pt x="13" y="58"/>
                    <a:pt x="13" y="58"/>
                    <a:pt x="13" y="58"/>
                  </a:cubicBezTo>
                  <a:cubicBezTo>
                    <a:pt x="13" y="58"/>
                    <a:pt x="13" y="58"/>
                    <a:pt x="13" y="58"/>
                  </a:cubicBezTo>
                  <a:cubicBezTo>
                    <a:pt x="12" y="58"/>
                    <a:pt x="12" y="58"/>
                    <a:pt x="12" y="58"/>
                  </a:cubicBezTo>
                  <a:cubicBezTo>
                    <a:pt x="12" y="59"/>
                    <a:pt x="12" y="59"/>
                    <a:pt x="12" y="59"/>
                  </a:cubicBezTo>
                  <a:cubicBezTo>
                    <a:pt x="12" y="59"/>
                    <a:pt x="12" y="59"/>
                    <a:pt x="12" y="59"/>
                  </a:cubicBezTo>
                  <a:cubicBezTo>
                    <a:pt x="12" y="60"/>
                    <a:pt x="12" y="60"/>
                    <a:pt x="13" y="60"/>
                  </a:cubicBezTo>
                  <a:cubicBezTo>
                    <a:pt x="13" y="60"/>
                    <a:pt x="13" y="60"/>
                    <a:pt x="13" y="60"/>
                  </a:cubicBezTo>
                  <a:cubicBezTo>
                    <a:pt x="13" y="60"/>
                    <a:pt x="13" y="60"/>
                    <a:pt x="13" y="60"/>
                  </a:cubicBezTo>
                  <a:cubicBezTo>
                    <a:pt x="13" y="61"/>
                    <a:pt x="13" y="61"/>
                    <a:pt x="13" y="61"/>
                  </a:cubicBezTo>
                  <a:cubicBezTo>
                    <a:pt x="12" y="61"/>
                    <a:pt x="12" y="61"/>
                    <a:pt x="12" y="61"/>
                  </a:cubicBezTo>
                  <a:cubicBezTo>
                    <a:pt x="12" y="61"/>
                    <a:pt x="12" y="61"/>
                    <a:pt x="12" y="61"/>
                  </a:cubicBezTo>
                  <a:cubicBezTo>
                    <a:pt x="12" y="61"/>
                    <a:pt x="12" y="62"/>
                    <a:pt x="12" y="62"/>
                  </a:cubicBezTo>
                  <a:cubicBezTo>
                    <a:pt x="12" y="62"/>
                    <a:pt x="12" y="62"/>
                    <a:pt x="12" y="62"/>
                  </a:cubicBezTo>
                  <a:cubicBezTo>
                    <a:pt x="12" y="62"/>
                    <a:pt x="12" y="62"/>
                    <a:pt x="12" y="62"/>
                  </a:cubicBezTo>
                  <a:cubicBezTo>
                    <a:pt x="12" y="63"/>
                    <a:pt x="12" y="63"/>
                    <a:pt x="12" y="63"/>
                  </a:cubicBezTo>
                  <a:cubicBezTo>
                    <a:pt x="12" y="63"/>
                    <a:pt x="12" y="63"/>
                    <a:pt x="12" y="63"/>
                  </a:cubicBezTo>
                  <a:cubicBezTo>
                    <a:pt x="12" y="64"/>
                    <a:pt x="12" y="64"/>
                    <a:pt x="12" y="64"/>
                  </a:cubicBezTo>
                  <a:cubicBezTo>
                    <a:pt x="12" y="64"/>
                    <a:pt x="13" y="64"/>
                    <a:pt x="13" y="65"/>
                  </a:cubicBezTo>
                  <a:cubicBezTo>
                    <a:pt x="13" y="65"/>
                    <a:pt x="13" y="65"/>
                    <a:pt x="14" y="66"/>
                  </a:cubicBezTo>
                  <a:cubicBezTo>
                    <a:pt x="14" y="66"/>
                    <a:pt x="14" y="66"/>
                    <a:pt x="14" y="66"/>
                  </a:cubicBezTo>
                  <a:cubicBezTo>
                    <a:pt x="14" y="66"/>
                    <a:pt x="14" y="67"/>
                    <a:pt x="14" y="67"/>
                  </a:cubicBezTo>
                  <a:cubicBezTo>
                    <a:pt x="14" y="67"/>
                    <a:pt x="14" y="67"/>
                    <a:pt x="14" y="67"/>
                  </a:cubicBezTo>
                  <a:cubicBezTo>
                    <a:pt x="14" y="67"/>
                    <a:pt x="14"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8"/>
                    <a:pt x="15" y="68"/>
                    <a:pt x="15" y="68"/>
                  </a:cubicBezTo>
                  <a:cubicBezTo>
                    <a:pt x="15" y="69"/>
                    <a:pt x="15" y="69"/>
                    <a:pt x="15" y="69"/>
                  </a:cubicBezTo>
                  <a:cubicBezTo>
                    <a:pt x="15" y="69"/>
                    <a:pt x="15" y="69"/>
                    <a:pt x="15" y="69"/>
                  </a:cubicBezTo>
                  <a:cubicBezTo>
                    <a:pt x="15" y="69"/>
                    <a:pt x="16" y="69"/>
                    <a:pt x="16" y="69"/>
                  </a:cubicBezTo>
                  <a:cubicBezTo>
                    <a:pt x="16" y="69"/>
                    <a:pt x="16" y="69"/>
                    <a:pt x="16" y="69"/>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0"/>
                    <a:pt x="16" y="70"/>
                  </a:cubicBezTo>
                  <a:cubicBezTo>
                    <a:pt x="16" y="70"/>
                    <a:pt x="16" y="71"/>
                    <a:pt x="16" y="71"/>
                  </a:cubicBezTo>
                  <a:cubicBezTo>
                    <a:pt x="16" y="72"/>
                    <a:pt x="16" y="72"/>
                    <a:pt x="16" y="72"/>
                  </a:cubicBezTo>
                  <a:cubicBezTo>
                    <a:pt x="16" y="72"/>
                    <a:pt x="16" y="72"/>
                    <a:pt x="16" y="72"/>
                  </a:cubicBezTo>
                  <a:cubicBezTo>
                    <a:pt x="16" y="72"/>
                    <a:pt x="16" y="72"/>
                    <a:pt x="16" y="72"/>
                  </a:cubicBezTo>
                  <a:cubicBezTo>
                    <a:pt x="16" y="73"/>
                    <a:pt x="16" y="73"/>
                    <a:pt x="16" y="73"/>
                  </a:cubicBezTo>
                  <a:cubicBezTo>
                    <a:pt x="16" y="73"/>
                    <a:pt x="16" y="73"/>
                    <a:pt x="16" y="73"/>
                  </a:cubicBezTo>
                  <a:cubicBezTo>
                    <a:pt x="16" y="73"/>
                    <a:pt x="16" y="73"/>
                    <a:pt x="17" y="73"/>
                  </a:cubicBezTo>
                  <a:cubicBezTo>
                    <a:pt x="17" y="73"/>
                    <a:pt x="17" y="73"/>
                    <a:pt x="17" y="74"/>
                  </a:cubicBezTo>
                  <a:cubicBezTo>
                    <a:pt x="17" y="74"/>
                    <a:pt x="17" y="74"/>
                    <a:pt x="17" y="74"/>
                  </a:cubicBezTo>
                  <a:cubicBezTo>
                    <a:pt x="17" y="74"/>
                    <a:pt x="17" y="74"/>
                    <a:pt x="17" y="74"/>
                  </a:cubicBezTo>
                  <a:cubicBezTo>
                    <a:pt x="17" y="74"/>
                    <a:pt x="17" y="75"/>
                    <a:pt x="17" y="75"/>
                  </a:cubicBezTo>
                  <a:cubicBezTo>
                    <a:pt x="17" y="75"/>
                    <a:pt x="17" y="75"/>
                    <a:pt x="18" y="75"/>
                  </a:cubicBezTo>
                  <a:cubicBezTo>
                    <a:pt x="18" y="75"/>
                    <a:pt x="18" y="75"/>
                    <a:pt x="18" y="75"/>
                  </a:cubicBezTo>
                  <a:cubicBezTo>
                    <a:pt x="18" y="76"/>
                    <a:pt x="18" y="76"/>
                    <a:pt x="18" y="76"/>
                  </a:cubicBezTo>
                  <a:cubicBezTo>
                    <a:pt x="19" y="76"/>
                    <a:pt x="19" y="76"/>
                    <a:pt x="19" y="76"/>
                  </a:cubicBezTo>
                  <a:cubicBezTo>
                    <a:pt x="20" y="76"/>
                    <a:pt x="20" y="76"/>
                    <a:pt x="20" y="76"/>
                  </a:cubicBezTo>
                  <a:cubicBezTo>
                    <a:pt x="20" y="76"/>
                    <a:pt x="20" y="76"/>
                    <a:pt x="20" y="76"/>
                  </a:cubicBezTo>
                  <a:cubicBezTo>
                    <a:pt x="20" y="76"/>
                    <a:pt x="20" y="76"/>
                    <a:pt x="20" y="76"/>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0" y="77"/>
                    <a:pt x="20" y="77"/>
                  </a:cubicBezTo>
                  <a:cubicBezTo>
                    <a:pt x="20" y="77"/>
                    <a:pt x="21" y="77"/>
                    <a:pt x="21" y="77"/>
                  </a:cubicBezTo>
                  <a:cubicBezTo>
                    <a:pt x="21" y="77"/>
                    <a:pt x="21" y="77"/>
                    <a:pt x="21" y="77"/>
                  </a:cubicBezTo>
                  <a:cubicBezTo>
                    <a:pt x="21" y="77"/>
                    <a:pt x="21" y="77"/>
                    <a:pt x="21" y="77"/>
                  </a:cubicBezTo>
                  <a:cubicBezTo>
                    <a:pt x="21" y="78"/>
                    <a:pt x="21"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8"/>
                    <a:pt x="22" y="78"/>
                  </a:cubicBezTo>
                  <a:cubicBezTo>
                    <a:pt x="22" y="78"/>
                    <a:pt x="22" y="79"/>
                    <a:pt x="22" y="79"/>
                  </a:cubicBezTo>
                  <a:cubicBezTo>
                    <a:pt x="22" y="79"/>
                    <a:pt x="22" y="79"/>
                    <a:pt x="22" y="80"/>
                  </a:cubicBezTo>
                  <a:cubicBezTo>
                    <a:pt x="22" y="80"/>
                    <a:pt x="22" y="80"/>
                    <a:pt x="22" y="80"/>
                  </a:cubicBezTo>
                  <a:cubicBezTo>
                    <a:pt x="22" y="80"/>
                    <a:pt x="22" y="80"/>
                    <a:pt x="22" y="80"/>
                  </a:cubicBezTo>
                  <a:cubicBezTo>
                    <a:pt x="22" y="80"/>
                    <a:pt x="22" y="81"/>
                    <a:pt x="23" y="81"/>
                  </a:cubicBezTo>
                  <a:cubicBezTo>
                    <a:pt x="23" y="81"/>
                    <a:pt x="23" y="81"/>
                    <a:pt x="23" y="81"/>
                  </a:cubicBezTo>
                  <a:cubicBezTo>
                    <a:pt x="23" y="81"/>
                    <a:pt x="23" y="81"/>
                    <a:pt x="23" y="81"/>
                  </a:cubicBezTo>
                  <a:cubicBezTo>
                    <a:pt x="23" y="81"/>
                    <a:pt x="23" y="81"/>
                    <a:pt x="23" y="81"/>
                  </a:cubicBezTo>
                  <a:cubicBezTo>
                    <a:pt x="23" y="81"/>
                    <a:pt x="23" y="81"/>
                    <a:pt x="23" y="81"/>
                  </a:cubicBezTo>
                  <a:cubicBezTo>
                    <a:pt x="23" y="81"/>
                    <a:pt x="23" y="82"/>
                    <a:pt x="23" y="82"/>
                  </a:cubicBezTo>
                  <a:cubicBezTo>
                    <a:pt x="23" y="82"/>
                    <a:pt x="23" y="82"/>
                    <a:pt x="23" y="82"/>
                  </a:cubicBezTo>
                  <a:cubicBezTo>
                    <a:pt x="23" y="82"/>
                    <a:pt x="23" y="82"/>
                    <a:pt x="23" y="82"/>
                  </a:cubicBezTo>
                  <a:cubicBezTo>
                    <a:pt x="23" y="82"/>
                    <a:pt x="23" y="82"/>
                    <a:pt x="23" y="82"/>
                  </a:cubicBezTo>
                  <a:cubicBezTo>
                    <a:pt x="23" y="82"/>
                    <a:pt x="23" y="82"/>
                    <a:pt x="23" y="82"/>
                  </a:cubicBezTo>
                  <a:cubicBezTo>
                    <a:pt x="23" y="82"/>
                    <a:pt x="23" y="83"/>
                    <a:pt x="23" y="83"/>
                  </a:cubicBezTo>
                  <a:cubicBezTo>
                    <a:pt x="23" y="83"/>
                    <a:pt x="23" y="83"/>
                    <a:pt x="23" y="83"/>
                  </a:cubicBezTo>
                  <a:cubicBezTo>
                    <a:pt x="24" y="83"/>
                    <a:pt x="24" y="83"/>
                    <a:pt x="24" y="83"/>
                  </a:cubicBezTo>
                  <a:cubicBezTo>
                    <a:pt x="24" y="83"/>
                    <a:pt x="24" y="83"/>
                    <a:pt x="24" y="83"/>
                  </a:cubicBezTo>
                  <a:cubicBezTo>
                    <a:pt x="24" y="83"/>
                    <a:pt x="24" y="83"/>
                    <a:pt x="24" y="84"/>
                  </a:cubicBezTo>
                  <a:cubicBezTo>
                    <a:pt x="24" y="84"/>
                    <a:pt x="24" y="84"/>
                    <a:pt x="24" y="84"/>
                  </a:cubicBezTo>
                  <a:cubicBezTo>
                    <a:pt x="24" y="84"/>
                    <a:pt x="24" y="85"/>
                    <a:pt x="24" y="85"/>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89"/>
                    <a:pt x="24" y="89"/>
                    <a:pt x="24" y="89"/>
                  </a:cubicBezTo>
                  <a:cubicBezTo>
                    <a:pt x="24" y="90"/>
                    <a:pt x="24" y="90"/>
                    <a:pt x="24" y="90"/>
                  </a:cubicBezTo>
                  <a:cubicBezTo>
                    <a:pt x="24" y="90"/>
                    <a:pt x="24" y="90"/>
                    <a:pt x="25" y="90"/>
                  </a:cubicBezTo>
                  <a:cubicBezTo>
                    <a:pt x="25" y="90"/>
                    <a:pt x="25" y="90"/>
                    <a:pt x="25" y="90"/>
                  </a:cubicBezTo>
                  <a:cubicBezTo>
                    <a:pt x="25" y="90"/>
                    <a:pt x="25" y="91"/>
                    <a:pt x="25" y="91"/>
                  </a:cubicBezTo>
                  <a:cubicBezTo>
                    <a:pt x="25" y="91"/>
                    <a:pt x="25" y="92"/>
                    <a:pt x="25" y="92"/>
                  </a:cubicBezTo>
                  <a:cubicBezTo>
                    <a:pt x="25" y="92"/>
                    <a:pt x="25" y="92"/>
                    <a:pt x="25" y="92"/>
                  </a:cubicBezTo>
                  <a:cubicBezTo>
                    <a:pt x="25" y="93"/>
                    <a:pt x="25" y="93"/>
                    <a:pt x="25" y="93"/>
                  </a:cubicBezTo>
                  <a:cubicBezTo>
                    <a:pt x="25" y="93"/>
                    <a:pt x="25" y="93"/>
                    <a:pt x="25" y="93"/>
                  </a:cubicBezTo>
                  <a:cubicBezTo>
                    <a:pt x="25" y="93"/>
                    <a:pt x="25" y="93"/>
                    <a:pt x="25" y="93"/>
                  </a:cubicBezTo>
                  <a:cubicBezTo>
                    <a:pt x="25" y="93"/>
                    <a:pt x="25" y="93"/>
                    <a:pt x="25" y="93"/>
                  </a:cubicBezTo>
                  <a:cubicBezTo>
                    <a:pt x="25" y="93"/>
                    <a:pt x="25" y="93"/>
                    <a:pt x="25" y="93"/>
                  </a:cubicBezTo>
                  <a:cubicBezTo>
                    <a:pt x="25" y="94"/>
                    <a:pt x="25" y="94"/>
                    <a:pt x="25" y="94"/>
                  </a:cubicBezTo>
                  <a:cubicBezTo>
                    <a:pt x="25" y="94"/>
                    <a:pt x="25" y="94"/>
                    <a:pt x="25" y="94"/>
                  </a:cubicBezTo>
                  <a:cubicBezTo>
                    <a:pt x="25" y="94"/>
                    <a:pt x="25" y="95"/>
                    <a:pt x="25" y="95"/>
                  </a:cubicBezTo>
                  <a:cubicBezTo>
                    <a:pt x="25" y="95"/>
                    <a:pt x="25" y="95"/>
                    <a:pt x="25" y="95"/>
                  </a:cubicBezTo>
                  <a:cubicBezTo>
                    <a:pt x="25" y="96"/>
                    <a:pt x="26" y="96"/>
                    <a:pt x="26" y="97"/>
                  </a:cubicBezTo>
                  <a:cubicBezTo>
                    <a:pt x="26" y="97"/>
                    <a:pt x="26" y="97"/>
                    <a:pt x="26" y="97"/>
                  </a:cubicBezTo>
                  <a:cubicBezTo>
                    <a:pt x="27" y="97"/>
                    <a:pt x="27" y="97"/>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7" y="98"/>
                    <a:pt x="27" y="98"/>
                    <a:pt x="27" y="98"/>
                  </a:cubicBezTo>
                  <a:cubicBezTo>
                    <a:pt x="28" y="98"/>
                    <a:pt x="28" y="99"/>
                    <a:pt x="28" y="99"/>
                  </a:cubicBezTo>
                  <a:cubicBezTo>
                    <a:pt x="28" y="99"/>
                    <a:pt x="28" y="99"/>
                    <a:pt x="28" y="99"/>
                  </a:cubicBezTo>
                  <a:cubicBezTo>
                    <a:pt x="28" y="99"/>
                    <a:pt x="28" y="99"/>
                    <a:pt x="28" y="99"/>
                  </a:cubicBezTo>
                  <a:cubicBezTo>
                    <a:pt x="28" y="99"/>
                    <a:pt x="28" y="99"/>
                    <a:pt x="28" y="99"/>
                  </a:cubicBezTo>
                  <a:cubicBezTo>
                    <a:pt x="28" y="99"/>
                    <a:pt x="28" y="99"/>
                    <a:pt x="29" y="99"/>
                  </a:cubicBezTo>
                  <a:cubicBezTo>
                    <a:pt x="29" y="100"/>
                    <a:pt x="29" y="100"/>
                    <a:pt x="29" y="101"/>
                  </a:cubicBezTo>
                  <a:cubicBezTo>
                    <a:pt x="29" y="101"/>
                    <a:pt x="29" y="101"/>
                    <a:pt x="29" y="101"/>
                  </a:cubicBezTo>
                  <a:cubicBezTo>
                    <a:pt x="30" y="101"/>
                    <a:pt x="30" y="101"/>
                    <a:pt x="30" y="102"/>
                  </a:cubicBezTo>
                  <a:cubicBezTo>
                    <a:pt x="30" y="102"/>
                    <a:pt x="30" y="102"/>
                    <a:pt x="30" y="102"/>
                  </a:cubicBezTo>
                  <a:cubicBezTo>
                    <a:pt x="30" y="102"/>
                    <a:pt x="30" y="102"/>
                    <a:pt x="30" y="102"/>
                  </a:cubicBezTo>
                  <a:cubicBezTo>
                    <a:pt x="30" y="102"/>
                    <a:pt x="30" y="102"/>
                    <a:pt x="30" y="102"/>
                  </a:cubicBezTo>
                  <a:cubicBezTo>
                    <a:pt x="30" y="102"/>
                    <a:pt x="30" y="102"/>
                    <a:pt x="30" y="102"/>
                  </a:cubicBezTo>
                  <a:cubicBezTo>
                    <a:pt x="30" y="103"/>
                    <a:pt x="30" y="103"/>
                    <a:pt x="30" y="103"/>
                  </a:cubicBezTo>
                  <a:cubicBezTo>
                    <a:pt x="30" y="103"/>
                    <a:pt x="30" y="103"/>
                    <a:pt x="30" y="103"/>
                  </a:cubicBezTo>
                  <a:cubicBezTo>
                    <a:pt x="30" y="103"/>
                    <a:pt x="30" y="103"/>
                    <a:pt x="31" y="103"/>
                  </a:cubicBezTo>
                  <a:cubicBezTo>
                    <a:pt x="31" y="103"/>
                    <a:pt x="31" y="104"/>
                    <a:pt x="31" y="104"/>
                  </a:cubicBezTo>
                  <a:cubicBezTo>
                    <a:pt x="31" y="104"/>
                    <a:pt x="31" y="104"/>
                    <a:pt x="31" y="104"/>
                  </a:cubicBezTo>
                  <a:cubicBezTo>
                    <a:pt x="31" y="104"/>
                    <a:pt x="31" y="104"/>
                    <a:pt x="31" y="104"/>
                  </a:cubicBezTo>
                  <a:cubicBezTo>
                    <a:pt x="31" y="104"/>
                    <a:pt x="32" y="104"/>
                    <a:pt x="32" y="104"/>
                  </a:cubicBezTo>
                  <a:cubicBezTo>
                    <a:pt x="32" y="105"/>
                    <a:pt x="32" y="105"/>
                    <a:pt x="32"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3" y="105"/>
                    <a:pt x="33" y="105"/>
                    <a:pt x="33" y="105"/>
                  </a:cubicBezTo>
                  <a:cubicBezTo>
                    <a:pt x="34" y="105"/>
                    <a:pt x="34" y="105"/>
                    <a:pt x="34" y="105"/>
                  </a:cubicBezTo>
                  <a:cubicBezTo>
                    <a:pt x="34" y="105"/>
                    <a:pt x="34" y="105"/>
                    <a:pt x="34" y="105"/>
                  </a:cubicBezTo>
                  <a:cubicBezTo>
                    <a:pt x="34" y="106"/>
                    <a:pt x="34" y="106"/>
                    <a:pt x="34" y="106"/>
                  </a:cubicBezTo>
                  <a:cubicBezTo>
                    <a:pt x="34" y="106"/>
                    <a:pt x="34" y="106"/>
                    <a:pt x="34" y="106"/>
                  </a:cubicBezTo>
                  <a:cubicBezTo>
                    <a:pt x="34" y="106"/>
                    <a:pt x="34" y="106"/>
                    <a:pt x="34" y="106"/>
                  </a:cubicBezTo>
                  <a:cubicBezTo>
                    <a:pt x="34" y="106"/>
                    <a:pt x="34" y="106"/>
                    <a:pt x="35" y="106"/>
                  </a:cubicBezTo>
                  <a:cubicBezTo>
                    <a:pt x="35" y="106"/>
                    <a:pt x="35" y="106"/>
                    <a:pt x="35" y="105"/>
                  </a:cubicBezTo>
                  <a:cubicBezTo>
                    <a:pt x="35" y="105"/>
                    <a:pt x="35" y="105"/>
                    <a:pt x="35" y="105"/>
                  </a:cubicBezTo>
                  <a:cubicBezTo>
                    <a:pt x="35" y="105"/>
                    <a:pt x="35" y="105"/>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4"/>
                  </a:cubicBezTo>
                  <a:cubicBezTo>
                    <a:pt x="35" y="104"/>
                    <a:pt x="35" y="104"/>
                    <a:pt x="35" y="103"/>
                  </a:cubicBezTo>
                  <a:cubicBezTo>
                    <a:pt x="35" y="103"/>
                    <a:pt x="35" y="103"/>
                    <a:pt x="35" y="103"/>
                  </a:cubicBezTo>
                  <a:cubicBezTo>
                    <a:pt x="35" y="103"/>
                    <a:pt x="35" y="102"/>
                    <a:pt x="35" y="102"/>
                  </a:cubicBezTo>
                  <a:cubicBezTo>
                    <a:pt x="34" y="102"/>
                    <a:pt x="34" y="102"/>
                    <a:pt x="34" y="102"/>
                  </a:cubicBezTo>
                  <a:cubicBezTo>
                    <a:pt x="34" y="102"/>
                    <a:pt x="34" y="102"/>
                    <a:pt x="34" y="102"/>
                  </a:cubicBezTo>
                  <a:cubicBezTo>
                    <a:pt x="34" y="102"/>
                    <a:pt x="34" y="102"/>
                    <a:pt x="34" y="102"/>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1"/>
                    <a:pt x="34" y="101"/>
                    <a:pt x="34" y="101"/>
                  </a:cubicBezTo>
                  <a:cubicBezTo>
                    <a:pt x="34" y="100"/>
                    <a:pt x="34" y="100"/>
                    <a:pt x="34" y="100"/>
                  </a:cubicBezTo>
                  <a:cubicBezTo>
                    <a:pt x="34" y="100"/>
                    <a:pt x="34" y="99"/>
                    <a:pt x="34" y="99"/>
                  </a:cubicBezTo>
                  <a:cubicBezTo>
                    <a:pt x="34" y="99"/>
                    <a:pt x="34" y="99"/>
                    <a:pt x="33" y="99"/>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8"/>
                    <a:pt x="33" y="98"/>
                  </a:cubicBezTo>
                  <a:cubicBezTo>
                    <a:pt x="33" y="98"/>
                    <a:pt x="33" y="97"/>
                    <a:pt x="33" y="97"/>
                  </a:cubicBezTo>
                  <a:cubicBezTo>
                    <a:pt x="33" y="97"/>
                    <a:pt x="33" y="97"/>
                    <a:pt x="33" y="97"/>
                  </a:cubicBezTo>
                  <a:cubicBezTo>
                    <a:pt x="33" y="97"/>
                    <a:pt x="33" y="97"/>
                    <a:pt x="33" y="97"/>
                  </a:cubicBezTo>
                  <a:cubicBezTo>
                    <a:pt x="34" y="97"/>
                    <a:pt x="34" y="97"/>
                    <a:pt x="34" y="96"/>
                  </a:cubicBezTo>
                  <a:cubicBezTo>
                    <a:pt x="34" y="96"/>
                    <a:pt x="34" y="96"/>
                    <a:pt x="34" y="96"/>
                  </a:cubicBezTo>
                  <a:cubicBezTo>
                    <a:pt x="34" y="96"/>
                    <a:pt x="34" y="96"/>
                    <a:pt x="34" y="96"/>
                  </a:cubicBezTo>
                  <a:cubicBezTo>
                    <a:pt x="34" y="96"/>
                    <a:pt x="34" y="96"/>
                    <a:pt x="34" y="96"/>
                  </a:cubicBezTo>
                  <a:cubicBezTo>
                    <a:pt x="34" y="96"/>
                    <a:pt x="35" y="96"/>
                    <a:pt x="35" y="96"/>
                  </a:cubicBezTo>
                  <a:cubicBezTo>
                    <a:pt x="35" y="96"/>
                    <a:pt x="35" y="96"/>
                    <a:pt x="35" y="96"/>
                  </a:cubicBezTo>
                  <a:cubicBezTo>
                    <a:pt x="35" y="96"/>
                    <a:pt x="35" y="96"/>
                    <a:pt x="35" y="96"/>
                  </a:cubicBezTo>
                  <a:cubicBezTo>
                    <a:pt x="35" y="95"/>
                    <a:pt x="35" y="95"/>
                    <a:pt x="35" y="95"/>
                  </a:cubicBezTo>
                  <a:cubicBezTo>
                    <a:pt x="35" y="95"/>
                    <a:pt x="35" y="95"/>
                    <a:pt x="35" y="95"/>
                  </a:cubicBezTo>
                  <a:cubicBezTo>
                    <a:pt x="36" y="95"/>
                    <a:pt x="36" y="95"/>
                    <a:pt x="36" y="95"/>
                  </a:cubicBezTo>
                  <a:cubicBezTo>
                    <a:pt x="36" y="95"/>
                    <a:pt x="36" y="95"/>
                    <a:pt x="36" y="95"/>
                  </a:cubicBezTo>
                  <a:cubicBezTo>
                    <a:pt x="36" y="95"/>
                    <a:pt x="37" y="95"/>
                    <a:pt x="37" y="95"/>
                  </a:cubicBezTo>
                  <a:cubicBezTo>
                    <a:pt x="37" y="94"/>
                    <a:pt x="37" y="94"/>
                    <a:pt x="37" y="93"/>
                  </a:cubicBezTo>
                  <a:cubicBezTo>
                    <a:pt x="37" y="93"/>
                    <a:pt x="36" y="93"/>
                    <a:pt x="36" y="93"/>
                  </a:cubicBezTo>
                  <a:cubicBezTo>
                    <a:pt x="36" y="93"/>
                    <a:pt x="36" y="93"/>
                    <a:pt x="36" y="93"/>
                  </a:cubicBezTo>
                  <a:cubicBezTo>
                    <a:pt x="36" y="93"/>
                    <a:pt x="36" y="93"/>
                    <a:pt x="36" y="93"/>
                  </a:cubicBezTo>
                  <a:cubicBezTo>
                    <a:pt x="36" y="93"/>
                    <a:pt x="36" y="93"/>
                    <a:pt x="36" y="93"/>
                  </a:cubicBezTo>
                  <a:cubicBezTo>
                    <a:pt x="36" y="93"/>
                    <a:pt x="35" y="93"/>
                    <a:pt x="35" y="92"/>
                  </a:cubicBezTo>
                  <a:cubicBezTo>
                    <a:pt x="35" y="92"/>
                    <a:pt x="35" y="92"/>
                    <a:pt x="35" y="92"/>
                  </a:cubicBezTo>
                  <a:cubicBezTo>
                    <a:pt x="37" y="92"/>
                    <a:pt x="37" y="92"/>
                    <a:pt x="37" y="92"/>
                  </a:cubicBezTo>
                  <a:cubicBezTo>
                    <a:pt x="37" y="92"/>
                    <a:pt x="37" y="92"/>
                    <a:pt x="37" y="92"/>
                  </a:cubicBezTo>
                  <a:cubicBezTo>
                    <a:pt x="37" y="92"/>
                    <a:pt x="37" y="92"/>
                    <a:pt x="37" y="92"/>
                  </a:cubicBezTo>
                  <a:cubicBezTo>
                    <a:pt x="37" y="92"/>
                    <a:pt x="37" y="92"/>
                    <a:pt x="38" y="92"/>
                  </a:cubicBezTo>
                  <a:cubicBezTo>
                    <a:pt x="38" y="92"/>
                    <a:pt x="38" y="92"/>
                    <a:pt x="38" y="92"/>
                  </a:cubicBezTo>
                  <a:cubicBezTo>
                    <a:pt x="38" y="91"/>
                    <a:pt x="38" y="91"/>
                    <a:pt x="38" y="91"/>
                  </a:cubicBezTo>
                  <a:cubicBezTo>
                    <a:pt x="38" y="91"/>
                    <a:pt x="38" y="91"/>
                    <a:pt x="38" y="91"/>
                  </a:cubicBezTo>
                  <a:cubicBezTo>
                    <a:pt x="38" y="91"/>
                    <a:pt x="38" y="90"/>
                    <a:pt x="38" y="90"/>
                  </a:cubicBezTo>
                  <a:cubicBezTo>
                    <a:pt x="38" y="90"/>
                    <a:pt x="38" y="90"/>
                    <a:pt x="38" y="90"/>
                  </a:cubicBezTo>
                  <a:cubicBezTo>
                    <a:pt x="38" y="90"/>
                    <a:pt x="38" y="90"/>
                    <a:pt x="38" y="90"/>
                  </a:cubicBezTo>
                  <a:cubicBezTo>
                    <a:pt x="38" y="90"/>
                    <a:pt x="38" y="90"/>
                    <a:pt x="38" y="90"/>
                  </a:cubicBezTo>
                  <a:cubicBezTo>
                    <a:pt x="39" y="90"/>
                    <a:pt x="39" y="90"/>
                    <a:pt x="39" y="90"/>
                  </a:cubicBezTo>
                  <a:cubicBezTo>
                    <a:pt x="39" y="90"/>
                    <a:pt x="40" y="89"/>
                    <a:pt x="40" y="89"/>
                  </a:cubicBezTo>
                  <a:cubicBezTo>
                    <a:pt x="40" y="88"/>
                    <a:pt x="40" y="88"/>
                    <a:pt x="40" y="88"/>
                  </a:cubicBezTo>
                  <a:cubicBezTo>
                    <a:pt x="40" y="85"/>
                    <a:pt x="40" y="85"/>
                    <a:pt x="40" y="85"/>
                  </a:cubicBezTo>
                  <a:cubicBezTo>
                    <a:pt x="40" y="85"/>
                    <a:pt x="40" y="84"/>
                    <a:pt x="40" y="84"/>
                  </a:cubicBezTo>
                  <a:cubicBezTo>
                    <a:pt x="40" y="84"/>
                    <a:pt x="40" y="84"/>
                    <a:pt x="40" y="84"/>
                  </a:cubicBezTo>
                  <a:cubicBezTo>
                    <a:pt x="41" y="85"/>
                    <a:pt x="41" y="85"/>
                    <a:pt x="41" y="85"/>
                  </a:cubicBezTo>
                  <a:cubicBezTo>
                    <a:pt x="41" y="84"/>
                    <a:pt x="41" y="84"/>
                    <a:pt x="41" y="84"/>
                  </a:cubicBezTo>
                  <a:cubicBezTo>
                    <a:pt x="41" y="84"/>
                    <a:pt x="41" y="84"/>
                    <a:pt x="41" y="84"/>
                  </a:cubicBezTo>
                  <a:cubicBezTo>
                    <a:pt x="41" y="84"/>
                    <a:pt x="41" y="83"/>
                    <a:pt x="41" y="83"/>
                  </a:cubicBezTo>
                  <a:cubicBezTo>
                    <a:pt x="41" y="83"/>
                    <a:pt x="41" y="83"/>
                    <a:pt x="41" y="83"/>
                  </a:cubicBezTo>
                  <a:cubicBezTo>
                    <a:pt x="41" y="83"/>
                    <a:pt x="41" y="83"/>
                    <a:pt x="42" y="82"/>
                  </a:cubicBezTo>
                  <a:cubicBezTo>
                    <a:pt x="42" y="82"/>
                    <a:pt x="42" y="82"/>
                    <a:pt x="43" y="82"/>
                  </a:cubicBezTo>
                  <a:cubicBezTo>
                    <a:pt x="43" y="82"/>
                    <a:pt x="43" y="82"/>
                    <a:pt x="43" y="82"/>
                  </a:cubicBezTo>
                  <a:cubicBezTo>
                    <a:pt x="43" y="82"/>
                    <a:pt x="44" y="82"/>
                    <a:pt x="44" y="82"/>
                  </a:cubicBezTo>
                  <a:cubicBezTo>
                    <a:pt x="44" y="82"/>
                    <a:pt x="44" y="82"/>
                    <a:pt x="44" y="82"/>
                  </a:cubicBezTo>
                  <a:cubicBezTo>
                    <a:pt x="44"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2"/>
                    <a:pt x="45" y="82"/>
                    <a:pt x="45" y="82"/>
                  </a:cubicBezTo>
                  <a:cubicBezTo>
                    <a:pt x="45" y="81"/>
                    <a:pt x="45" y="81"/>
                    <a:pt x="45" y="81"/>
                  </a:cubicBezTo>
                  <a:cubicBezTo>
                    <a:pt x="45" y="81"/>
                    <a:pt x="45" y="81"/>
                    <a:pt x="45" y="81"/>
                  </a:cubicBezTo>
                  <a:cubicBezTo>
                    <a:pt x="45" y="81"/>
                    <a:pt x="45" y="81"/>
                    <a:pt x="45" y="81"/>
                  </a:cubicBezTo>
                  <a:cubicBezTo>
                    <a:pt x="46" y="81"/>
                    <a:pt x="46" y="81"/>
                    <a:pt x="46" y="81"/>
                  </a:cubicBezTo>
                  <a:cubicBezTo>
                    <a:pt x="46" y="81"/>
                    <a:pt x="46" y="81"/>
                    <a:pt x="46" y="81"/>
                  </a:cubicBezTo>
                  <a:cubicBezTo>
                    <a:pt x="46" y="80"/>
                    <a:pt x="46" y="80"/>
                    <a:pt x="46" y="80"/>
                  </a:cubicBezTo>
                  <a:cubicBezTo>
                    <a:pt x="46" y="80"/>
                    <a:pt x="47" y="80"/>
                    <a:pt x="47" y="80"/>
                  </a:cubicBezTo>
                  <a:cubicBezTo>
                    <a:pt x="47" y="80"/>
                    <a:pt x="47" y="80"/>
                    <a:pt x="47" y="80"/>
                  </a:cubicBezTo>
                  <a:cubicBezTo>
                    <a:pt x="47" y="80"/>
                    <a:pt x="47" y="80"/>
                    <a:pt x="47" y="80"/>
                  </a:cubicBezTo>
                  <a:cubicBezTo>
                    <a:pt x="47" y="80"/>
                    <a:pt x="48" y="80"/>
                    <a:pt x="48" y="79"/>
                  </a:cubicBezTo>
                  <a:cubicBezTo>
                    <a:pt x="48" y="79"/>
                    <a:pt x="48" y="79"/>
                    <a:pt x="48" y="79"/>
                  </a:cubicBezTo>
                  <a:cubicBezTo>
                    <a:pt x="48" y="78"/>
                    <a:pt x="48" y="78"/>
                    <a:pt x="48" y="78"/>
                  </a:cubicBezTo>
                  <a:cubicBezTo>
                    <a:pt x="49" y="78"/>
                    <a:pt x="49" y="78"/>
                    <a:pt x="49" y="78"/>
                  </a:cubicBezTo>
                  <a:cubicBezTo>
                    <a:pt x="49" y="77"/>
                    <a:pt x="49" y="76"/>
                    <a:pt x="49" y="76"/>
                  </a:cubicBezTo>
                  <a:cubicBezTo>
                    <a:pt x="49" y="75"/>
                    <a:pt x="49" y="75"/>
                    <a:pt x="49" y="75"/>
                  </a:cubicBezTo>
                  <a:cubicBezTo>
                    <a:pt x="49" y="73"/>
                    <a:pt x="49" y="73"/>
                    <a:pt x="49" y="73"/>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49" y="72"/>
                    <a:pt x="49" y="72"/>
                    <a:pt x="49" y="72"/>
                  </a:cubicBezTo>
                  <a:cubicBezTo>
                    <a:pt x="50" y="72"/>
                    <a:pt x="50" y="72"/>
                    <a:pt x="50" y="72"/>
                  </a:cubicBezTo>
                  <a:cubicBezTo>
                    <a:pt x="50" y="72"/>
                    <a:pt x="50" y="72"/>
                    <a:pt x="50" y="72"/>
                  </a:cubicBezTo>
                  <a:cubicBezTo>
                    <a:pt x="50" y="72"/>
                    <a:pt x="50" y="71"/>
                    <a:pt x="50" y="71"/>
                  </a:cubicBezTo>
                  <a:cubicBezTo>
                    <a:pt x="50" y="71"/>
                    <a:pt x="50" y="71"/>
                    <a:pt x="50" y="71"/>
                  </a:cubicBezTo>
                  <a:cubicBezTo>
                    <a:pt x="50" y="71"/>
                    <a:pt x="50" y="71"/>
                    <a:pt x="50" y="71"/>
                  </a:cubicBezTo>
                  <a:cubicBezTo>
                    <a:pt x="50" y="71"/>
                    <a:pt x="51" y="71"/>
                    <a:pt x="51" y="71"/>
                  </a:cubicBezTo>
                  <a:cubicBezTo>
                    <a:pt x="51" y="71"/>
                    <a:pt x="51" y="71"/>
                    <a:pt x="51" y="71"/>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1" y="70"/>
                    <a:pt x="51" y="70"/>
                  </a:cubicBezTo>
                  <a:cubicBezTo>
                    <a:pt x="51" y="70"/>
                    <a:pt x="52" y="69"/>
                    <a:pt x="52" y="69"/>
                  </a:cubicBezTo>
                  <a:cubicBezTo>
                    <a:pt x="52" y="69"/>
                    <a:pt x="52" y="68"/>
                    <a:pt x="53" y="68"/>
                  </a:cubicBezTo>
                  <a:cubicBezTo>
                    <a:pt x="53" y="68"/>
                    <a:pt x="53" y="68"/>
                    <a:pt x="53" y="68"/>
                  </a:cubicBezTo>
                  <a:cubicBezTo>
                    <a:pt x="54" y="68"/>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6"/>
                    <a:pt x="53" y="66"/>
                  </a:cubicBezTo>
                  <a:cubicBezTo>
                    <a:pt x="53" y="66"/>
                    <a:pt x="53" y="66"/>
                    <a:pt x="53" y="66"/>
                  </a:cubicBezTo>
                  <a:cubicBezTo>
                    <a:pt x="53" y="66"/>
                    <a:pt x="53" y="66"/>
                    <a:pt x="53" y="66"/>
                  </a:cubicBezTo>
                  <a:cubicBezTo>
                    <a:pt x="53" y="66"/>
                    <a:pt x="53" y="66"/>
                    <a:pt x="53" y="66"/>
                  </a:cubicBezTo>
                  <a:cubicBezTo>
                    <a:pt x="53" y="64"/>
                    <a:pt x="53" y="64"/>
                    <a:pt x="53" y="64"/>
                  </a:cubicBezTo>
                  <a:cubicBezTo>
                    <a:pt x="53" y="64"/>
                    <a:pt x="53" y="64"/>
                    <a:pt x="53" y="64"/>
                  </a:cubicBezTo>
                  <a:cubicBezTo>
                    <a:pt x="53" y="64"/>
                    <a:pt x="53" y="64"/>
                    <a:pt x="53" y="64"/>
                  </a:cubicBezTo>
                  <a:cubicBezTo>
                    <a:pt x="53" y="64"/>
                    <a:pt x="53" y="64"/>
                    <a:pt x="53" y="64"/>
                  </a:cubicBezTo>
                  <a:cubicBezTo>
                    <a:pt x="53" y="63"/>
                    <a:pt x="53" y="63"/>
                    <a:pt x="53" y="63"/>
                  </a:cubicBezTo>
                  <a:cubicBezTo>
                    <a:pt x="53" y="63"/>
                    <a:pt x="53" y="63"/>
                    <a:pt x="53" y="63"/>
                  </a:cubicBezTo>
                  <a:cubicBezTo>
                    <a:pt x="52" y="63"/>
                    <a:pt x="52" y="63"/>
                    <a:pt x="52" y="63"/>
                  </a:cubicBezTo>
                  <a:cubicBezTo>
                    <a:pt x="52" y="63"/>
                    <a:pt x="52" y="63"/>
                    <a:pt x="52" y="63"/>
                  </a:cubicBezTo>
                  <a:cubicBezTo>
                    <a:pt x="51" y="63"/>
                    <a:pt x="51" y="63"/>
                    <a:pt x="51" y="63"/>
                  </a:cubicBezTo>
                  <a:cubicBezTo>
                    <a:pt x="50" y="63"/>
                    <a:pt x="50" y="63"/>
                    <a:pt x="50" y="62"/>
                  </a:cubicBezTo>
                  <a:cubicBezTo>
                    <a:pt x="50" y="62"/>
                    <a:pt x="50" y="62"/>
                    <a:pt x="50" y="62"/>
                  </a:cubicBezTo>
                  <a:cubicBezTo>
                    <a:pt x="50" y="62"/>
                    <a:pt x="50" y="62"/>
                    <a:pt x="50" y="62"/>
                  </a:cubicBezTo>
                  <a:cubicBezTo>
                    <a:pt x="50" y="62"/>
                    <a:pt x="50" y="62"/>
                    <a:pt x="50" y="62"/>
                  </a:cubicBezTo>
                  <a:cubicBezTo>
                    <a:pt x="49" y="62"/>
                    <a:pt x="49" y="62"/>
                    <a:pt x="49" y="62"/>
                  </a:cubicBezTo>
                  <a:cubicBezTo>
                    <a:pt x="49" y="62"/>
                    <a:pt x="49" y="61"/>
                    <a:pt x="49" y="61"/>
                  </a:cubicBezTo>
                  <a:cubicBezTo>
                    <a:pt x="49" y="61"/>
                    <a:pt x="49"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8" y="61"/>
                    <a:pt x="48" y="61"/>
                    <a:pt x="48" y="61"/>
                  </a:cubicBezTo>
                  <a:cubicBezTo>
                    <a:pt x="47" y="61"/>
                    <a:pt x="47" y="61"/>
                    <a:pt x="47" y="61"/>
                  </a:cubicBezTo>
                  <a:cubicBezTo>
                    <a:pt x="47" y="61"/>
                    <a:pt x="47" y="61"/>
                    <a:pt x="47" y="61"/>
                  </a:cubicBezTo>
                  <a:cubicBezTo>
                    <a:pt x="46" y="61"/>
                    <a:pt x="46" y="61"/>
                    <a:pt x="46" y="61"/>
                  </a:cubicBezTo>
                  <a:cubicBezTo>
                    <a:pt x="46" y="61"/>
                    <a:pt x="46"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0"/>
                    <a:pt x="44" y="60"/>
                    <a:pt x="43" y="60"/>
                  </a:cubicBezTo>
                  <a:cubicBezTo>
                    <a:pt x="43" y="60"/>
                    <a:pt x="43" y="60"/>
                    <a:pt x="43" y="60"/>
                  </a:cubicBezTo>
                  <a:cubicBezTo>
                    <a:pt x="43"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60"/>
                    <a:pt x="42" y="60"/>
                    <a:pt x="42" y="60"/>
                  </a:cubicBezTo>
                  <a:cubicBezTo>
                    <a:pt x="42" y="59"/>
                    <a:pt x="42" y="59"/>
                    <a:pt x="42" y="59"/>
                  </a:cubicBezTo>
                  <a:cubicBezTo>
                    <a:pt x="42" y="59"/>
                    <a:pt x="41" y="59"/>
                    <a:pt x="41" y="59"/>
                  </a:cubicBezTo>
                  <a:cubicBezTo>
                    <a:pt x="41" y="59"/>
                    <a:pt x="41" y="59"/>
                    <a:pt x="41" y="59"/>
                  </a:cubicBezTo>
                  <a:cubicBezTo>
                    <a:pt x="41" y="59"/>
                    <a:pt x="41" y="59"/>
                    <a:pt x="41" y="59"/>
                  </a:cubicBezTo>
                  <a:cubicBezTo>
                    <a:pt x="39" y="59"/>
                    <a:pt x="39" y="59"/>
                    <a:pt x="39" y="59"/>
                  </a:cubicBezTo>
                  <a:cubicBezTo>
                    <a:pt x="39" y="59"/>
                    <a:pt x="39" y="59"/>
                    <a:pt x="39" y="59"/>
                  </a:cubicBezTo>
                  <a:cubicBezTo>
                    <a:pt x="38" y="59"/>
                    <a:pt x="38" y="59"/>
                    <a:pt x="38" y="59"/>
                  </a:cubicBezTo>
                  <a:cubicBezTo>
                    <a:pt x="38" y="59"/>
                    <a:pt x="38" y="59"/>
                    <a:pt x="38" y="59"/>
                  </a:cubicBezTo>
                  <a:cubicBezTo>
                    <a:pt x="38" y="59"/>
                    <a:pt x="38" y="59"/>
                    <a:pt x="38"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7" y="59"/>
                    <a:pt x="37" y="59"/>
                  </a:cubicBezTo>
                  <a:cubicBezTo>
                    <a:pt x="37" y="59"/>
                    <a:pt x="38" y="59"/>
                    <a:pt x="38" y="58"/>
                  </a:cubicBezTo>
                  <a:cubicBezTo>
                    <a:pt x="38" y="58"/>
                    <a:pt x="38" y="58"/>
                    <a:pt x="38" y="58"/>
                  </a:cubicBezTo>
                  <a:cubicBezTo>
                    <a:pt x="39" y="58"/>
                    <a:pt x="39" y="58"/>
                    <a:pt x="39" y="58"/>
                  </a:cubicBezTo>
                  <a:cubicBezTo>
                    <a:pt x="39" y="58"/>
                    <a:pt x="39" y="58"/>
                    <a:pt x="39" y="58"/>
                  </a:cubicBezTo>
                  <a:cubicBezTo>
                    <a:pt x="39" y="58"/>
                    <a:pt x="39" y="58"/>
                    <a:pt x="39" y="58"/>
                  </a:cubicBezTo>
                  <a:cubicBezTo>
                    <a:pt x="39" y="58"/>
                    <a:pt x="40" y="58"/>
                    <a:pt x="40" y="58"/>
                  </a:cubicBezTo>
                  <a:cubicBezTo>
                    <a:pt x="40" y="58"/>
                    <a:pt x="39" y="57"/>
                    <a:pt x="39" y="57"/>
                  </a:cubicBezTo>
                  <a:cubicBezTo>
                    <a:pt x="39" y="57"/>
                    <a:pt x="39" y="57"/>
                    <a:pt x="39" y="56"/>
                  </a:cubicBezTo>
                  <a:cubicBezTo>
                    <a:pt x="39" y="56"/>
                    <a:pt x="38" y="56"/>
                    <a:pt x="38" y="56"/>
                  </a:cubicBezTo>
                  <a:cubicBezTo>
                    <a:pt x="38" y="56"/>
                    <a:pt x="38" y="55"/>
                    <a:pt x="38" y="55"/>
                  </a:cubicBezTo>
                  <a:cubicBezTo>
                    <a:pt x="38" y="55"/>
                    <a:pt x="38" y="55"/>
                    <a:pt x="38" y="55"/>
                  </a:cubicBezTo>
                  <a:cubicBezTo>
                    <a:pt x="38" y="55"/>
                    <a:pt x="38" y="55"/>
                    <a:pt x="38" y="55"/>
                  </a:cubicBezTo>
                  <a:cubicBezTo>
                    <a:pt x="38" y="55"/>
                    <a:pt x="37" y="55"/>
                    <a:pt x="37" y="55"/>
                  </a:cubicBezTo>
                  <a:cubicBezTo>
                    <a:pt x="37" y="55"/>
                    <a:pt x="37" y="55"/>
                    <a:pt x="37" y="55"/>
                  </a:cubicBezTo>
                  <a:cubicBezTo>
                    <a:pt x="37" y="55"/>
                    <a:pt x="37" y="55"/>
                    <a:pt x="37" y="55"/>
                  </a:cubicBezTo>
                  <a:cubicBezTo>
                    <a:pt x="37" y="55"/>
                    <a:pt x="37" y="55"/>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4"/>
                    <a:pt x="36" y="54"/>
                    <a:pt x="36" y="54"/>
                  </a:cubicBezTo>
                  <a:cubicBezTo>
                    <a:pt x="36" y="53"/>
                    <a:pt x="36" y="53"/>
                    <a:pt x="35" y="53"/>
                  </a:cubicBezTo>
                  <a:cubicBezTo>
                    <a:pt x="35" y="53"/>
                    <a:pt x="35" y="53"/>
                    <a:pt x="35" y="53"/>
                  </a:cubicBezTo>
                  <a:cubicBezTo>
                    <a:pt x="35" y="53"/>
                    <a:pt x="35" y="53"/>
                    <a:pt x="35" y="52"/>
                  </a:cubicBezTo>
                  <a:cubicBezTo>
                    <a:pt x="35" y="52"/>
                    <a:pt x="35" y="52"/>
                    <a:pt x="35" y="52"/>
                  </a:cubicBezTo>
                  <a:cubicBezTo>
                    <a:pt x="34" y="52"/>
                    <a:pt x="34" y="52"/>
                    <a:pt x="34" y="52"/>
                  </a:cubicBezTo>
                  <a:cubicBezTo>
                    <a:pt x="34" y="52"/>
                    <a:pt x="34" y="52"/>
                    <a:pt x="34" y="52"/>
                  </a:cubicBezTo>
                  <a:cubicBezTo>
                    <a:pt x="33" y="52"/>
                    <a:pt x="33" y="52"/>
                    <a:pt x="33" y="52"/>
                  </a:cubicBezTo>
                  <a:cubicBezTo>
                    <a:pt x="33" y="51"/>
                    <a:pt x="33" y="51"/>
                    <a:pt x="33" y="51"/>
                  </a:cubicBezTo>
                  <a:cubicBezTo>
                    <a:pt x="32" y="51"/>
                    <a:pt x="32" y="51"/>
                    <a:pt x="32" y="51"/>
                  </a:cubicBezTo>
                  <a:cubicBezTo>
                    <a:pt x="32" y="51"/>
                    <a:pt x="32" y="51"/>
                    <a:pt x="32" y="51"/>
                  </a:cubicBezTo>
                  <a:cubicBezTo>
                    <a:pt x="32" y="51"/>
                    <a:pt x="31" y="51"/>
                    <a:pt x="31" y="51"/>
                  </a:cubicBezTo>
                  <a:cubicBezTo>
                    <a:pt x="31" y="51"/>
                    <a:pt x="31" y="51"/>
                    <a:pt x="31" y="51"/>
                  </a:cubicBezTo>
                  <a:cubicBezTo>
                    <a:pt x="31" y="51"/>
                    <a:pt x="31" y="51"/>
                    <a:pt x="31" y="51"/>
                  </a:cubicBezTo>
                  <a:cubicBezTo>
                    <a:pt x="31" y="51"/>
                    <a:pt x="31" y="50"/>
                    <a:pt x="30" y="50"/>
                  </a:cubicBezTo>
                  <a:cubicBezTo>
                    <a:pt x="30" y="50"/>
                    <a:pt x="30" y="50"/>
                    <a:pt x="30" y="50"/>
                  </a:cubicBezTo>
                  <a:cubicBezTo>
                    <a:pt x="30" y="50"/>
                    <a:pt x="30" y="50"/>
                    <a:pt x="30" y="50"/>
                  </a:cubicBezTo>
                  <a:cubicBezTo>
                    <a:pt x="30" y="50"/>
                    <a:pt x="30" y="50"/>
                    <a:pt x="30" y="50"/>
                  </a:cubicBezTo>
                  <a:cubicBezTo>
                    <a:pt x="30" y="49"/>
                    <a:pt x="29" y="49"/>
                    <a:pt x="29" y="49"/>
                  </a:cubicBezTo>
                  <a:cubicBezTo>
                    <a:pt x="29" y="49"/>
                    <a:pt x="29" y="49"/>
                    <a:pt x="29" y="49"/>
                  </a:cubicBezTo>
                  <a:cubicBezTo>
                    <a:pt x="28" y="49"/>
                    <a:pt x="28" y="49"/>
                    <a:pt x="28" y="49"/>
                  </a:cubicBezTo>
                  <a:cubicBezTo>
                    <a:pt x="28" y="49"/>
                    <a:pt x="28" y="49"/>
                    <a:pt x="28" y="49"/>
                  </a:cubicBezTo>
                  <a:cubicBezTo>
                    <a:pt x="28" y="49"/>
                    <a:pt x="28" y="49"/>
                    <a:pt x="28" y="49"/>
                  </a:cubicBezTo>
                  <a:cubicBezTo>
                    <a:pt x="29" y="48"/>
                    <a:pt x="29" y="48"/>
                    <a:pt x="29" y="48"/>
                  </a:cubicBezTo>
                  <a:cubicBezTo>
                    <a:pt x="28" y="48"/>
                    <a:pt x="28" y="48"/>
                    <a:pt x="28" y="48"/>
                  </a:cubicBezTo>
                  <a:cubicBezTo>
                    <a:pt x="28" y="48"/>
                    <a:pt x="28" y="48"/>
                    <a:pt x="28" y="48"/>
                  </a:cubicBezTo>
                  <a:cubicBezTo>
                    <a:pt x="28" y="48"/>
                    <a:pt x="28" y="48"/>
                    <a:pt x="28" y="48"/>
                  </a:cubicBezTo>
                  <a:cubicBezTo>
                    <a:pt x="28" y="48"/>
                    <a:pt x="28" y="48"/>
                    <a:pt x="28" y="48"/>
                  </a:cubicBezTo>
                  <a:cubicBezTo>
                    <a:pt x="27" y="48"/>
                    <a:pt x="27" y="48"/>
                    <a:pt x="27" y="48"/>
                  </a:cubicBezTo>
                  <a:cubicBezTo>
                    <a:pt x="27" y="48"/>
                    <a:pt x="26" y="48"/>
                    <a:pt x="26" y="48"/>
                  </a:cubicBezTo>
                  <a:cubicBezTo>
                    <a:pt x="26" y="48"/>
                    <a:pt x="26" y="48"/>
                    <a:pt x="26" y="48"/>
                  </a:cubicBezTo>
                  <a:cubicBezTo>
                    <a:pt x="26" y="48"/>
                    <a:pt x="26" y="48"/>
                    <a:pt x="26" y="48"/>
                  </a:cubicBezTo>
                  <a:cubicBezTo>
                    <a:pt x="26" y="48"/>
                    <a:pt x="26" y="48"/>
                    <a:pt x="26" y="48"/>
                  </a:cubicBezTo>
                  <a:cubicBezTo>
                    <a:pt x="26" y="48"/>
                    <a:pt x="26" y="48"/>
                    <a:pt x="26" y="48"/>
                  </a:cubicBezTo>
                  <a:cubicBezTo>
                    <a:pt x="26" y="48"/>
                    <a:pt x="25" y="48"/>
                    <a:pt x="26" y="48"/>
                  </a:cubicBezTo>
                  <a:cubicBezTo>
                    <a:pt x="26" y="47"/>
                    <a:pt x="26" y="47"/>
                    <a:pt x="26" y="47"/>
                  </a:cubicBezTo>
                  <a:cubicBezTo>
                    <a:pt x="25" y="47"/>
                    <a:pt x="25" y="47"/>
                    <a:pt x="25" y="47"/>
                  </a:cubicBezTo>
                  <a:cubicBezTo>
                    <a:pt x="25" y="47"/>
                    <a:pt x="24" y="47"/>
                    <a:pt x="24" y="47"/>
                  </a:cubicBezTo>
                  <a:cubicBezTo>
                    <a:pt x="24" y="47"/>
                    <a:pt x="24" y="47"/>
                    <a:pt x="23" y="47"/>
                  </a:cubicBezTo>
                  <a:cubicBezTo>
                    <a:pt x="23" y="47"/>
                    <a:pt x="23" y="47"/>
                    <a:pt x="23" y="47"/>
                  </a:cubicBezTo>
                  <a:cubicBezTo>
                    <a:pt x="23" y="47"/>
                    <a:pt x="22" y="46"/>
                    <a:pt x="22" y="46"/>
                  </a:cubicBezTo>
                  <a:cubicBezTo>
                    <a:pt x="22" y="46"/>
                    <a:pt x="22" y="46"/>
                    <a:pt x="21" y="46"/>
                  </a:cubicBezTo>
                  <a:cubicBezTo>
                    <a:pt x="21" y="46"/>
                    <a:pt x="21" y="46"/>
                    <a:pt x="21" y="46"/>
                  </a:cubicBezTo>
                  <a:cubicBezTo>
                    <a:pt x="21" y="46"/>
                    <a:pt x="21" y="46"/>
                    <a:pt x="21" y="46"/>
                  </a:cubicBezTo>
                  <a:cubicBezTo>
                    <a:pt x="21" y="46"/>
                    <a:pt x="21" y="46"/>
                    <a:pt x="21" y="46"/>
                  </a:cubicBezTo>
                  <a:cubicBezTo>
                    <a:pt x="20" y="46"/>
                    <a:pt x="20" y="46"/>
                    <a:pt x="20" y="46"/>
                  </a:cubicBezTo>
                  <a:cubicBezTo>
                    <a:pt x="20" y="47"/>
                    <a:pt x="20" y="47"/>
                    <a:pt x="20" y="47"/>
                  </a:cubicBezTo>
                  <a:cubicBezTo>
                    <a:pt x="20" y="46"/>
                    <a:pt x="19" y="46"/>
                    <a:pt x="19" y="46"/>
                  </a:cubicBezTo>
                  <a:cubicBezTo>
                    <a:pt x="19" y="46"/>
                    <a:pt x="19" y="46"/>
                    <a:pt x="19" y="46"/>
                  </a:cubicBezTo>
                  <a:cubicBezTo>
                    <a:pt x="19" y="46"/>
                    <a:pt x="19" y="46"/>
                    <a:pt x="19" y="46"/>
                  </a:cubicBezTo>
                  <a:cubicBezTo>
                    <a:pt x="19" y="47"/>
                    <a:pt x="19" y="47"/>
                    <a:pt x="19" y="47"/>
                  </a:cubicBezTo>
                  <a:cubicBezTo>
                    <a:pt x="19" y="47"/>
                    <a:pt x="19" y="47"/>
                    <a:pt x="19" y="47"/>
                  </a:cubicBezTo>
                  <a:cubicBezTo>
                    <a:pt x="19" y="47"/>
                    <a:pt x="18" y="47"/>
                    <a:pt x="18" y="47"/>
                  </a:cubicBezTo>
                  <a:cubicBezTo>
                    <a:pt x="18" y="47"/>
                    <a:pt x="18" y="47"/>
                    <a:pt x="18" y="47"/>
                  </a:cubicBezTo>
                  <a:cubicBezTo>
                    <a:pt x="18" y="47"/>
                    <a:pt x="18" y="47"/>
                    <a:pt x="18" y="47"/>
                  </a:cubicBezTo>
                  <a:cubicBezTo>
                    <a:pt x="18" y="47"/>
                    <a:pt x="17" y="47"/>
                    <a:pt x="17" y="47"/>
                  </a:cubicBezTo>
                  <a:cubicBezTo>
                    <a:pt x="17" y="47"/>
                    <a:pt x="17" y="47"/>
                    <a:pt x="17" y="47"/>
                  </a:cubicBezTo>
                  <a:cubicBezTo>
                    <a:pt x="16" y="47"/>
                    <a:pt x="16" y="47"/>
                    <a:pt x="16" y="47"/>
                  </a:cubicBezTo>
                  <a:cubicBezTo>
                    <a:pt x="16" y="47"/>
                    <a:pt x="16" y="47"/>
                    <a:pt x="16" y="47"/>
                  </a:cubicBezTo>
                  <a:cubicBezTo>
                    <a:pt x="16" y="48"/>
                    <a:pt x="16" y="48"/>
                    <a:pt x="16" y="48"/>
                  </a:cubicBezTo>
                  <a:cubicBezTo>
                    <a:pt x="16" y="48"/>
                    <a:pt x="16" y="48"/>
                    <a:pt x="16" y="48"/>
                  </a:cubicBezTo>
                  <a:cubicBezTo>
                    <a:pt x="16" y="48"/>
                    <a:pt x="17" y="48"/>
                    <a:pt x="17" y="48"/>
                  </a:cubicBezTo>
                  <a:cubicBezTo>
                    <a:pt x="17" y="48"/>
                    <a:pt x="17" y="48"/>
                    <a:pt x="17" y="48"/>
                  </a:cubicBezTo>
                  <a:cubicBezTo>
                    <a:pt x="17" y="49"/>
                    <a:pt x="17" y="49"/>
                    <a:pt x="17" y="49"/>
                  </a:cubicBezTo>
                  <a:cubicBezTo>
                    <a:pt x="17" y="49"/>
                    <a:pt x="17" y="49"/>
                    <a:pt x="17" y="49"/>
                  </a:cubicBezTo>
                  <a:cubicBezTo>
                    <a:pt x="17" y="49"/>
                    <a:pt x="17"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5" y="49"/>
                    <a:pt x="15" y="49"/>
                  </a:cubicBezTo>
                  <a:cubicBezTo>
                    <a:pt x="15" y="49"/>
                    <a:pt x="15" y="49"/>
                    <a:pt x="15" y="49"/>
                  </a:cubicBezTo>
                  <a:cubicBezTo>
                    <a:pt x="15" y="49"/>
                    <a:pt x="15" y="48"/>
                    <a:pt x="15" y="48"/>
                  </a:cubicBezTo>
                  <a:cubicBezTo>
                    <a:pt x="15" y="48"/>
                    <a:pt x="15" y="48"/>
                    <a:pt x="15" y="48"/>
                  </a:cubicBezTo>
                  <a:cubicBezTo>
                    <a:pt x="15" y="48"/>
                    <a:pt x="15" y="48"/>
                    <a:pt x="14" y="48"/>
                  </a:cubicBezTo>
                  <a:cubicBezTo>
                    <a:pt x="14" y="48"/>
                    <a:pt x="14" y="48"/>
                    <a:pt x="14" y="48"/>
                  </a:cubicBezTo>
                  <a:cubicBezTo>
                    <a:pt x="14" y="48"/>
                    <a:pt x="14" y="48"/>
                    <a:pt x="14" y="48"/>
                  </a:cubicBezTo>
                  <a:cubicBezTo>
                    <a:pt x="13" y="48"/>
                    <a:pt x="13" y="48"/>
                    <a:pt x="13" y="48"/>
                  </a:cubicBezTo>
                  <a:cubicBezTo>
                    <a:pt x="13" y="48"/>
                    <a:pt x="13" y="48"/>
                    <a:pt x="13" y="48"/>
                  </a:cubicBezTo>
                  <a:cubicBezTo>
                    <a:pt x="13" y="48"/>
                    <a:pt x="13" y="48"/>
                    <a:pt x="13" y="48"/>
                  </a:cubicBezTo>
                  <a:cubicBezTo>
                    <a:pt x="13" y="48"/>
                    <a:pt x="13" y="48"/>
                    <a:pt x="13" y="48"/>
                  </a:cubicBezTo>
                  <a:cubicBezTo>
                    <a:pt x="13" y="48"/>
                    <a:pt x="12" y="48"/>
                    <a:pt x="12" y="48"/>
                  </a:cubicBezTo>
                  <a:cubicBezTo>
                    <a:pt x="12" y="48"/>
                    <a:pt x="12" y="48"/>
                    <a:pt x="12" y="48"/>
                  </a:cubicBezTo>
                  <a:cubicBezTo>
                    <a:pt x="12" y="47"/>
                    <a:pt x="12" y="47"/>
                    <a:pt x="12" y="47"/>
                  </a:cubicBezTo>
                  <a:cubicBezTo>
                    <a:pt x="12" y="47"/>
                    <a:pt x="12" y="47"/>
                    <a:pt x="12" y="47"/>
                  </a:cubicBezTo>
                  <a:cubicBezTo>
                    <a:pt x="12" y="47"/>
                    <a:pt x="12" y="47"/>
                    <a:pt x="12" y="46"/>
                  </a:cubicBezTo>
                  <a:cubicBezTo>
                    <a:pt x="12" y="46"/>
                    <a:pt x="12" y="46"/>
                    <a:pt x="12" y="46"/>
                  </a:cubicBezTo>
                  <a:cubicBezTo>
                    <a:pt x="12" y="46"/>
                    <a:pt x="12" y="46"/>
                    <a:pt x="12" y="46"/>
                  </a:cubicBezTo>
                  <a:cubicBezTo>
                    <a:pt x="12" y="46"/>
                    <a:pt x="12" y="46"/>
                    <a:pt x="12" y="46"/>
                  </a:cubicBezTo>
                  <a:cubicBezTo>
                    <a:pt x="12" y="46"/>
                    <a:pt x="13" y="46"/>
                    <a:pt x="13" y="45"/>
                  </a:cubicBezTo>
                  <a:cubicBezTo>
                    <a:pt x="13" y="45"/>
                    <a:pt x="13" y="44"/>
                    <a:pt x="13" y="44"/>
                  </a:cubicBezTo>
                  <a:cubicBezTo>
                    <a:pt x="13" y="44"/>
                    <a:pt x="13" y="44"/>
                    <a:pt x="13" y="44"/>
                  </a:cubicBezTo>
                  <a:cubicBezTo>
                    <a:pt x="13" y="44"/>
                    <a:pt x="13" y="44"/>
                    <a:pt x="13" y="44"/>
                  </a:cubicBezTo>
                  <a:cubicBezTo>
                    <a:pt x="13" y="44"/>
                    <a:pt x="13" y="44"/>
                    <a:pt x="13" y="44"/>
                  </a:cubicBezTo>
                  <a:cubicBezTo>
                    <a:pt x="13" y="43"/>
                    <a:pt x="13" y="43"/>
                    <a:pt x="13" y="43"/>
                  </a:cubicBezTo>
                  <a:cubicBezTo>
                    <a:pt x="13" y="43"/>
                    <a:pt x="13" y="43"/>
                    <a:pt x="13" y="42"/>
                  </a:cubicBezTo>
                  <a:cubicBezTo>
                    <a:pt x="13" y="42"/>
                    <a:pt x="13" y="42"/>
                    <a:pt x="12" y="42"/>
                  </a:cubicBezTo>
                  <a:cubicBezTo>
                    <a:pt x="12" y="42"/>
                    <a:pt x="12" y="42"/>
                    <a:pt x="12" y="42"/>
                  </a:cubicBezTo>
                  <a:cubicBezTo>
                    <a:pt x="12" y="42"/>
                    <a:pt x="12" y="42"/>
                    <a:pt x="12" y="42"/>
                  </a:cubicBezTo>
                  <a:cubicBezTo>
                    <a:pt x="12" y="42"/>
                    <a:pt x="12" y="42"/>
                    <a:pt x="12" y="42"/>
                  </a:cubicBezTo>
                  <a:cubicBezTo>
                    <a:pt x="11" y="42"/>
                    <a:pt x="11" y="42"/>
                    <a:pt x="11" y="42"/>
                  </a:cubicBezTo>
                  <a:cubicBezTo>
                    <a:pt x="11" y="42"/>
                    <a:pt x="11" y="42"/>
                    <a:pt x="11" y="42"/>
                  </a:cubicBezTo>
                  <a:cubicBezTo>
                    <a:pt x="11" y="42"/>
                    <a:pt x="11" y="42"/>
                    <a:pt x="11" y="42"/>
                  </a:cubicBezTo>
                  <a:cubicBezTo>
                    <a:pt x="11" y="42"/>
                    <a:pt x="11" y="42"/>
                    <a:pt x="11" y="42"/>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2" y="40"/>
                  </a:cubicBezTo>
                  <a:cubicBezTo>
                    <a:pt x="12" y="40"/>
                    <a:pt x="12" y="39"/>
                    <a:pt x="13" y="38"/>
                  </a:cubicBezTo>
                  <a:cubicBezTo>
                    <a:pt x="13" y="38"/>
                    <a:pt x="13" y="38"/>
                    <a:pt x="13" y="37"/>
                  </a:cubicBezTo>
                  <a:cubicBezTo>
                    <a:pt x="13" y="37"/>
                    <a:pt x="13" y="37"/>
                    <a:pt x="13" y="37"/>
                  </a:cubicBezTo>
                  <a:cubicBezTo>
                    <a:pt x="13" y="37"/>
                    <a:pt x="13" y="37"/>
                    <a:pt x="13" y="37"/>
                  </a:cubicBezTo>
                  <a:cubicBezTo>
                    <a:pt x="12" y="37"/>
                    <a:pt x="12" y="37"/>
                    <a:pt x="12" y="37"/>
                  </a:cubicBezTo>
                  <a:cubicBezTo>
                    <a:pt x="12" y="37"/>
                    <a:pt x="12" y="37"/>
                    <a:pt x="12" y="37"/>
                  </a:cubicBezTo>
                  <a:cubicBezTo>
                    <a:pt x="12" y="37"/>
                    <a:pt x="11" y="37"/>
                    <a:pt x="11" y="37"/>
                  </a:cubicBezTo>
                  <a:cubicBezTo>
                    <a:pt x="11" y="37"/>
                    <a:pt x="10" y="37"/>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10" y="38"/>
                    <a:pt x="10" y="38"/>
                    <a:pt x="10" y="38"/>
                  </a:cubicBezTo>
                  <a:cubicBezTo>
                    <a:pt x="9" y="38"/>
                    <a:pt x="9" y="39"/>
                    <a:pt x="9" y="39"/>
                  </a:cubicBezTo>
                  <a:cubicBezTo>
                    <a:pt x="9" y="39"/>
                    <a:pt x="9" y="39"/>
                    <a:pt x="9" y="39"/>
                  </a:cubicBezTo>
                  <a:cubicBezTo>
                    <a:pt x="9" y="39"/>
                    <a:pt x="9" y="39"/>
                    <a:pt x="9" y="39"/>
                  </a:cubicBezTo>
                  <a:cubicBezTo>
                    <a:pt x="9" y="39"/>
                    <a:pt x="8" y="40"/>
                    <a:pt x="8" y="40"/>
                  </a:cubicBezTo>
                  <a:cubicBezTo>
                    <a:pt x="8" y="40"/>
                    <a:pt x="8" y="39"/>
                    <a:pt x="8" y="39"/>
                  </a:cubicBezTo>
                  <a:cubicBezTo>
                    <a:pt x="8" y="39"/>
                    <a:pt x="8" y="39"/>
                    <a:pt x="8" y="39"/>
                  </a:cubicBezTo>
                  <a:cubicBezTo>
                    <a:pt x="8" y="39"/>
                    <a:pt x="8" y="39"/>
                    <a:pt x="8" y="39"/>
                  </a:cubicBezTo>
                  <a:cubicBezTo>
                    <a:pt x="8" y="38"/>
                    <a:pt x="8" y="38"/>
                    <a:pt x="8" y="38"/>
                  </a:cubicBezTo>
                  <a:cubicBezTo>
                    <a:pt x="8" y="38"/>
                    <a:pt x="8" y="38"/>
                    <a:pt x="7" y="38"/>
                  </a:cubicBezTo>
                  <a:cubicBezTo>
                    <a:pt x="7" y="38"/>
                    <a:pt x="7" y="38"/>
                    <a:pt x="7" y="38"/>
                  </a:cubicBezTo>
                  <a:cubicBezTo>
                    <a:pt x="7" y="38"/>
                    <a:pt x="7" y="38"/>
                    <a:pt x="7" y="38"/>
                  </a:cubicBezTo>
                  <a:cubicBezTo>
                    <a:pt x="7" y="38"/>
                    <a:pt x="7" y="38"/>
                    <a:pt x="7" y="38"/>
                  </a:cubicBezTo>
                  <a:cubicBezTo>
                    <a:pt x="7" y="38"/>
                    <a:pt x="8" y="37"/>
                    <a:pt x="8" y="37"/>
                  </a:cubicBezTo>
                  <a:cubicBezTo>
                    <a:pt x="8" y="37"/>
                    <a:pt x="8" y="37"/>
                    <a:pt x="8" y="37"/>
                  </a:cubicBezTo>
                  <a:cubicBezTo>
                    <a:pt x="8" y="38"/>
                    <a:pt x="8" y="38"/>
                    <a:pt x="8" y="38"/>
                  </a:cubicBezTo>
                  <a:cubicBezTo>
                    <a:pt x="8" y="37"/>
                    <a:pt x="8" y="37"/>
                    <a:pt x="8" y="37"/>
                  </a:cubicBezTo>
                  <a:cubicBezTo>
                    <a:pt x="8" y="37"/>
                    <a:pt x="8" y="37"/>
                    <a:pt x="8" y="37"/>
                  </a:cubicBezTo>
                  <a:cubicBezTo>
                    <a:pt x="8" y="37"/>
                    <a:pt x="8" y="37"/>
                    <a:pt x="8" y="37"/>
                  </a:cubicBezTo>
                  <a:cubicBezTo>
                    <a:pt x="9" y="37"/>
                    <a:pt x="9" y="37"/>
                    <a:pt x="9" y="37"/>
                  </a:cubicBezTo>
                  <a:cubicBezTo>
                    <a:pt x="9" y="37"/>
                    <a:pt x="9" y="37"/>
                    <a:pt x="9" y="37"/>
                  </a:cubicBezTo>
                  <a:cubicBezTo>
                    <a:pt x="9" y="37"/>
                    <a:pt x="9" y="37"/>
                    <a:pt x="9" y="36"/>
                  </a:cubicBezTo>
                  <a:cubicBezTo>
                    <a:pt x="9" y="36"/>
                    <a:pt x="8" y="36"/>
                    <a:pt x="9" y="36"/>
                  </a:cubicBezTo>
                  <a:cubicBezTo>
                    <a:pt x="9" y="36"/>
                    <a:pt x="9" y="36"/>
                    <a:pt x="9" y="36"/>
                  </a:cubicBezTo>
                  <a:cubicBezTo>
                    <a:pt x="9" y="36"/>
                    <a:pt x="9" y="36"/>
                    <a:pt x="9" y="36"/>
                  </a:cubicBezTo>
                  <a:cubicBezTo>
                    <a:pt x="9" y="36"/>
                    <a:pt x="9" y="36"/>
                    <a:pt x="9" y="36"/>
                  </a:cubicBezTo>
                  <a:cubicBezTo>
                    <a:pt x="9" y="36"/>
                    <a:pt x="9" y="35"/>
                    <a:pt x="9" y="35"/>
                  </a:cubicBezTo>
                  <a:cubicBezTo>
                    <a:pt x="9" y="35"/>
                    <a:pt x="9" y="34"/>
                    <a:pt x="9" y="34"/>
                  </a:cubicBezTo>
                  <a:cubicBezTo>
                    <a:pt x="9" y="34"/>
                    <a:pt x="9" y="34"/>
                    <a:pt x="9" y="34"/>
                  </a:cubicBezTo>
                  <a:cubicBezTo>
                    <a:pt x="10" y="34"/>
                    <a:pt x="10" y="34"/>
                    <a:pt x="10" y="34"/>
                  </a:cubicBezTo>
                  <a:cubicBezTo>
                    <a:pt x="10" y="34"/>
                    <a:pt x="10" y="34"/>
                    <a:pt x="10" y="34"/>
                  </a:cubicBezTo>
                  <a:cubicBezTo>
                    <a:pt x="10" y="34"/>
                    <a:pt x="10" y="34"/>
                    <a:pt x="10" y="34"/>
                  </a:cubicBezTo>
                  <a:cubicBezTo>
                    <a:pt x="10" y="34"/>
                    <a:pt x="9" y="33"/>
                    <a:pt x="10" y="33"/>
                  </a:cubicBezTo>
                  <a:cubicBezTo>
                    <a:pt x="10" y="33"/>
                    <a:pt x="10" y="33"/>
                    <a:pt x="10" y="33"/>
                  </a:cubicBezTo>
                  <a:cubicBezTo>
                    <a:pt x="10" y="33"/>
                    <a:pt x="10" y="33"/>
                    <a:pt x="10" y="33"/>
                  </a:cubicBezTo>
                  <a:cubicBezTo>
                    <a:pt x="10" y="33"/>
                    <a:pt x="10" y="33"/>
                    <a:pt x="10" y="33"/>
                  </a:cubicBezTo>
                  <a:cubicBezTo>
                    <a:pt x="10" y="33"/>
                    <a:pt x="10" y="33"/>
                    <a:pt x="10" y="33"/>
                  </a:cubicBezTo>
                  <a:cubicBezTo>
                    <a:pt x="10" y="33"/>
                    <a:pt x="10" y="32"/>
                    <a:pt x="10" y="32"/>
                  </a:cubicBezTo>
                  <a:cubicBezTo>
                    <a:pt x="10" y="32"/>
                    <a:pt x="10" y="32"/>
                    <a:pt x="10" y="32"/>
                  </a:cubicBezTo>
                  <a:cubicBezTo>
                    <a:pt x="10" y="32"/>
                    <a:pt x="10" y="32"/>
                    <a:pt x="10" y="32"/>
                  </a:cubicBezTo>
                  <a:cubicBezTo>
                    <a:pt x="10" y="32"/>
                    <a:pt x="11" y="32"/>
                    <a:pt x="11" y="32"/>
                  </a:cubicBezTo>
                  <a:cubicBezTo>
                    <a:pt x="11" y="32"/>
                    <a:pt x="11" y="32"/>
                    <a:pt x="11" y="32"/>
                  </a:cubicBezTo>
                  <a:cubicBezTo>
                    <a:pt x="11" y="31"/>
                    <a:pt x="11" y="31"/>
                    <a:pt x="11" y="31"/>
                  </a:cubicBezTo>
                  <a:cubicBezTo>
                    <a:pt x="12" y="31"/>
                    <a:pt x="12" y="31"/>
                    <a:pt x="12" y="30"/>
                  </a:cubicBezTo>
                  <a:cubicBezTo>
                    <a:pt x="12" y="30"/>
                    <a:pt x="12" y="30"/>
                    <a:pt x="12" y="30"/>
                  </a:cubicBezTo>
                  <a:cubicBezTo>
                    <a:pt x="12" y="30"/>
                    <a:pt x="12" y="30"/>
                    <a:pt x="12" y="30"/>
                  </a:cubicBezTo>
                  <a:cubicBezTo>
                    <a:pt x="12" y="30"/>
                    <a:pt x="12" y="30"/>
                    <a:pt x="12" y="30"/>
                  </a:cubicBezTo>
                  <a:cubicBezTo>
                    <a:pt x="12" y="30"/>
                    <a:pt x="13" y="30"/>
                    <a:pt x="13" y="30"/>
                  </a:cubicBezTo>
                  <a:cubicBezTo>
                    <a:pt x="13" y="30"/>
                    <a:pt x="13" y="30"/>
                    <a:pt x="13" y="30"/>
                  </a:cubicBezTo>
                  <a:cubicBezTo>
                    <a:pt x="13" y="30"/>
                    <a:pt x="13" y="30"/>
                    <a:pt x="13" y="30"/>
                  </a:cubicBezTo>
                  <a:cubicBezTo>
                    <a:pt x="14" y="30"/>
                    <a:pt x="14" y="30"/>
                    <a:pt x="14" y="30"/>
                  </a:cubicBezTo>
                  <a:cubicBezTo>
                    <a:pt x="15" y="30"/>
                    <a:pt x="15" y="30"/>
                    <a:pt x="15" y="30"/>
                  </a:cubicBezTo>
                  <a:cubicBezTo>
                    <a:pt x="15" y="29"/>
                    <a:pt x="15" y="29"/>
                    <a:pt x="16" y="29"/>
                  </a:cubicBezTo>
                  <a:cubicBezTo>
                    <a:pt x="16" y="29"/>
                    <a:pt x="16" y="29"/>
                    <a:pt x="16" y="29"/>
                  </a:cubicBezTo>
                  <a:cubicBezTo>
                    <a:pt x="16" y="29"/>
                    <a:pt x="16" y="29"/>
                    <a:pt x="16" y="29"/>
                  </a:cubicBezTo>
                  <a:cubicBezTo>
                    <a:pt x="16" y="29"/>
                    <a:pt x="16" y="29"/>
                    <a:pt x="16" y="29"/>
                  </a:cubicBezTo>
                  <a:cubicBezTo>
                    <a:pt x="16" y="29"/>
                    <a:pt x="17" y="30"/>
                    <a:pt x="17" y="30"/>
                  </a:cubicBezTo>
                  <a:cubicBezTo>
                    <a:pt x="17" y="31"/>
                    <a:pt x="17" y="31"/>
                    <a:pt x="17" y="31"/>
                  </a:cubicBezTo>
                  <a:cubicBezTo>
                    <a:pt x="17" y="31"/>
                    <a:pt x="16" y="32"/>
                    <a:pt x="16" y="32"/>
                  </a:cubicBezTo>
                  <a:cubicBezTo>
                    <a:pt x="16" y="32"/>
                    <a:pt x="16" y="32"/>
                    <a:pt x="16" y="32"/>
                  </a:cubicBezTo>
                  <a:cubicBezTo>
                    <a:pt x="16" y="32"/>
                    <a:pt x="16" y="32"/>
                    <a:pt x="16" y="32"/>
                  </a:cubicBezTo>
                  <a:cubicBezTo>
                    <a:pt x="16" y="33"/>
                    <a:pt x="16" y="33"/>
                    <a:pt x="16" y="33"/>
                  </a:cubicBezTo>
                  <a:cubicBezTo>
                    <a:pt x="16" y="33"/>
                    <a:pt x="17" y="33"/>
                    <a:pt x="17" y="33"/>
                  </a:cubicBezTo>
                  <a:cubicBezTo>
                    <a:pt x="17" y="33"/>
                    <a:pt x="17" y="33"/>
                    <a:pt x="17" y="33"/>
                  </a:cubicBezTo>
                  <a:cubicBezTo>
                    <a:pt x="17" y="33"/>
                    <a:pt x="17" y="33"/>
                    <a:pt x="17" y="33"/>
                  </a:cubicBezTo>
                  <a:cubicBezTo>
                    <a:pt x="17" y="33"/>
                    <a:pt x="17" y="33"/>
                    <a:pt x="17" y="33"/>
                  </a:cubicBezTo>
                  <a:cubicBezTo>
                    <a:pt x="17" y="33"/>
                    <a:pt x="17" y="33"/>
                    <a:pt x="17" y="33"/>
                  </a:cubicBezTo>
                  <a:cubicBezTo>
                    <a:pt x="18" y="33"/>
                    <a:pt x="18" y="32"/>
                    <a:pt x="18" y="32"/>
                  </a:cubicBezTo>
                  <a:cubicBezTo>
                    <a:pt x="18" y="32"/>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0"/>
                    <a:pt x="18" y="30"/>
                  </a:cubicBezTo>
                  <a:cubicBezTo>
                    <a:pt x="18" y="30"/>
                    <a:pt x="18" y="30"/>
                    <a:pt x="18" y="30"/>
                  </a:cubicBezTo>
                  <a:cubicBezTo>
                    <a:pt x="19" y="30"/>
                    <a:pt x="19" y="30"/>
                    <a:pt x="19" y="30"/>
                  </a:cubicBezTo>
                  <a:cubicBezTo>
                    <a:pt x="19" y="30"/>
                    <a:pt x="19" y="30"/>
                    <a:pt x="19" y="30"/>
                  </a:cubicBezTo>
                  <a:cubicBezTo>
                    <a:pt x="19" y="30"/>
                    <a:pt x="19" y="30"/>
                    <a:pt x="19" y="30"/>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20" y="29"/>
                    <a:pt x="20" y="29"/>
                    <a:pt x="20" y="28"/>
                  </a:cubicBezTo>
                  <a:cubicBezTo>
                    <a:pt x="20" y="28"/>
                    <a:pt x="20" y="28"/>
                    <a:pt x="20" y="28"/>
                  </a:cubicBezTo>
                  <a:cubicBezTo>
                    <a:pt x="20" y="28"/>
                    <a:pt x="20" y="28"/>
                    <a:pt x="20" y="28"/>
                  </a:cubicBezTo>
                  <a:cubicBezTo>
                    <a:pt x="20" y="28"/>
                    <a:pt x="20" y="28"/>
                    <a:pt x="20" y="28"/>
                  </a:cubicBezTo>
                  <a:cubicBezTo>
                    <a:pt x="21" y="28"/>
                    <a:pt x="21" y="28"/>
                    <a:pt x="21" y="28"/>
                  </a:cubicBezTo>
                  <a:cubicBezTo>
                    <a:pt x="21" y="28"/>
                    <a:pt x="21" y="28"/>
                    <a:pt x="21" y="28"/>
                  </a:cubicBezTo>
                  <a:cubicBezTo>
                    <a:pt x="21" y="28"/>
                    <a:pt x="21" y="28"/>
                    <a:pt x="21" y="28"/>
                  </a:cubicBezTo>
                  <a:cubicBezTo>
                    <a:pt x="21" y="27"/>
                    <a:pt x="21" y="27"/>
                    <a:pt x="21" y="27"/>
                  </a:cubicBezTo>
                  <a:cubicBezTo>
                    <a:pt x="21" y="27"/>
                    <a:pt x="20" y="27"/>
                    <a:pt x="20" y="27"/>
                  </a:cubicBezTo>
                  <a:cubicBezTo>
                    <a:pt x="20" y="27"/>
                    <a:pt x="20" y="27"/>
                    <a:pt x="20" y="27"/>
                  </a:cubicBezTo>
                  <a:cubicBezTo>
                    <a:pt x="20" y="27"/>
                    <a:pt x="20" y="27"/>
                    <a:pt x="20" y="27"/>
                  </a:cubicBezTo>
                  <a:cubicBezTo>
                    <a:pt x="21" y="27"/>
                    <a:pt x="21" y="27"/>
                    <a:pt x="21" y="27"/>
                  </a:cubicBezTo>
                  <a:cubicBezTo>
                    <a:pt x="21" y="27"/>
                    <a:pt x="21" y="27"/>
                    <a:pt x="21" y="27"/>
                  </a:cubicBezTo>
                  <a:cubicBezTo>
                    <a:pt x="21" y="27"/>
                    <a:pt x="21" y="27"/>
                    <a:pt x="21" y="27"/>
                  </a:cubicBezTo>
                  <a:cubicBezTo>
                    <a:pt x="22" y="27"/>
                    <a:pt x="22" y="27"/>
                    <a:pt x="22" y="26"/>
                  </a:cubicBezTo>
                  <a:cubicBezTo>
                    <a:pt x="22" y="26"/>
                    <a:pt x="22" y="26"/>
                    <a:pt x="22" y="26"/>
                  </a:cubicBezTo>
                  <a:cubicBezTo>
                    <a:pt x="23" y="25"/>
                    <a:pt x="23" y="25"/>
                    <a:pt x="23" y="25"/>
                  </a:cubicBezTo>
                  <a:cubicBezTo>
                    <a:pt x="24" y="25"/>
                    <a:pt x="24" y="25"/>
                    <a:pt x="24" y="25"/>
                  </a:cubicBezTo>
                  <a:cubicBezTo>
                    <a:pt x="24" y="25"/>
                    <a:pt x="24" y="25"/>
                    <a:pt x="24" y="25"/>
                  </a:cubicBezTo>
                  <a:cubicBezTo>
                    <a:pt x="24" y="25"/>
                    <a:pt x="24" y="25"/>
                    <a:pt x="24" y="25"/>
                  </a:cubicBezTo>
                  <a:cubicBezTo>
                    <a:pt x="24" y="25"/>
                    <a:pt x="24" y="24"/>
                    <a:pt x="24" y="24"/>
                  </a:cubicBezTo>
                  <a:cubicBezTo>
                    <a:pt x="24" y="24"/>
                    <a:pt x="24" y="24"/>
                    <a:pt x="25" y="24"/>
                  </a:cubicBezTo>
                  <a:cubicBezTo>
                    <a:pt x="25" y="24"/>
                    <a:pt x="25" y="24"/>
                    <a:pt x="25" y="24"/>
                  </a:cubicBezTo>
                  <a:cubicBezTo>
                    <a:pt x="25" y="24"/>
                    <a:pt x="25" y="24"/>
                    <a:pt x="25" y="23"/>
                  </a:cubicBezTo>
                  <a:cubicBezTo>
                    <a:pt x="25" y="23"/>
                    <a:pt x="25" y="23"/>
                    <a:pt x="25" y="23"/>
                  </a:cubicBezTo>
                  <a:cubicBezTo>
                    <a:pt x="25" y="23"/>
                    <a:pt x="25" y="23"/>
                    <a:pt x="25" y="23"/>
                  </a:cubicBezTo>
                  <a:cubicBezTo>
                    <a:pt x="25" y="23"/>
                    <a:pt x="25" y="22"/>
                    <a:pt x="25" y="22"/>
                  </a:cubicBezTo>
                  <a:cubicBezTo>
                    <a:pt x="26" y="22"/>
                    <a:pt x="26" y="21"/>
                    <a:pt x="27" y="21"/>
                  </a:cubicBezTo>
                  <a:cubicBezTo>
                    <a:pt x="27" y="21"/>
                    <a:pt x="27" y="21"/>
                    <a:pt x="27" y="21"/>
                  </a:cubicBezTo>
                  <a:cubicBezTo>
                    <a:pt x="28" y="21"/>
                    <a:pt x="28" y="21"/>
                    <a:pt x="28" y="21"/>
                  </a:cubicBezTo>
                  <a:cubicBezTo>
                    <a:pt x="28" y="21"/>
                    <a:pt x="28" y="20"/>
                    <a:pt x="28" y="20"/>
                  </a:cubicBezTo>
                  <a:cubicBezTo>
                    <a:pt x="28" y="20"/>
                    <a:pt x="28" y="20"/>
                    <a:pt x="28" y="20"/>
                  </a:cubicBezTo>
                  <a:cubicBezTo>
                    <a:pt x="28" y="20"/>
                    <a:pt x="28" y="20"/>
                    <a:pt x="28" y="20"/>
                  </a:cubicBezTo>
                  <a:cubicBezTo>
                    <a:pt x="29" y="20"/>
                    <a:pt x="29" y="20"/>
                    <a:pt x="29" y="20"/>
                  </a:cubicBezTo>
                  <a:cubicBezTo>
                    <a:pt x="29" y="20"/>
                    <a:pt x="29" y="20"/>
                    <a:pt x="29" y="20"/>
                  </a:cubicBezTo>
                  <a:cubicBezTo>
                    <a:pt x="29" y="20"/>
                    <a:pt x="29" y="20"/>
                    <a:pt x="29" y="20"/>
                  </a:cubicBezTo>
                  <a:cubicBezTo>
                    <a:pt x="29" y="20"/>
                    <a:pt x="29" y="20"/>
                    <a:pt x="29" y="20"/>
                  </a:cubicBezTo>
                  <a:cubicBezTo>
                    <a:pt x="29" y="20"/>
                    <a:pt x="29" y="20"/>
                    <a:pt x="30" y="20"/>
                  </a:cubicBezTo>
                  <a:cubicBezTo>
                    <a:pt x="30" y="19"/>
                    <a:pt x="30" y="19"/>
                    <a:pt x="30" y="19"/>
                  </a:cubicBezTo>
                  <a:cubicBezTo>
                    <a:pt x="30" y="19"/>
                    <a:pt x="30" y="19"/>
                    <a:pt x="30" y="19"/>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0" y="18"/>
                    <a:pt x="30" y="18"/>
                    <a:pt x="30" y="18"/>
                  </a:cubicBezTo>
                  <a:cubicBezTo>
                    <a:pt x="31" y="18"/>
                    <a:pt x="31" y="18"/>
                    <a:pt x="31" y="18"/>
                  </a:cubicBezTo>
                  <a:cubicBezTo>
                    <a:pt x="31" y="18"/>
                    <a:pt x="31" y="17"/>
                    <a:pt x="31" y="17"/>
                  </a:cubicBezTo>
                  <a:cubicBezTo>
                    <a:pt x="31" y="17"/>
                    <a:pt x="31" y="17"/>
                    <a:pt x="31" y="17"/>
                  </a:cubicBezTo>
                  <a:cubicBezTo>
                    <a:pt x="31" y="17"/>
                    <a:pt x="31" y="17"/>
                    <a:pt x="31" y="17"/>
                  </a:cubicBezTo>
                  <a:cubicBezTo>
                    <a:pt x="31" y="17"/>
                    <a:pt x="31" y="17"/>
                    <a:pt x="31" y="17"/>
                  </a:cubicBezTo>
                  <a:cubicBezTo>
                    <a:pt x="32" y="17"/>
                    <a:pt x="32" y="17"/>
                    <a:pt x="32" y="17"/>
                  </a:cubicBezTo>
                  <a:cubicBezTo>
                    <a:pt x="32" y="17"/>
                    <a:pt x="32" y="17"/>
                    <a:pt x="32" y="17"/>
                  </a:cubicBezTo>
                  <a:cubicBezTo>
                    <a:pt x="32" y="17"/>
                    <a:pt x="32" y="17"/>
                    <a:pt x="32" y="17"/>
                  </a:cubicBezTo>
                  <a:cubicBezTo>
                    <a:pt x="32" y="17"/>
                    <a:pt x="32" y="17"/>
                    <a:pt x="32" y="17"/>
                  </a:cubicBezTo>
                  <a:cubicBezTo>
                    <a:pt x="32" y="17"/>
                    <a:pt x="32" y="17"/>
                    <a:pt x="32" y="17"/>
                  </a:cubicBezTo>
                  <a:cubicBezTo>
                    <a:pt x="33" y="17"/>
                    <a:pt x="33" y="17"/>
                    <a:pt x="33" y="16"/>
                  </a:cubicBezTo>
                  <a:cubicBezTo>
                    <a:pt x="33" y="16"/>
                    <a:pt x="33" y="16"/>
                    <a:pt x="33" y="16"/>
                  </a:cubicBezTo>
                  <a:cubicBezTo>
                    <a:pt x="33" y="16"/>
                    <a:pt x="33" y="16"/>
                    <a:pt x="33" y="16"/>
                  </a:cubicBezTo>
                  <a:cubicBezTo>
                    <a:pt x="33" y="16"/>
                    <a:pt x="33" y="16"/>
                    <a:pt x="33" y="16"/>
                  </a:cubicBezTo>
                  <a:cubicBezTo>
                    <a:pt x="34" y="16"/>
                    <a:pt x="34" y="16"/>
                    <a:pt x="34" y="16"/>
                  </a:cubicBezTo>
                  <a:cubicBezTo>
                    <a:pt x="34" y="16"/>
                    <a:pt x="34" y="16"/>
                    <a:pt x="34" y="16"/>
                  </a:cubicBezTo>
                  <a:cubicBezTo>
                    <a:pt x="34" y="16"/>
                    <a:pt x="34" y="16"/>
                    <a:pt x="34" y="16"/>
                  </a:cubicBezTo>
                  <a:cubicBezTo>
                    <a:pt x="34" y="16"/>
                    <a:pt x="34" y="16"/>
                    <a:pt x="34" y="16"/>
                  </a:cubicBezTo>
                  <a:cubicBezTo>
                    <a:pt x="35" y="16"/>
                    <a:pt x="35" y="15"/>
                    <a:pt x="35" y="15"/>
                  </a:cubicBezTo>
                  <a:cubicBezTo>
                    <a:pt x="35" y="15"/>
                    <a:pt x="35" y="15"/>
                    <a:pt x="35" y="15"/>
                  </a:cubicBezTo>
                  <a:cubicBezTo>
                    <a:pt x="34" y="15"/>
                    <a:pt x="34" y="15"/>
                    <a:pt x="34" y="15"/>
                  </a:cubicBezTo>
                  <a:cubicBezTo>
                    <a:pt x="33" y="15"/>
                    <a:pt x="33" y="15"/>
                    <a:pt x="33" y="15"/>
                  </a:cubicBezTo>
                  <a:cubicBezTo>
                    <a:pt x="33" y="15"/>
                    <a:pt x="33" y="15"/>
                    <a:pt x="33" y="15"/>
                  </a:cubicBezTo>
                  <a:cubicBezTo>
                    <a:pt x="33" y="15"/>
                    <a:pt x="33" y="15"/>
                    <a:pt x="33" y="15"/>
                  </a:cubicBezTo>
                  <a:cubicBezTo>
                    <a:pt x="33" y="15"/>
                    <a:pt x="33" y="15"/>
                    <a:pt x="32" y="15"/>
                  </a:cubicBezTo>
                  <a:cubicBezTo>
                    <a:pt x="32" y="15"/>
                    <a:pt x="32" y="15"/>
                    <a:pt x="32" y="15"/>
                  </a:cubicBezTo>
                  <a:cubicBezTo>
                    <a:pt x="32" y="15"/>
                    <a:pt x="32" y="15"/>
                    <a:pt x="32" y="15"/>
                  </a:cubicBezTo>
                  <a:cubicBezTo>
                    <a:pt x="32" y="15"/>
                    <a:pt x="32" y="15"/>
                    <a:pt x="32" y="15"/>
                  </a:cubicBezTo>
                  <a:cubicBezTo>
                    <a:pt x="33" y="15"/>
                    <a:pt x="33" y="15"/>
                    <a:pt x="33" y="15"/>
                  </a:cubicBezTo>
                  <a:cubicBezTo>
                    <a:pt x="33" y="15"/>
                    <a:pt x="33" y="14"/>
                    <a:pt x="33" y="14"/>
                  </a:cubicBezTo>
                  <a:cubicBezTo>
                    <a:pt x="33" y="14"/>
                    <a:pt x="33" y="14"/>
                    <a:pt x="33" y="14"/>
                  </a:cubicBezTo>
                  <a:cubicBezTo>
                    <a:pt x="33" y="14"/>
                    <a:pt x="33" y="14"/>
                    <a:pt x="33" y="14"/>
                  </a:cubicBezTo>
                  <a:cubicBezTo>
                    <a:pt x="33" y="14"/>
                    <a:pt x="33" y="14"/>
                    <a:pt x="33" y="14"/>
                  </a:cubicBezTo>
                  <a:cubicBezTo>
                    <a:pt x="34" y="14"/>
                    <a:pt x="34" y="14"/>
                    <a:pt x="34" y="14"/>
                  </a:cubicBezTo>
                  <a:cubicBezTo>
                    <a:pt x="34" y="14"/>
                    <a:pt x="34" y="14"/>
                    <a:pt x="34" y="14"/>
                  </a:cubicBezTo>
                  <a:cubicBezTo>
                    <a:pt x="34" y="14"/>
                    <a:pt x="34" y="14"/>
                    <a:pt x="34" y="14"/>
                  </a:cubicBezTo>
                  <a:cubicBezTo>
                    <a:pt x="34" y="14"/>
                    <a:pt x="34" y="14"/>
                    <a:pt x="34" y="14"/>
                  </a:cubicBezTo>
                  <a:cubicBezTo>
                    <a:pt x="34" y="14"/>
                    <a:pt x="34" y="14"/>
                    <a:pt x="34" y="14"/>
                  </a:cubicBezTo>
                  <a:cubicBezTo>
                    <a:pt x="38" y="14"/>
                    <a:pt x="38" y="14"/>
                    <a:pt x="38" y="14"/>
                  </a:cubicBezTo>
                  <a:cubicBezTo>
                    <a:pt x="38" y="13"/>
                    <a:pt x="38" y="13"/>
                    <a:pt x="38" y="13"/>
                  </a:cubicBezTo>
                  <a:cubicBezTo>
                    <a:pt x="38" y="13"/>
                    <a:pt x="38"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3"/>
                  </a:cubicBezTo>
                  <a:cubicBezTo>
                    <a:pt x="39" y="13"/>
                    <a:pt x="39" y="13"/>
                    <a:pt x="39" y="12"/>
                  </a:cubicBezTo>
                  <a:cubicBezTo>
                    <a:pt x="39" y="12"/>
                    <a:pt x="40" y="12"/>
                    <a:pt x="40" y="12"/>
                  </a:cubicBezTo>
                  <a:cubicBezTo>
                    <a:pt x="40" y="12"/>
                    <a:pt x="40" y="12"/>
                    <a:pt x="40" y="12"/>
                  </a:cubicBezTo>
                  <a:cubicBezTo>
                    <a:pt x="40" y="12"/>
                    <a:pt x="40" y="12"/>
                    <a:pt x="40" y="12"/>
                  </a:cubicBezTo>
                  <a:cubicBezTo>
                    <a:pt x="40" y="12"/>
                    <a:pt x="40" y="12"/>
                    <a:pt x="41" y="12"/>
                  </a:cubicBezTo>
                  <a:cubicBezTo>
                    <a:pt x="41" y="12"/>
                    <a:pt x="41" y="12"/>
                    <a:pt x="41" y="12"/>
                  </a:cubicBezTo>
                  <a:cubicBezTo>
                    <a:pt x="41" y="12"/>
                    <a:pt x="41" y="12"/>
                    <a:pt x="41" y="12"/>
                  </a:cubicBezTo>
                  <a:cubicBezTo>
                    <a:pt x="41" y="12"/>
                    <a:pt x="41" y="12"/>
                    <a:pt x="41" y="12"/>
                  </a:cubicBezTo>
                  <a:cubicBezTo>
                    <a:pt x="41" y="12"/>
                    <a:pt x="41" y="12"/>
                    <a:pt x="42" y="12"/>
                  </a:cubicBezTo>
                  <a:cubicBezTo>
                    <a:pt x="42" y="12"/>
                    <a:pt x="42" y="12"/>
                    <a:pt x="42" y="12"/>
                  </a:cubicBezTo>
                  <a:cubicBezTo>
                    <a:pt x="42" y="12"/>
                    <a:pt x="42" y="11"/>
                    <a:pt x="42" y="11"/>
                  </a:cubicBezTo>
                  <a:cubicBezTo>
                    <a:pt x="42" y="11"/>
                    <a:pt x="42" y="10"/>
                    <a:pt x="42" y="10"/>
                  </a:cubicBezTo>
                  <a:cubicBezTo>
                    <a:pt x="42" y="10"/>
                    <a:pt x="42" y="10"/>
                    <a:pt x="42" y="10"/>
                  </a:cubicBezTo>
                  <a:cubicBezTo>
                    <a:pt x="42" y="10"/>
                    <a:pt x="42" y="10"/>
                    <a:pt x="42" y="10"/>
                  </a:cubicBezTo>
                  <a:cubicBezTo>
                    <a:pt x="42" y="8"/>
                    <a:pt x="42" y="8"/>
                    <a:pt x="42" y="8"/>
                  </a:cubicBezTo>
                  <a:cubicBezTo>
                    <a:pt x="41" y="8"/>
                    <a:pt x="41" y="8"/>
                    <a:pt x="41" y="8"/>
                  </a:cubicBezTo>
                  <a:cubicBezTo>
                    <a:pt x="41" y="8"/>
                    <a:pt x="41" y="8"/>
                    <a:pt x="41" y="8"/>
                  </a:cubicBezTo>
                  <a:cubicBezTo>
                    <a:pt x="41" y="8"/>
                    <a:pt x="40" y="8"/>
                    <a:pt x="40" y="8"/>
                  </a:cubicBezTo>
                  <a:cubicBezTo>
                    <a:pt x="40" y="8"/>
                    <a:pt x="40" y="8"/>
                    <a:pt x="40" y="8"/>
                  </a:cubicBezTo>
                  <a:cubicBezTo>
                    <a:pt x="40" y="8"/>
                    <a:pt x="40" y="8"/>
                    <a:pt x="40" y="8"/>
                  </a:cubicBezTo>
                  <a:cubicBezTo>
                    <a:pt x="40" y="8"/>
                    <a:pt x="40" y="8"/>
                    <a:pt x="40" y="8"/>
                  </a:cubicBezTo>
                  <a:cubicBezTo>
                    <a:pt x="40" y="8"/>
                    <a:pt x="40" y="8"/>
                    <a:pt x="39" y="8"/>
                  </a:cubicBezTo>
                  <a:cubicBezTo>
                    <a:pt x="40" y="8"/>
                    <a:pt x="40" y="8"/>
                    <a:pt x="40" y="8"/>
                  </a:cubicBezTo>
                  <a:cubicBezTo>
                    <a:pt x="40" y="8"/>
                    <a:pt x="40" y="8"/>
                    <a:pt x="40" y="8"/>
                  </a:cubicBezTo>
                  <a:cubicBezTo>
                    <a:pt x="40" y="8"/>
                    <a:pt x="40" y="8"/>
                    <a:pt x="40" y="8"/>
                  </a:cubicBezTo>
                  <a:cubicBezTo>
                    <a:pt x="40" y="7"/>
                    <a:pt x="40" y="7"/>
                    <a:pt x="40" y="7"/>
                  </a:cubicBezTo>
                  <a:cubicBezTo>
                    <a:pt x="40" y="7"/>
                    <a:pt x="40" y="7"/>
                    <a:pt x="40" y="7"/>
                  </a:cubicBezTo>
                  <a:cubicBezTo>
                    <a:pt x="40" y="7"/>
                    <a:pt x="40" y="7"/>
                    <a:pt x="39" y="7"/>
                  </a:cubicBezTo>
                  <a:cubicBezTo>
                    <a:pt x="39" y="7"/>
                    <a:pt x="39" y="7"/>
                    <a:pt x="39" y="7"/>
                  </a:cubicBezTo>
                  <a:cubicBezTo>
                    <a:pt x="37" y="7"/>
                    <a:pt x="37" y="7"/>
                    <a:pt x="37" y="7"/>
                  </a:cubicBezTo>
                  <a:cubicBezTo>
                    <a:pt x="37" y="7"/>
                    <a:pt x="37" y="7"/>
                    <a:pt x="37" y="7"/>
                  </a:cubicBezTo>
                  <a:cubicBezTo>
                    <a:pt x="37" y="7"/>
                    <a:pt x="36" y="8"/>
                    <a:pt x="36" y="8"/>
                  </a:cubicBezTo>
                  <a:cubicBezTo>
                    <a:pt x="36" y="8"/>
                    <a:pt x="36" y="8"/>
                    <a:pt x="36" y="8"/>
                  </a:cubicBezTo>
                  <a:cubicBezTo>
                    <a:pt x="36" y="8"/>
                    <a:pt x="36" y="8"/>
                    <a:pt x="36" y="8"/>
                  </a:cubicBezTo>
                  <a:cubicBezTo>
                    <a:pt x="36" y="8"/>
                    <a:pt x="35" y="8"/>
                    <a:pt x="35" y="8"/>
                  </a:cubicBezTo>
                  <a:cubicBezTo>
                    <a:pt x="34" y="8"/>
                    <a:pt x="34" y="8"/>
                    <a:pt x="34" y="8"/>
                  </a:cubicBezTo>
                  <a:cubicBezTo>
                    <a:pt x="34" y="8"/>
                    <a:pt x="34" y="8"/>
                    <a:pt x="34" y="8"/>
                  </a:cubicBezTo>
                  <a:cubicBezTo>
                    <a:pt x="34" y="8"/>
                    <a:pt x="34" y="8"/>
                    <a:pt x="34" y="8"/>
                  </a:cubicBezTo>
                  <a:cubicBezTo>
                    <a:pt x="34" y="9"/>
                    <a:pt x="34" y="9"/>
                    <a:pt x="34" y="9"/>
                  </a:cubicBezTo>
                  <a:cubicBezTo>
                    <a:pt x="34" y="9"/>
                    <a:pt x="34" y="9"/>
                    <a:pt x="34" y="9"/>
                  </a:cubicBezTo>
                  <a:cubicBezTo>
                    <a:pt x="34" y="9"/>
                    <a:pt x="34" y="10"/>
                    <a:pt x="34" y="10"/>
                  </a:cubicBezTo>
                  <a:cubicBezTo>
                    <a:pt x="34" y="10"/>
                    <a:pt x="34" y="10"/>
                    <a:pt x="34" y="10"/>
                  </a:cubicBezTo>
                  <a:cubicBezTo>
                    <a:pt x="34" y="10"/>
                    <a:pt x="34" y="10"/>
                    <a:pt x="34" y="10"/>
                  </a:cubicBezTo>
                  <a:cubicBezTo>
                    <a:pt x="33" y="10"/>
                    <a:pt x="33" y="10"/>
                    <a:pt x="33" y="10"/>
                  </a:cubicBezTo>
                  <a:cubicBezTo>
                    <a:pt x="33" y="10"/>
                    <a:pt x="33" y="10"/>
                    <a:pt x="33" y="10"/>
                  </a:cubicBezTo>
                  <a:cubicBezTo>
                    <a:pt x="33" y="10"/>
                    <a:pt x="33" y="11"/>
                    <a:pt x="32" y="11"/>
                  </a:cubicBezTo>
                  <a:cubicBezTo>
                    <a:pt x="32" y="11"/>
                    <a:pt x="32" y="11"/>
                    <a:pt x="32" y="11"/>
                  </a:cubicBezTo>
                  <a:cubicBezTo>
                    <a:pt x="32" y="11"/>
                    <a:pt x="32" y="11"/>
                    <a:pt x="31" y="11"/>
                  </a:cubicBezTo>
                  <a:cubicBezTo>
                    <a:pt x="31" y="11"/>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2"/>
                  </a:cubicBezTo>
                  <a:cubicBezTo>
                    <a:pt x="31" y="12"/>
                    <a:pt x="31" y="12"/>
                    <a:pt x="31" y="11"/>
                  </a:cubicBezTo>
                  <a:cubicBezTo>
                    <a:pt x="31" y="11"/>
                    <a:pt x="31" y="11"/>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10"/>
                    <a:pt x="31" y="10"/>
                    <a:pt x="31" y="10"/>
                  </a:cubicBezTo>
                  <a:cubicBezTo>
                    <a:pt x="31" y="9"/>
                    <a:pt x="31" y="9"/>
                    <a:pt x="31" y="9"/>
                  </a:cubicBezTo>
                  <a:cubicBezTo>
                    <a:pt x="31" y="9"/>
                    <a:pt x="31" y="9"/>
                    <a:pt x="31" y="9"/>
                  </a:cubicBezTo>
                  <a:cubicBezTo>
                    <a:pt x="31" y="9"/>
                    <a:pt x="32" y="9"/>
                    <a:pt x="32" y="9"/>
                  </a:cubicBezTo>
                  <a:cubicBezTo>
                    <a:pt x="32" y="9"/>
                    <a:pt x="32" y="9"/>
                    <a:pt x="32" y="9"/>
                  </a:cubicBezTo>
                  <a:cubicBezTo>
                    <a:pt x="32" y="8"/>
                    <a:pt x="32" y="8"/>
                    <a:pt x="32" y="8"/>
                  </a:cubicBezTo>
                  <a:cubicBezTo>
                    <a:pt x="32" y="8"/>
                    <a:pt x="32" y="8"/>
                    <a:pt x="32" y="8"/>
                  </a:cubicBezTo>
                  <a:cubicBezTo>
                    <a:pt x="32" y="8"/>
                    <a:pt x="32" y="8"/>
                    <a:pt x="32" y="7"/>
                  </a:cubicBezTo>
                  <a:cubicBezTo>
                    <a:pt x="32" y="7"/>
                    <a:pt x="32" y="7"/>
                    <a:pt x="32" y="7"/>
                  </a:cubicBezTo>
                  <a:cubicBezTo>
                    <a:pt x="32" y="8"/>
                    <a:pt x="32" y="8"/>
                    <a:pt x="32" y="8"/>
                  </a:cubicBezTo>
                  <a:cubicBezTo>
                    <a:pt x="32" y="7"/>
                    <a:pt x="32" y="7"/>
                    <a:pt x="32" y="7"/>
                  </a:cubicBezTo>
                  <a:cubicBezTo>
                    <a:pt x="32" y="7"/>
                    <a:pt x="32" y="7"/>
                    <a:pt x="32" y="7"/>
                  </a:cubicBezTo>
                  <a:cubicBezTo>
                    <a:pt x="32" y="7"/>
                    <a:pt x="32" y="7"/>
                    <a:pt x="32" y="7"/>
                  </a:cubicBezTo>
                  <a:cubicBezTo>
                    <a:pt x="32" y="7"/>
                    <a:pt x="32" y="7"/>
                    <a:pt x="32" y="7"/>
                  </a:cubicBezTo>
                  <a:cubicBezTo>
                    <a:pt x="34" y="7"/>
                    <a:pt x="34" y="7"/>
                    <a:pt x="34" y="7"/>
                  </a:cubicBezTo>
                  <a:cubicBezTo>
                    <a:pt x="34" y="7"/>
                    <a:pt x="34" y="7"/>
                    <a:pt x="34" y="7"/>
                  </a:cubicBezTo>
                  <a:cubicBezTo>
                    <a:pt x="34" y="7"/>
                    <a:pt x="34" y="7"/>
                    <a:pt x="34" y="7"/>
                  </a:cubicBezTo>
                  <a:cubicBezTo>
                    <a:pt x="34" y="7"/>
                    <a:pt x="34" y="7"/>
                    <a:pt x="34" y="7"/>
                  </a:cubicBezTo>
                  <a:cubicBezTo>
                    <a:pt x="34" y="7"/>
                    <a:pt x="34" y="6"/>
                    <a:pt x="34" y="6"/>
                  </a:cubicBezTo>
                  <a:cubicBezTo>
                    <a:pt x="34" y="6"/>
                    <a:pt x="35" y="6"/>
                    <a:pt x="35" y="6"/>
                  </a:cubicBezTo>
                  <a:cubicBezTo>
                    <a:pt x="35" y="6"/>
                    <a:pt x="35" y="6"/>
                    <a:pt x="35"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6" y="6"/>
                  </a:cubicBezTo>
                  <a:cubicBezTo>
                    <a:pt x="36" y="6"/>
                    <a:pt x="36" y="6"/>
                    <a:pt x="37" y="5"/>
                  </a:cubicBezTo>
                  <a:cubicBezTo>
                    <a:pt x="37" y="5"/>
                    <a:pt x="37" y="5"/>
                    <a:pt x="37" y="4"/>
                  </a:cubicBezTo>
                  <a:cubicBezTo>
                    <a:pt x="37" y="4"/>
                    <a:pt x="37" y="4"/>
                    <a:pt x="37" y="4"/>
                  </a:cubicBezTo>
                  <a:cubicBezTo>
                    <a:pt x="41" y="3"/>
                    <a:pt x="45" y="2"/>
                    <a:pt x="49" y="1"/>
                  </a:cubicBezTo>
                  <a:cubicBezTo>
                    <a:pt x="49" y="1"/>
                    <a:pt x="49" y="1"/>
                    <a:pt x="49" y="1"/>
                  </a:cubicBezTo>
                  <a:cubicBezTo>
                    <a:pt x="49" y="1"/>
                    <a:pt x="49" y="1"/>
                    <a:pt x="49" y="1"/>
                  </a:cubicBezTo>
                  <a:cubicBezTo>
                    <a:pt x="49" y="1"/>
                    <a:pt x="49" y="1"/>
                    <a:pt x="49" y="2"/>
                  </a:cubicBezTo>
                  <a:cubicBezTo>
                    <a:pt x="50" y="2"/>
                    <a:pt x="50" y="2"/>
                    <a:pt x="50" y="2"/>
                  </a:cubicBezTo>
                  <a:cubicBezTo>
                    <a:pt x="50" y="3"/>
                    <a:pt x="50" y="3"/>
                    <a:pt x="50" y="3"/>
                  </a:cubicBezTo>
                  <a:cubicBezTo>
                    <a:pt x="50" y="3"/>
                    <a:pt x="50" y="3"/>
                    <a:pt x="50" y="4"/>
                  </a:cubicBezTo>
                  <a:cubicBezTo>
                    <a:pt x="50" y="4"/>
                    <a:pt x="50" y="4"/>
                    <a:pt x="50" y="4"/>
                  </a:cubicBezTo>
                  <a:cubicBezTo>
                    <a:pt x="49" y="4"/>
                    <a:pt x="49" y="4"/>
                    <a:pt x="49" y="4"/>
                  </a:cubicBezTo>
                  <a:cubicBezTo>
                    <a:pt x="49" y="4"/>
                    <a:pt x="49" y="4"/>
                    <a:pt x="49" y="4"/>
                  </a:cubicBezTo>
                  <a:cubicBezTo>
                    <a:pt x="49" y="5"/>
                    <a:pt x="49" y="5"/>
                    <a:pt x="48" y="5"/>
                  </a:cubicBezTo>
                  <a:cubicBezTo>
                    <a:pt x="48" y="5"/>
                    <a:pt x="48" y="5"/>
                    <a:pt x="48" y="5"/>
                  </a:cubicBezTo>
                  <a:cubicBezTo>
                    <a:pt x="48" y="6"/>
                    <a:pt x="48" y="6"/>
                    <a:pt x="48" y="6"/>
                  </a:cubicBezTo>
                  <a:cubicBezTo>
                    <a:pt x="48" y="6"/>
                    <a:pt x="48" y="6"/>
                    <a:pt x="48" y="6"/>
                  </a:cubicBezTo>
                  <a:cubicBezTo>
                    <a:pt x="48" y="6"/>
                    <a:pt x="48" y="6"/>
                    <a:pt x="48" y="6"/>
                  </a:cubicBezTo>
                  <a:cubicBezTo>
                    <a:pt x="48" y="7"/>
                    <a:pt x="49" y="7"/>
                    <a:pt x="49" y="7"/>
                  </a:cubicBezTo>
                  <a:cubicBezTo>
                    <a:pt x="49" y="7"/>
                    <a:pt x="49" y="8"/>
                    <a:pt x="50" y="8"/>
                  </a:cubicBezTo>
                  <a:cubicBezTo>
                    <a:pt x="50" y="8"/>
                    <a:pt x="50" y="8"/>
                    <a:pt x="50" y="8"/>
                  </a:cubicBezTo>
                  <a:cubicBezTo>
                    <a:pt x="52" y="8"/>
                    <a:pt x="52" y="8"/>
                    <a:pt x="52" y="8"/>
                  </a:cubicBezTo>
                  <a:cubicBezTo>
                    <a:pt x="52" y="8"/>
                    <a:pt x="52" y="8"/>
                    <a:pt x="52" y="8"/>
                  </a:cubicBezTo>
                  <a:cubicBezTo>
                    <a:pt x="52" y="8"/>
                    <a:pt x="52" y="8"/>
                    <a:pt x="52" y="8"/>
                  </a:cubicBezTo>
                  <a:cubicBezTo>
                    <a:pt x="53" y="8"/>
                    <a:pt x="53" y="8"/>
                    <a:pt x="53" y="7"/>
                  </a:cubicBezTo>
                  <a:cubicBezTo>
                    <a:pt x="53" y="7"/>
                    <a:pt x="53" y="7"/>
                    <a:pt x="53" y="7"/>
                  </a:cubicBezTo>
                  <a:cubicBezTo>
                    <a:pt x="53" y="7"/>
                    <a:pt x="53" y="7"/>
                    <a:pt x="53" y="7"/>
                  </a:cubicBezTo>
                  <a:cubicBezTo>
                    <a:pt x="53" y="6"/>
                    <a:pt x="53" y="6"/>
                    <a:pt x="53" y="6"/>
                  </a:cubicBezTo>
                  <a:cubicBezTo>
                    <a:pt x="53" y="6"/>
                    <a:pt x="53" y="6"/>
                    <a:pt x="53" y="6"/>
                  </a:cubicBezTo>
                  <a:cubicBezTo>
                    <a:pt x="53" y="6"/>
                    <a:pt x="53" y="6"/>
                    <a:pt x="53" y="6"/>
                  </a:cubicBezTo>
                  <a:cubicBezTo>
                    <a:pt x="53" y="6"/>
                    <a:pt x="54" y="6"/>
                    <a:pt x="54" y="6"/>
                  </a:cubicBezTo>
                  <a:cubicBezTo>
                    <a:pt x="54" y="6"/>
                    <a:pt x="54" y="6"/>
                    <a:pt x="54" y="6"/>
                  </a:cubicBezTo>
                  <a:cubicBezTo>
                    <a:pt x="54" y="6"/>
                    <a:pt x="54" y="6"/>
                    <a:pt x="54" y="6"/>
                  </a:cubicBezTo>
                  <a:cubicBezTo>
                    <a:pt x="55" y="6"/>
                    <a:pt x="55" y="6"/>
                    <a:pt x="55" y="6"/>
                  </a:cubicBezTo>
                  <a:cubicBezTo>
                    <a:pt x="55" y="6"/>
                    <a:pt x="56" y="6"/>
                    <a:pt x="56" y="5"/>
                  </a:cubicBezTo>
                  <a:cubicBezTo>
                    <a:pt x="56" y="5"/>
                    <a:pt x="56" y="5"/>
                    <a:pt x="56" y="5"/>
                  </a:cubicBezTo>
                  <a:cubicBezTo>
                    <a:pt x="56" y="5"/>
                    <a:pt x="56" y="5"/>
                    <a:pt x="56" y="5"/>
                  </a:cubicBezTo>
                  <a:cubicBezTo>
                    <a:pt x="56" y="5"/>
                    <a:pt x="56" y="5"/>
                    <a:pt x="56" y="5"/>
                  </a:cubicBezTo>
                  <a:cubicBezTo>
                    <a:pt x="56" y="5"/>
                    <a:pt x="56" y="5"/>
                    <a:pt x="57" y="5"/>
                  </a:cubicBezTo>
                  <a:cubicBezTo>
                    <a:pt x="57" y="5"/>
                    <a:pt x="57" y="5"/>
                    <a:pt x="57" y="4"/>
                  </a:cubicBezTo>
                  <a:cubicBezTo>
                    <a:pt x="57" y="4"/>
                    <a:pt x="57" y="4"/>
                    <a:pt x="57" y="4"/>
                  </a:cubicBezTo>
                  <a:cubicBezTo>
                    <a:pt x="58" y="4"/>
                    <a:pt x="58" y="4"/>
                    <a:pt x="58" y="4"/>
                  </a:cubicBezTo>
                  <a:cubicBezTo>
                    <a:pt x="58" y="4"/>
                    <a:pt x="58" y="4"/>
                    <a:pt x="58" y="4"/>
                  </a:cubicBezTo>
                  <a:cubicBezTo>
                    <a:pt x="58" y="4"/>
                    <a:pt x="59" y="4"/>
                    <a:pt x="59" y="4"/>
                  </a:cubicBezTo>
                  <a:cubicBezTo>
                    <a:pt x="59" y="4"/>
                    <a:pt x="59" y="4"/>
                    <a:pt x="59" y="4"/>
                  </a:cubicBezTo>
                  <a:cubicBezTo>
                    <a:pt x="59" y="4"/>
                    <a:pt x="59" y="4"/>
                    <a:pt x="59" y="4"/>
                  </a:cubicBezTo>
                  <a:cubicBezTo>
                    <a:pt x="59" y="4"/>
                    <a:pt x="59" y="4"/>
                    <a:pt x="59" y="4"/>
                  </a:cubicBezTo>
                  <a:cubicBezTo>
                    <a:pt x="59" y="4"/>
                    <a:pt x="59" y="4"/>
                    <a:pt x="59" y="4"/>
                  </a:cubicBezTo>
                  <a:cubicBezTo>
                    <a:pt x="59" y="3"/>
                    <a:pt x="59" y="3"/>
                    <a:pt x="59" y="3"/>
                  </a:cubicBezTo>
                  <a:cubicBezTo>
                    <a:pt x="59" y="3"/>
                    <a:pt x="59" y="3"/>
                    <a:pt x="59" y="3"/>
                  </a:cubicBezTo>
                  <a:cubicBezTo>
                    <a:pt x="59" y="3"/>
                    <a:pt x="59" y="3"/>
                    <a:pt x="59" y="3"/>
                  </a:cubicBezTo>
                  <a:cubicBezTo>
                    <a:pt x="59" y="2"/>
                    <a:pt x="59" y="2"/>
                    <a:pt x="59" y="2"/>
                  </a:cubicBezTo>
                  <a:cubicBezTo>
                    <a:pt x="59" y="2"/>
                    <a:pt x="59" y="2"/>
                    <a:pt x="60" y="1"/>
                  </a:cubicBezTo>
                  <a:cubicBezTo>
                    <a:pt x="60" y="1"/>
                    <a:pt x="60" y="1"/>
                    <a:pt x="60" y="1"/>
                  </a:cubicBezTo>
                  <a:cubicBezTo>
                    <a:pt x="60" y="1"/>
                    <a:pt x="60" y="1"/>
                    <a:pt x="60" y="1"/>
                  </a:cubicBezTo>
                  <a:cubicBezTo>
                    <a:pt x="60" y="0"/>
                    <a:pt x="60" y="0"/>
                    <a:pt x="60" y="0"/>
                  </a:cubicBezTo>
                  <a:cubicBezTo>
                    <a:pt x="68" y="1"/>
                    <a:pt x="75" y="3"/>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6"/>
                    <a:pt x="82" y="6"/>
                    <a:pt x="82" y="6"/>
                  </a:cubicBezTo>
                  <a:cubicBezTo>
                    <a:pt x="82" y="7"/>
                    <a:pt x="82" y="7"/>
                    <a:pt x="82" y="7"/>
                  </a:cubicBezTo>
                  <a:cubicBezTo>
                    <a:pt x="82" y="7"/>
                    <a:pt x="82" y="7"/>
                    <a:pt x="82" y="7"/>
                  </a:cubicBezTo>
                  <a:cubicBezTo>
                    <a:pt x="82" y="7"/>
                    <a:pt x="82" y="7"/>
                    <a:pt x="82" y="7"/>
                  </a:cubicBezTo>
                  <a:cubicBezTo>
                    <a:pt x="82" y="7"/>
                    <a:pt x="82" y="7"/>
                    <a:pt x="82" y="7"/>
                  </a:cubicBezTo>
                  <a:cubicBezTo>
                    <a:pt x="82" y="7"/>
                    <a:pt x="82" y="7"/>
                    <a:pt x="82" y="7"/>
                  </a:cubicBezTo>
                  <a:cubicBezTo>
                    <a:pt x="82" y="8"/>
                    <a:pt x="82" y="8"/>
                    <a:pt x="82" y="8"/>
                  </a:cubicBezTo>
                  <a:cubicBezTo>
                    <a:pt x="82" y="8"/>
                    <a:pt x="82" y="8"/>
                    <a:pt x="82" y="8"/>
                  </a:cubicBezTo>
                  <a:cubicBezTo>
                    <a:pt x="82" y="8"/>
                    <a:pt x="82" y="9"/>
                    <a:pt x="82" y="9"/>
                  </a:cubicBezTo>
                  <a:cubicBezTo>
                    <a:pt x="82" y="9"/>
                    <a:pt x="82" y="9"/>
                    <a:pt x="82" y="9"/>
                  </a:cubicBezTo>
                  <a:cubicBezTo>
                    <a:pt x="83" y="9"/>
                    <a:pt x="83" y="10"/>
                    <a:pt x="83" y="10"/>
                  </a:cubicBezTo>
                  <a:cubicBezTo>
                    <a:pt x="83" y="10"/>
                    <a:pt x="83" y="10"/>
                    <a:pt x="83" y="10"/>
                  </a:cubicBezTo>
                  <a:cubicBezTo>
                    <a:pt x="83" y="10"/>
                    <a:pt x="83" y="10"/>
                    <a:pt x="83" y="10"/>
                  </a:cubicBezTo>
                  <a:cubicBezTo>
                    <a:pt x="83" y="10"/>
                    <a:pt x="83" y="10"/>
                    <a:pt x="83" y="10"/>
                  </a:cubicBezTo>
                  <a:cubicBezTo>
                    <a:pt x="83" y="10"/>
                    <a:pt x="83" y="10"/>
                    <a:pt x="83" y="10"/>
                  </a:cubicBezTo>
                  <a:cubicBezTo>
                    <a:pt x="83" y="11"/>
                    <a:pt x="83" y="11"/>
                    <a:pt x="83" y="11"/>
                  </a:cubicBezTo>
                  <a:cubicBezTo>
                    <a:pt x="83" y="10"/>
                    <a:pt x="83" y="10"/>
                    <a:pt x="83" y="10"/>
                  </a:cubicBezTo>
                  <a:cubicBezTo>
                    <a:pt x="81" y="10"/>
                    <a:pt x="81" y="10"/>
                    <a:pt x="81" y="10"/>
                  </a:cubicBezTo>
                  <a:cubicBezTo>
                    <a:pt x="81" y="10"/>
                    <a:pt x="81" y="10"/>
                    <a:pt x="81" y="10"/>
                  </a:cubicBezTo>
                  <a:cubicBezTo>
                    <a:pt x="81" y="10"/>
                    <a:pt x="81" y="10"/>
                    <a:pt x="81" y="10"/>
                  </a:cubicBezTo>
                  <a:cubicBezTo>
                    <a:pt x="81" y="10"/>
                    <a:pt x="81" y="11"/>
                    <a:pt x="81" y="11"/>
                  </a:cubicBezTo>
                  <a:cubicBezTo>
                    <a:pt x="81" y="11"/>
                    <a:pt x="81" y="11"/>
                    <a:pt x="81" y="11"/>
                  </a:cubicBezTo>
                  <a:cubicBezTo>
                    <a:pt x="81" y="11"/>
                    <a:pt x="81" y="11"/>
                    <a:pt x="81" y="11"/>
                  </a:cubicBezTo>
                  <a:cubicBezTo>
                    <a:pt x="80" y="11"/>
                    <a:pt x="80" y="11"/>
                    <a:pt x="80" y="11"/>
                  </a:cubicBezTo>
                  <a:cubicBezTo>
                    <a:pt x="80" y="11"/>
                    <a:pt x="80" y="11"/>
                    <a:pt x="80" y="11"/>
                  </a:cubicBezTo>
                  <a:cubicBezTo>
                    <a:pt x="80" y="11"/>
                    <a:pt x="80" y="11"/>
                    <a:pt x="80" y="11"/>
                  </a:cubicBezTo>
                  <a:cubicBezTo>
                    <a:pt x="79" y="11"/>
                    <a:pt x="79" y="11"/>
                    <a:pt x="79" y="11"/>
                  </a:cubicBezTo>
                  <a:cubicBezTo>
                    <a:pt x="79" y="11"/>
                    <a:pt x="79" y="11"/>
                    <a:pt x="79" y="11"/>
                  </a:cubicBezTo>
                  <a:cubicBezTo>
                    <a:pt x="79" y="11"/>
                    <a:pt x="79" y="11"/>
                    <a:pt x="79" y="11"/>
                  </a:cubicBezTo>
                  <a:cubicBezTo>
                    <a:pt x="79" y="11"/>
                    <a:pt x="79" y="11"/>
                    <a:pt x="79" y="11"/>
                  </a:cubicBezTo>
                  <a:cubicBezTo>
                    <a:pt x="78" y="11"/>
                    <a:pt x="78" y="11"/>
                    <a:pt x="78" y="12"/>
                  </a:cubicBezTo>
                  <a:cubicBezTo>
                    <a:pt x="77" y="12"/>
                    <a:pt x="77" y="12"/>
                    <a:pt x="77" y="13"/>
                  </a:cubicBezTo>
                  <a:cubicBezTo>
                    <a:pt x="77" y="13"/>
                    <a:pt x="77" y="13"/>
                    <a:pt x="77" y="13"/>
                  </a:cubicBezTo>
                  <a:cubicBezTo>
                    <a:pt x="77" y="13"/>
                    <a:pt x="77" y="13"/>
                    <a:pt x="77" y="13"/>
                  </a:cubicBezTo>
                  <a:cubicBezTo>
                    <a:pt x="77" y="13"/>
                    <a:pt x="76" y="13"/>
                    <a:pt x="76" y="14"/>
                  </a:cubicBezTo>
                  <a:cubicBezTo>
                    <a:pt x="76" y="14"/>
                    <a:pt x="76" y="14"/>
                    <a:pt x="76" y="14"/>
                  </a:cubicBezTo>
                  <a:cubicBezTo>
                    <a:pt x="76" y="14"/>
                    <a:pt x="76" y="14"/>
                    <a:pt x="76" y="14"/>
                  </a:cubicBezTo>
                  <a:cubicBezTo>
                    <a:pt x="77" y="15"/>
                    <a:pt x="77" y="16"/>
                    <a:pt x="78" y="16"/>
                  </a:cubicBezTo>
                  <a:cubicBezTo>
                    <a:pt x="78" y="16"/>
                    <a:pt x="78" y="17"/>
                    <a:pt x="79" y="17"/>
                  </a:cubicBezTo>
                  <a:cubicBezTo>
                    <a:pt x="79" y="18"/>
                    <a:pt x="80" y="19"/>
                    <a:pt x="80" y="20"/>
                  </a:cubicBezTo>
                  <a:cubicBezTo>
                    <a:pt x="80" y="20"/>
                    <a:pt x="80" y="20"/>
                    <a:pt x="80" y="20"/>
                  </a:cubicBezTo>
                  <a:cubicBezTo>
                    <a:pt x="81" y="20"/>
                    <a:pt x="81" y="20"/>
                    <a:pt x="81" y="20"/>
                  </a:cubicBezTo>
                  <a:cubicBezTo>
                    <a:pt x="81" y="20"/>
                    <a:pt x="81" y="20"/>
                    <a:pt x="81" y="19"/>
                  </a:cubicBezTo>
                  <a:cubicBezTo>
                    <a:pt x="81" y="19"/>
                    <a:pt x="81" y="19"/>
                    <a:pt x="81" y="19"/>
                  </a:cubicBezTo>
                  <a:cubicBezTo>
                    <a:pt x="81" y="19"/>
                    <a:pt x="81" y="19"/>
                    <a:pt x="81" y="19"/>
                  </a:cubicBezTo>
                  <a:cubicBezTo>
                    <a:pt x="81" y="19"/>
                    <a:pt x="81" y="19"/>
                    <a:pt x="81" y="19"/>
                  </a:cubicBezTo>
                  <a:cubicBezTo>
                    <a:pt x="83" y="19"/>
                    <a:pt x="83" y="19"/>
                    <a:pt x="83" y="19"/>
                  </a:cubicBezTo>
                  <a:cubicBezTo>
                    <a:pt x="83" y="19"/>
                    <a:pt x="83" y="19"/>
                    <a:pt x="83" y="19"/>
                  </a:cubicBezTo>
                  <a:cubicBezTo>
                    <a:pt x="83" y="19"/>
                    <a:pt x="83" y="19"/>
                    <a:pt x="83" y="19"/>
                  </a:cubicBezTo>
                  <a:cubicBezTo>
                    <a:pt x="83" y="19"/>
                    <a:pt x="83" y="19"/>
                    <a:pt x="83" y="18"/>
                  </a:cubicBezTo>
                  <a:cubicBezTo>
                    <a:pt x="83" y="18"/>
                    <a:pt x="84" y="18"/>
                    <a:pt x="84" y="18"/>
                  </a:cubicBezTo>
                  <a:cubicBezTo>
                    <a:pt x="84" y="18"/>
                    <a:pt x="84" y="18"/>
                    <a:pt x="84" y="18"/>
                  </a:cubicBezTo>
                  <a:cubicBezTo>
                    <a:pt x="84" y="18"/>
                    <a:pt x="84" y="18"/>
                    <a:pt x="84" y="19"/>
                  </a:cubicBezTo>
                  <a:cubicBezTo>
                    <a:pt x="84" y="19"/>
                    <a:pt x="84" y="19"/>
                    <a:pt x="84" y="19"/>
                  </a:cubicBezTo>
                  <a:cubicBezTo>
                    <a:pt x="84" y="19"/>
                    <a:pt x="85" y="19"/>
                    <a:pt x="85" y="19"/>
                  </a:cubicBezTo>
                  <a:cubicBezTo>
                    <a:pt x="85" y="19"/>
                    <a:pt x="85" y="19"/>
                    <a:pt x="85" y="19"/>
                  </a:cubicBezTo>
                  <a:cubicBezTo>
                    <a:pt x="85" y="19"/>
                    <a:pt x="85" y="19"/>
                    <a:pt x="85" y="19"/>
                  </a:cubicBezTo>
                  <a:cubicBezTo>
                    <a:pt x="85" y="19"/>
                    <a:pt x="85" y="19"/>
                    <a:pt x="85" y="19"/>
                  </a:cubicBezTo>
                  <a:cubicBezTo>
                    <a:pt x="85" y="19"/>
                    <a:pt x="86" y="19"/>
                    <a:pt x="86" y="19"/>
                  </a:cubicBezTo>
                  <a:cubicBezTo>
                    <a:pt x="86" y="19"/>
                    <a:pt x="86" y="19"/>
                    <a:pt x="86" y="20"/>
                  </a:cubicBezTo>
                  <a:cubicBezTo>
                    <a:pt x="86" y="20"/>
                    <a:pt x="86" y="20"/>
                    <a:pt x="86" y="20"/>
                  </a:cubicBezTo>
                  <a:cubicBezTo>
                    <a:pt x="86" y="20"/>
                    <a:pt x="86" y="20"/>
                    <a:pt x="86" y="20"/>
                  </a:cubicBezTo>
                  <a:cubicBezTo>
                    <a:pt x="87" y="20"/>
                    <a:pt x="87" y="20"/>
                    <a:pt x="87" y="20"/>
                  </a:cubicBezTo>
                  <a:cubicBezTo>
                    <a:pt x="87" y="20"/>
                    <a:pt x="87" y="20"/>
                    <a:pt x="87" y="20"/>
                  </a:cubicBezTo>
                  <a:cubicBezTo>
                    <a:pt x="87" y="20"/>
                    <a:pt x="87" y="20"/>
                    <a:pt x="87" y="20"/>
                  </a:cubicBezTo>
                  <a:cubicBezTo>
                    <a:pt x="87" y="20"/>
                    <a:pt x="87" y="20"/>
                    <a:pt x="87" y="20"/>
                  </a:cubicBezTo>
                  <a:cubicBezTo>
                    <a:pt x="88" y="20"/>
                    <a:pt x="88" y="20"/>
                    <a:pt x="88" y="21"/>
                  </a:cubicBezTo>
                  <a:cubicBezTo>
                    <a:pt x="88" y="21"/>
                    <a:pt x="88" y="21"/>
                    <a:pt x="88" y="21"/>
                  </a:cubicBezTo>
                  <a:cubicBezTo>
                    <a:pt x="88" y="23"/>
                    <a:pt x="88" y="23"/>
                    <a:pt x="88" y="23"/>
                  </a:cubicBezTo>
                  <a:cubicBezTo>
                    <a:pt x="89" y="23"/>
                    <a:pt x="89" y="23"/>
                    <a:pt x="89" y="23"/>
                  </a:cubicBezTo>
                  <a:cubicBezTo>
                    <a:pt x="89" y="23"/>
                    <a:pt x="89" y="23"/>
                    <a:pt x="89" y="23"/>
                  </a:cubicBezTo>
                  <a:cubicBezTo>
                    <a:pt x="89" y="23"/>
                    <a:pt x="89" y="23"/>
                    <a:pt x="89" y="23"/>
                  </a:cubicBezTo>
                  <a:cubicBezTo>
                    <a:pt x="89" y="23"/>
                    <a:pt x="89" y="23"/>
                    <a:pt x="89" y="23"/>
                  </a:cubicBezTo>
                  <a:cubicBezTo>
                    <a:pt x="89" y="24"/>
                    <a:pt x="89" y="24"/>
                    <a:pt x="89" y="24"/>
                  </a:cubicBezTo>
                  <a:cubicBezTo>
                    <a:pt x="90" y="24"/>
                    <a:pt x="90" y="24"/>
                    <a:pt x="90" y="24"/>
                  </a:cubicBezTo>
                  <a:cubicBezTo>
                    <a:pt x="90" y="23"/>
                    <a:pt x="90" y="23"/>
                    <a:pt x="90" y="23"/>
                  </a:cubicBezTo>
                  <a:cubicBezTo>
                    <a:pt x="90" y="23"/>
                    <a:pt x="90" y="23"/>
                    <a:pt x="90" y="23"/>
                  </a:cubicBezTo>
                  <a:cubicBezTo>
                    <a:pt x="90" y="23"/>
                    <a:pt x="90" y="23"/>
                    <a:pt x="90" y="23"/>
                  </a:cubicBezTo>
                  <a:cubicBezTo>
                    <a:pt x="90" y="23"/>
                    <a:pt x="91" y="22"/>
                    <a:pt x="91" y="22"/>
                  </a:cubicBezTo>
                  <a:cubicBezTo>
                    <a:pt x="91" y="22"/>
                    <a:pt x="91" y="22"/>
                    <a:pt x="91" y="22"/>
                  </a:cubicBezTo>
                  <a:cubicBezTo>
                    <a:pt x="91" y="20"/>
                    <a:pt x="91" y="20"/>
                    <a:pt x="91" y="20"/>
                  </a:cubicBezTo>
                  <a:cubicBezTo>
                    <a:pt x="91" y="20"/>
                    <a:pt x="90" y="20"/>
                    <a:pt x="90" y="20"/>
                  </a:cubicBezTo>
                  <a:cubicBezTo>
                    <a:pt x="90" y="20"/>
                    <a:pt x="90" y="20"/>
                    <a:pt x="90" y="20"/>
                  </a:cubicBezTo>
                  <a:cubicBezTo>
                    <a:pt x="90" y="19"/>
                    <a:pt x="90" y="19"/>
                    <a:pt x="89" y="19"/>
                  </a:cubicBezTo>
                  <a:cubicBezTo>
                    <a:pt x="89" y="19"/>
                    <a:pt x="89" y="19"/>
                    <a:pt x="89" y="19"/>
                  </a:cubicBezTo>
                  <a:cubicBezTo>
                    <a:pt x="89"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0" y="19"/>
                  </a:cubicBezTo>
                  <a:cubicBezTo>
                    <a:pt x="90" y="19"/>
                    <a:pt x="90" y="19"/>
                    <a:pt x="91" y="19"/>
                  </a:cubicBezTo>
                  <a:cubicBezTo>
                    <a:pt x="91" y="19"/>
                    <a:pt x="91" y="19"/>
                    <a:pt x="91" y="19"/>
                  </a:cubicBezTo>
                  <a:cubicBezTo>
                    <a:pt x="91" y="19"/>
                    <a:pt x="91" y="19"/>
                    <a:pt x="91" y="19"/>
                  </a:cubicBezTo>
                  <a:cubicBezTo>
                    <a:pt x="91" y="19"/>
                    <a:pt x="91" y="19"/>
                    <a:pt x="91" y="19"/>
                  </a:cubicBezTo>
                  <a:cubicBezTo>
                    <a:pt x="91" y="20"/>
                    <a:pt x="91" y="20"/>
                    <a:pt x="91" y="20"/>
                  </a:cubicBezTo>
                  <a:cubicBezTo>
                    <a:pt x="91" y="20"/>
                    <a:pt x="91" y="20"/>
                    <a:pt x="91" y="20"/>
                  </a:cubicBezTo>
                  <a:cubicBezTo>
                    <a:pt x="91" y="21"/>
                    <a:pt x="92" y="21"/>
                    <a:pt x="92" y="21"/>
                  </a:cubicBezTo>
                  <a:cubicBezTo>
                    <a:pt x="92" y="21"/>
                    <a:pt x="92" y="21"/>
                    <a:pt x="92" y="21"/>
                  </a:cubicBezTo>
                  <a:cubicBezTo>
                    <a:pt x="92" y="21"/>
                    <a:pt x="92" y="21"/>
                    <a:pt x="92" y="21"/>
                  </a:cubicBezTo>
                  <a:cubicBezTo>
                    <a:pt x="92" y="21"/>
                    <a:pt x="92" y="21"/>
                    <a:pt x="92" y="21"/>
                  </a:cubicBezTo>
                  <a:cubicBezTo>
                    <a:pt x="92" y="21"/>
                    <a:pt x="92" y="21"/>
                    <a:pt x="92" y="21"/>
                  </a:cubicBezTo>
                  <a:cubicBezTo>
                    <a:pt x="92" y="21"/>
                    <a:pt x="92" y="22"/>
                    <a:pt x="93" y="22"/>
                  </a:cubicBezTo>
                  <a:cubicBezTo>
                    <a:pt x="93" y="22"/>
                    <a:pt x="93" y="22"/>
                    <a:pt x="93" y="22"/>
                  </a:cubicBezTo>
                  <a:cubicBezTo>
                    <a:pt x="93" y="22"/>
                    <a:pt x="93" y="22"/>
                    <a:pt x="93" y="22"/>
                  </a:cubicBezTo>
                  <a:cubicBezTo>
                    <a:pt x="93" y="22"/>
                    <a:pt x="93" y="22"/>
                    <a:pt x="93" y="22"/>
                  </a:cubicBezTo>
                  <a:cubicBezTo>
                    <a:pt x="93" y="22"/>
                    <a:pt x="94" y="22"/>
                    <a:pt x="94" y="22"/>
                  </a:cubicBezTo>
                  <a:cubicBezTo>
                    <a:pt x="94" y="21"/>
                    <a:pt x="94" y="21"/>
                    <a:pt x="94" y="21"/>
                  </a:cubicBezTo>
                  <a:cubicBezTo>
                    <a:pt x="94" y="21"/>
                    <a:pt x="94" y="21"/>
                    <a:pt x="94" y="21"/>
                  </a:cubicBezTo>
                  <a:cubicBezTo>
                    <a:pt x="94" y="21"/>
                    <a:pt x="94" y="20"/>
                    <a:pt x="94" y="20"/>
                  </a:cubicBezTo>
                  <a:cubicBezTo>
                    <a:pt x="94" y="19"/>
                    <a:pt x="94" y="18"/>
                    <a:pt x="93" y="18"/>
                  </a:cubicBezTo>
                  <a:cubicBezTo>
                    <a:pt x="93" y="17"/>
                    <a:pt x="93" y="17"/>
                    <a:pt x="93" y="17"/>
                  </a:cubicBezTo>
                  <a:cubicBezTo>
                    <a:pt x="93" y="17"/>
                    <a:pt x="93" y="17"/>
                    <a:pt x="93" y="17"/>
                  </a:cubicBezTo>
                  <a:cubicBezTo>
                    <a:pt x="93" y="17"/>
                    <a:pt x="93" y="17"/>
                    <a:pt x="93" y="17"/>
                  </a:cubicBezTo>
                  <a:cubicBezTo>
                    <a:pt x="93" y="17"/>
                    <a:pt x="93" y="17"/>
                    <a:pt x="93" y="16"/>
                  </a:cubicBezTo>
                  <a:cubicBezTo>
                    <a:pt x="93" y="16"/>
                    <a:pt x="93" y="16"/>
                    <a:pt x="93" y="16"/>
                  </a:cubicBezTo>
                  <a:cubicBezTo>
                    <a:pt x="93" y="16"/>
                    <a:pt x="93" y="16"/>
                    <a:pt x="93" y="16"/>
                  </a:cubicBezTo>
                  <a:cubicBezTo>
                    <a:pt x="94" y="16"/>
                    <a:pt x="94" y="16"/>
                    <a:pt x="94" y="17"/>
                  </a:cubicBezTo>
                  <a:cubicBezTo>
                    <a:pt x="95" y="17"/>
                    <a:pt x="95" y="17"/>
                    <a:pt x="95" y="17"/>
                  </a:cubicBezTo>
                  <a:cubicBezTo>
                    <a:pt x="95" y="17"/>
                    <a:pt x="95" y="17"/>
                    <a:pt x="95" y="17"/>
                  </a:cubicBezTo>
                  <a:cubicBezTo>
                    <a:pt x="95" y="17"/>
                    <a:pt x="95" y="17"/>
                    <a:pt x="96" y="17"/>
                  </a:cubicBezTo>
                  <a:cubicBezTo>
                    <a:pt x="96" y="17"/>
                    <a:pt x="96" y="17"/>
                    <a:pt x="96" y="17"/>
                  </a:cubicBezTo>
                  <a:cubicBezTo>
                    <a:pt x="96" y="17"/>
                    <a:pt x="96" y="18"/>
                    <a:pt x="96" y="18"/>
                  </a:cubicBezTo>
                  <a:cubicBezTo>
                    <a:pt x="96" y="18"/>
                    <a:pt x="96" y="18"/>
                    <a:pt x="96" y="18"/>
                  </a:cubicBezTo>
                  <a:cubicBezTo>
                    <a:pt x="97" y="18"/>
                    <a:pt x="97" y="18"/>
                    <a:pt x="97" y="19"/>
                  </a:cubicBezTo>
                  <a:cubicBezTo>
                    <a:pt x="97" y="19"/>
                    <a:pt x="97" y="19"/>
                    <a:pt x="97" y="19"/>
                  </a:cubicBezTo>
                  <a:cubicBezTo>
                    <a:pt x="97" y="19"/>
                    <a:pt x="97" y="19"/>
                    <a:pt x="97" y="19"/>
                  </a:cubicBezTo>
                  <a:cubicBezTo>
                    <a:pt x="96" y="19"/>
                    <a:pt x="96" y="19"/>
                    <a:pt x="96" y="19"/>
                  </a:cubicBezTo>
                  <a:cubicBezTo>
                    <a:pt x="96" y="19"/>
                    <a:pt x="96" y="19"/>
                    <a:pt x="96" y="20"/>
                  </a:cubicBezTo>
                  <a:cubicBezTo>
                    <a:pt x="96" y="20"/>
                    <a:pt x="96" y="20"/>
                    <a:pt x="96" y="20"/>
                  </a:cubicBezTo>
                  <a:cubicBezTo>
                    <a:pt x="96" y="20"/>
                    <a:pt x="96" y="20"/>
                    <a:pt x="96" y="20"/>
                  </a:cubicBezTo>
                  <a:cubicBezTo>
                    <a:pt x="96" y="20"/>
                    <a:pt x="96" y="20"/>
                    <a:pt x="96" y="20"/>
                  </a:cubicBezTo>
                  <a:cubicBezTo>
                    <a:pt x="95" y="20"/>
                    <a:pt x="95" y="20"/>
                    <a:pt x="95" y="20"/>
                  </a:cubicBezTo>
                  <a:cubicBezTo>
                    <a:pt x="95" y="20"/>
                    <a:pt x="95" y="20"/>
                    <a:pt x="95" y="20"/>
                  </a:cubicBezTo>
                  <a:cubicBezTo>
                    <a:pt x="95" y="21"/>
                    <a:pt x="95" y="21"/>
                    <a:pt x="96" y="21"/>
                  </a:cubicBezTo>
                  <a:cubicBezTo>
                    <a:pt x="96" y="22"/>
                    <a:pt x="96" y="22"/>
                    <a:pt x="96" y="22"/>
                  </a:cubicBezTo>
                  <a:cubicBezTo>
                    <a:pt x="96" y="22"/>
                    <a:pt x="96" y="22"/>
                    <a:pt x="96" y="22"/>
                  </a:cubicBezTo>
                  <a:cubicBezTo>
                    <a:pt x="96" y="22"/>
                    <a:pt x="96" y="22"/>
                    <a:pt x="96" y="22"/>
                  </a:cubicBezTo>
                  <a:cubicBezTo>
                    <a:pt x="96" y="22"/>
                    <a:pt x="96" y="22"/>
                    <a:pt x="96" y="22"/>
                  </a:cubicBezTo>
                  <a:cubicBezTo>
                    <a:pt x="96" y="22"/>
                    <a:pt x="96" y="23"/>
                    <a:pt x="97" y="23"/>
                  </a:cubicBezTo>
                  <a:cubicBezTo>
                    <a:pt x="97" y="23"/>
                    <a:pt x="97" y="23"/>
                    <a:pt x="97" y="23"/>
                  </a:cubicBezTo>
                  <a:cubicBezTo>
                    <a:pt x="97" y="23"/>
                    <a:pt x="97" y="23"/>
                    <a:pt x="97" y="23"/>
                  </a:cubicBezTo>
                  <a:cubicBezTo>
                    <a:pt x="97" y="23"/>
                    <a:pt x="97" y="23"/>
                    <a:pt x="97" y="23"/>
                  </a:cubicBezTo>
                  <a:cubicBezTo>
                    <a:pt x="97" y="23"/>
                    <a:pt x="97" y="23"/>
                    <a:pt x="97" y="23"/>
                  </a:cubicBezTo>
                  <a:cubicBezTo>
                    <a:pt x="98" y="24"/>
                    <a:pt x="98" y="24"/>
                    <a:pt x="98" y="24"/>
                  </a:cubicBezTo>
                  <a:cubicBezTo>
                    <a:pt x="98" y="24"/>
                    <a:pt x="98" y="24"/>
                    <a:pt x="98" y="24"/>
                  </a:cubicBezTo>
                  <a:cubicBezTo>
                    <a:pt x="98" y="24"/>
                    <a:pt x="99" y="24"/>
                    <a:pt x="99" y="24"/>
                  </a:cubicBezTo>
                  <a:cubicBezTo>
                    <a:pt x="99" y="24"/>
                    <a:pt x="99" y="24"/>
                    <a:pt x="99" y="24"/>
                  </a:cubicBezTo>
                  <a:cubicBezTo>
                    <a:pt x="99" y="24"/>
                    <a:pt x="99" y="24"/>
                    <a:pt x="99" y="24"/>
                  </a:cubicBezTo>
                  <a:cubicBezTo>
                    <a:pt x="99" y="24"/>
                    <a:pt x="99" y="24"/>
                    <a:pt x="99" y="24"/>
                  </a:cubicBezTo>
                  <a:cubicBezTo>
                    <a:pt x="99" y="24"/>
                    <a:pt x="99" y="23"/>
                    <a:pt x="100" y="23"/>
                  </a:cubicBezTo>
                  <a:cubicBezTo>
                    <a:pt x="100" y="23"/>
                    <a:pt x="100" y="23"/>
                    <a:pt x="100" y="23"/>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4"/>
                    <a:pt x="100" y="24"/>
                    <a:pt x="100" y="24"/>
                  </a:cubicBezTo>
                  <a:cubicBezTo>
                    <a:pt x="100" y="25"/>
                    <a:pt x="100" y="25"/>
                    <a:pt x="100" y="25"/>
                  </a:cubicBezTo>
                  <a:cubicBezTo>
                    <a:pt x="100" y="25"/>
                    <a:pt x="100" y="25"/>
                    <a:pt x="100" y="25"/>
                  </a:cubicBezTo>
                  <a:cubicBezTo>
                    <a:pt x="100" y="25"/>
                    <a:pt x="100" y="26"/>
                    <a:pt x="101" y="26"/>
                  </a:cubicBezTo>
                  <a:cubicBezTo>
                    <a:pt x="101" y="26"/>
                    <a:pt x="101" y="26"/>
                    <a:pt x="101" y="26"/>
                  </a:cubicBezTo>
                  <a:cubicBezTo>
                    <a:pt x="101" y="26"/>
                    <a:pt x="101" y="26"/>
                    <a:pt x="101" y="26"/>
                  </a:cubicBezTo>
                  <a:cubicBezTo>
                    <a:pt x="101" y="26"/>
                    <a:pt x="101" y="26"/>
                    <a:pt x="101" y="26"/>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7"/>
                    <a:pt x="101" y="27"/>
                  </a:cubicBezTo>
                  <a:cubicBezTo>
                    <a:pt x="101" y="27"/>
                    <a:pt x="101" y="28"/>
                    <a:pt x="101" y="28"/>
                  </a:cubicBezTo>
                  <a:cubicBezTo>
                    <a:pt x="101" y="28"/>
                    <a:pt x="101" y="27"/>
                    <a:pt x="101" y="27"/>
                  </a:cubicBezTo>
                  <a:cubicBezTo>
                    <a:pt x="100" y="27"/>
                    <a:pt x="100" y="27"/>
                    <a:pt x="100" y="27"/>
                  </a:cubicBezTo>
                  <a:cubicBezTo>
                    <a:pt x="100" y="28"/>
                    <a:pt x="100" y="28"/>
                    <a:pt x="100" y="28"/>
                  </a:cubicBezTo>
                  <a:cubicBezTo>
                    <a:pt x="100" y="28"/>
                    <a:pt x="100" y="28"/>
                    <a:pt x="100" y="28"/>
                  </a:cubicBezTo>
                  <a:cubicBezTo>
                    <a:pt x="100" y="28"/>
                    <a:pt x="100" y="28"/>
                    <a:pt x="100" y="28"/>
                  </a:cubicBezTo>
                  <a:cubicBezTo>
                    <a:pt x="100" y="28"/>
                    <a:pt x="99" y="28"/>
                    <a:pt x="99" y="28"/>
                  </a:cubicBezTo>
                  <a:cubicBezTo>
                    <a:pt x="99" y="27"/>
                    <a:pt x="99" y="27"/>
                    <a:pt x="99" y="27"/>
                  </a:cubicBezTo>
                  <a:cubicBezTo>
                    <a:pt x="99" y="27"/>
                    <a:pt x="99"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8" y="27"/>
                    <a:pt x="98" y="27"/>
                    <a:pt x="98" y="27"/>
                  </a:cubicBezTo>
                  <a:cubicBezTo>
                    <a:pt x="97" y="27"/>
                    <a:pt x="97" y="27"/>
                    <a:pt x="97" y="27"/>
                  </a:cubicBezTo>
                  <a:cubicBezTo>
                    <a:pt x="97" y="27"/>
                    <a:pt x="97" y="27"/>
                    <a:pt x="97" y="26"/>
                  </a:cubicBezTo>
                  <a:cubicBezTo>
                    <a:pt x="96" y="26"/>
                    <a:pt x="96" y="26"/>
                    <a:pt x="96" y="26"/>
                  </a:cubicBezTo>
                  <a:cubicBezTo>
                    <a:pt x="96" y="27"/>
                    <a:pt x="96" y="27"/>
                    <a:pt x="96" y="27"/>
                  </a:cubicBezTo>
                  <a:cubicBezTo>
                    <a:pt x="96" y="27"/>
                    <a:pt x="96" y="28"/>
                    <a:pt x="96" y="28"/>
                  </a:cubicBezTo>
                  <a:cubicBezTo>
                    <a:pt x="96" y="28"/>
                    <a:pt x="96" y="28"/>
                    <a:pt x="96" y="28"/>
                  </a:cubicBezTo>
                  <a:cubicBezTo>
                    <a:pt x="96" y="28"/>
                    <a:pt x="96" y="28"/>
                    <a:pt x="95" y="28"/>
                  </a:cubicBezTo>
                  <a:cubicBezTo>
                    <a:pt x="95" y="28"/>
                    <a:pt x="95" y="28"/>
                    <a:pt x="95" y="28"/>
                  </a:cubicBezTo>
                  <a:cubicBezTo>
                    <a:pt x="95" y="28"/>
                    <a:pt x="95" y="28"/>
                    <a:pt x="95" y="28"/>
                  </a:cubicBezTo>
                  <a:cubicBezTo>
                    <a:pt x="95" y="28"/>
                    <a:pt x="95" y="28"/>
                    <a:pt x="95" y="28"/>
                  </a:cubicBezTo>
                  <a:cubicBezTo>
                    <a:pt x="95" y="27"/>
                    <a:pt x="95" y="27"/>
                    <a:pt x="95"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4" y="27"/>
                    <a:pt x="94" y="27"/>
                    <a:pt x="94" y="27"/>
                  </a:cubicBezTo>
                  <a:cubicBezTo>
                    <a:pt x="93" y="27"/>
                    <a:pt x="93" y="27"/>
                    <a:pt x="93" y="27"/>
                  </a:cubicBezTo>
                  <a:cubicBezTo>
                    <a:pt x="93" y="27"/>
                    <a:pt x="93" y="27"/>
                    <a:pt x="93" y="27"/>
                  </a:cubicBezTo>
                  <a:cubicBezTo>
                    <a:pt x="93" y="27"/>
                    <a:pt x="93" y="27"/>
                    <a:pt x="93" y="27"/>
                  </a:cubicBezTo>
                  <a:cubicBezTo>
                    <a:pt x="93" y="27"/>
                    <a:pt x="93" y="27"/>
                    <a:pt x="93" y="27"/>
                  </a:cubicBezTo>
                  <a:cubicBezTo>
                    <a:pt x="93" y="26"/>
                    <a:pt x="93" y="26"/>
                    <a:pt x="93" y="26"/>
                  </a:cubicBezTo>
                  <a:cubicBezTo>
                    <a:pt x="93" y="26"/>
                    <a:pt x="93" y="26"/>
                    <a:pt x="93" y="26"/>
                  </a:cubicBezTo>
                  <a:cubicBezTo>
                    <a:pt x="93" y="26"/>
                    <a:pt x="93" y="26"/>
                    <a:pt x="93" y="26"/>
                  </a:cubicBezTo>
                  <a:cubicBezTo>
                    <a:pt x="92" y="26"/>
                    <a:pt x="92" y="26"/>
                    <a:pt x="92" y="26"/>
                  </a:cubicBezTo>
                  <a:cubicBezTo>
                    <a:pt x="92" y="26"/>
                    <a:pt x="92" y="26"/>
                    <a:pt x="92" y="26"/>
                  </a:cubicBezTo>
                  <a:cubicBezTo>
                    <a:pt x="92" y="26"/>
                    <a:pt x="92" y="26"/>
                    <a:pt x="92" y="26"/>
                  </a:cubicBezTo>
                  <a:cubicBezTo>
                    <a:pt x="92" y="26"/>
                    <a:pt x="92" y="26"/>
                    <a:pt x="92" y="26"/>
                  </a:cubicBezTo>
                  <a:cubicBezTo>
                    <a:pt x="91" y="26"/>
                    <a:pt x="91" y="26"/>
                    <a:pt x="91" y="26"/>
                  </a:cubicBezTo>
                  <a:cubicBezTo>
                    <a:pt x="91" y="26"/>
                    <a:pt x="91" y="26"/>
                    <a:pt x="91" y="26"/>
                  </a:cubicBezTo>
                  <a:cubicBezTo>
                    <a:pt x="91" y="26"/>
                    <a:pt x="91" y="26"/>
                    <a:pt x="91" y="26"/>
                  </a:cubicBezTo>
                  <a:cubicBezTo>
                    <a:pt x="90" y="26"/>
                    <a:pt x="90" y="26"/>
                    <a:pt x="90" y="26"/>
                  </a:cubicBezTo>
                  <a:cubicBezTo>
                    <a:pt x="90" y="26"/>
                    <a:pt x="90" y="26"/>
                    <a:pt x="90" y="26"/>
                  </a:cubicBezTo>
                  <a:cubicBezTo>
                    <a:pt x="90" y="26"/>
                    <a:pt x="90" y="26"/>
                    <a:pt x="90" y="26"/>
                  </a:cubicBezTo>
                  <a:cubicBezTo>
                    <a:pt x="90" y="26"/>
                    <a:pt x="90" y="26"/>
                    <a:pt x="90" y="25"/>
                  </a:cubicBezTo>
                  <a:cubicBezTo>
                    <a:pt x="90" y="25"/>
                    <a:pt x="90" y="25"/>
                    <a:pt x="90" y="25"/>
                  </a:cubicBezTo>
                  <a:cubicBezTo>
                    <a:pt x="89" y="25"/>
                    <a:pt x="89" y="25"/>
                    <a:pt x="89" y="25"/>
                  </a:cubicBezTo>
                  <a:cubicBezTo>
                    <a:pt x="89" y="25"/>
                    <a:pt x="89" y="25"/>
                    <a:pt x="89" y="25"/>
                  </a:cubicBezTo>
                  <a:cubicBezTo>
                    <a:pt x="89" y="25"/>
                    <a:pt x="89" y="25"/>
                    <a:pt x="89" y="25"/>
                  </a:cubicBezTo>
                  <a:cubicBezTo>
                    <a:pt x="89" y="25"/>
                    <a:pt x="89" y="25"/>
                    <a:pt x="89" y="25"/>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4"/>
                    <a:pt x="89" y="24"/>
                  </a:cubicBezTo>
                  <a:cubicBezTo>
                    <a:pt x="89" y="24"/>
                    <a:pt x="89" y="23"/>
                    <a:pt x="89" y="23"/>
                  </a:cubicBezTo>
                  <a:cubicBezTo>
                    <a:pt x="88" y="23"/>
                    <a:pt x="88" y="23"/>
                    <a:pt x="88" y="23"/>
                  </a:cubicBezTo>
                  <a:cubicBezTo>
                    <a:pt x="88" y="23"/>
                    <a:pt x="88" y="23"/>
                    <a:pt x="88" y="23"/>
                  </a:cubicBezTo>
                  <a:cubicBezTo>
                    <a:pt x="88" y="23"/>
                    <a:pt x="88" y="23"/>
                    <a:pt x="88" y="23"/>
                  </a:cubicBezTo>
                  <a:cubicBezTo>
                    <a:pt x="88" y="22"/>
                    <a:pt x="88" y="22"/>
                    <a:pt x="88" y="22"/>
                  </a:cubicBezTo>
                  <a:cubicBezTo>
                    <a:pt x="87" y="22"/>
                    <a:pt x="87" y="22"/>
                    <a:pt x="87" y="22"/>
                  </a:cubicBezTo>
                  <a:cubicBezTo>
                    <a:pt x="87" y="22"/>
                    <a:pt x="86" y="23"/>
                    <a:pt x="86" y="23"/>
                  </a:cubicBezTo>
                  <a:cubicBezTo>
                    <a:pt x="86" y="23"/>
                    <a:pt x="86" y="23"/>
                    <a:pt x="86" y="23"/>
                  </a:cubicBezTo>
                  <a:cubicBezTo>
                    <a:pt x="86" y="23"/>
                    <a:pt x="86" y="23"/>
                    <a:pt x="86" y="23"/>
                  </a:cubicBezTo>
                  <a:cubicBezTo>
                    <a:pt x="85" y="23"/>
                    <a:pt x="85" y="23"/>
                    <a:pt x="85" y="23"/>
                  </a:cubicBezTo>
                  <a:cubicBezTo>
                    <a:pt x="85" y="23"/>
                    <a:pt x="85" y="23"/>
                    <a:pt x="84" y="23"/>
                  </a:cubicBezTo>
                  <a:cubicBezTo>
                    <a:pt x="84" y="23"/>
                    <a:pt x="83" y="23"/>
                    <a:pt x="83" y="23"/>
                  </a:cubicBezTo>
                  <a:cubicBezTo>
                    <a:pt x="83" y="23"/>
                    <a:pt x="83" y="23"/>
                    <a:pt x="83" y="23"/>
                  </a:cubicBezTo>
                  <a:cubicBezTo>
                    <a:pt x="82" y="23"/>
                    <a:pt x="82" y="23"/>
                    <a:pt x="82" y="23"/>
                  </a:cubicBezTo>
                  <a:cubicBezTo>
                    <a:pt x="82" y="23"/>
                    <a:pt x="82" y="23"/>
                    <a:pt x="82" y="23"/>
                  </a:cubicBezTo>
                  <a:cubicBezTo>
                    <a:pt x="82" y="23"/>
                    <a:pt x="82" y="23"/>
                    <a:pt x="82" y="23"/>
                  </a:cubicBezTo>
                  <a:cubicBezTo>
                    <a:pt x="82" y="23"/>
                    <a:pt x="82" y="23"/>
                    <a:pt x="82" y="23"/>
                  </a:cubicBezTo>
                  <a:cubicBezTo>
                    <a:pt x="82" y="23"/>
                    <a:pt x="82" y="23"/>
                    <a:pt x="81" y="23"/>
                  </a:cubicBezTo>
                  <a:cubicBezTo>
                    <a:pt x="81" y="23"/>
                    <a:pt x="81" y="23"/>
                    <a:pt x="81" y="23"/>
                  </a:cubicBezTo>
                  <a:cubicBezTo>
                    <a:pt x="81" y="23"/>
                    <a:pt x="81" y="23"/>
                    <a:pt x="81" y="23"/>
                  </a:cubicBezTo>
                  <a:cubicBezTo>
                    <a:pt x="81" y="23"/>
                    <a:pt x="81" y="23"/>
                    <a:pt x="81" y="23"/>
                  </a:cubicBezTo>
                  <a:cubicBezTo>
                    <a:pt x="81" y="24"/>
                    <a:pt x="81" y="24"/>
                    <a:pt x="81" y="24"/>
                  </a:cubicBezTo>
                  <a:cubicBezTo>
                    <a:pt x="81" y="24"/>
                    <a:pt x="81" y="24"/>
                    <a:pt x="81" y="24"/>
                  </a:cubicBezTo>
                  <a:cubicBezTo>
                    <a:pt x="81" y="24"/>
                    <a:pt x="81" y="24"/>
                    <a:pt x="80" y="24"/>
                  </a:cubicBezTo>
                  <a:cubicBezTo>
                    <a:pt x="80" y="24"/>
                    <a:pt x="80" y="24"/>
                    <a:pt x="80" y="24"/>
                  </a:cubicBezTo>
                  <a:cubicBezTo>
                    <a:pt x="79" y="24"/>
                    <a:pt x="79" y="24"/>
                    <a:pt x="79" y="24"/>
                  </a:cubicBezTo>
                  <a:cubicBezTo>
                    <a:pt x="79" y="24"/>
                    <a:pt x="79" y="24"/>
                    <a:pt x="79" y="24"/>
                  </a:cubicBezTo>
                  <a:cubicBezTo>
                    <a:pt x="79" y="24"/>
                    <a:pt x="79" y="24"/>
                    <a:pt x="78" y="24"/>
                  </a:cubicBezTo>
                  <a:cubicBezTo>
                    <a:pt x="78" y="24"/>
                    <a:pt x="78" y="24"/>
                    <a:pt x="78" y="24"/>
                  </a:cubicBezTo>
                  <a:cubicBezTo>
                    <a:pt x="78" y="24"/>
                    <a:pt x="78" y="24"/>
                    <a:pt x="78" y="24"/>
                  </a:cubicBezTo>
                  <a:cubicBezTo>
                    <a:pt x="78" y="24"/>
                    <a:pt x="78" y="24"/>
                    <a:pt x="78" y="24"/>
                  </a:cubicBezTo>
                  <a:cubicBezTo>
                    <a:pt x="78" y="24"/>
                    <a:pt x="78" y="24"/>
                    <a:pt x="78" y="24"/>
                  </a:cubicBezTo>
                  <a:cubicBezTo>
                    <a:pt x="78" y="24"/>
                    <a:pt x="78" y="24"/>
                    <a:pt x="78" y="25"/>
                  </a:cubicBezTo>
                  <a:cubicBezTo>
                    <a:pt x="78" y="25"/>
                    <a:pt x="78" y="25"/>
                    <a:pt x="77" y="25"/>
                  </a:cubicBezTo>
                  <a:cubicBezTo>
                    <a:pt x="77" y="25"/>
                    <a:pt x="77" y="25"/>
                    <a:pt x="77" y="25"/>
                  </a:cubicBezTo>
                  <a:cubicBezTo>
                    <a:pt x="77" y="25"/>
                    <a:pt x="77" y="25"/>
                    <a:pt x="76" y="25"/>
                  </a:cubicBezTo>
                  <a:cubicBezTo>
                    <a:pt x="76" y="25"/>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5" y="26"/>
                  </a:cubicBezTo>
                  <a:cubicBezTo>
                    <a:pt x="75" y="26"/>
                    <a:pt x="75" y="27"/>
                    <a:pt x="75" y="27"/>
                  </a:cubicBezTo>
                  <a:cubicBezTo>
                    <a:pt x="75" y="27"/>
                    <a:pt x="75" y="27"/>
                    <a:pt x="75" y="27"/>
                  </a:cubicBezTo>
                  <a:cubicBezTo>
                    <a:pt x="75" y="28"/>
                    <a:pt x="75" y="28"/>
                    <a:pt x="75" y="28"/>
                  </a:cubicBezTo>
                  <a:cubicBezTo>
                    <a:pt x="74" y="28"/>
                    <a:pt x="74" y="28"/>
                    <a:pt x="74" y="28"/>
                  </a:cubicBezTo>
                  <a:cubicBezTo>
                    <a:pt x="74" y="28"/>
                    <a:pt x="74" y="28"/>
                    <a:pt x="74" y="28"/>
                  </a:cubicBezTo>
                  <a:cubicBezTo>
                    <a:pt x="75" y="29"/>
                    <a:pt x="75" y="29"/>
                    <a:pt x="74" y="30"/>
                  </a:cubicBezTo>
                  <a:cubicBezTo>
                    <a:pt x="74" y="30"/>
                    <a:pt x="74" y="30"/>
                    <a:pt x="74" y="30"/>
                  </a:cubicBezTo>
                  <a:cubicBezTo>
                    <a:pt x="74" y="30"/>
                    <a:pt x="74" y="30"/>
                    <a:pt x="74" y="30"/>
                  </a:cubicBezTo>
                  <a:cubicBezTo>
                    <a:pt x="74" y="30"/>
                    <a:pt x="74" y="30"/>
                    <a:pt x="74" y="30"/>
                  </a:cubicBezTo>
                  <a:cubicBezTo>
                    <a:pt x="74" y="30"/>
                    <a:pt x="73" y="30"/>
                    <a:pt x="73" y="30"/>
                  </a:cubicBezTo>
                  <a:cubicBezTo>
                    <a:pt x="73" y="30"/>
                    <a:pt x="73" y="30"/>
                    <a:pt x="73" y="30"/>
                  </a:cubicBezTo>
                  <a:cubicBezTo>
                    <a:pt x="73" y="30"/>
                    <a:pt x="73" y="30"/>
                    <a:pt x="73" y="30"/>
                  </a:cubicBezTo>
                  <a:cubicBezTo>
                    <a:pt x="73" y="30"/>
                    <a:pt x="73" y="30"/>
                    <a:pt x="72" y="30"/>
                  </a:cubicBezTo>
                  <a:cubicBezTo>
                    <a:pt x="72" y="30"/>
                    <a:pt x="72" y="30"/>
                    <a:pt x="72" y="30"/>
                  </a:cubicBezTo>
                  <a:cubicBezTo>
                    <a:pt x="72" y="30"/>
                    <a:pt x="72" y="30"/>
                    <a:pt x="72" y="30"/>
                  </a:cubicBezTo>
                  <a:cubicBezTo>
                    <a:pt x="72" y="30"/>
                    <a:pt x="72" y="30"/>
                    <a:pt x="72" y="30"/>
                  </a:cubicBezTo>
                  <a:cubicBezTo>
                    <a:pt x="72" y="30"/>
                    <a:pt x="72" y="30"/>
                    <a:pt x="72" y="31"/>
                  </a:cubicBezTo>
                  <a:cubicBezTo>
                    <a:pt x="71" y="31"/>
                    <a:pt x="71" y="31"/>
                    <a:pt x="71" y="32"/>
                  </a:cubicBezTo>
                  <a:cubicBezTo>
                    <a:pt x="71" y="32"/>
                    <a:pt x="71" y="32"/>
                    <a:pt x="71" y="32"/>
                  </a:cubicBezTo>
                  <a:cubicBezTo>
                    <a:pt x="71" y="32"/>
                    <a:pt x="71" y="33"/>
                    <a:pt x="71" y="33"/>
                  </a:cubicBezTo>
                  <a:cubicBezTo>
                    <a:pt x="71" y="33"/>
                    <a:pt x="71" y="33"/>
                    <a:pt x="71" y="33"/>
                  </a:cubicBezTo>
                  <a:cubicBezTo>
                    <a:pt x="71" y="33"/>
                    <a:pt x="71" y="33"/>
                    <a:pt x="71" y="33"/>
                  </a:cubicBezTo>
                  <a:cubicBezTo>
                    <a:pt x="71" y="34"/>
                    <a:pt x="71" y="34"/>
                    <a:pt x="71" y="34"/>
                  </a:cubicBezTo>
                  <a:cubicBezTo>
                    <a:pt x="71" y="34"/>
                    <a:pt x="71" y="34"/>
                    <a:pt x="70" y="35"/>
                  </a:cubicBezTo>
                  <a:cubicBezTo>
                    <a:pt x="70" y="35"/>
                    <a:pt x="70" y="35"/>
                    <a:pt x="70" y="35"/>
                  </a:cubicBezTo>
                  <a:cubicBezTo>
                    <a:pt x="70" y="35"/>
                    <a:pt x="70" y="35"/>
                    <a:pt x="70" y="35"/>
                  </a:cubicBezTo>
                  <a:cubicBezTo>
                    <a:pt x="70" y="35"/>
                    <a:pt x="70" y="35"/>
                    <a:pt x="70" y="35"/>
                  </a:cubicBezTo>
                  <a:cubicBezTo>
                    <a:pt x="70" y="35"/>
                    <a:pt x="70" y="35"/>
                    <a:pt x="70" y="36"/>
                  </a:cubicBezTo>
                  <a:cubicBezTo>
                    <a:pt x="70" y="36"/>
                    <a:pt x="70" y="36"/>
                    <a:pt x="69" y="36"/>
                  </a:cubicBezTo>
                  <a:cubicBezTo>
                    <a:pt x="69" y="36"/>
                    <a:pt x="69" y="36"/>
                    <a:pt x="69" y="36"/>
                  </a:cubicBezTo>
                  <a:cubicBezTo>
                    <a:pt x="69" y="36"/>
                    <a:pt x="69" y="36"/>
                    <a:pt x="69" y="36"/>
                  </a:cubicBezTo>
                  <a:cubicBezTo>
                    <a:pt x="69" y="38"/>
                    <a:pt x="69" y="38"/>
                    <a:pt x="69" y="38"/>
                  </a:cubicBezTo>
                  <a:cubicBezTo>
                    <a:pt x="69" y="38"/>
                    <a:pt x="69" y="38"/>
                    <a:pt x="69" y="38"/>
                  </a:cubicBezTo>
                  <a:cubicBezTo>
                    <a:pt x="69" y="38"/>
                    <a:pt x="69" y="38"/>
                    <a:pt x="69" y="38"/>
                  </a:cubicBezTo>
                  <a:cubicBezTo>
                    <a:pt x="69" y="39"/>
                    <a:pt x="69" y="39"/>
                    <a:pt x="69" y="39"/>
                  </a:cubicBezTo>
                  <a:cubicBezTo>
                    <a:pt x="69" y="39"/>
                    <a:pt x="69" y="39"/>
                    <a:pt x="70" y="39"/>
                  </a:cubicBezTo>
                  <a:cubicBezTo>
                    <a:pt x="70" y="39"/>
                    <a:pt x="70" y="39"/>
                    <a:pt x="70" y="39"/>
                  </a:cubicBezTo>
                  <a:cubicBezTo>
                    <a:pt x="70" y="39"/>
                    <a:pt x="70" y="39"/>
                    <a:pt x="70" y="39"/>
                  </a:cubicBezTo>
                  <a:cubicBezTo>
                    <a:pt x="70" y="39"/>
                    <a:pt x="70" y="39"/>
                    <a:pt x="70" y="39"/>
                  </a:cubicBezTo>
                  <a:cubicBezTo>
                    <a:pt x="70" y="39"/>
                    <a:pt x="70" y="39"/>
                    <a:pt x="70" y="40"/>
                  </a:cubicBezTo>
                  <a:cubicBezTo>
                    <a:pt x="70" y="40"/>
                    <a:pt x="70" y="40"/>
                    <a:pt x="70" y="40"/>
                  </a:cubicBezTo>
                  <a:cubicBezTo>
                    <a:pt x="70" y="40"/>
                    <a:pt x="70" y="40"/>
                    <a:pt x="70" y="40"/>
                  </a:cubicBezTo>
                  <a:cubicBezTo>
                    <a:pt x="70" y="40"/>
                    <a:pt x="70" y="40"/>
                    <a:pt x="70" y="41"/>
                  </a:cubicBezTo>
                  <a:cubicBezTo>
                    <a:pt x="70" y="41"/>
                    <a:pt x="70" y="41"/>
                    <a:pt x="70" y="41"/>
                  </a:cubicBezTo>
                  <a:cubicBezTo>
                    <a:pt x="70" y="41"/>
                    <a:pt x="70" y="42"/>
                    <a:pt x="70" y="42"/>
                  </a:cubicBezTo>
                  <a:cubicBezTo>
                    <a:pt x="70" y="42"/>
                    <a:pt x="70" y="42"/>
                    <a:pt x="70" y="42"/>
                  </a:cubicBezTo>
                  <a:cubicBezTo>
                    <a:pt x="70" y="43"/>
                    <a:pt x="69" y="43"/>
                    <a:pt x="69" y="43"/>
                  </a:cubicBezTo>
                  <a:cubicBezTo>
                    <a:pt x="69" y="44"/>
                    <a:pt x="69" y="44"/>
                    <a:pt x="69"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5"/>
                  </a:cubicBezTo>
                  <a:cubicBezTo>
                    <a:pt x="70" y="45"/>
                    <a:pt x="70" y="45"/>
                    <a:pt x="70" y="45"/>
                  </a:cubicBezTo>
                  <a:cubicBezTo>
                    <a:pt x="70" y="45"/>
                    <a:pt x="70" y="45"/>
                    <a:pt x="71" y="45"/>
                  </a:cubicBezTo>
                  <a:cubicBezTo>
                    <a:pt x="71" y="46"/>
                    <a:pt x="71" y="46"/>
                    <a:pt x="71" y="46"/>
                  </a:cubicBezTo>
                  <a:cubicBezTo>
                    <a:pt x="71" y="46"/>
                    <a:pt x="71" y="46"/>
                    <a:pt x="71" y="46"/>
                  </a:cubicBezTo>
                  <a:cubicBezTo>
                    <a:pt x="71" y="46"/>
                    <a:pt x="71" y="46"/>
                    <a:pt x="71" y="47"/>
                  </a:cubicBezTo>
                  <a:cubicBezTo>
                    <a:pt x="72" y="47"/>
                    <a:pt x="72" y="47"/>
                    <a:pt x="72" y="47"/>
                  </a:cubicBezTo>
                  <a:cubicBezTo>
                    <a:pt x="72" y="47"/>
                    <a:pt x="72" y="47"/>
                    <a:pt x="72" y="47"/>
                  </a:cubicBezTo>
                  <a:cubicBezTo>
                    <a:pt x="73" y="48"/>
                    <a:pt x="73" y="48"/>
                    <a:pt x="73" y="49"/>
                  </a:cubicBezTo>
                  <a:cubicBezTo>
                    <a:pt x="73" y="49"/>
                    <a:pt x="73" y="49"/>
                    <a:pt x="73" y="49"/>
                  </a:cubicBezTo>
                  <a:cubicBezTo>
                    <a:pt x="73" y="49"/>
                    <a:pt x="73" y="50"/>
                    <a:pt x="73" y="50"/>
                  </a:cubicBezTo>
                  <a:cubicBezTo>
                    <a:pt x="74" y="50"/>
                    <a:pt x="74" y="50"/>
                    <a:pt x="74" y="50"/>
                  </a:cubicBezTo>
                  <a:cubicBezTo>
                    <a:pt x="74" y="50"/>
                    <a:pt x="74" y="50"/>
                    <a:pt x="74" y="50"/>
                  </a:cubicBezTo>
                  <a:cubicBezTo>
                    <a:pt x="74" y="50"/>
                    <a:pt x="74" y="50"/>
                    <a:pt x="74" y="50"/>
                  </a:cubicBezTo>
                  <a:cubicBezTo>
                    <a:pt x="74" y="51"/>
                    <a:pt x="74" y="51"/>
                    <a:pt x="74" y="51"/>
                  </a:cubicBezTo>
                  <a:cubicBezTo>
                    <a:pt x="74" y="51"/>
                    <a:pt x="74" y="51"/>
                    <a:pt x="74" y="51"/>
                  </a:cubicBezTo>
                  <a:cubicBezTo>
                    <a:pt x="75" y="51"/>
                    <a:pt x="75" y="51"/>
                    <a:pt x="75" y="51"/>
                  </a:cubicBezTo>
                  <a:cubicBezTo>
                    <a:pt x="75" y="51"/>
                    <a:pt x="76" y="51"/>
                    <a:pt x="76" y="51"/>
                  </a:cubicBezTo>
                  <a:cubicBezTo>
                    <a:pt x="76" y="51"/>
                    <a:pt x="76" y="51"/>
                    <a:pt x="76" y="51"/>
                  </a:cubicBezTo>
                  <a:cubicBezTo>
                    <a:pt x="76" y="51"/>
                    <a:pt x="76" y="51"/>
                    <a:pt x="76" y="51"/>
                  </a:cubicBezTo>
                  <a:cubicBezTo>
                    <a:pt x="76" y="51"/>
                    <a:pt x="76" y="51"/>
                    <a:pt x="76" y="51"/>
                  </a:cubicBezTo>
                  <a:cubicBezTo>
                    <a:pt x="76" y="51"/>
                    <a:pt x="77" y="51"/>
                    <a:pt x="77" y="51"/>
                  </a:cubicBezTo>
                  <a:cubicBezTo>
                    <a:pt x="77" y="51"/>
                    <a:pt x="77" y="51"/>
                    <a:pt x="77" y="51"/>
                  </a:cubicBezTo>
                  <a:cubicBezTo>
                    <a:pt x="77" y="52"/>
                    <a:pt x="77" y="52"/>
                    <a:pt x="77" y="52"/>
                  </a:cubicBezTo>
                  <a:cubicBezTo>
                    <a:pt x="77" y="52"/>
                    <a:pt x="77" y="52"/>
                    <a:pt x="77" y="52"/>
                  </a:cubicBezTo>
                  <a:cubicBezTo>
                    <a:pt x="77" y="53"/>
                    <a:pt x="77" y="53"/>
                    <a:pt x="78" y="53"/>
                  </a:cubicBezTo>
                  <a:cubicBezTo>
                    <a:pt x="78" y="53"/>
                    <a:pt x="78" y="53"/>
                    <a:pt x="78" y="53"/>
                  </a:cubicBezTo>
                  <a:cubicBezTo>
                    <a:pt x="78" y="53"/>
                    <a:pt x="79" y="53"/>
                    <a:pt x="79" y="54"/>
                  </a:cubicBezTo>
                  <a:cubicBezTo>
                    <a:pt x="79" y="54"/>
                    <a:pt x="79" y="54"/>
                    <a:pt x="79" y="54"/>
                  </a:cubicBezTo>
                  <a:cubicBezTo>
                    <a:pt x="79" y="54"/>
                    <a:pt x="79" y="54"/>
                    <a:pt x="79" y="54"/>
                  </a:cubicBezTo>
                  <a:cubicBezTo>
                    <a:pt x="80" y="54"/>
                    <a:pt x="80" y="54"/>
                    <a:pt x="80" y="54"/>
                  </a:cubicBezTo>
                  <a:cubicBezTo>
                    <a:pt x="80" y="54"/>
                    <a:pt x="80" y="54"/>
                    <a:pt x="80" y="54"/>
                  </a:cubicBezTo>
                  <a:cubicBezTo>
                    <a:pt x="80" y="54"/>
                    <a:pt x="80" y="53"/>
                    <a:pt x="80" y="53"/>
                  </a:cubicBezTo>
                  <a:cubicBezTo>
                    <a:pt x="80" y="53"/>
                    <a:pt x="80" y="53"/>
                    <a:pt x="80" y="53"/>
                  </a:cubicBezTo>
                  <a:cubicBezTo>
                    <a:pt x="81" y="53"/>
                    <a:pt x="81" y="53"/>
                    <a:pt x="81" y="53"/>
                  </a:cubicBezTo>
                  <a:cubicBezTo>
                    <a:pt x="81" y="53"/>
                    <a:pt x="81" y="53"/>
                    <a:pt x="81" y="53"/>
                  </a:cubicBezTo>
                  <a:cubicBezTo>
                    <a:pt x="81" y="53"/>
                    <a:pt x="81" y="53"/>
                    <a:pt x="81" y="53"/>
                  </a:cubicBezTo>
                  <a:cubicBezTo>
                    <a:pt x="81" y="53"/>
                    <a:pt x="81" y="53"/>
                    <a:pt x="81" y="53"/>
                  </a:cubicBezTo>
                  <a:cubicBezTo>
                    <a:pt x="81" y="53"/>
                    <a:pt x="82" y="53"/>
                    <a:pt x="82" y="53"/>
                  </a:cubicBezTo>
                  <a:cubicBezTo>
                    <a:pt x="82" y="53"/>
                    <a:pt x="82" y="53"/>
                    <a:pt x="82" y="53"/>
                  </a:cubicBezTo>
                  <a:cubicBezTo>
                    <a:pt x="82" y="53"/>
                    <a:pt x="82" y="53"/>
                    <a:pt x="82" y="53"/>
                  </a:cubicBezTo>
                  <a:cubicBezTo>
                    <a:pt x="83" y="53"/>
                    <a:pt x="83" y="53"/>
                    <a:pt x="83" y="53"/>
                  </a:cubicBezTo>
                  <a:cubicBezTo>
                    <a:pt x="83" y="53"/>
                    <a:pt x="83" y="53"/>
                    <a:pt x="83" y="53"/>
                  </a:cubicBezTo>
                  <a:cubicBezTo>
                    <a:pt x="83" y="53"/>
                    <a:pt x="83" y="53"/>
                    <a:pt x="83" y="53"/>
                  </a:cubicBezTo>
                  <a:cubicBezTo>
                    <a:pt x="83" y="54"/>
                    <a:pt x="83" y="54"/>
                    <a:pt x="83" y="54"/>
                  </a:cubicBezTo>
                  <a:cubicBezTo>
                    <a:pt x="83" y="54"/>
                    <a:pt x="84" y="54"/>
                    <a:pt x="84" y="54"/>
                  </a:cubicBezTo>
                  <a:cubicBezTo>
                    <a:pt x="84" y="54"/>
                    <a:pt x="84" y="54"/>
                    <a:pt x="84" y="54"/>
                  </a:cubicBezTo>
                  <a:cubicBezTo>
                    <a:pt x="84" y="54"/>
                    <a:pt x="84" y="54"/>
                    <a:pt x="85" y="54"/>
                  </a:cubicBezTo>
                  <a:cubicBezTo>
                    <a:pt x="85" y="54"/>
                    <a:pt x="85" y="54"/>
                    <a:pt x="85" y="54"/>
                  </a:cubicBezTo>
                  <a:cubicBezTo>
                    <a:pt x="85" y="54"/>
                    <a:pt x="85" y="54"/>
                    <a:pt x="85" y="54"/>
                  </a:cubicBezTo>
                  <a:cubicBezTo>
                    <a:pt x="85" y="54"/>
                    <a:pt x="85" y="54"/>
                    <a:pt x="85" y="54"/>
                  </a:cubicBezTo>
                  <a:cubicBezTo>
                    <a:pt x="86" y="54"/>
                    <a:pt x="86" y="53"/>
                    <a:pt x="86" y="53"/>
                  </a:cubicBezTo>
                  <a:cubicBezTo>
                    <a:pt x="86" y="53"/>
                    <a:pt x="86" y="53"/>
                    <a:pt x="86" y="53"/>
                  </a:cubicBezTo>
                  <a:cubicBezTo>
                    <a:pt x="86" y="54"/>
                    <a:pt x="86" y="54"/>
                    <a:pt x="86" y="54"/>
                  </a:cubicBezTo>
                  <a:cubicBezTo>
                    <a:pt x="86" y="53"/>
                    <a:pt x="86" y="53"/>
                    <a:pt x="86" y="53"/>
                  </a:cubicBezTo>
                  <a:cubicBezTo>
                    <a:pt x="86" y="53"/>
                    <a:pt x="86" y="53"/>
                    <a:pt x="86" y="52"/>
                  </a:cubicBezTo>
                  <a:cubicBezTo>
                    <a:pt x="86" y="52"/>
                    <a:pt x="86" y="52"/>
                    <a:pt x="87" y="52"/>
                  </a:cubicBezTo>
                  <a:cubicBezTo>
                    <a:pt x="87" y="52"/>
                    <a:pt x="87" y="52"/>
                    <a:pt x="87" y="52"/>
                  </a:cubicBezTo>
                  <a:cubicBezTo>
                    <a:pt x="87" y="52"/>
                    <a:pt x="87" y="52"/>
                    <a:pt x="87" y="52"/>
                  </a:cubicBezTo>
                  <a:cubicBezTo>
                    <a:pt x="87" y="52"/>
                    <a:pt x="87" y="52"/>
                    <a:pt x="87" y="52"/>
                  </a:cubicBezTo>
                  <a:cubicBezTo>
                    <a:pt x="89" y="52"/>
                    <a:pt x="89" y="52"/>
                    <a:pt x="89" y="52"/>
                  </a:cubicBezTo>
                  <a:cubicBezTo>
                    <a:pt x="89" y="52"/>
                    <a:pt x="89" y="52"/>
                    <a:pt x="89" y="53"/>
                  </a:cubicBezTo>
                  <a:cubicBezTo>
                    <a:pt x="89" y="53"/>
                    <a:pt x="90" y="53"/>
                    <a:pt x="90" y="53"/>
                  </a:cubicBezTo>
                  <a:cubicBezTo>
                    <a:pt x="90" y="53"/>
                    <a:pt x="90" y="53"/>
                    <a:pt x="90" y="53"/>
                  </a:cubicBezTo>
                  <a:cubicBezTo>
                    <a:pt x="90" y="53"/>
                    <a:pt x="90" y="53"/>
                    <a:pt x="90" y="53"/>
                  </a:cubicBezTo>
                  <a:cubicBezTo>
                    <a:pt x="90" y="53"/>
                    <a:pt x="91" y="53"/>
                    <a:pt x="91" y="53"/>
                  </a:cubicBezTo>
                  <a:cubicBezTo>
                    <a:pt x="91" y="53"/>
                    <a:pt x="91" y="53"/>
                    <a:pt x="91" y="53"/>
                  </a:cubicBezTo>
                  <a:cubicBezTo>
                    <a:pt x="90" y="53"/>
                    <a:pt x="90" y="53"/>
                    <a:pt x="90" y="53"/>
                  </a:cubicBezTo>
                  <a:cubicBezTo>
                    <a:pt x="91" y="53"/>
                    <a:pt x="91" y="53"/>
                    <a:pt x="91" y="53"/>
                  </a:cubicBezTo>
                  <a:cubicBezTo>
                    <a:pt x="91" y="53"/>
                    <a:pt x="91" y="53"/>
                    <a:pt x="91" y="53"/>
                  </a:cubicBezTo>
                  <a:cubicBezTo>
                    <a:pt x="91" y="53"/>
                    <a:pt x="91" y="53"/>
                    <a:pt x="92" y="53"/>
                  </a:cubicBezTo>
                  <a:cubicBezTo>
                    <a:pt x="92" y="53"/>
                    <a:pt x="92" y="54"/>
                    <a:pt x="92" y="54"/>
                  </a:cubicBezTo>
                  <a:cubicBezTo>
                    <a:pt x="92" y="54"/>
                    <a:pt x="92" y="54"/>
                    <a:pt x="92" y="54"/>
                  </a:cubicBezTo>
                  <a:cubicBezTo>
                    <a:pt x="92" y="54"/>
                    <a:pt x="92" y="54"/>
                    <a:pt x="92" y="54"/>
                  </a:cubicBezTo>
                  <a:cubicBezTo>
                    <a:pt x="92" y="54"/>
                    <a:pt x="92" y="54"/>
                    <a:pt x="92" y="54"/>
                  </a:cubicBezTo>
                  <a:cubicBezTo>
                    <a:pt x="93" y="54"/>
                    <a:pt x="93" y="54"/>
                    <a:pt x="93" y="54"/>
                  </a:cubicBezTo>
                  <a:cubicBezTo>
                    <a:pt x="93" y="54"/>
                    <a:pt x="93" y="54"/>
                    <a:pt x="94" y="55"/>
                  </a:cubicBezTo>
                  <a:cubicBezTo>
                    <a:pt x="94" y="55"/>
                    <a:pt x="94" y="55"/>
                    <a:pt x="94" y="56"/>
                  </a:cubicBezTo>
                  <a:cubicBezTo>
                    <a:pt x="94" y="56"/>
                    <a:pt x="94" y="56"/>
                    <a:pt x="94" y="57"/>
                  </a:cubicBezTo>
                  <a:cubicBezTo>
                    <a:pt x="94" y="57"/>
                    <a:pt x="94" y="57"/>
                    <a:pt x="94" y="57"/>
                  </a:cubicBezTo>
                  <a:cubicBezTo>
                    <a:pt x="94" y="57"/>
                    <a:pt x="94" y="57"/>
                    <a:pt x="94" y="57"/>
                  </a:cubicBezTo>
                  <a:cubicBezTo>
                    <a:pt x="94" y="57"/>
                    <a:pt x="94" y="57"/>
                    <a:pt x="94" y="57"/>
                  </a:cubicBezTo>
                  <a:cubicBezTo>
                    <a:pt x="94" y="57"/>
                    <a:pt x="94" y="57"/>
                    <a:pt x="93" y="57"/>
                  </a:cubicBezTo>
                  <a:cubicBezTo>
                    <a:pt x="93" y="57"/>
                    <a:pt x="93" y="57"/>
                    <a:pt x="93" y="57"/>
                  </a:cubicBezTo>
                  <a:cubicBezTo>
                    <a:pt x="93" y="58"/>
                    <a:pt x="93" y="58"/>
                    <a:pt x="93" y="58"/>
                  </a:cubicBezTo>
                  <a:cubicBezTo>
                    <a:pt x="93" y="59"/>
                    <a:pt x="93" y="59"/>
                    <a:pt x="93" y="59"/>
                  </a:cubicBezTo>
                  <a:cubicBezTo>
                    <a:pt x="93" y="59"/>
                    <a:pt x="93" y="59"/>
                    <a:pt x="93" y="59"/>
                  </a:cubicBezTo>
                  <a:cubicBezTo>
                    <a:pt x="93" y="59"/>
                    <a:pt x="94" y="59"/>
                    <a:pt x="94" y="59"/>
                  </a:cubicBezTo>
                  <a:cubicBezTo>
                    <a:pt x="94" y="59"/>
                    <a:pt x="94" y="59"/>
                    <a:pt x="94" y="59"/>
                  </a:cubicBezTo>
                  <a:cubicBezTo>
                    <a:pt x="94" y="59"/>
                    <a:pt x="94" y="59"/>
                    <a:pt x="94" y="59"/>
                  </a:cubicBezTo>
                  <a:cubicBezTo>
                    <a:pt x="94" y="59"/>
                    <a:pt x="94" y="59"/>
                    <a:pt x="94" y="59"/>
                  </a:cubicBezTo>
                  <a:cubicBezTo>
                    <a:pt x="94" y="59"/>
                    <a:pt x="94" y="60"/>
                    <a:pt x="94" y="60"/>
                  </a:cubicBezTo>
                  <a:cubicBezTo>
                    <a:pt x="94" y="60"/>
                    <a:pt x="94" y="60"/>
                    <a:pt x="94" y="60"/>
                  </a:cubicBezTo>
                  <a:cubicBezTo>
                    <a:pt x="94" y="60"/>
                    <a:pt x="94" y="60"/>
                    <a:pt x="95" y="60"/>
                  </a:cubicBezTo>
                  <a:cubicBezTo>
                    <a:pt x="95" y="60"/>
                    <a:pt x="95" y="61"/>
                    <a:pt x="95" y="61"/>
                  </a:cubicBezTo>
                  <a:cubicBezTo>
                    <a:pt x="95" y="61"/>
                    <a:pt x="95" y="61"/>
                    <a:pt x="95" y="62"/>
                  </a:cubicBezTo>
                  <a:cubicBezTo>
                    <a:pt x="95" y="62"/>
                    <a:pt x="95" y="62"/>
                    <a:pt x="95" y="62"/>
                  </a:cubicBezTo>
                  <a:cubicBezTo>
                    <a:pt x="95" y="62"/>
                    <a:pt x="95" y="62"/>
                    <a:pt x="95" y="62"/>
                  </a:cubicBezTo>
                  <a:cubicBezTo>
                    <a:pt x="95" y="62"/>
                    <a:pt x="95" y="63"/>
                    <a:pt x="96" y="63"/>
                  </a:cubicBezTo>
                  <a:cubicBezTo>
                    <a:pt x="96" y="63"/>
                    <a:pt x="96" y="63"/>
                    <a:pt x="96" y="63"/>
                  </a:cubicBezTo>
                  <a:cubicBezTo>
                    <a:pt x="96" y="63"/>
                    <a:pt x="96" y="63"/>
                    <a:pt x="96" y="63"/>
                  </a:cubicBezTo>
                  <a:cubicBezTo>
                    <a:pt x="96" y="63"/>
                    <a:pt x="96" y="64"/>
                    <a:pt x="96" y="64"/>
                  </a:cubicBezTo>
                  <a:cubicBezTo>
                    <a:pt x="96" y="64"/>
                    <a:pt x="96" y="64"/>
                    <a:pt x="96" y="64"/>
                  </a:cubicBezTo>
                  <a:cubicBezTo>
                    <a:pt x="96" y="64"/>
                    <a:pt x="96" y="64"/>
                    <a:pt x="96" y="64"/>
                  </a:cubicBezTo>
                  <a:cubicBezTo>
                    <a:pt x="96" y="65"/>
                    <a:pt x="96" y="65"/>
                    <a:pt x="96" y="65"/>
                  </a:cubicBezTo>
                  <a:cubicBezTo>
                    <a:pt x="96" y="65"/>
                    <a:pt x="96" y="65"/>
                    <a:pt x="96" y="65"/>
                  </a:cubicBezTo>
                  <a:cubicBezTo>
                    <a:pt x="97" y="65"/>
                    <a:pt x="97" y="65"/>
                    <a:pt x="97" y="65"/>
                  </a:cubicBezTo>
                  <a:cubicBezTo>
                    <a:pt x="97" y="65"/>
                    <a:pt x="97" y="65"/>
                    <a:pt x="97" y="65"/>
                  </a:cubicBezTo>
                  <a:cubicBezTo>
                    <a:pt x="97" y="65"/>
                    <a:pt x="97" y="65"/>
                    <a:pt x="97" y="65"/>
                  </a:cubicBezTo>
                  <a:cubicBezTo>
                    <a:pt x="97" y="65"/>
                    <a:pt x="97" y="65"/>
                    <a:pt x="97" y="65"/>
                  </a:cubicBezTo>
                  <a:cubicBezTo>
                    <a:pt x="97" y="66"/>
                    <a:pt x="97" y="66"/>
                    <a:pt x="97" y="66"/>
                  </a:cubicBezTo>
                  <a:cubicBezTo>
                    <a:pt x="97" y="66"/>
                    <a:pt x="97" y="66"/>
                    <a:pt x="97" y="66"/>
                  </a:cubicBezTo>
                  <a:cubicBezTo>
                    <a:pt x="97" y="67"/>
                    <a:pt x="97" y="67"/>
                    <a:pt x="97" y="67"/>
                  </a:cubicBezTo>
                  <a:cubicBezTo>
                    <a:pt x="97" y="67"/>
                    <a:pt x="97" y="67"/>
                    <a:pt x="97" y="67"/>
                  </a:cubicBezTo>
                  <a:cubicBezTo>
                    <a:pt x="96" y="67"/>
                    <a:pt x="96" y="67"/>
                    <a:pt x="96" y="67"/>
                  </a:cubicBezTo>
                  <a:cubicBezTo>
                    <a:pt x="96" y="69"/>
                    <a:pt x="96" y="69"/>
                    <a:pt x="96" y="69"/>
                  </a:cubicBezTo>
                  <a:cubicBezTo>
                    <a:pt x="96" y="69"/>
                    <a:pt x="96" y="69"/>
                    <a:pt x="96" y="69"/>
                  </a:cubicBezTo>
                  <a:cubicBezTo>
                    <a:pt x="97" y="69"/>
                    <a:pt x="97" y="69"/>
                    <a:pt x="97" y="69"/>
                  </a:cubicBezTo>
                  <a:cubicBezTo>
                    <a:pt x="97" y="69"/>
                    <a:pt x="97" y="69"/>
                    <a:pt x="97" y="69"/>
                  </a:cubicBezTo>
                  <a:cubicBezTo>
                    <a:pt x="97" y="69"/>
                    <a:pt x="97" y="70"/>
                    <a:pt x="97" y="70"/>
                  </a:cubicBezTo>
                  <a:cubicBezTo>
                    <a:pt x="97" y="70"/>
                    <a:pt x="97" y="70"/>
                    <a:pt x="97" y="70"/>
                  </a:cubicBezTo>
                  <a:cubicBezTo>
                    <a:pt x="97" y="70"/>
                    <a:pt x="96" y="70"/>
                    <a:pt x="96" y="70"/>
                  </a:cubicBezTo>
                  <a:cubicBezTo>
                    <a:pt x="96" y="70"/>
                    <a:pt x="96" y="70"/>
                    <a:pt x="96" y="71"/>
                  </a:cubicBezTo>
                  <a:cubicBezTo>
                    <a:pt x="96" y="71"/>
                    <a:pt x="96" y="71"/>
                    <a:pt x="96" y="71"/>
                  </a:cubicBezTo>
                  <a:cubicBezTo>
                    <a:pt x="96" y="71"/>
                    <a:pt x="96" y="71"/>
                    <a:pt x="96" y="71"/>
                  </a:cubicBezTo>
                  <a:cubicBezTo>
                    <a:pt x="96" y="71"/>
                    <a:pt x="96" y="71"/>
                    <a:pt x="96" y="71"/>
                  </a:cubicBezTo>
                  <a:cubicBezTo>
                    <a:pt x="95" y="71"/>
                    <a:pt x="95" y="71"/>
                    <a:pt x="95" y="71"/>
                  </a:cubicBezTo>
                  <a:cubicBezTo>
                    <a:pt x="95" y="73"/>
                    <a:pt x="95" y="73"/>
                    <a:pt x="95" y="73"/>
                  </a:cubicBezTo>
                  <a:cubicBezTo>
                    <a:pt x="95" y="73"/>
                    <a:pt x="95" y="73"/>
                    <a:pt x="95" y="73"/>
                  </a:cubicBezTo>
                  <a:cubicBezTo>
                    <a:pt x="95" y="73"/>
                    <a:pt x="95" y="73"/>
                    <a:pt x="95" y="73"/>
                  </a:cubicBezTo>
                  <a:cubicBezTo>
                    <a:pt x="95" y="73"/>
                    <a:pt x="95" y="73"/>
                    <a:pt x="95" y="73"/>
                  </a:cubicBezTo>
                  <a:cubicBezTo>
                    <a:pt x="95" y="74"/>
                    <a:pt x="95" y="74"/>
                    <a:pt x="95" y="74"/>
                  </a:cubicBezTo>
                  <a:cubicBezTo>
                    <a:pt x="95" y="74"/>
                    <a:pt x="95" y="74"/>
                    <a:pt x="94" y="74"/>
                  </a:cubicBezTo>
                  <a:cubicBezTo>
                    <a:pt x="94" y="74"/>
                    <a:pt x="94" y="74"/>
                    <a:pt x="94" y="75"/>
                  </a:cubicBezTo>
                  <a:cubicBezTo>
                    <a:pt x="94" y="75"/>
                    <a:pt x="94" y="75"/>
                    <a:pt x="94" y="75"/>
                  </a:cubicBezTo>
                  <a:cubicBezTo>
                    <a:pt x="94" y="75"/>
                    <a:pt x="94" y="75"/>
                    <a:pt x="94" y="75"/>
                  </a:cubicBezTo>
                  <a:cubicBezTo>
                    <a:pt x="94" y="75"/>
                    <a:pt x="94" y="75"/>
                    <a:pt x="94" y="75"/>
                  </a:cubicBezTo>
                  <a:cubicBezTo>
                    <a:pt x="94" y="75"/>
                    <a:pt x="94" y="75"/>
                    <a:pt x="94" y="75"/>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0"/>
                    <a:pt x="94" y="80"/>
                    <a:pt x="94" y="80"/>
                  </a:cubicBezTo>
                  <a:cubicBezTo>
                    <a:pt x="94" y="81"/>
                    <a:pt x="94"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1"/>
                    <a:pt x="95" y="81"/>
                    <a:pt x="95" y="81"/>
                  </a:cubicBezTo>
                  <a:cubicBezTo>
                    <a:pt x="95" y="82"/>
                    <a:pt x="95" y="82"/>
                    <a:pt x="95" y="82"/>
                  </a:cubicBezTo>
                  <a:cubicBezTo>
                    <a:pt x="95" y="82"/>
                    <a:pt x="95" y="82"/>
                    <a:pt x="95" y="82"/>
                  </a:cubicBezTo>
                  <a:cubicBezTo>
                    <a:pt x="94" y="82"/>
                    <a:pt x="94" y="82"/>
                    <a:pt x="94" y="82"/>
                  </a:cubicBezTo>
                  <a:cubicBezTo>
                    <a:pt x="94" y="87"/>
                    <a:pt x="94" y="87"/>
                    <a:pt x="94" y="87"/>
                  </a:cubicBezTo>
                  <a:cubicBezTo>
                    <a:pt x="94" y="87"/>
                    <a:pt x="94" y="87"/>
                    <a:pt x="94" y="87"/>
                  </a:cubicBezTo>
                  <a:cubicBezTo>
                    <a:pt x="94" y="87"/>
                    <a:pt x="95" y="87"/>
                    <a:pt x="95" y="87"/>
                  </a:cubicBezTo>
                  <a:cubicBezTo>
                    <a:pt x="95" y="87"/>
                    <a:pt x="95" y="88"/>
                    <a:pt x="95" y="88"/>
                  </a:cubicBezTo>
                  <a:cubicBezTo>
                    <a:pt x="95" y="88"/>
                    <a:pt x="95" y="89"/>
                    <a:pt x="95" y="89"/>
                  </a:cubicBezTo>
                  <a:cubicBezTo>
                    <a:pt x="95" y="89"/>
                    <a:pt x="95" y="89"/>
                    <a:pt x="95" y="89"/>
                  </a:cubicBezTo>
                  <a:cubicBezTo>
                    <a:pt x="94" y="90"/>
                    <a:pt x="94" y="90"/>
                    <a:pt x="94" y="90"/>
                  </a:cubicBezTo>
                  <a:cubicBezTo>
                    <a:pt x="94" y="90"/>
                    <a:pt x="94" y="90"/>
                    <a:pt x="94" y="90"/>
                  </a:cubicBezTo>
                  <a:cubicBezTo>
                    <a:pt x="94" y="90"/>
                    <a:pt x="93" y="90"/>
                    <a:pt x="93" y="90"/>
                  </a:cubicBezTo>
                  <a:cubicBezTo>
                    <a:pt x="93" y="90"/>
                    <a:pt x="93" y="91"/>
                    <a:pt x="93" y="91"/>
                  </a:cubicBezTo>
                  <a:cubicBezTo>
                    <a:pt x="93" y="91"/>
                    <a:pt x="93" y="91"/>
                    <a:pt x="93" y="91"/>
                  </a:cubicBezTo>
                  <a:cubicBezTo>
                    <a:pt x="93" y="91"/>
                    <a:pt x="93" y="92"/>
                    <a:pt x="93" y="92"/>
                  </a:cubicBezTo>
                  <a:cubicBezTo>
                    <a:pt x="94" y="92"/>
                    <a:pt x="94" y="92"/>
                    <a:pt x="94" y="92"/>
                  </a:cubicBezTo>
                  <a:cubicBezTo>
                    <a:pt x="94" y="92"/>
                    <a:pt x="94" y="92"/>
                    <a:pt x="94" y="92"/>
                  </a:cubicBezTo>
                  <a:cubicBezTo>
                    <a:pt x="94" y="92"/>
                    <a:pt x="94" y="92"/>
                    <a:pt x="95" y="92"/>
                  </a:cubicBezTo>
                  <a:cubicBezTo>
                    <a:pt x="95" y="92"/>
                    <a:pt x="95" y="92"/>
                    <a:pt x="96" y="92"/>
                  </a:cubicBezTo>
                  <a:cubicBezTo>
                    <a:pt x="96" y="92"/>
                    <a:pt x="96" y="92"/>
                    <a:pt x="96" y="92"/>
                  </a:cubicBezTo>
                  <a:cubicBezTo>
                    <a:pt x="97" y="92"/>
                    <a:pt x="98" y="92"/>
                    <a:pt x="98" y="91"/>
                  </a:cubicBezTo>
                  <a:cubicBezTo>
                    <a:pt x="99" y="91"/>
                    <a:pt x="99" y="91"/>
                    <a:pt x="99" y="91"/>
                  </a:cubicBezTo>
                  <a:cubicBezTo>
                    <a:pt x="99" y="91"/>
                    <a:pt x="99" y="91"/>
                    <a:pt x="99" y="91"/>
                  </a:cubicBezTo>
                  <a:cubicBezTo>
                    <a:pt x="99" y="91"/>
                    <a:pt x="99" y="91"/>
                    <a:pt x="99" y="91"/>
                  </a:cubicBezTo>
                  <a:cubicBezTo>
                    <a:pt x="99" y="91"/>
                    <a:pt x="99" y="91"/>
                    <a:pt x="99" y="91"/>
                  </a:cubicBezTo>
                  <a:cubicBezTo>
                    <a:pt x="99" y="91"/>
                    <a:pt x="100" y="91"/>
                    <a:pt x="100" y="91"/>
                  </a:cubicBezTo>
                  <a:cubicBezTo>
                    <a:pt x="100" y="90"/>
                    <a:pt x="100" y="90"/>
                    <a:pt x="100" y="90"/>
                  </a:cubicBezTo>
                  <a:cubicBezTo>
                    <a:pt x="100" y="90"/>
                    <a:pt x="100" y="90"/>
                    <a:pt x="100" y="90"/>
                  </a:cubicBezTo>
                  <a:cubicBezTo>
                    <a:pt x="100" y="90"/>
                    <a:pt x="100" y="90"/>
                    <a:pt x="100" y="90"/>
                  </a:cubicBezTo>
                  <a:cubicBezTo>
                    <a:pt x="100" y="89"/>
                    <a:pt x="101" y="88"/>
                    <a:pt x="101" y="88"/>
                  </a:cubicBezTo>
                  <a:cubicBezTo>
                    <a:pt x="102" y="88"/>
                    <a:pt x="102" y="88"/>
                    <a:pt x="102" y="88"/>
                  </a:cubicBezTo>
                  <a:cubicBezTo>
                    <a:pt x="102" y="88"/>
                    <a:pt x="103" y="88"/>
                    <a:pt x="103" y="88"/>
                  </a:cubicBezTo>
                  <a:cubicBezTo>
                    <a:pt x="103" y="88"/>
                    <a:pt x="103" y="88"/>
                    <a:pt x="103" y="88"/>
                  </a:cubicBezTo>
                  <a:cubicBezTo>
                    <a:pt x="103" y="88"/>
                    <a:pt x="103" y="88"/>
                    <a:pt x="104" y="88"/>
                  </a:cubicBezTo>
                  <a:cubicBezTo>
                    <a:pt x="104" y="88"/>
                    <a:pt x="104" y="88"/>
                    <a:pt x="104" y="88"/>
                  </a:cubicBezTo>
                  <a:cubicBezTo>
                    <a:pt x="105" y="87"/>
                    <a:pt x="105" y="87"/>
                    <a:pt x="105" y="87"/>
                  </a:cubicBezTo>
                  <a:cubicBezTo>
                    <a:pt x="105" y="87"/>
                    <a:pt x="105" y="86"/>
                    <a:pt x="105" y="86"/>
                  </a:cubicBezTo>
                  <a:cubicBezTo>
                    <a:pt x="105" y="86"/>
                    <a:pt x="105" y="86"/>
                    <a:pt x="105" y="86"/>
                  </a:cubicBezTo>
                  <a:cubicBezTo>
                    <a:pt x="105" y="85"/>
                    <a:pt x="105" y="85"/>
                    <a:pt x="105" y="85"/>
                  </a:cubicBezTo>
                  <a:cubicBezTo>
                    <a:pt x="105" y="85"/>
                    <a:pt x="104" y="85"/>
                    <a:pt x="104" y="85"/>
                  </a:cubicBezTo>
                  <a:cubicBezTo>
                    <a:pt x="104" y="85"/>
                    <a:pt x="104" y="85"/>
                    <a:pt x="104" y="85"/>
                  </a:cubicBezTo>
                  <a:cubicBezTo>
                    <a:pt x="104" y="84"/>
                    <a:pt x="104" y="84"/>
                    <a:pt x="104" y="84"/>
                  </a:cubicBezTo>
                  <a:cubicBezTo>
                    <a:pt x="104" y="84"/>
                    <a:pt x="104" y="84"/>
                    <a:pt x="104" y="84"/>
                  </a:cubicBezTo>
                  <a:cubicBezTo>
                    <a:pt x="105" y="84"/>
                    <a:pt x="105" y="84"/>
                    <a:pt x="105" y="84"/>
                  </a:cubicBezTo>
                  <a:cubicBezTo>
                    <a:pt x="105" y="84"/>
                    <a:pt x="105" y="84"/>
                    <a:pt x="105" y="83"/>
                  </a:cubicBezTo>
                  <a:cubicBezTo>
                    <a:pt x="105" y="83"/>
                    <a:pt x="105" y="83"/>
                    <a:pt x="105" y="83"/>
                  </a:cubicBezTo>
                  <a:cubicBezTo>
                    <a:pt x="105" y="83"/>
                    <a:pt x="105" y="83"/>
                    <a:pt x="105" y="83"/>
                  </a:cubicBezTo>
                  <a:cubicBezTo>
                    <a:pt x="105" y="83"/>
                    <a:pt x="105" y="83"/>
                    <a:pt x="105" y="83"/>
                  </a:cubicBezTo>
                  <a:cubicBezTo>
                    <a:pt x="105" y="84"/>
                    <a:pt x="105" y="84"/>
                    <a:pt x="105" y="84"/>
                  </a:cubicBezTo>
                  <a:cubicBezTo>
                    <a:pt x="105" y="83"/>
                    <a:pt x="105" y="83"/>
                    <a:pt x="105" y="83"/>
                  </a:cubicBezTo>
                  <a:cubicBezTo>
                    <a:pt x="105" y="83"/>
                    <a:pt x="105" y="83"/>
                    <a:pt x="105" y="83"/>
                  </a:cubicBezTo>
                  <a:cubicBezTo>
                    <a:pt x="105" y="83"/>
                    <a:pt x="105" y="83"/>
                    <a:pt x="105" y="83"/>
                  </a:cubicBezTo>
                  <a:cubicBezTo>
                    <a:pt x="105" y="83"/>
                    <a:pt x="105" y="83"/>
                    <a:pt x="105" y="83"/>
                  </a:cubicBezTo>
                  <a:cubicBezTo>
                    <a:pt x="106" y="83"/>
                    <a:pt x="106" y="83"/>
                    <a:pt x="106" y="83"/>
                  </a:cubicBezTo>
                  <a:cubicBezTo>
                    <a:pt x="106" y="83"/>
                    <a:pt x="107" y="82"/>
                    <a:pt x="107" y="82"/>
                  </a:cubicBezTo>
                  <a:cubicBezTo>
                    <a:pt x="107" y="81"/>
                    <a:pt x="107" y="81"/>
                    <a:pt x="107" y="80"/>
                  </a:cubicBezTo>
                  <a:cubicBezTo>
                    <a:pt x="107" y="80"/>
                    <a:pt x="107" y="80"/>
                    <a:pt x="107" y="80"/>
                  </a:cubicBezTo>
                  <a:cubicBezTo>
                    <a:pt x="107" y="80"/>
                    <a:pt x="107" y="79"/>
                    <a:pt x="107" y="79"/>
                  </a:cubicBezTo>
                  <a:cubicBezTo>
                    <a:pt x="107" y="79"/>
                    <a:pt x="107" y="79"/>
                    <a:pt x="107" y="79"/>
                  </a:cubicBezTo>
                  <a:cubicBezTo>
                    <a:pt x="107" y="79"/>
                    <a:pt x="107" y="79"/>
                    <a:pt x="107" y="79"/>
                  </a:cubicBezTo>
                  <a:cubicBezTo>
                    <a:pt x="107" y="79"/>
                    <a:pt x="107" y="79"/>
                    <a:pt x="107" y="79"/>
                  </a:cubicBezTo>
                  <a:cubicBezTo>
                    <a:pt x="107" y="79"/>
                    <a:pt x="107" y="78"/>
                    <a:pt x="107" y="78"/>
                  </a:cubicBezTo>
                  <a:cubicBezTo>
                    <a:pt x="107" y="78"/>
                    <a:pt x="108" y="78"/>
                    <a:pt x="108" y="78"/>
                  </a:cubicBezTo>
                  <a:cubicBezTo>
                    <a:pt x="108" y="78"/>
                    <a:pt x="108" y="78"/>
                    <a:pt x="108" y="78"/>
                  </a:cubicBezTo>
                  <a:cubicBezTo>
                    <a:pt x="108" y="78"/>
                    <a:pt x="108" y="78"/>
                    <a:pt x="108" y="78"/>
                  </a:cubicBezTo>
                  <a:cubicBezTo>
                    <a:pt x="109" y="77"/>
                    <a:pt x="109" y="77"/>
                    <a:pt x="109" y="77"/>
                  </a:cubicBezTo>
                  <a:cubicBezTo>
                    <a:pt x="109" y="77"/>
                    <a:pt x="109" y="76"/>
                    <a:pt x="109" y="76"/>
                  </a:cubicBezTo>
                  <a:cubicBezTo>
                    <a:pt x="109" y="76"/>
                    <a:pt x="109" y="76"/>
                    <a:pt x="109" y="76"/>
                  </a:cubicBezTo>
                  <a:cubicBezTo>
                    <a:pt x="109" y="76"/>
                    <a:pt x="109" y="75"/>
                    <a:pt x="109" y="75"/>
                  </a:cubicBezTo>
                  <a:cubicBezTo>
                    <a:pt x="110" y="75"/>
                    <a:pt x="110" y="74"/>
                    <a:pt x="111" y="74"/>
                  </a:cubicBezTo>
                  <a:cubicBezTo>
                    <a:pt x="111" y="74"/>
                    <a:pt x="111" y="74"/>
                    <a:pt x="111" y="74"/>
                  </a:cubicBezTo>
                  <a:cubicBezTo>
                    <a:pt x="111" y="74"/>
                    <a:pt x="111" y="73"/>
                    <a:pt x="111" y="73"/>
                  </a:cubicBezTo>
                  <a:cubicBezTo>
                    <a:pt x="111" y="73"/>
                    <a:pt x="111" y="72"/>
                    <a:pt x="111" y="72"/>
                  </a:cubicBezTo>
                  <a:cubicBezTo>
                    <a:pt x="111" y="72"/>
                    <a:pt x="111" y="72"/>
                    <a:pt x="111" y="72"/>
                  </a:cubicBezTo>
                  <a:cubicBezTo>
                    <a:pt x="111" y="71"/>
                    <a:pt x="111" y="71"/>
                    <a:pt x="111" y="70"/>
                  </a:cubicBezTo>
                  <a:cubicBezTo>
                    <a:pt x="111" y="70"/>
                    <a:pt x="111" y="70"/>
                    <a:pt x="112" y="69"/>
                  </a:cubicBezTo>
                  <a:cubicBezTo>
                    <a:pt x="112" y="69"/>
                    <a:pt x="112" y="69"/>
                    <a:pt x="112" y="69"/>
                  </a:cubicBezTo>
                  <a:cubicBezTo>
                    <a:pt x="112" y="69"/>
                    <a:pt x="112" y="69"/>
                    <a:pt x="112" y="69"/>
                  </a:cubicBezTo>
                  <a:cubicBezTo>
                    <a:pt x="112" y="68"/>
                    <a:pt x="112" y="68"/>
                    <a:pt x="112" y="68"/>
                  </a:cubicBezTo>
                  <a:cubicBezTo>
                    <a:pt x="112" y="68"/>
                    <a:pt x="112" y="68"/>
                    <a:pt x="112" y="68"/>
                  </a:cubicBezTo>
                  <a:cubicBezTo>
                    <a:pt x="112" y="68"/>
                    <a:pt x="112" y="68"/>
                    <a:pt x="112" y="68"/>
                  </a:cubicBezTo>
                  <a:cubicBezTo>
                    <a:pt x="112" y="68"/>
                    <a:pt x="112" y="68"/>
                    <a:pt x="112" y="68"/>
                  </a:cubicBezTo>
                  <a:cubicBezTo>
                    <a:pt x="112" y="69"/>
                    <a:pt x="112" y="69"/>
                    <a:pt x="112" y="69"/>
                  </a:cubicBezTo>
                  <a:cubicBezTo>
                    <a:pt x="112" y="68"/>
                    <a:pt x="112" y="68"/>
                    <a:pt x="112" y="68"/>
                  </a:cubicBezTo>
                  <a:cubicBezTo>
                    <a:pt x="112" y="67"/>
                    <a:pt x="112" y="66"/>
                    <a:pt x="112" y="65"/>
                  </a:cubicBezTo>
                  <a:cubicBezTo>
                    <a:pt x="112" y="65"/>
                    <a:pt x="112" y="64"/>
                    <a:pt x="112" y="64"/>
                  </a:cubicBezTo>
                  <a:cubicBezTo>
                    <a:pt x="112" y="63"/>
                    <a:pt x="112" y="62"/>
                    <a:pt x="113" y="62"/>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1"/>
                    <a:pt x="113" y="61"/>
                    <a:pt x="113" y="61"/>
                  </a:cubicBezTo>
                  <a:cubicBezTo>
                    <a:pt x="113" y="60"/>
                    <a:pt x="113" y="60"/>
                    <a:pt x="113" y="60"/>
                  </a:cubicBezTo>
                  <a:cubicBezTo>
                    <a:pt x="113" y="60"/>
                    <a:pt x="113" y="60"/>
                    <a:pt x="113" y="60"/>
                  </a:cubicBezTo>
                  <a:cubicBezTo>
                    <a:pt x="113" y="60"/>
                    <a:pt x="113" y="60"/>
                    <a:pt x="113" y="60"/>
                  </a:cubicBezTo>
                  <a:cubicBezTo>
                    <a:pt x="113" y="60"/>
                    <a:pt x="113" y="60"/>
                    <a:pt x="114" y="60"/>
                  </a:cubicBezTo>
                  <a:cubicBezTo>
                    <a:pt x="114" y="60"/>
                    <a:pt x="114" y="60"/>
                    <a:pt x="114" y="60"/>
                  </a:cubicBezTo>
                  <a:cubicBezTo>
                    <a:pt x="114" y="58"/>
                    <a:pt x="114" y="58"/>
                    <a:pt x="114" y="58"/>
                  </a:cubicBezTo>
                  <a:cubicBezTo>
                    <a:pt x="114" y="58"/>
                    <a:pt x="114" y="58"/>
                    <a:pt x="114" y="57"/>
                  </a:cubicBezTo>
                  <a:cubicBezTo>
                    <a:pt x="114" y="57"/>
                    <a:pt x="114" y="57"/>
                    <a:pt x="114" y="57"/>
                  </a:cubicBezTo>
                  <a:cubicBezTo>
                    <a:pt x="113" y="57"/>
                    <a:pt x="113" y="57"/>
                    <a:pt x="113" y="57"/>
                  </a:cubicBezTo>
                  <a:cubicBezTo>
                    <a:pt x="113" y="57"/>
                    <a:pt x="113" y="56"/>
                    <a:pt x="113" y="56"/>
                  </a:cubicBezTo>
                  <a:cubicBezTo>
                    <a:pt x="113" y="56"/>
                    <a:pt x="113" y="56"/>
                    <a:pt x="113" y="56"/>
                  </a:cubicBezTo>
                  <a:cubicBezTo>
                    <a:pt x="113" y="56"/>
                    <a:pt x="113" y="55"/>
                    <a:pt x="114" y="55"/>
                  </a:cubicBezTo>
                  <a:cubicBezTo>
                    <a:pt x="114" y="55"/>
                    <a:pt x="114" y="55"/>
                    <a:pt x="114" y="55"/>
                  </a:cubicBezTo>
                  <a:cubicBezTo>
                    <a:pt x="114" y="55"/>
                    <a:pt x="114" y="55"/>
                    <a:pt x="114" y="55"/>
                  </a:cubicBezTo>
                  <a:cubicBezTo>
                    <a:pt x="114" y="54"/>
                    <a:pt x="114" y="54"/>
                    <a:pt x="114" y="54"/>
                  </a:cubicBezTo>
                  <a:cubicBezTo>
                    <a:pt x="114" y="54"/>
                    <a:pt x="114" y="54"/>
                    <a:pt x="114" y="54"/>
                  </a:cubicBezTo>
                  <a:cubicBezTo>
                    <a:pt x="114" y="53"/>
                    <a:pt x="114" y="53"/>
                    <a:pt x="114" y="53"/>
                  </a:cubicBezTo>
                  <a:cubicBezTo>
                    <a:pt x="114" y="53"/>
                    <a:pt x="114" y="53"/>
                    <a:pt x="114" y="53"/>
                  </a:cubicBezTo>
                  <a:cubicBezTo>
                    <a:pt x="114" y="52"/>
                    <a:pt x="114" y="52"/>
                    <a:pt x="114" y="52"/>
                  </a:cubicBezTo>
                  <a:cubicBezTo>
                    <a:pt x="114" y="52"/>
                    <a:pt x="114" y="52"/>
                    <a:pt x="114" y="52"/>
                  </a:cubicBezTo>
                  <a:cubicBezTo>
                    <a:pt x="114" y="50"/>
                    <a:pt x="114" y="50"/>
                    <a:pt x="114" y="50"/>
                  </a:cubicBezTo>
                  <a:cubicBezTo>
                    <a:pt x="114" y="50"/>
                    <a:pt x="114" y="50"/>
                    <a:pt x="114" y="50"/>
                  </a:cubicBezTo>
                  <a:cubicBezTo>
                    <a:pt x="114" y="49"/>
                    <a:pt x="115" y="49"/>
                    <a:pt x="114" y="49"/>
                  </a:cubicBezTo>
                  <a:cubicBezTo>
                    <a:pt x="114" y="48"/>
                    <a:pt x="113" y="48"/>
                    <a:pt x="113" y="48"/>
                  </a:cubicBezTo>
                  <a:cubicBezTo>
                    <a:pt x="113" y="47"/>
                    <a:pt x="113" y="47"/>
                    <a:pt x="113" y="47"/>
                  </a:cubicBezTo>
                  <a:cubicBezTo>
                    <a:pt x="113" y="46"/>
                    <a:pt x="113" y="46"/>
                    <a:pt x="113" y="46"/>
                  </a:cubicBezTo>
                  <a:cubicBezTo>
                    <a:pt x="113" y="46"/>
                    <a:pt x="112" y="46"/>
                    <a:pt x="112" y="46"/>
                  </a:cubicBezTo>
                  <a:cubicBezTo>
                    <a:pt x="112" y="46"/>
                    <a:pt x="112" y="46"/>
                    <a:pt x="112" y="45"/>
                  </a:cubicBezTo>
                  <a:cubicBezTo>
                    <a:pt x="112" y="45"/>
                    <a:pt x="112" y="45"/>
                    <a:pt x="112" y="45"/>
                  </a:cubicBezTo>
                  <a:cubicBezTo>
                    <a:pt x="112" y="45"/>
                    <a:pt x="112" y="45"/>
                    <a:pt x="112" y="45"/>
                  </a:cubicBezTo>
                  <a:cubicBezTo>
                    <a:pt x="112" y="45"/>
                    <a:pt x="112" y="45"/>
                    <a:pt x="112" y="45"/>
                  </a:cubicBezTo>
                  <a:cubicBezTo>
                    <a:pt x="112" y="45"/>
                    <a:pt x="112" y="45"/>
                    <a:pt x="112" y="44"/>
                  </a:cubicBezTo>
                  <a:cubicBezTo>
                    <a:pt x="112" y="44"/>
                    <a:pt x="112" y="44"/>
                    <a:pt x="111" y="44"/>
                  </a:cubicBezTo>
                  <a:cubicBezTo>
                    <a:pt x="111" y="44"/>
                    <a:pt x="111" y="44"/>
                    <a:pt x="111" y="44"/>
                  </a:cubicBezTo>
                  <a:cubicBezTo>
                    <a:pt x="111" y="44"/>
                    <a:pt x="111" y="44"/>
                    <a:pt x="111" y="44"/>
                  </a:cubicBezTo>
                  <a:cubicBezTo>
                    <a:pt x="111" y="44"/>
                    <a:pt x="111" y="43"/>
                    <a:pt x="111" y="43"/>
                  </a:cubicBezTo>
                  <a:cubicBezTo>
                    <a:pt x="111" y="43"/>
                    <a:pt x="111" y="43"/>
                    <a:pt x="111" y="43"/>
                  </a:cubicBezTo>
                  <a:cubicBezTo>
                    <a:pt x="111" y="43"/>
                    <a:pt x="111" y="43"/>
                    <a:pt x="111" y="43"/>
                  </a:cubicBezTo>
                  <a:cubicBezTo>
                    <a:pt x="111" y="43"/>
                    <a:pt x="111" y="42"/>
                    <a:pt x="111" y="42"/>
                  </a:cubicBezTo>
                  <a:cubicBezTo>
                    <a:pt x="111" y="42"/>
                    <a:pt x="110" y="42"/>
                    <a:pt x="110" y="42"/>
                  </a:cubicBezTo>
                  <a:cubicBezTo>
                    <a:pt x="110" y="42"/>
                    <a:pt x="110" y="42"/>
                    <a:pt x="110" y="42"/>
                  </a:cubicBezTo>
                  <a:cubicBezTo>
                    <a:pt x="110" y="41"/>
                    <a:pt x="110" y="41"/>
                    <a:pt x="110" y="41"/>
                  </a:cubicBezTo>
                  <a:cubicBezTo>
                    <a:pt x="109" y="41"/>
                    <a:pt x="109" y="40"/>
                    <a:pt x="109" y="39"/>
                  </a:cubicBezTo>
                  <a:cubicBezTo>
                    <a:pt x="109" y="39"/>
                    <a:pt x="109" y="39"/>
                    <a:pt x="109" y="39"/>
                  </a:cubicBezTo>
                  <a:cubicBezTo>
                    <a:pt x="109" y="39"/>
                    <a:pt x="109" y="39"/>
                    <a:pt x="109" y="39"/>
                  </a:cubicBezTo>
                  <a:cubicBezTo>
                    <a:pt x="109" y="39"/>
                    <a:pt x="109" y="39"/>
                    <a:pt x="109" y="39"/>
                  </a:cubicBezTo>
                  <a:cubicBezTo>
                    <a:pt x="109" y="38"/>
                    <a:pt x="108" y="38"/>
                    <a:pt x="108" y="38"/>
                  </a:cubicBezTo>
                  <a:cubicBezTo>
                    <a:pt x="108" y="38"/>
                    <a:pt x="108" y="38"/>
                    <a:pt x="108" y="38"/>
                  </a:cubicBezTo>
                  <a:cubicBezTo>
                    <a:pt x="108" y="37"/>
                    <a:pt x="108" y="37"/>
                    <a:pt x="108" y="37"/>
                  </a:cubicBezTo>
                  <a:cubicBezTo>
                    <a:pt x="108" y="37"/>
                    <a:pt x="107" y="37"/>
                    <a:pt x="107" y="37"/>
                  </a:cubicBezTo>
                  <a:cubicBezTo>
                    <a:pt x="107" y="37"/>
                    <a:pt x="107" y="37"/>
                    <a:pt x="107" y="37"/>
                  </a:cubicBezTo>
                  <a:cubicBezTo>
                    <a:pt x="107" y="37"/>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6"/>
                    <a:pt x="107" y="36"/>
                    <a:pt x="107" y="36"/>
                  </a:cubicBezTo>
                  <a:cubicBezTo>
                    <a:pt x="107" y="35"/>
                    <a:pt x="107" y="35"/>
                    <a:pt x="107" y="35"/>
                  </a:cubicBezTo>
                  <a:cubicBezTo>
                    <a:pt x="107" y="35"/>
                    <a:pt x="107" y="35"/>
                    <a:pt x="107" y="35"/>
                  </a:cubicBezTo>
                  <a:cubicBezTo>
                    <a:pt x="106" y="35"/>
                    <a:pt x="106" y="35"/>
                    <a:pt x="106" y="35"/>
                  </a:cubicBezTo>
                  <a:cubicBezTo>
                    <a:pt x="106" y="34"/>
                    <a:pt x="105" y="34"/>
                    <a:pt x="105" y="33"/>
                  </a:cubicBezTo>
                  <a:cubicBezTo>
                    <a:pt x="105" y="32"/>
                    <a:pt x="105" y="32"/>
                    <a:pt x="105" y="32"/>
                  </a:cubicBezTo>
                  <a:cubicBezTo>
                    <a:pt x="104" y="32"/>
                    <a:pt x="104" y="31"/>
                    <a:pt x="103" y="31"/>
                  </a:cubicBezTo>
                  <a:cubicBezTo>
                    <a:pt x="104" y="31"/>
                    <a:pt x="104" y="31"/>
                    <a:pt x="104" y="31"/>
                  </a:cubicBezTo>
                  <a:cubicBezTo>
                    <a:pt x="104" y="30"/>
                    <a:pt x="104" y="30"/>
                    <a:pt x="104" y="30"/>
                  </a:cubicBezTo>
                  <a:cubicBezTo>
                    <a:pt x="104" y="31"/>
                    <a:pt x="104" y="31"/>
                    <a:pt x="104" y="31"/>
                  </a:cubicBezTo>
                  <a:cubicBezTo>
                    <a:pt x="105" y="31"/>
                    <a:pt x="105" y="31"/>
                    <a:pt x="105" y="31"/>
                  </a:cubicBezTo>
                  <a:cubicBezTo>
                    <a:pt x="105" y="31"/>
                    <a:pt x="105" y="31"/>
                    <a:pt x="105" y="31"/>
                  </a:cubicBezTo>
                  <a:cubicBezTo>
                    <a:pt x="105" y="31"/>
                    <a:pt x="105" y="31"/>
                    <a:pt x="105" y="31"/>
                  </a:cubicBezTo>
                  <a:cubicBezTo>
                    <a:pt x="105" y="31"/>
                    <a:pt x="105" y="31"/>
                    <a:pt x="105" y="31"/>
                  </a:cubicBezTo>
                  <a:cubicBezTo>
                    <a:pt x="105" y="32"/>
                    <a:pt x="105" y="32"/>
                    <a:pt x="105" y="32"/>
                  </a:cubicBezTo>
                  <a:cubicBezTo>
                    <a:pt x="105" y="32"/>
                    <a:pt x="105" y="32"/>
                    <a:pt x="105" y="32"/>
                  </a:cubicBezTo>
                  <a:cubicBezTo>
                    <a:pt x="105" y="32"/>
                    <a:pt x="105" y="32"/>
                    <a:pt x="105" y="32"/>
                  </a:cubicBezTo>
                  <a:cubicBezTo>
                    <a:pt x="105" y="32"/>
                    <a:pt x="105" y="32"/>
                    <a:pt x="105" y="32"/>
                  </a:cubicBezTo>
                  <a:cubicBezTo>
                    <a:pt x="105" y="33"/>
                    <a:pt x="105" y="33"/>
                    <a:pt x="105" y="33"/>
                  </a:cubicBezTo>
                  <a:cubicBezTo>
                    <a:pt x="106" y="33"/>
                    <a:pt x="106" y="33"/>
                    <a:pt x="106" y="33"/>
                  </a:cubicBezTo>
                  <a:cubicBezTo>
                    <a:pt x="106" y="33"/>
                    <a:pt x="106" y="33"/>
                    <a:pt x="106" y="33"/>
                  </a:cubicBezTo>
                  <a:cubicBezTo>
                    <a:pt x="106" y="33"/>
                    <a:pt x="106" y="33"/>
                    <a:pt x="106" y="33"/>
                  </a:cubicBezTo>
                  <a:cubicBezTo>
                    <a:pt x="106" y="33"/>
                    <a:pt x="106" y="33"/>
                    <a:pt x="106" y="33"/>
                  </a:cubicBezTo>
                  <a:cubicBezTo>
                    <a:pt x="106" y="34"/>
                    <a:pt x="106" y="34"/>
                    <a:pt x="106" y="34"/>
                  </a:cubicBezTo>
                  <a:cubicBezTo>
                    <a:pt x="106" y="34"/>
                    <a:pt x="107" y="34"/>
                    <a:pt x="107" y="34"/>
                  </a:cubicBezTo>
                  <a:cubicBezTo>
                    <a:pt x="107" y="34"/>
                    <a:pt x="107" y="34"/>
                    <a:pt x="107" y="34"/>
                  </a:cubicBezTo>
                  <a:cubicBezTo>
                    <a:pt x="107" y="34"/>
                    <a:pt x="107" y="35"/>
                    <a:pt x="107" y="35"/>
                  </a:cubicBezTo>
                  <a:cubicBezTo>
                    <a:pt x="108" y="35"/>
                    <a:pt x="108" y="35"/>
                    <a:pt x="108" y="35"/>
                  </a:cubicBezTo>
                  <a:cubicBezTo>
                    <a:pt x="108" y="36"/>
                    <a:pt x="108" y="36"/>
                    <a:pt x="108" y="36"/>
                  </a:cubicBezTo>
                  <a:cubicBezTo>
                    <a:pt x="108" y="36"/>
                    <a:pt x="108" y="36"/>
                    <a:pt x="108" y="36"/>
                  </a:cubicBezTo>
                  <a:cubicBezTo>
                    <a:pt x="108" y="36"/>
                    <a:pt x="108" y="36"/>
                    <a:pt x="108" y="36"/>
                  </a:cubicBezTo>
                  <a:cubicBezTo>
                    <a:pt x="108" y="36"/>
                    <a:pt x="108" y="37"/>
                    <a:pt x="108" y="37"/>
                  </a:cubicBezTo>
                  <a:cubicBezTo>
                    <a:pt x="109" y="37"/>
                    <a:pt x="109" y="37"/>
                    <a:pt x="109" y="37"/>
                  </a:cubicBezTo>
                  <a:cubicBezTo>
                    <a:pt x="109" y="37"/>
                    <a:pt x="109" y="37"/>
                    <a:pt x="109" y="37"/>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8"/>
                    <a:pt x="109" y="38"/>
                    <a:pt x="109" y="38"/>
                  </a:cubicBezTo>
                  <a:cubicBezTo>
                    <a:pt x="109" y="39"/>
                    <a:pt x="109" y="39"/>
                    <a:pt x="109" y="39"/>
                  </a:cubicBezTo>
                  <a:cubicBezTo>
                    <a:pt x="110" y="39"/>
                    <a:pt x="110" y="39"/>
                    <a:pt x="110" y="39"/>
                  </a:cubicBezTo>
                  <a:cubicBezTo>
                    <a:pt x="110" y="39"/>
                    <a:pt x="110" y="40"/>
                    <a:pt x="110" y="40"/>
                  </a:cubicBezTo>
                  <a:cubicBezTo>
                    <a:pt x="110" y="40"/>
                    <a:pt x="110" y="40"/>
                    <a:pt x="110" y="40"/>
                  </a:cubicBezTo>
                  <a:cubicBezTo>
                    <a:pt x="110" y="40"/>
                    <a:pt x="110" y="40"/>
                    <a:pt x="110" y="40"/>
                  </a:cubicBezTo>
                  <a:cubicBezTo>
                    <a:pt x="110" y="40"/>
                    <a:pt x="110" y="41"/>
                    <a:pt x="111" y="41"/>
                  </a:cubicBezTo>
                  <a:cubicBezTo>
                    <a:pt x="111" y="41"/>
                    <a:pt x="111" y="41"/>
                    <a:pt x="111" y="41"/>
                  </a:cubicBezTo>
                  <a:cubicBezTo>
                    <a:pt x="111" y="41"/>
                    <a:pt x="111" y="41"/>
                    <a:pt x="111" y="41"/>
                  </a:cubicBezTo>
                  <a:cubicBezTo>
                    <a:pt x="111" y="42"/>
                    <a:pt x="111" y="42"/>
                    <a:pt x="111" y="42"/>
                  </a:cubicBezTo>
                  <a:cubicBezTo>
                    <a:pt x="111" y="42"/>
                    <a:pt x="111" y="42"/>
                    <a:pt x="111" y="42"/>
                  </a:cubicBezTo>
                  <a:cubicBezTo>
                    <a:pt x="111" y="42"/>
                    <a:pt x="111" y="42"/>
                    <a:pt x="111" y="42"/>
                  </a:cubicBezTo>
                  <a:cubicBezTo>
                    <a:pt x="111" y="42"/>
                    <a:pt x="111" y="43"/>
                    <a:pt x="111" y="43"/>
                  </a:cubicBezTo>
                  <a:cubicBezTo>
                    <a:pt x="112" y="43"/>
                    <a:pt x="112" y="43"/>
                    <a:pt x="112" y="44"/>
                  </a:cubicBezTo>
                  <a:cubicBezTo>
                    <a:pt x="113" y="44"/>
                    <a:pt x="113" y="44"/>
                    <a:pt x="113" y="44"/>
                  </a:cubicBezTo>
                  <a:cubicBezTo>
                    <a:pt x="113" y="43"/>
                    <a:pt x="113" y="43"/>
                    <a:pt x="113" y="43"/>
                  </a:cubicBezTo>
                  <a:cubicBezTo>
                    <a:pt x="113" y="42"/>
                    <a:pt x="112" y="41"/>
                    <a:pt x="112" y="39"/>
                  </a:cubicBezTo>
                  <a:cubicBezTo>
                    <a:pt x="112" y="38"/>
                    <a:pt x="112" y="38"/>
                    <a:pt x="112" y="37"/>
                  </a:cubicBezTo>
                  <a:close/>
                  <a:moveTo>
                    <a:pt x="79" y="5"/>
                  </a:moveTo>
                  <a:cubicBezTo>
                    <a:pt x="79" y="5"/>
                    <a:pt x="78" y="5"/>
                    <a:pt x="78" y="6"/>
                  </a:cubicBezTo>
                  <a:cubicBezTo>
                    <a:pt x="78" y="6"/>
                    <a:pt x="78" y="6"/>
                    <a:pt x="78" y="6"/>
                  </a:cubicBezTo>
                  <a:cubicBezTo>
                    <a:pt x="78" y="6"/>
                    <a:pt x="78" y="6"/>
                    <a:pt x="78" y="6"/>
                  </a:cubicBezTo>
                  <a:cubicBezTo>
                    <a:pt x="78" y="7"/>
                    <a:pt x="78" y="7"/>
                    <a:pt x="78" y="7"/>
                  </a:cubicBezTo>
                  <a:cubicBezTo>
                    <a:pt x="78" y="7"/>
                    <a:pt x="79" y="7"/>
                    <a:pt x="79" y="7"/>
                  </a:cubicBezTo>
                  <a:cubicBezTo>
                    <a:pt x="79" y="8"/>
                    <a:pt x="79" y="8"/>
                    <a:pt x="79" y="8"/>
                  </a:cubicBezTo>
                  <a:cubicBezTo>
                    <a:pt x="79" y="7"/>
                    <a:pt x="79" y="7"/>
                    <a:pt x="79" y="7"/>
                  </a:cubicBezTo>
                  <a:cubicBezTo>
                    <a:pt x="79" y="7"/>
                    <a:pt x="79" y="7"/>
                    <a:pt x="79" y="7"/>
                  </a:cubicBezTo>
                  <a:cubicBezTo>
                    <a:pt x="79" y="7"/>
                    <a:pt x="79" y="8"/>
                    <a:pt x="79" y="8"/>
                  </a:cubicBezTo>
                  <a:cubicBezTo>
                    <a:pt x="79" y="8"/>
                    <a:pt x="79" y="8"/>
                    <a:pt x="79" y="8"/>
                  </a:cubicBezTo>
                  <a:cubicBezTo>
                    <a:pt x="78" y="8"/>
                    <a:pt x="78" y="8"/>
                    <a:pt x="78" y="8"/>
                  </a:cubicBezTo>
                  <a:cubicBezTo>
                    <a:pt x="78" y="8"/>
                    <a:pt x="78" y="8"/>
                    <a:pt x="78" y="8"/>
                  </a:cubicBezTo>
                  <a:cubicBezTo>
                    <a:pt x="78" y="8"/>
                    <a:pt x="78" y="8"/>
                    <a:pt x="78" y="8"/>
                  </a:cubicBezTo>
                  <a:cubicBezTo>
                    <a:pt x="78" y="8"/>
                    <a:pt x="78" y="8"/>
                    <a:pt x="78" y="8"/>
                  </a:cubicBezTo>
                  <a:cubicBezTo>
                    <a:pt x="78" y="10"/>
                    <a:pt x="78" y="10"/>
                    <a:pt x="78" y="10"/>
                  </a:cubicBezTo>
                  <a:cubicBezTo>
                    <a:pt x="79" y="10"/>
                    <a:pt x="79" y="10"/>
                    <a:pt x="79" y="10"/>
                  </a:cubicBezTo>
                  <a:cubicBezTo>
                    <a:pt x="79" y="10"/>
                    <a:pt x="79" y="10"/>
                    <a:pt x="79" y="10"/>
                  </a:cubicBezTo>
                  <a:cubicBezTo>
                    <a:pt x="80" y="10"/>
                    <a:pt x="80" y="10"/>
                    <a:pt x="80" y="10"/>
                  </a:cubicBezTo>
                  <a:cubicBezTo>
                    <a:pt x="80" y="10"/>
                    <a:pt x="80" y="10"/>
                    <a:pt x="80" y="10"/>
                  </a:cubicBezTo>
                  <a:cubicBezTo>
                    <a:pt x="81" y="10"/>
                    <a:pt x="81" y="10"/>
                    <a:pt x="81" y="10"/>
                  </a:cubicBezTo>
                  <a:cubicBezTo>
                    <a:pt x="81" y="10"/>
                    <a:pt x="81" y="10"/>
                    <a:pt x="81" y="10"/>
                  </a:cubicBezTo>
                  <a:cubicBezTo>
                    <a:pt x="81" y="9"/>
                    <a:pt x="81" y="9"/>
                    <a:pt x="81" y="9"/>
                  </a:cubicBezTo>
                  <a:cubicBezTo>
                    <a:pt x="81" y="9"/>
                    <a:pt x="81" y="9"/>
                    <a:pt x="81" y="9"/>
                  </a:cubicBezTo>
                  <a:cubicBezTo>
                    <a:pt x="81" y="9"/>
                    <a:pt x="81"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0" y="8"/>
                  </a:cubicBezTo>
                  <a:cubicBezTo>
                    <a:pt x="80" y="8"/>
                    <a:pt x="80" y="8"/>
                    <a:pt x="81" y="7"/>
                  </a:cubicBezTo>
                  <a:cubicBezTo>
                    <a:pt x="81" y="7"/>
                    <a:pt x="81" y="7"/>
                    <a:pt x="81" y="6"/>
                  </a:cubicBezTo>
                  <a:cubicBezTo>
                    <a:pt x="81" y="6"/>
                    <a:pt x="81" y="6"/>
                    <a:pt x="81" y="6"/>
                  </a:cubicBezTo>
                  <a:cubicBezTo>
                    <a:pt x="81" y="6"/>
                    <a:pt x="81" y="6"/>
                    <a:pt x="81" y="6"/>
                  </a:cubicBezTo>
                  <a:cubicBezTo>
                    <a:pt x="81" y="6"/>
                    <a:pt x="81" y="6"/>
                    <a:pt x="81" y="6"/>
                  </a:cubicBezTo>
                  <a:cubicBezTo>
                    <a:pt x="80" y="6"/>
                    <a:pt x="80" y="6"/>
                    <a:pt x="80" y="6"/>
                  </a:cubicBezTo>
                  <a:cubicBezTo>
                    <a:pt x="80" y="6"/>
                    <a:pt x="80" y="6"/>
                    <a:pt x="80" y="6"/>
                  </a:cubicBezTo>
                  <a:cubicBezTo>
                    <a:pt x="80" y="5"/>
                    <a:pt x="80" y="5"/>
                    <a:pt x="80" y="5"/>
                  </a:cubicBezTo>
                  <a:cubicBezTo>
                    <a:pt x="80" y="5"/>
                    <a:pt x="80" y="5"/>
                    <a:pt x="80" y="5"/>
                  </a:cubicBezTo>
                  <a:cubicBezTo>
                    <a:pt x="80" y="5"/>
                    <a:pt x="80" y="5"/>
                    <a:pt x="80" y="5"/>
                  </a:cubicBezTo>
                  <a:cubicBezTo>
                    <a:pt x="79" y="5"/>
                    <a:pt x="79" y="5"/>
                    <a:pt x="79" y="5"/>
                  </a:cubicBezTo>
                  <a:cubicBezTo>
                    <a:pt x="79" y="5"/>
                    <a:pt x="79" y="5"/>
                    <a:pt x="79" y="5"/>
                  </a:cubicBezTo>
                  <a:close/>
                  <a:moveTo>
                    <a:pt x="75" y="5"/>
                  </a:moveTo>
                  <a:cubicBezTo>
                    <a:pt x="75" y="5"/>
                    <a:pt x="75" y="5"/>
                    <a:pt x="75" y="5"/>
                  </a:cubicBezTo>
                  <a:cubicBezTo>
                    <a:pt x="75" y="5"/>
                    <a:pt x="75" y="5"/>
                    <a:pt x="75" y="5"/>
                  </a:cubicBezTo>
                  <a:cubicBezTo>
                    <a:pt x="75" y="5"/>
                    <a:pt x="75" y="5"/>
                    <a:pt x="75" y="5"/>
                  </a:cubicBezTo>
                  <a:cubicBezTo>
                    <a:pt x="75" y="5"/>
                    <a:pt x="75" y="5"/>
                    <a:pt x="74" y="5"/>
                  </a:cubicBezTo>
                  <a:cubicBezTo>
                    <a:pt x="74" y="5"/>
                    <a:pt x="74" y="5"/>
                    <a:pt x="74" y="5"/>
                  </a:cubicBezTo>
                  <a:cubicBezTo>
                    <a:pt x="74" y="5"/>
                    <a:pt x="74" y="5"/>
                    <a:pt x="74" y="5"/>
                  </a:cubicBezTo>
                  <a:cubicBezTo>
                    <a:pt x="74" y="6"/>
                    <a:pt x="74" y="6"/>
                    <a:pt x="74" y="6"/>
                  </a:cubicBezTo>
                  <a:cubicBezTo>
                    <a:pt x="74" y="6"/>
                    <a:pt x="74" y="6"/>
                    <a:pt x="74" y="6"/>
                  </a:cubicBezTo>
                  <a:cubicBezTo>
                    <a:pt x="74" y="6"/>
                    <a:pt x="74" y="6"/>
                    <a:pt x="74" y="6"/>
                  </a:cubicBezTo>
                  <a:cubicBezTo>
                    <a:pt x="74" y="6"/>
                    <a:pt x="74" y="6"/>
                    <a:pt x="74" y="6"/>
                  </a:cubicBezTo>
                  <a:cubicBezTo>
                    <a:pt x="73" y="6"/>
                    <a:pt x="73" y="6"/>
                    <a:pt x="73" y="6"/>
                  </a:cubicBezTo>
                  <a:cubicBezTo>
                    <a:pt x="73" y="6"/>
                    <a:pt x="73" y="6"/>
                    <a:pt x="73" y="6"/>
                  </a:cubicBezTo>
                  <a:cubicBezTo>
                    <a:pt x="73" y="6"/>
                    <a:pt x="73" y="6"/>
                    <a:pt x="73" y="6"/>
                  </a:cubicBezTo>
                  <a:cubicBezTo>
                    <a:pt x="73" y="6"/>
                    <a:pt x="73" y="6"/>
                    <a:pt x="73" y="6"/>
                  </a:cubicBezTo>
                  <a:cubicBezTo>
                    <a:pt x="73" y="7"/>
                    <a:pt x="73" y="7"/>
                    <a:pt x="73" y="7"/>
                  </a:cubicBezTo>
                  <a:cubicBezTo>
                    <a:pt x="73" y="7"/>
                    <a:pt x="73" y="7"/>
                    <a:pt x="73" y="7"/>
                  </a:cubicBezTo>
                  <a:cubicBezTo>
                    <a:pt x="73" y="8"/>
                    <a:pt x="73" y="8"/>
                    <a:pt x="73" y="8"/>
                  </a:cubicBezTo>
                  <a:cubicBezTo>
                    <a:pt x="73" y="8"/>
                    <a:pt x="73" y="8"/>
                    <a:pt x="73" y="8"/>
                  </a:cubicBezTo>
                  <a:cubicBezTo>
                    <a:pt x="73" y="8"/>
                    <a:pt x="73" y="8"/>
                    <a:pt x="73" y="8"/>
                  </a:cubicBezTo>
                  <a:cubicBezTo>
                    <a:pt x="73" y="8"/>
                    <a:pt x="73" y="8"/>
                    <a:pt x="73" y="8"/>
                  </a:cubicBezTo>
                  <a:cubicBezTo>
                    <a:pt x="74" y="8"/>
                    <a:pt x="74" y="8"/>
                    <a:pt x="74" y="8"/>
                  </a:cubicBezTo>
                  <a:cubicBezTo>
                    <a:pt x="74" y="8"/>
                    <a:pt x="74" y="8"/>
                    <a:pt x="74" y="8"/>
                  </a:cubicBezTo>
                  <a:cubicBezTo>
                    <a:pt x="74" y="8"/>
                    <a:pt x="74" y="8"/>
                    <a:pt x="74" y="8"/>
                  </a:cubicBezTo>
                  <a:cubicBezTo>
                    <a:pt x="74" y="8"/>
                    <a:pt x="74" y="8"/>
                    <a:pt x="74" y="8"/>
                  </a:cubicBezTo>
                  <a:cubicBezTo>
                    <a:pt x="74" y="8"/>
                    <a:pt x="74" y="9"/>
                    <a:pt x="74" y="9"/>
                  </a:cubicBezTo>
                  <a:cubicBezTo>
                    <a:pt x="74" y="9"/>
                    <a:pt x="75" y="9"/>
                    <a:pt x="75" y="9"/>
                  </a:cubicBezTo>
                  <a:cubicBezTo>
                    <a:pt x="75" y="9"/>
                    <a:pt x="75" y="9"/>
                    <a:pt x="75" y="9"/>
                  </a:cubicBezTo>
                  <a:cubicBezTo>
                    <a:pt x="75" y="9"/>
                    <a:pt x="75" y="9"/>
                    <a:pt x="75" y="9"/>
                  </a:cubicBezTo>
                  <a:cubicBezTo>
                    <a:pt x="76" y="9"/>
                    <a:pt x="76" y="9"/>
                    <a:pt x="76" y="9"/>
                  </a:cubicBezTo>
                  <a:cubicBezTo>
                    <a:pt x="76" y="9"/>
                    <a:pt x="76" y="9"/>
                    <a:pt x="76" y="9"/>
                  </a:cubicBezTo>
                  <a:cubicBezTo>
                    <a:pt x="77" y="9"/>
                    <a:pt x="77" y="9"/>
                    <a:pt x="77" y="9"/>
                  </a:cubicBezTo>
                  <a:cubicBezTo>
                    <a:pt x="77" y="9"/>
                    <a:pt x="77" y="9"/>
                    <a:pt x="77" y="9"/>
                  </a:cubicBezTo>
                  <a:cubicBezTo>
                    <a:pt x="77" y="9"/>
                    <a:pt x="77" y="9"/>
                    <a:pt x="77" y="8"/>
                  </a:cubicBezTo>
                  <a:cubicBezTo>
                    <a:pt x="78" y="8"/>
                    <a:pt x="78" y="8"/>
                    <a:pt x="78" y="7"/>
                  </a:cubicBezTo>
                  <a:cubicBezTo>
                    <a:pt x="78" y="7"/>
                    <a:pt x="78" y="7"/>
                    <a:pt x="77" y="7"/>
                  </a:cubicBezTo>
                  <a:cubicBezTo>
                    <a:pt x="77" y="6"/>
                    <a:pt x="77" y="6"/>
                    <a:pt x="77" y="6"/>
                  </a:cubicBezTo>
                  <a:cubicBezTo>
                    <a:pt x="77" y="6"/>
                    <a:pt x="77" y="6"/>
                    <a:pt x="77" y="6"/>
                  </a:cubicBezTo>
                  <a:cubicBezTo>
                    <a:pt x="77" y="6"/>
                    <a:pt x="77" y="6"/>
                    <a:pt x="77" y="6"/>
                  </a:cubicBezTo>
                  <a:cubicBezTo>
                    <a:pt x="77" y="6"/>
                    <a:pt x="78" y="6"/>
                    <a:pt x="78" y="5"/>
                  </a:cubicBezTo>
                  <a:cubicBezTo>
                    <a:pt x="78" y="5"/>
                    <a:pt x="78" y="5"/>
                    <a:pt x="78" y="5"/>
                  </a:cubicBezTo>
                  <a:cubicBezTo>
                    <a:pt x="78" y="5"/>
                    <a:pt x="78" y="5"/>
                    <a:pt x="78" y="5"/>
                  </a:cubicBezTo>
                  <a:cubicBezTo>
                    <a:pt x="77" y="5"/>
                    <a:pt x="77" y="5"/>
                    <a:pt x="77" y="5"/>
                  </a:cubicBezTo>
                  <a:cubicBezTo>
                    <a:pt x="77" y="5"/>
                    <a:pt x="77" y="5"/>
                    <a:pt x="77" y="5"/>
                  </a:cubicBezTo>
                  <a:cubicBezTo>
                    <a:pt x="77" y="5"/>
                    <a:pt x="77" y="5"/>
                    <a:pt x="77" y="5"/>
                  </a:cubicBezTo>
                  <a:cubicBezTo>
                    <a:pt x="77" y="4"/>
                    <a:pt x="76" y="4"/>
                    <a:pt x="76" y="4"/>
                  </a:cubicBezTo>
                  <a:cubicBezTo>
                    <a:pt x="76" y="4"/>
                    <a:pt x="76" y="4"/>
                    <a:pt x="76" y="4"/>
                  </a:cubicBezTo>
                  <a:cubicBezTo>
                    <a:pt x="76" y="4"/>
                    <a:pt x="76" y="4"/>
                    <a:pt x="76" y="4"/>
                  </a:cubicBezTo>
                  <a:cubicBezTo>
                    <a:pt x="76" y="4"/>
                    <a:pt x="76" y="4"/>
                    <a:pt x="76" y="4"/>
                  </a:cubicBezTo>
                  <a:cubicBezTo>
                    <a:pt x="76"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4"/>
                    <a:pt x="75" y="4"/>
                    <a:pt x="75" y="4"/>
                  </a:cubicBezTo>
                  <a:cubicBezTo>
                    <a:pt x="75" y="3"/>
                    <a:pt x="75" y="3"/>
                    <a:pt x="75" y="3"/>
                  </a:cubicBezTo>
                  <a:cubicBezTo>
                    <a:pt x="73" y="3"/>
                    <a:pt x="73" y="3"/>
                    <a:pt x="73" y="3"/>
                  </a:cubicBezTo>
                  <a:cubicBezTo>
                    <a:pt x="73" y="4"/>
                    <a:pt x="73" y="4"/>
                    <a:pt x="73" y="4"/>
                  </a:cubicBezTo>
                  <a:cubicBezTo>
                    <a:pt x="73" y="4"/>
                    <a:pt x="73" y="4"/>
                    <a:pt x="73" y="4"/>
                  </a:cubicBezTo>
                  <a:cubicBezTo>
                    <a:pt x="73" y="4"/>
                    <a:pt x="73" y="5"/>
                    <a:pt x="73" y="5"/>
                  </a:cubicBezTo>
                  <a:cubicBezTo>
                    <a:pt x="73" y="5"/>
                    <a:pt x="73" y="5"/>
                    <a:pt x="73" y="5"/>
                  </a:cubicBezTo>
                  <a:cubicBezTo>
                    <a:pt x="75" y="5"/>
                    <a:pt x="75" y="5"/>
                    <a:pt x="75" y="5"/>
                  </a:cubicBezTo>
                  <a:cubicBezTo>
                    <a:pt x="75" y="5"/>
                    <a:pt x="75" y="5"/>
                    <a:pt x="75" y="5"/>
                  </a:cubicBezTo>
                  <a:close/>
                  <a:moveTo>
                    <a:pt x="112" y="77"/>
                  </a:moveTo>
                  <a:cubicBezTo>
                    <a:pt x="113" y="76"/>
                    <a:pt x="113" y="75"/>
                    <a:pt x="113" y="74"/>
                  </a:cubicBezTo>
                  <a:cubicBezTo>
                    <a:pt x="113" y="74"/>
                    <a:pt x="113" y="74"/>
                    <a:pt x="113" y="74"/>
                  </a:cubicBezTo>
                  <a:cubicBezTo>
                    <a:pt x="113" y="74"/>
                    <a:pt x="113" y="74"/>
                    <a:pt x="113" y="74"/>
                  </a:cubicBezTo>
                  <a:cubicBezTo>
                    <a:pt x="113" y="74"/>
                    <a:pt x="113" y="74"/>
                    <a:pt x="113" y="74"/>
                  </a:cubicBezTo>
                  <a:cubicBezTo>
                    <a:pt x="113" y="74"/>
                    <a:pt x="113" y="74"/>
                    <a:pt x="113" y="74"/>
                  </a:cubicBezTo>
                  <a:cubicBezTo>
                    <a:pt x="113" y="74"/>
                    <a:pt x="113" y="74"/>
                    <a:pt x="112" y="73"/>
                  </a:cubicBezTo>
                  <a:cubicBezTo>
                    <a:pt x="112" y="74"/>
                    <a:pt x="112" y="74"/>
                    <a:pt x="112" y="74"/>
                  </a:cubicBezTo>
                  <a:cubicBezTo>
                    <a:pt x="112" y="74"/>
                    <a:pt x="112" y="74"/>
                    <a:pt x="112" y="74"/>
                  </a:cubicBezTo>
                  <a:cubicBezTo>
                    <a:pt x="112" y="74"/>
                    <a:pt x="112" y="74"/>
                    <a:pt x="111" y="74"/>
                  </a:cubicBezTo>
                  <a:cubicBezTo>
                    <a:pt x="111" y="75"/>
                    <a:pt x="111" y="75"/>
                    <a:pt x="111" y="75"/>
                  </a:cubicBezTo>
                  <a:cubicBezTo>
                    <a:pt x="111" y="75"/>
                    <a:pt x="110" y="76"/>
                    <a:pt x="110" y="76"/>
                  </a:cubicBezTo>
                  <a:cubicBezTo>
                    <a:pt x="110" y="76"/>
                    <a:pt x="110" y="76"/>
                    <a:pt x="110" y="76"/>
                  </a:cubicBezTo>
                  <a:cubicBezTo>
                    <a:pt x="110" y="76"/>
                    <a:pt x="110" y="76"/>
                    <a:pt x="110" y="76"/>
                  </a:cubicBezTo>
                  <a:cubicBezTo>
                    <a:pt x="110" y="76"/>
                    <a:pt x="110" y="77"/>
                    <a:pt x="110" y="77"/>
                  </a:cubicBezTo>
                  <a:cubicBezTo>
                    <a:pt x="110" y="77"/>
                    <a:pt x="110" y="77"/>
                    <a:pt x="110" y="77"/>
                  </a:cubicBezTo>
                  <a:cubicBezTo>
                    <a:pt x="110" y="77"/>
                    <a:pt x="110" y="77"/>
                    <a:pt x="110" y="77"/>
                  </a:cubicBezTo>
                  <a:cubicBezTo>
                    <a:pt x="109" y="78"/>
                    <a:pt x="109" y="78"/>
                    <a:pt x="109" y="79"/>
                  </a:cubicBezTo>
                  <a:cubicBezTo>
                    <a:pt x="109" y="79"/>
                    <a:pt x="109" y="79"/>
                    <a:pt x="109" y="79"/>
                  </a:cubicBezTo>
                  <a:cubicBezTo>
                    <a:pt x="109" y="79"/>
                    <a:pt x="109" y="79"/>
                    <a:pt x="109" y="79"/>
                  </a:cubicBezTo>
                  <a:cubicBezTo>
                    <a:pt x="109" y="79"/>
                    <a:pt x="109" y="80"/>
                    <a:pt x="109" y="81"/>
                  </a:cubicBezTo>
                  <a:cubicBezTo>
                    <a:pt x="109" y="81"/>
                    <a:pt x="109" y="81"/>
                    <a:pt x="109" y="81"/>
                  </a:cubicBezTo>
                  <a:cubicBezTo>
                    <a:pt x="109" y="82"/>
                    <a:pt x="109" y="82"/>
                    <a:pt x="109" y="82"/>
                  </a:cubicBezTo>
                  <a:cubicBezTo>
                    <a:pt x="109" y="82"/>
                    <a:pt x="109" y="82"/>
                    <a:pt x="109" y="82"/>
                  </a:cubicBezTo>
                  <a:cubicBezTo>
                    <a:pt x="109" y="82"/>
                    <a:pt x="109" y="82"/>
                    <a:pt x="109" y="82"/>
                  </a:cubicBezTo>
                  <a:cubicBezTo>
                    <a:pt x="110" y="82"/>
                    <a:pt x="111" y="81"/>
                    <a:pt x="111" y="81"/>
                  </a:cubicBezTo>
                  <a:cubicBezTo>
                    <a:pt x="111" y="81"/>
                    <a:pt x="111" y="80"/>
                    <a:pt x="111" y="80"/>
                  </a:cubicBezTo>
                  <a:cubicBezTo>
                    <a:pt x="111" y="80"/>
                    <a:pt x="111" y="80"/>
                    <a:pt x="111" y="80"/>
                  </a:cubicBezTo>
                  <a:cubicBezTo>
                    <a:pt x="111" y="80"/>
                    <a:pt x="111" y="80"/>
                    <a:pt x="111" y="79"/>
                  </a:cubicBezTo>
                  <a:cubicBezTo>
                    <a:pt x="111" y="79"/>
                    <a:pt x="111" y="79"/>
                    <a:pt x="111" y="79"/>
                  </a:cubicBezTo>
                  <a:cubicBezTo>
                    <a:pt x="111" y="79"/>
                    <a:pt x="111" y="79"/>
                    <a:pt x="111" y="79"/>
                  </a:cubicBezTo>
                  <a:cubicBezTo>
                    <a:pt x="111" y="79"/>
                    <a:pt x="111" y="79"/>
                    <a:pt x="111" y="78"/>
                  </a:cubicBezTo>
                  <a:cubicBezTo>
                    <a:pt x="111" y="78"/>
                    <a:pt x="111" y="78"/>
                    <a:pt x="111" y="78"/>
                  </a:cubicBezTo>
                  <a:cubicBezTo>
                    <a:pt x="111" y="78"/>
                    <a:pt x="111" y="78"/>
                    <a:pt x="111" y="78"/>
                  </a:cubicBezTo>
                  <a:cubicBezTo>
                    <a:pt x="111" y="78"/>
                    <a:pt x="112" y="78"/>
                    <a:pt x="112" y="78"/>
                  </a:cubicBezTo>
                  <a:cubicBezTo>
                    <a:pt x="112" y="77"/>
                    <a:pt x="112" y="77"/>
                    <a:pt x="112" y="77"/>
                  </a:cubicBezTo>
                  <a:cubicBezTo>
                    <a:pt x="112" y="77"/>
                    <a:pt x="112" y="77"/>
                    <a:pt x="112" y="77"/>
                  </a:cubicBezTo>
                  <a:cubicBezTo>
                    <a:pt x="112" y="77"/>
                    <a:pt x="112" y="77"/>
                    <a:pt x="112" y="77"/>
                  </a:cubicBezTo>
                  <a:cubicBezTo>
                    <a:pt x="112" y="77"/>
                    <a:pt x="112" y="77"/>
                    <a:pt x="112" y="77"/>
                  </a:cubicBezTo>
                  <a:close/>
                </a:path>
              </a:pathLst>
            </a:custGeom>
            <a:solidFill>
              <a:sysClr val="window" lastClr="FFFFFF"/>
            </a:solidFill>
            <a:ln>
              <a:noFill/>
            </a:ln>
            <a:extLst/>
          </p:spPr>
          <p:txBody>
            <a:bodyPr vert="horz" wrap="square" lIns="121920" tIns="60960" rIns="121920" bIns="60960" numCol="1" anchor="t" anchorCtr="0" compatLnSpc="1">
              <a:prstTxWarp prst="textNoShape">
                <a:avLst/>
              </a:prstTxWarp>
            </a:bodyPr>
            <a:lstStyle/>
            <a:p>
              <a:pPr defTabSz="1218804" fontAlgn="auto">
                <a:spcBef>
                  <a:spcPts val="0"/>
                </a:spcBef>
                <a:spcAft>
                  <a:spcPts val="0"/>
                </a:spcAft>
                <a:defRPr/>
              </a:pPr>
              <a:endParaRPr lang="zh-CN" altLang="en-US" b="0" kern="0">
                <a:solidFill>
                  <a:sysClr val="windowText" lastClr="000000"/>
                </a:solidFill>
              </a:endParaRPr>
            </a:p>
          </p:txBody>
        </p:sp>
      </p:grpSp>
      <p:grpSp>
        <p:nvGrpSpPr>
          <p:cNvPr id="34" name="组合 33"/>
          <p:cNvGrpSpPr/>
          <p:nvPr/>
        </p:nvGrpSpPr>
        <p:grpSpPr>
          <a:xfrm>
            <a:off x="3589421" y="385489"/>
            <a:ext cx="5013158" cy="919387"/>
            <a:chOff x="3589421" y="385489"/>
            <a:chExt cx="5013158" cy="919387"/>
          </a:xfrm>
        </p:grpSpPr>
        <p:sp>
          <p:nvSpPr>
            <p:cNvPr id="35"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36" name="直接连接符 35"/>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37" name="矩形 36"/>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395297047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14:bounceEnd="44000">
                                          <p:cBhvr additive="base">
                                            <p:cTn id="7" dur="750" fill="hold"/>
                                            <p:tgtEl>
                                              <p:spTgt spid="34"/>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p:cTn id="12" dur="250" decel="50000" fill="hold">
                                              <p:stCondLst>
                                                <p:cond delay="0"/>
                                              </p:stCondLst>
                                            </p:cTn>
                                            <p:tgtEl>
                                              <p:spTgt spid="125"/>
                                            </p:tgtEl>
                                            <p:attrNameLst>
                                              <p:attrName>style.rotation</p:attrName>
                                            </p:attrNameLst>
                                          </p:cBhvr>
                                          <p:tavLst>
                                            <p:tav tm="0">
                                              <p:val>
                                                <p:fltVal val="-90"/>
                                              </p:val>
                                            </p:tav>
                                            <p:tav tm="100000">
                                              <p:val>
                                                <p:fltVal val="0"/>
                                              </p:val>
                                            </p:tav>
                                          </p:tavLst>
                                        </p:anim>
                                        <p:anim calcmode="lin" valueType="num">
                                          <p:cBhvr>
                                            <p:cTn id="13" dur="250" decel="50000" fill="hold">
                                              <p:stCondLst>
                                                <p:cond delay="0"/>
                                              </p:stCondLst>
                                            </p:cTn>
                                            <p:tgtEl>
                                              <p:spTgt spid="125"/>
                                            </p:tgtEl>
                                            <p:attrNameLst>
                                              <p:attrName>ppt_w</p:attrName>
                                            </p:attrNameLst>
                                          </p:cBhvr>
                                          <p:tavLst>
                                            <p:tav tm="0">
                                              <p:val>
                                                <p:strVal val="#ppt_w"/>
                                              </p:val>
                                            </p:tav>
                                            <p:tav tm="100000">
                                              <p:val>
                                                <p:strVal val="#ppt_w*.05"/>
                                              </p:val>
                                            </p:tav>
                                          </p:tavLst>
                                        </p:anim>
                                        <p:anim calcmode="lin" valueType="num">
                                          <p:cBhvr>
                                            <p:cTn id="14" dur="250" accel="50000" fill="hold">
                                              <p:stCondLst>
                                                <p:cond delay="250"/>
                                              </p:stCondLst>
                                            </p:cTn>
                                            <p:tgtEl>
                                              <p:spTgt spid="125"/>
                                            </p:tgtEl>
                                            <p:attrNameLst>
                                              <p:attrName>ppt_w</p:attrName>
                                            </p:attrNameLst>
                                          </p:cBhvr>
                                          <p:tavLst>
                                            <p:tav tm="0">
                                              <p:val>
                                                <p:strVal val="#ppt_w*.05"/>
                                              </p:val>
                                            </p:tav>
                                            <p:tav tm="100000">
                                              <p:val>
                                                <p:strVal val="#ppt_w"/>
                                              </p:val>
                                            </p:tav>
                                          </p:tavLst>
                                        </p:anim>
                                        <p:anim calcmode="lin" valueType="num">
                                          <p:cBhvr>
                                            <p:cTn id="15" dur="500" fill="hold"/>
                                            <p:tgtEl>
                                              <p:spTgt spid="125"/>
                                            </p:tgtEl>
                                            <p:attrNameLst>
                                              <p:attrName>ppt_h</p:attrName>
                                            </p:attrNameLst>
                                          </p:cBhvr>
                                          <p:tavLst>
                                            <p:tav tm="0">
                                              <p:val>
                                                <p:strVal val="#ppt_h"/>
                                              </p:val>
                                            </p:tav>
                                            <p:tav tm="100000">
                                              <p:val>
                                                <p:strVal val="#ppt_h"/>
                                              </p:val>
                                            </p:tav>
                                          </p:tavLst>
                                        </p:anim>
                                        <p:anim calcmode="lin" valueType="num">
                                          <p:cBhvr>
                                            <p:cTn id="16" dur="250" decel="50000" fill="hold">
                                              <p:stCondLst>
                                                <p:cond delay="0"/>
                                              </p:stCondLst>
                                            </p:cTn>
                                            <p:tgtEl>
                                              <p:spTgt spid="125"/>
                                            </p:tgtEl>
                                            <p:attrNameLst>
                                              <p:attrName>ppt_x</p:attrName>
                                            </p:attrNameLst>
                                          </p:cBhvr>
                                          <p:tavLst>
                                            <p:tav tm="0">
                                              <p:val>
                                                <p:strVal val="#ppt_x+.4"/>
                                              </p:val>
                                            </p:tav>
                                            <p:tav tm="100000">
                                              <p:val>
                                                <p:strVal val="#ppt_x"/>
                                              </p:val>
                                            </p:tav>
                                          </p:tavLst>
                                        </p:anim>
                                        <p:anim calcmode="lin" valueType="num">
                                          <p:cBhvr>
                                            <p:cTn id="17" dur="250" decel="50000" fill="hold">
                                              <p:stCondLst>
                                                <p:cond delay="0"/>
                                              </p:stCondLst>
                                            </p:cTn>
                                            <p:tgtEl>
                                              <p:spTgt spid="125"/>
                                            </p:tgtEl>
                                            <p:attrNameLst>
                                              <p:attrName>ppt_y</p:attrName>
                                            </p:attrNameLst>
                                          </p:cBhvr>
                                          <p:tavLst>
                                            <p:tav tm="0">
                                              <p:val>
                                                <p:strVal val="#ppt_y-.2"/>
                                              </p:val>
                                            </p:tav>
                                            <p:tav tm="100000">
                                              <p:val>
                                                <p:strVal val="#ppt_y+.1"/>
                                              </p:val>
                                            </p:tav>
                                          </p:tavLst>
                                        </p:anim>
                                        <p:anim calcmode="lin" valueType="num">
                                          <p:cBhvr>
                                            <p:cTn id="18" dur="250" accel="50000" fill="hold">
                                              <p:stCondLst>
                                                <p:cond delay="250"/>
                                              </p:stCondLst>
                                            </p:cTn>
                                            <p:tgtEl>
                                              <p:spTgt spid="125"/>
                                            </p:tgtEl>
                                            <p:attrNameLst>
                                              <p:attrName>ppt_y</p:attrName>
                                            </p:attrNameLst>
                                          </p:cBhvr>
                                          <p:tavLst>
                                            <p:tav tm="0">
                                              <p:val>
                                                <p:strVal val="#ppt_y+.1"/>
                                              </p:val>
                                            </p:tav>
                                            <p:tav tm="100000">
                                              <p:val>
                                                <p:strVal val="#ppt_y"/>
                                              </p:val>
                                            </p:tav>
                                          </p:tavLst>
                                        </p:anim>
                                        <p:animEffect transition="in" filter="fade">
                                          <p:cBhvr>
                                            <p:cTn id="19" dur="500" decel="50000">
                                              <p:stCondLst>
                                                <p:cond delay="0"/>
                                              </p:stCondLst>
                                            </p:cTn>
                                            <p:tgtEl>
                                              <p:spTgt spid="125"/>
                                            </p:tgtEl>
                                          </p:cBhvr>
                                        </p:animEffect>
                                      </p:childTnLst>
                                    </p:cTn>
                                  </p:par>
                                  <p:par>
                                    <p:cTn id="20" presetID="25" presetClass="entr" presetSubtype="0" fill="hold" nodeType="withEffect">
                                      <p:stCondLst>
                                        <p:cond delay="200"/>
                                      </p:stCondLst>
                                      <p:childTnLst>
                                        <p:set>
                                          <p:cBhvr>
                                            <p:cTn id="21" dur="1" fill="hold">
                                              <p:stCondLst>
                                                <p:cond delay="0"/>
                                              </p:stCondLst>
                                            </p:cTn>
                                            <p:tgtEl>
                                              <p:spTgt spid="110"/>
                                            </p:tgtEl>
                                            <p:attrNameLst>
                                              <p:attrName>style.visibility</p:attrName>
                                            </p:attrNameLst>
                                          </p:cBhvr>
                                          <p:to>
                                            <p:strVal val="visible"/>
                                          </p:to>
                                        </p:set>
                                        <p:anim calcmode="lin" valueType="num">
                                          <p:cBhvr>
                                            <p:cTn id="22" dur="250" decel="50000" fill="hold">
                                              <p:stCondLst>
                                                <p:cond delay="0"/>
                                              </p:stCondLst>
                                            </p:cTn>
                                            <p:tgtEl>
                                              <p:spTgt spid="110"/>
                                            </p:tgtEl>
                                            <p:attrNameLst>
                                              <p:attrName>style.rotation</p:attrName>
                                            </p:attrNameLst>
                                          </p:cBhvr>
                                          <p:tavLst>
                                            <p:tav tm="0">
                                              <p:val>
                                                <p:fltVal val="-90"/>
                                              </p:val>
                                            </p:tav>
                                            <p:tav tm="100000">
                                              <p:val>
                                                <p:fltVal val="0"/>
                                              </p:val>
                                            </p:tav>
                                          </p:tavLst>
                                        </p:anim>
                                        <p:anim calcmode="lin" valueType="num">
                                          <p:cBhvr>
                                            <p:cTn id="23" dur="250" decel="50000" fill="hold">
                                              <p:stCondLst>
                                                <p:cond delay="0"/>
                                              </p:stCondLst>
                                            </p:cTn>
                                            <p:tgtEl>
                                              <p:spTgt spid="110"/>
                                            </p:tgtEl>
                                            <p:attrNameLst>
                                              <p:attrName>ppt_w</p:attrName>
                                            </p:attrNameLst>
                                          </p:cBhvr>
                                          <p:tavLst>
                                            <p:tav tm="0">
                                              <p:val>
                                                <p:strVal val="#ppt_w"/>
                                              </p:val>
                                            </p:tav>
                                            <p:tav tm="100000">
                                              <p:val>
                                                <p:strVal val="#ppt_w*.05"/>
                                              </p:val>
                                            </p:tav>
                                          </p:tavLst>
                                        </p:anim>
                                        <p:anim calcmode="lin" valueType="num">
                                          <p:cBhvr>
                                            <p:cTn id="24" dur="250" accel="50000" fill="hold">
                                              <p:stCondLst>
                                                <p:cond delay="250"/>
                                              </p:stCondLst>
                                            </p:cTn>
                                            <p:tgtEl>
                                              <p:spTgt spid="110"/>
                                            </p:tgtEl>
                                            <p:attrNameLst>
                                              <p:attrName>ppt_w</p:attrName>
                                            </p:attrNameLst>
                                          </p:cBhvr>
                                          <p:tavLst>
                                            <p:tav tm="0">
                                              <p:val>
                                                <p:strVal val="#ppt_w*.05"/>
                                              </p:val>
                                            </p:tav>
                                            <p:tav tm="100000">
                                              <p:val>
                                                <p:strVal val="#ppt_w"/>
                                              </p:val>
                                            </p:tav>
                                          </p:tavLst>
                                        </p:anim>
                                        <p:anim calcmode="lin" valueType="num">
                                          <p:cBhvr>
                                            <p:cTn id="25" dur="500" fill="hold"/>
                                            <p:tgtEl>
                                              <p:spTgt spid="110"/>
                                            </p:tgtEl>
                                            <p:attrNameLst>
                                              <p:attrName>ppt_h</p:attrName>
                                            </p:attrNameLst>
                                          </p:cBhvr>
                                          <p:tavLst>
                                            <p:tav tm="0">
                                              <p:val>
                                                <p:strVal val="#ppt_h"/>
                                              </p:val>
                                            </p:tav>
                                            <p:tav tm="100000">
                                              <p:val>
                                                <p:strVal val="#ppt_h"/>
                                              </p:val>
                                            </p:tav>
                                          </p:tavLst>
                                        </p:anim>
                                        <p:anim calcmode="lin" valueType="num">
                                          <p:cBhvr>
                                            <p:cTn id="26" dur="250" decel="50000" fill="hold">
                                              <p:stCondLst>
                                                <p:cond delay="0"/>
                                              </p:stCondLst>
                                            </p:cTn>
                                            <p:tgtEl>
                                              <p:spTgt spid="110"/>
                                            </p:tgtEl>
                                            <p:attrNameLst>
                                              <p:attrName>ppt_x</p:attrName>
                                            </p:attrNameLst>
                                          </p:cBhvr>
                                          <p:tavLst>
                                            <p:tav tm="0">
                                              <p:val>
                                                <p:strVal val="#ppt_x+.4"/>
                                              </p:val>
                                            </p:tav>
                                            <p:tav tm="100000">
                                              <p:val>
                                                <p:strVal val="#ppt_x"/>
                                              </p:val>
                                            </p:tav>
                                          </p:tavLst>
                                        </p:anim>
                                        <p:anim calcmode="lin" valueType="num">
                                          <p:cBhvr>
                                            <p:cTn id="27" dur="250" decel="50000" fill="hold">
                                              <p:stCondLst>
                                                <p:cond delay="0"/>
                                              </p:stCondLst>
                                            </p:cTn>
                                            <p:tgtEl>
                                              <p:spTgt spid="110"/>
                                            </p:tgtEl>
                                            <p:attrNameLst>
                                              <p:attrName>ppt_y</p:attrName>
                                            </p:attrNameLst>
                                          </p:cBhvr>
                                          <p:tavLst>
                                            <p:tav tm="0">
                                              <p:val>
                                                <p:strVal val="#ppt_y-.2"/>
                                              </p:val>
                                            </p:tav>
                                            <p:tav tm="100000">
                                              <p:val>
                                                <p:strVal val="#ppt_y+.1"/>
                                              </p:val>
                                            </p:tav>
                                          </p:tavLst>
                                        </p:anim>
                                        <p:anim calcmode="lin" valueType="num">
                                          <p:cBhvr>
                                            <p:cTn id="28" dur="250" accel="50000" fill="hold">
                                              <p:stCondLst>
                                                <p:cond delay="250"/>
                                              </p:stCondLst>
                                            </p:cTn>
                                            <p:tgtEl>
                                              <p:spTgt spid="110"/>
                                            </p:tgtEl>
                                            <p:attrNameLst>
                                              <p:attrName>ppt_y</p:attrName>
                                            </p:attrNameLst>
                                          </p:cBhvr>
                                          <p:tavLst>
                                            <p:tav tm="0">
                                              <p:val>
                                                <p:strVal val="#ppt_y+.1"/>
                                              </p:val>
                                            </p:tav>
                                            <p:tav tm="100000">
                                              <p:val>
                                                <p:strVal val="#ppt_y"/>
                                              </p:val>
                                            </p:tav>
                                          </p:tavLst>
                                        </p:anim>
                                        <p:animEffect transition="in" filter="fade">
                                          <p:cBhvr>
                                            <p:cTn id="29" dur="500" decel="50000">
                                              <p:stCondLst>
                                                <p:cond delay="0"/>
                                              </p:stCondLst>
                                            </p:cTn>
                                            <p:tgtEl>
                                              <p:spTgt spid="110"/>
                                            </p:tgtEl>
                                          </p:cBhvr>
                                        </p:animEffect>
                                      </p:childTnLst>
                                    </p:cTn>
                                  </p:par>
                                  <p:par>
                                    <p:cTn id="30" presetID="25" presetClass="entr" presetSubtype="0" fill="hold" nodeType="withEffect">
                                      <p:stCondLst>
                                        <p:cond delay="400"/>
                                      </p:stCondLst>
                                      <p:childTnLst>
                                        <p:set>
                                          <p:cBhvr>
                                            <p:cTn id="31" dur="1" fill="hold">
                                              <p:stCondLst>
                                                <p:cond delay="0"/>
                                              </p:stCondLst>
                                            </p:cTn>
                                            <p:tgtEl>
                                              <p:spTgt spid="120"/>
                                            </p:tgtEl>
                                            <p:attrNameLst>
                                              <p:attrName>style.visibility</p:attrName>
                                            </p:attrNameLst>
                                          </p:cBhvr>
                                          <p:to>
                                            <p:strVal val="visible"/>
                                          </p:to>
                                        </p:set>
                                        <p:anim calcmode="lin" valueType="num">
                                          <p:cBhvr>
                                            <p:cTn id="32" dur="250" decel="50000" fill="hold">
                                              <p:stCondLst>
                                                <p:cond delay="0"/>
                                              </p:stCondLst>
                                            </p:cTn>
                                            <p:tgtEl>
                                              <p:spTgt spid="120"/>
                                            </p:tgtEl>
                                            <p:attrNameLst>
                                              <p:attrName>style.rotation</p:attrName>
                                            </p:attrNameLst>
                                          </p:cBhvr>
                                          <p:tavLst>
                                            <p:tav tm="0">
                                              <p:val>
                                                <p:fltVal val="-90"/>
                                              </p:val>
                                            </p:tav>
                                            <p:tav tm="100000">
                                              <p:val>
                                                <p:fltVal val="0"/>
                                              </p:val>
                                            </p:tav>
                                          </p:tavLst>
                                        </p:anim>
                                        <p:anim calcmode="lin" valueType="num">
                                          <p:cBhvr>
                                            <p:cTn id="33" dur="250" decel="50000" fill="hold">
                                              <p:stCondLst>
                                                <p:cond delay="0"/>
                                              </p:stCondLst>
                                            </p:cTn>
                                            <p:tgtEl>
                                              <p:spTgt spid="120"/>
                                            </p:tgtEl>
                                            <p:attrNameLst>
                                              <p:attrName>ppt_w</p:attrName>
                                            </p:attrNameLst>
                                          </p:cBhvr>
                                          <p:tavLst>
                                            <p:tav tm="0">
                                              <p:val>
                                                <p:strVal val="#ppt_w"/>
                                              </p:val>
                                            </p:tav>
                                            <p:tav tm="100000">
                                              <p:val>
                                                <p:strVal val="#ppt_w*.05"/>
                                              </p:val>
                                            </p:tav>
                                          </p:tavLst>
                                        </p:anim>
                                        <p:anim calcmode="lin" valueType="num">
                                          <p:cBhvr>
                                            <p:cTn id="34" dur="250" accel="50000" fill="hold">
                                              <p:stCondLst>
                                                <p:cond delay="250"/>
                                              </p:stCondLst>
                                            </p:cTn>
                                            <p:tgtEl>
                                              <p:spTgt spid="120"/>
                                            </p:tgtEl>
                                            <p:attrNameLst>
                                              <p:attrName>ppt_w</p:attrName>
                                            </p:attrNameLst>
                                          </p:cBhvr>
                                          <p:tavLst>
                                            <p:tav tm="0">
                                              <p:val>
                                                <p:strVal val="#ppt_w*.05"/>
                                              </p:val>
                                            </p:tav>
                                            <p:tav tm="100000">
                                              <p:val>
                                                <p:strVal val="#ppt_w"/>
                                              </p:val>
                                            </p:tav>
                                          </p:tavLst>
                                        </p:anim>
                                        <p:anim calcmode="lin" valueType="num">
                                          <p:cBhvr>
                                            <p:cTn id="35" dur="500" fill="hold"/>
                                            <p:tgtEl>
                                              <p:spTgt spid="120"/>
                                            </p:tgtEl>
                                            <p:attrNameLst>
                                              <p:attrName>ppt_h</p:attrName>
                                            </p:attrNameLst>
                                          </p:cBhvr>
                                          <p:tavLst>
                                            <p:tav tm="0">
                                              <p:val>
                                                <p:strVal val="#ppt_h"/>
                                              </p:val>
                                            </p:tav>
                                            <p:tav tm="100000">
                                              <p:val>
                                                <p:strVal val="#ppt_h"/>
                                              </p:val>
                                            </p:tav>
                                          </p:tavLst>
                                        </p:anim>
                                        <p:anim calcmode="lin" valueType="num">
                                          <p:cBhvr>
                                            <p:cTn id="36" dur="250" decel="50000" fill="hold">
                                              <p:stCondLst>
                                                <p:cond delay="0"/>
                                              </p:stCondLst>
                                            </p:cTn>
                                            <p:tgtEl>
                                              <p:spTgt spid="120"/>
                                            </p:tgtEl>
                                            <p:attrNameLst>
                                              <p:attrName>ppt_x</p:attrName>
                                            </p:attrNameLst>
                                          </p:cBhvr>
                                          <p:tavLst>
                                            <p:tav tm="0">
                                              <p:val>
                                                <p:strVal val="#ppt_x+.4"/>
                                              </p:val>
                                            </p:tav>
                                            <p:tav tm="100000">
                                              <p:val>
                                                <p:strVal val="#ppt_x"/>
                                              </p:val>
                                            </p:tav>
                                          </p:tavLst>
                                        </p:anim>
                                        <p:anim calcmode="lin" valueType="num">
                                          <p:cBhvr>
                                            <p:cTn id="37" dur="250" decel="50000" fill="hold">
                                              <p:stCondLst>
                                                <p:cond delay="0"/>
                                              </p:stCondLst>
                                            </p:cTn>
                                            <p:tgtEl>
                                              <p:spTgt spid="120"/>
                                            </p:tgtEl>
                                            <p:attrNameLst>
                                              <p:attrName>ppt_y</p:attrName>
                                            </p:attrNameLst>
                                          </p:cBhvr>
                                          <p:tavLst>
                                            <p:tav tm="0">
                                              <p:val>
                                                <p:strVal val="#ppt_y-.2"/>
                                              </p:val>
                                            </p:tav>
                                            <p:tav tm="100000">
                                              <p:val>
                                                <p:strVal val="#ppt_y+.1"/>
                                              </p:val>
                                            </p:tav>
                                          </p:tavLst>
                                        </p:anim>
                                        <p:anim calcmode="lin" valueType="num">
                                          <p:cBhvr>
                                            <p:cTn id="38" dur="250" accel="50000" fill="hold">
                                              <p:stCondLst>
                                                <p:cond delay="250"/>
                                              </p:stCondLst>
                                            </p:cTn>
                                            <p:tgtEl>
                                              <p:spTgt spid="120"/>
                                            </p:tgtEl>
                                            <p:attrNameLst>
                                              <p:attrName>ppt_y</p:attrName>
                                            </p:attrNameLst>
                                          </p:cBhvr>
                                          <p:tavLst>
                                            <p:tav tm="0">
                                              <p:val>
                                                <p:strVal val="#ppt_y+.1"/>
                                              </p:val>
                                            </p:tav>
                                            <p:tav tm="100000">
                                              <p:val>
                                                <p:strVal val="#ppt_y"/>
                                              </p:val>
                                            </p:tav>
                                          </p:tavLst>
                                        </p:anim>
                                        <p:animEffect transition="in" filter="fade">
                                          <p:cBhvr>
                                            <p:cTn id="39" dur="500" decel="50000">
                                              <p:stCondLst>
                                                <p:cond delay="0"/>
                                              </p:stCondLst>
                                            </p:cTn>
                                            <p:tgtEl>
                                              <p:spTgt spid="120"/>
                                            </p:tgtEl>
                                          </p:cBhvr>
                                        </p:animEffect>
                                      </p:childTnLst>
                                    </p:cTn>
                                  </p:par>
                                  <p:par>
                                    <p:cTn id="40" presetID="25" presetClass="entr" presetSubtype="0" fill="hold" nodeType="withEffect">
                                      <p:stCondLst>
                                        <p:cond delay="600"/>
                                      </p:stCondLst>
                                      <p:childTnLst>
                                        <p:set>
                                          <p:cBhvr>
                                            <p:cTn id="41" dur="1" fill="hold">
                                              <p:stCondLst>
                                                <p:cond delay="0"/>
                                              </p:stCondLst>
                                            </p:cTn>
                                            <p:tgtEl>
                                              <p:spTgt spid="115"/>
                                            </p:tgtEl>
                                            <p:attrNameLst>
                                              <p:attrName>style.visibility</p:attrName>
                                            </p:attrNameLst>
                                          </p:cBhvr>
                                          <p:to>
                                            <p:strVal val="visible"/>
                                          </p:to>
                                        </p:set>
                                        <p:anim calcmode="lin" valueType="num">
                                          <p:cBhvr>
                                            <p:cTn id="42" dur="250" decel="50000" fill="hold">
                                              <p:stCondLst>
                                                <p:cond delay="0"/>
                                              </p:stCondLst>
                                            </p:cTn>
                                            <p:tgtEl>
                                              <p:spTgt spid="115"/>
                                            </p:tgtEl>
                                            <p:attrNameLst>
                                              <p:attrName>style.rotation</p:attrName>
                                            </p:attrNameLst>
                                          </p:cBhvr>
                                          <p:tavLst>
                                            <p:tav tm="0">
                                              <p:val>
                                                <p:fltVal val="-90"/>
                                              </p:val>
                                            </p:tav>
                                            <p:tav tm="100000">
                                              <p:val>
                                                <p:fltVal val="0"/>
                                              </p:val>
                                            </p:tav>
                                          </p:tavLst>
                                        </p:anim>
                                        <p:anim calcmode="lin" valueType="num">
                                          <p:cBhvr>
                                            <p:cTn id="43" dur="250" decel="50000" fill="hold">
                                              <p:stCondLst>
                                                <p:cond delay="0"/>
                                              </p:stCondLst>
                                            </p:cTn>
                                            <p:tgtEl>
                                              <p:spTgt spid="115"/>
                                            </p:tgtEl>
                                            <p:attrNameLst>
                                              <p:attrName>ppt_w</p:attrName>
                                            </p:attrNameLst>
                                          </p:cBhvr>
                                          <p:tavLst>
                                            <p:tav tm="0">
                                              <p:val>
                                                <p:strVal val="#ppt_w"/>
                                              </p:val>
                                            </p:tav>
                                            <p:tav tm="100000">
                                              <p:val>
                                                <p:strVal val="#ppt_w*.05"/>
                                              </p:val>
                                            </p:tav>
                                          </p:tavLst>
                                        </p:anim>
                                        <p:anim calcmode="lin" valueType="num">
                                          <p:cBhvr>
                                            <p:cTn id="44" dur="250" accel="50000" fill="hold">
                                              <p:stCondLst>
                                                <p:cond delay="250"/>
                                              </p:stCondLst>
                                            </p:cTn>
                                            <p:tgtEl>
                                              <p:spTgt spid="115"/>
                                            </p:tgtEl>
                                            <p:attrNameLst>
                                              <p:attrName>ppt_w</p:attrName>
                                            </p:attrNameLst>
                                          </p:cBhvr>
                                          <p:tavLst>
                                            <p:tav tm="0">
                                              <p:val>
                                                <p:strVal val="#ppt_w*.05"/>
                                              </p:val>
                                            </p:tav>
                                            <p:tav tm="100000">
                                              <p:val>
                                                <p:strVal val="#ppt_w"/>
                                              </p:val>
                                            </p:tav>
                                          </p:tavLst>
                                        </p:anim>
                                        <p:anim calcmode="lin" valueType="num">
                                          <p:cBhvr>
                                            <p:cTn id="45" dur="500" fill="hold"/>
                                            <p:tgtEl>
                                              <p:spTgt spid="115"/>
                                            </p:tgtEl>
                                            <p:attrNameLst>
                                              <p:attrName>ppt_h</p:attrName>
                                            </p:attrNameLst>
                                          </p:cBhvr>
                                          <p:tavLst>
                                            <p:tav tm="0">
                                              <p:val>
                                                <p:strVal val="#ppt_h"/>
                                              </p:val>
                                            </p:tav>
                                            <p:tav tm="100000">
                                              <p:val>
                                                <p:strVal val="#ppt_h"/>
                                              </p:val>
                                            </p:tav>
                                          </p:tavLst>
                                        </p:anim>
                                        <p:anim calcmode="lin" valueType="num">
                                          <p:cBhvr>
                                            <p:cTn id="46" dur="250" decel="50000" fill="hold">
                                              <p:stCondLst>
                                                <p:cond delay="0"/>
                                              </p:stCondLst>
                                            </p:cTn>
                                            <p:tgtEl>
                                              <p:spTgt spid="115"/>
                                            </p:tgtEl>
                                            <p:attrNameLst>
                                              <p:attrName>ppt_x</p:attrName>
                                            </p:attrNameLst>
                                          </p:cBhvr>
                                          <p:tavLst>
                                            <p:tav tm="0">
                                              <p:val>
                                                <p:strVal val="#ppt_x+.4"/>
                                              </p:val>
                                            </p:tav>
                                            <p:tav tm="100000">
                                              <p:val>
                                                <p:strVal val="#ppt_x"/>
                                              </p:val>
                                            </p:tav>
                                          </p:tavLst>
                                        </p:anim>
                                        <p:anim calcmode="lin" valueType="num">
                                          <p:cBhvr>
                                            <p:cTn id="47" dur="250" decel="50000" fill="hold">
                                              <p:stCondLst>
                                                <p:cond delay="0"/>
                                              </p:stCondLst>
                                            </p:cTn>
                                            <p:tgtEl>
                                              <p:spTgt spid="115"/>
                                            </p:tgtEl>
                                            <p:attrNameLst>
                                              <p:attrName>ppt_y</p:attrName>
                                            </p:attrNameLst>
                                          </p:cBhvr>
                                          <p:tavLst>
                                            <p:tav tm="0">
                                              <p:val>
                                                <p:strVal val="#ppt_y-.2"/>
                                              </p:val>
                                            </p:tav>
                                            <p:tav tm="100000">
                                              <p:val>
                                                <p:strVal val="#ppt_y+.1"/>
                                              </p:val>
                                            </p:tav>
                                          </p:tavLst>
                                        </p:anim>
                                        <p:anim calcmode="lin" valueType="num">
                                          <p:cBhvr>
                                            <p:cTn id="48" dur="250" accel="50000" fill="hold">
                                              <p:stCondLst>
                                                <p:cond delay="250"/>
                                              </p:stCondLst>
                                            </p:cTn>
                                            <p:tgtEl>
                                              <p:spTgt spid="115"/>
                                            </p:tgtEl>
                                            <p:attrNameLst>
                                              <p:attrName>ppt_y</p:attrName>
                                            </p:attrNameLst>
                                          </p:cBhvr>
                                          <p:tavLst>
                                            <p:tav tm="0">
                                              <p:val>
                                                <p:strVal val="#ppt_y+.1"/>
                                              </p:val>
                                            </p:tav>
                                            <p:tav tm="100000">
                                              <p:val>
                                                <p:strVal val="#ppt_y"/>
                                              </p:val>
                                            </p:tav>
                                          </p:tavLst>
                                        </p:anim>
                                        <p:animEffect transition="in" filter="fade">
                                          <p:cBhvr>
                                            <p:cTn id="49" dur="500" decel="50000">
                                              <p:stCondLst>
                                                <p:cond delay="0"/>
                                              </p:stCondLst>
                                            </p:cTn>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750" fill="hold"/>
                                            <p:tgtEl>
                                              <p:spTgt spid="34"/>
                                            </p:tgtEl>
                                            <p:attrNameLst>
                                              <p:attrName>ppt_x</p:attrName>
                                            </p:attrNameLst>
                                          </p:cBhvr>
                                          <p:tavLst>
                                            <p:tav tm="0">
                                              <p:val>
                                                <p:strVal val="1+#ppt_w/2"/>
                                              </p:val>
                                            </p:tav>
                                            <p:tav tm="100000">
                                              <p:val>
                                                <p:strVal val="#ppt_x"/>
                                              </p:val>
                                            </p:tav>
                                          </p:tavLst>
                                        </p:anim>
                                        <p:anim calcmode="lin" valueType="num">
                                          <p:cBhvr additive="base">
                                            <p:cTn id="8" dur="75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5" presetClass="entr" presetSubtype="0" fill="hold" nodeType="afterEffect">
                                      <p:stCondLst>
                                        <p:cond delay="0"/>
                                      </p:stCondLst>
                                      <p:childTnLst>
                                        <p:set>
                                          <p:cBhvr>
                                            <p:cTn id="11" dur="1" fill="hold">
                                              <p:stCondLst>
                                                <p:cond delay="0"/>
                                              </p:stCondLst>
                                            </p:cTn>
                                            <p:tgtEl>
                                              <p:spTgt spid="125"/>
                                            </p:tgtEl>
                                            <p:attrNameLst>
                                              <p:attrName>style.visibility</p:attrName>
                                            </p:attrNameLst>
                                          </p:cBhvr>
                                          <p:to>
                                            <p:strVal val="visible"/>
                                          </p:to>
                                        </p:set>
                                        <p:anim calcmode="lin" valueType="num">
                                          <p:cBhvr>
                                            <p:cTn id="12" dur="250" decel="50000" fill="hold">
                                              <p:stCondLst>
                                                <p:cond delay="0"/>
                                              </p:stCondLst>
                                            </p:cTn>
                                            <p:tgtEl>
                                              <p:spTgt spid="125"/>
                                            </p:tgtEl>
                                            <p:attrNameLst>
                                              <p:attrName>style.rotation</p:attrName>
                                            </p:attrNameLst>
                                          </p:cBhvr>
                                          <p:tavLst>
                                            <p:tav tm="0">
                                              <p:val>
                                                <p:fltVal val="-90"/>
                                              </p:val>
                                            </p:tav>
                                            <p:tav tm="100000">
                                              <p:val>
                                                <p:fltVal val="0"/>
                                              </p:val>
                                            </p:tav>
                                          </p:tavLst>
                                        </p:anim>
                                        <p:anim calcmode="lin" valueType="num">
                                          <p:cBhvr>
                                            <p:cTn id="13" dur="250" decel="50000" fill="hold">
                                              <p:stCondLst>
                                                <p:cond delay="0"/>
                                              </p:stCondLst>
                                            </p:cTn>
                                            <p:tgtEl>
                                              <p:spTgt spid="125"/>
                                            </p:tgtEl>
                                            <p:attrNameLst>
                                              <p:attrName>ppt_w</p:attrName>
                                            </p:attrNameLst>
                                          </p:cBhvr>
                                          <p:tavLst>
                                            <p:tav tm="0">
                                              <p:val>
                                                <p:strVal val="#ppt_w"/>
                                              </p:val>
                                            </p:tav>
                                            <p:tav tm="100000">
                                              <p:val>
                                                <p:strVal val="#ppt_w*.05"/>
                                              </p:val>
                                            </p:tav>
                                          </p:tavLst>
                                        </p:anim>
                                        <p:anim calcmode="lin" valueType="num">
                                          <p:cBhvr>
                                            <p:cTn id="14" dur="250" accel="50000" fill="hold">
                                              <p:stCondLst>
                                                <p:cond delay="250"/>
                                              </p:stCondLst>
                                            </p:cTn>
                                            <p:tgtEl>
                                              <p:spTgt spid="125"/>
                                            </p:tgtEl>
                                            <p:attrNameLst>
                                              <p:attrName>ppt_w</p:attrName>
                                            </p:attrNameLst>
                                          </p:cBhvr>
                                          <p:tavLst>
                                            <p:tav tm="0">
                                              <p:val>
                                                <p:strVal val="#ppt_w*.05"/>
                                              </p:val>
                                            </p:tav>
                                            <p:tav tm="100000">
                                              <p:val>
                                                <p:strVal val="#ppt_w"/>
                                              </p:val>
                                            </p:tav>
                                          </p:tavLst>
                                        </p:anim>
                                        <p:anim calcmode="lin" valueType="num">
                                          <p:cBhvr>
                                            <p:cTn id="15" dur="500" fill="hold"/>
                                            <p:tgtEl>
                                              <p:spTgt spid="125"/>
                                            </p:tgtEl>
                                            <p:attrNameLst>
                                              <p:attrName>ppt_h</p:attrName>
                                            </p:attrNameLst>
                                          </p:cBhvr>
                                          <p:tavLst>
                                            <p:tav tm="0">
                                              <p:val>
                                                <p:strVal val="#ppt_h"/>
                                              </p:val>
                                            </p:tav>
                                            <p:tav tm="100000">
                                              <p:val>
                                                <p:strVal val="#ppt_h"/>
                                              </p:val>
                                            </p:tav>
                                          </p:tavLst>
                                        </p:anim>
                                        <p:anim calcmode="lin" valueType="num">
                                          <p:cBhvr>
                                            <p:cTn id="16" dur="250" decel="50000" fill="hold">
                                              <p:stCondLst>
                                                <p:cond delay="0"/>
                                              </p:stCondLst>
                                            </p:cTn>
                                            <p:tgtEl>
                                              <p:spTgt spid="125"/>
                                            </p:tgtEl>
                                            <p:attrNameLst>
                                              <p:attrName>ppt_x</p:attrName>
                                            </p:attrNameLst>
                                          </p:cBhvr>
                                          <p:tavLst>
                                            <p:tav tm="0">
                                              <p:val>
                                                <p:strVal val="#ppt_x+.4"/>
                                              </p:val>
                                            </p:tav>
                                            <p:tav tm="100000">
                                              <p:val>
                                                <p:strVal val="#ppt_x"/>
                                              </p:val>
                                            </p:tav>
                                          </p:tavLst>
                                        </p:anim>
                                        <p:anim calcmode="lin" valueType="num">
                                          <p:cBhvr>
                                            <p:cTn id="17" dur="250" decel="50000" fill="hold">
                                              <p:stCondLst>
                                                <p:cond delay="0"/>
                                              </p:stCondLst>
                                            </p:cTn>
                                            <p:tgtEl>
                                              <p:spTgt spid="125"/>
                                            </p:tgtEl>
                                            <p:attrNameLst>
                                              <p:attrName>ppt_y</p:attrName>
                                            </p:attrNameLst>
                                          </p:cBhvr>
                                          <p:tavLst>
                                            <p:tav tm="0">
                                              <p:val>
                                                <p:strVal val="#ppt_y-.2"/>
                                              </p:val>
                                            </p:tav>
                                            <p:tav tm="100000">
                                              <p:val>
                                                <p:strVal val="#ppt_y+.1"/>
                                              </p:val>
                                            </p:tav>
                                          </p:tavLst>
                                        </p:anim>
                                        <p:anim calcmode="lin" valueType="num">
                                          <p:cBhvr>
                                            <p:cTn id="18" dur="250" accel="50000" fill="hold">
                                              <p:stCondLst>
                                                <p:cond delay="250"/>
                                              </p:stCondLst>
                                            </p:cTn>
                                            <p:tgtEl>
                                              <p:spTgt spid="125"/>
                                            </p:tgtEl>
                                            <p:attrNameLst>
                                              <p:attrName>ppt_y</p:attrName>
                                            </p:attrNameLst>
                                          </p:cBhvr>
                                          <p:tavLst>
                                            <p:tav tm="0">
                                              <p:val>
                                                <p:strVal val="#ppt_y+.1"/>
                                              </p:val>
                                            </p:tav>
                                            <p:tav tm="100000">
                                              <p:val>
                                                <p:strVal val="#ppt_y"/>
                                              </p:val>
                                            </p:tav>
                                          </p:tavLst>
                                        </p:anim>
                                        <p:animEffect transition="in" filter="fade">
                                          <p:cBhvr>
                                            <p:cTn id="19" dur="500" decel="50000">
                                              <p:stCondLst>
                                                <p:cond delay="0"/>
                                              </p:stCondLst>
                                            </p:cTn>
                                            <p:tgtEl>
                                              <p:spTgt spid="125"/>
                                            </p:tgtEl>
                                          </p:cBhvr>
                                        </p:animEffect>
                                      </p:childTnLst>
                                    </p:cTn>
                                  </p:par>
                                  <p:par>
                                    <p:cTn id="20" presetID="25" presetClass="entr" presetSubtype="0" fill="hold" nodeType="withEffect">
                                      <p:stCondLst>
                                        <p:cond delay="200"/>
                                      </p:stCondLst>
                                      <p:childTnLst>
                                        <p:set>
                                          <p:cBhvr>
                                            <p:cTn id="21" dur="1" fill="hold">
                                              <p:stCondLst>
                                                <p:cond delay="0"/>
                                              </p:stCondLst>
                                            </p:cTn>
                                            <p:tgtEl>
                                              <p:spTgt spid="110"/>
                                            </p:tgtEl>
                                            <p:attrNameLst>
                                              <p:attrName>style.visibility</p:attrName>
                                            </p:attrNameLst>
                                          </p:cBhvr>
                                          <p:to>
                                            <p:strVal val="visible"/>
                                          </p:to>
                                        </p:set>
                                        <p:anim calcmode="lin" valueType="num">
                                          <p:cBhvr>
                                            <p:cTn id="22" dur="250" decel="50000" fill="hold">
                                              <p:stCondLst>
                                                <p:cond delay="0"/>
                                              </p:stCondLst>
                                            </p:cTn>
                                            <p:tgtEl>
                                              <p:spTgt spid="110"/>
                                            </p:tgtEl>
                                            <p:attrNameLst>
                                              <p:attrName>style.rotation</p:attrName>
                                            </p:attrNameLst>
                                          </p:cBhvr>
                                          <p:tavLst>
                                            <p:tav tm="0">
                                              <p:val>
                                                <p:fltVal val="-90"/>
                                              </p:val>
                                            </p:tav>
                                            <p:tav tm="100000">
                                              <p:val>
                                                <p:fltVal val="0"/>
                                              </p:val>
                                            </p:tav>
                                          </p:tavLst>
                                        </p:anim>
                                        <p:anim calcmode="lin" valueType="num">
                                          <p:cBhvr>
                                            <p:cTn id="23" dur="250" decel="50000" fill="hold">
                                              <p:stCondLst>
                                                <p:cond delay="0"/>
                                              </p:stCondLst>
                                            </p:cTn>
                                            <p:tgtEl>
                                              <p:spTgt spid="110"/>
                                            </p:tgtEl>
                                            <p:attrNameLst>
                                              <p:attrName>ppt_w</p:attrName>
                                            </p:attrNameLst>
                                          </p:cBhvr>
                                          <p:tavLst>
                                            <p:tav tm="0">
                                              <p:val>
                                                <p:strVal val="#ppt_w"/>
                                              </p:val>
                                            </p:tav>
                                            <p:tav tm="100000">
                                              <p:val>
                                                <p:strVal val="#ppt_w*.05"/>
                                              </p:val>
                                            </p:tav>
                                          </p:tavLst>
                                        </p:anim>
                                        <p:anim calcmode="lin" valueType="num">
                                          <p:cBhvr>
                                            <p:cTn id="24" dur="250" accel="50000" fill="hold">
                                              <p:stCondLst>
                                                <p:cond delay="250"/>
                                              </p:stCondLst>
                                            </p:cTn>
                                            <p:tgtEl>
                                              <p:spTgt spid="110"/>
                                            </p:tgtEl>
                                            <p:attrNameLst>
                                              <p:attrName>ppt_w</p:attrName>
                                            </p:attrNameLst>
                                          </p:cBhvr>
                                          <p:tavLst>
                                            <p:tav tm="0">
                                              <p:val>
                                                <p:strVal val="#ppt_w*.05"/>
                                              </p:val>
                                            </p:tav>
                                            <p:tav tm="100000">
                                              <p:val>
                                                <p:strVal val="#ppt_w"/>
                                              </p:val>
                                            </p:tav>
                                          </p:tavLst>
                                        </p:anim>
                                        <p:anim calcmode="lin" valueType="num">
                                          <p:cBhvr>
                                            <p:cTn id="25" dur="500" fill="hold"/>
                                            <p:tgtEl>
                                              <p:spTgt spid="110"/>
                                            </p:tgtEl>
                                            <p:attrNameLst>
                                              <p:attrName>ppt_h</p:attrName>
                                            </p:attrNameLst>
                                          </p:cBhvr>
                                          <p:tavLst>
                                            <p:tav tm="0">
                                              <p:val>
                                                <p:strVal val="#ppt_h"/>
                                              </p:val>
                                            </p:tav>
                                            <p:tav tm="100000">
                                              <p:val>
                                                <p:strVal val="#ppt_h"/>
                                              </p:val>
                                            </p:tav>
                                          </p:tavLst>
                                        </p:anim>
                                        <p:anim calcmode="lin" valueType="num">
                                          <p:cBhvr>
                                            <p:cTn id="26" dur="250" decel="50000" fill="hold">
                                              <p:stCondLst>
                                                <p:cond delay="0"/>
                                              </p:stCondLst>
                                            </p:cTn>
                                            <p:tgtEl>
                                              <p:spTgt spid="110"/>
                                            </p:tgtEl>
                                            <p:attrNameLst>
                                              <p:attrName>ppt_x</p:attrName>
                                            </p:attrNameLst>
                                          </p:cBhvr>
                                          <p:tavLst>
                                            <p:tav tm="0">
                                              <p:val>
                                                <p:strVal val="#ppt_x+.4"/>
                                              </p:val>
                                            </p:tav>
                                            <p:tav tm="100000">
                                              <p:val>
                                                <p:strVal val="#ppt_x"/>
                                              </p:val>
                                            </p:tav>
                                          </p:tavLst>
                                        </p:anim>
                                        <p:anim calcmode="lin" valueType="num">
                                          <p:cBhvr>
                                            <p:cTn id="27" dur="250" decel="50000" fill="hold">
                                              <p:stCondLst>
                                                <p:cond delay="0"/>
                                              </p:stCondLst>
                                            </p:cTn>
                                            <p:tgtEl>
                                              <p:spTgt spid="110"/>
                                            </p:tgtEl>
                                            <p:attrNameLst>
                                              <p:attrName>ppt_y</p:attrName>
                                            </p:attrNameLst>
                                          </p:cBhvr>
                                          <p:tavLst>
                                            <p:tav tm="0">
                                              <p:val>
                                                <p:strVal val="#ppt_y-.2"/>
                                              </p:val>
                                            </p:tav>
                                            <p:tav tm="100000">
                                              <p:val>
                                                <p:strVal val="#ppt_y+.1"/>
                                              </p:val>
                                            </p:tav>
                                          </p:tavLst>
                                        </p:anim>
                                        <p:anim calcmode="lin" valueType="num">
                                          <p:cBhvr>
                                            <p:cTn id="28" dur="250" accel="50000" fill="hold">
                                              <p:stCondLst>
                                                <p:cond delay="250"/>
                                              </p:stCondLst>
                                            </p:cTn>
                                            <p:tgtEl>
                                              <p:spTgt spid="110"/>
                                            </p:tgtEl>
                                            <p:attrNameLst>
                                              <p:attrName>ppt_y</p:attrName>
                                            </p:attrNameLst>
                                          </p:cBhvr>
                                          <p:tavLst>
                                            <p:tav tm="0">
                                              <p:val>
                                                <p:strVal val="#ppt_y+.1"/>
                                              </p:val>
                                            </p:tav>
                                            <p:tav tm="100000">
                                              <p:val>
                                                <p:strVal val="#ppt_y"/>
                                              </p:val>
                                            </p:tav>
                                          </p:tavLst>
                                        </p:anim>
                                        <p:animEffect transition="in" filter="fade">
                                          <p:cBhvr>
                                            <p:cTn id="29" dur="500" decel="50000">
                                              <p:stCondLst>
                                                <p:cond delay="0"/>
                                              </p:stCondLst>
                                            </p:cTn>
                                            <p:tgtEl>
                                              <p:spTgt spid="110"/>
                                            </p:tgtEl>
                                          </p:cBhvr>
                                        </p:animEffect>
                                      </p:childTnLst>
                                    </p:cTn>
                                  </p:par>
                                  <p:par>
                                    <p:cTn id="30" presetID="25" presetClass="entr" presetSubtype="0" fill="hold" nodeType="withEffect">
                                      <p:stCondLst>
                                        <p:cond delay="400"/>
                                      </p:stCondLst>
                                      <p:childTnLst>
                                        <p:set>
                                          <p:cBhvr>
                                            <p:cTn id="31" dur="1" fill="hold">
                                              <p:stCondLst>
                                                <p:cond delay="0"/>
                                              </p:stCondLst>
                                            </p:cTn>
                                            <p:tgtEl>
                                              <p:spTgt spid="120"/>
                                            </p:tgtEl>
                                            <p:attrNameLst>
                                              <p:attrName>style.visibility</p:attrName>
                                            </p:attrNameLst>
                                          </p:cBhvr>
                                          <p:to>
                                            <p:strVal val="visible"/>
                                          </p:to>
                                        </p:set>
                                        <p:anim calcmode="lin" valueType="num">
                                          <p:cBhvr>
                                            <p:cTn id="32" dur="250" decel="50000" fill="hold">
                                              <p:stCondLst>
                                                <p:cond delay="0"/>
                                              </p:stCondLst>
                                            </p:cTn>
                                            <p:tgtEl>
                                              <p:spTgt spid="120"/>
                                            </p:tgtEl>
                                            <p:attrNameLst>
                                              <p:attrName>style.rotation</p:attrName>
                                            </p:attrNameLst>
                                          </p:cBhvr>
                                          <p:tavLst>
                                            <p:tav tm="0">
                                              <p:val>
                                                <p:fltVal val="-90"/>
                                              </p:val>
                                            </p:tav>
                                            <p:tav tm="100000">
                                              <p:val>
                                                <p:fltVal val="0"/>
                                              </p:val>
                                            </p:tav>
                                          </p:tavLst>
                                        </p:anim>
                                        <p:anim calcmode="lin" valueType="num">
                                          <p:cBhvr>
                                            <p:cTn id="33" dur="250" decel="50000" fill="hold">
                                              <p:stCondLst>
                                                <p:cond delay="0"/>
                                              </p:stCondLst>
                                            </p:cTn>
                                            <p:tgtEl>
                                              <p:spTgt spid="120"/>
                                            </p:tgtEl>
                                            <p:attrNameLst>
                                              <p:attrName>ppt_w</p:attrName>
                                            </p:attrNameLst>
                                          </p:cBhvr>
                                          <p:tavLst>
                                            <p:tav tm="0">
                                              <p:val>
                                                <p:strVal val="#ppt_w"/>
                                              </p:val>
                                            </p:tav>
                                            <p:tav tm="100000">
                                              <p:val>
                                                <p:strVal val="#ppt_w*.05"/>
                                              </p:val>
                                            </p:tav>
                                          </p:tavLst>
                                        </p:anim>
                                        <p:anim calcmode="lin" valueType="num">
                                          <p:cBhvr>
                                            <p:cTn id="34" dur="250" accel="50000" fill="hold">
                                              <p:stCondLst>
                                                <p:cond delay="250"/>
                                              </p:stCondLst>
                                            </p:cTn>
                                            <p:tgtEl>
                                              <p:spTgt spid="120"/>
                                            </p:tgtEl>
                                            <p:attrNameLst>
                                              <p:attrName>ppt_w</p:attrName>
                                            </p:attrNameLst>
                                          </p:cBhvr>
                                          <p:tavLst>
                                            <p:tav tm="0">
                                              <p:val>
                                                <p:strVal val="#ppt_w*.05"/>
                                              </p:val>
                                            </p:tav>
                                            <p:tav tm="100000">
                                              <p:val>
                                                <p:strVal val="#ppt_w"/>
                                              </p:val>
                                            </p:tav>
                                          </p:tavLst>
                                        </p:anim>
                                        <p:anim calcmode="lin" valueType="num">
                                          <p:cBhvr>
                                            <p:cTn id="35" dur="500" fill="hold"/>
                                            <p:tgtEl>
                                              <p:spTgt spid="120"/>
                                            </p:tgtEl>
                                            <p:attrNameLst>
                                              <p:attrName>ppt_h</p:attrName>
                                            </p:attrNameLst>
                                          </p:cBhvr>
                                          <p:tavLst>
                                            <p:tav tm="0">
                                              <p:val>
                                                <p:strVal val="#ppt_h"/>
                                              </p:val>
                                            </p:tav>
                                            <p:tav tm="100000">
                                              <p:val>
                                                <p:strVal val="#ppt_h"/>
                                              </p:val>
                                            </p:tav>
                                          </p:tavLst>
                                        </p:anim>
                                        <p:anim calcmode="lin" valueType="num">
                                          <p:cBhvr>
                                            <p:cTn id="36" dur="250" decel="50000" fill="hold">
                                              <p:stCondLst>
                                                <p:cond delay="0"/>
                                              </p:stCondLst>
                                            </p:cTn>
                                            <p:tgtEl>
                                              <p:spTgt spid="120"/>
                                            </p:tgtEl>
                                            <p:attrNameLst>
                                              <p:attrName>ppt_x</p:attrName>
                                            </p:attrNameLst>
                                          </p:cBhvr>
                                          <p:tavLst>
                                            <p:tav tm="0">
                                              <p:val>
                                                <p:strVal val="#ppt_x+.4"/>
                                              </p:val>
                                            </p:tav>
                                            <p:tav tm="100000">
                                              <p:val>
                                                <p:strVal val="#ppt_x"/>
                                              </p:val>
                                            </p:tav>
                                          </p:tavLst>
                                        </p:anim>
                                        <p:anim calcmode="lin" valueType="num">
                                          <p:cBhvr>
                                            <p:cTn id="37" dur="250" decel="50000" fill="hold">
                                              <p:stCondLst>
                                                <p:cond delay="0"/>
                                              </p:stCondLst>
                                            </p:cTn>
                                            <p:tgtEl>
                                              <p:spTgt spid="120"/>
                                            </p:tgtEl>
                                            <p:attrNameLst>
                                              <p:attrName>ppt_y</p:attrName>
                                            </p:attrNameLst>
                                          </p:cBhvr>
                                          <p:tavLst>
                                            <p:tav tm="0">
                                              <p:val>
                                                <p:strVal val="#ppt_y-.2"/>
                                              </p:val>
                                            </p:tav>
                                            <p:tav tm="100000">
                                              <p:val>
                                                <p:strVal val="#ppt_y+.1"/>
                                              </p:val>
                                            </p:tav>
                                          </p:tavLst>
                                        </p:anim>
                                        <p:anim calcmode="lin" valueType="num">
                                          <p:cBhvr>
                                            <p:cTn id="38" dur="250" accel="50000" fill="hold">
                                              <p:stCondLst>
                                                <p:cond delay="250"/>
                                              </p:stCondLst>
                                            </p:cTn>
                                            <p:tgtEl>
                                              <p:spTgt spid="120"/>
                                            </p:tgtEl>
                                            <p:attrNameLst>
                                              <p:attrName>ppt_y</p:attrName>
                                            </p:attrNameLst>
                                          </p:cBhvr>
                                          <p:tavLst>
                                            <p:tav tm="0">
                                              <p:val>
                                                <p:strVal val="#ppt_y+.1"/>
                                              </p:val>
                                            </p:tav>
                                            <p:tav tm="100000">
                                              <p:val>
                                                <p:strVal val="#ppt_y"/>
                                              </p:val>
                                            </p:tav>
                                          </p:tavLst>
                                        </p:anim>
                                        <p:animEffect transition="in" filter="fade">
                                          <p:cBhvr>
                                            <p:cTn id="39" dur="500" decel="50000">
                                              <p:stCondLst>
                                                <p:cond delay="0"/>
                                              </p:stCondLst>
                                            </p:cTn>
                                            <p:tgtEl>
                                              <p:spTgt spid="120"/>
                                            </p:tgtEl>
                                          </p:cBhvr>
                                        </p:animEffect>
                                      </p:childTnLst>
                                    </p:cTn>
                                  </p:par>
                                  <p:par>
                                    <p:cTn id="40" presetID="25" presetClass="entr" presetSubtype="0" fill="hold" nodeType="withEffect">
                                      <p:stCondLst>
                                        <p:cond delay="600"/>
                                      </p:stCondLst>
                                      <p:childTnLst>
                                        <p:set>
                                          <p:cBhvr>
                                            <p:cTn id="41" dur="1" fill="hold">
                                              <p:stCondLst>
                                                <p:cond delay="0"/>
                                              </p:stCondLst>
                                            </p:cTn>
                                            <p:tgtEl>
                                              <p:spTgt spid="115"/>
                                            </p:tgtEl>
                                            <p:attrNameLst>
                                              <p:attrName>style.visibility</p:attrName>
                                            </p:attrNameLst>
                                          </p:cBhvr>
                                          <p:to>
                                            <p:strVal val="visible"/>
                                          </p:to>
                                        </p:set>
                                        <p:anim calcmode="lin" valueType="num">
                                          <p:cBhvr>
                                            <p:cTn id="42" dur="250" decel="50000" fill="hold">
                                              <p:stCondLst>
                                                <p:cond delay="0"/>
                                              </p:stCondLst>
                                            </p:cTn>
                                            <p:tgtEl>
                                              <p:spTgt spid="115"/>
                                            </p:tgtEl>
                                            <p:attrNameLst>
                                              <p:attrName>style.rotation</p:attrName>
                                            </p:attrNameLst>
                                          </p:cBhvr>
                                          <p:tavLst>
                                            <p:tav tm="0">
                                              <p:val>
                                                <p:fltVal val="-90"/>
                                              </p:val>
                                            </p:tav>
                                            <p:tav tm="100000">
                                              <p:val>
                                                <p:fltVal val="0"/>
                                              </p:val>
                                            </p:tav>
                                          </p:tavLst>
                                        </p:anim>
                                        <p:anim calcmode="lin" valueType="num">
                                          <p:cBhvr>
                                            <p:cTn id="43" dur="250" decel="50000" fill="hold">
                                              <p:stCondLst>
                                                <p:cond delay="0"/>
                                              </p:stCondLst>
                                            </p:cTn>
                                            <p:tgtEl>
                                              <p:spTgt spid="115"/>
                                            </p:tgtEl>
                                            <p:attrNameLst>
                                              <p:attrName>ppt_w</p:attrName>
                                            </p:attrNameLst>
                                          </p:cBhvr>
                                          <p:tavLst>
                                            <p:tav tm="0">
                                              <p:val>
                                                <p:strVal val="#ppt_w"/>
                                              </p:val>
                                            </p:tav>
                                            <p:tav tm="100000">
                                              <p:val>
                                                <p:strVal val="#ppt_w*.05"/>
                                              </p:val>
                                            </p:tav>
                                          </p:tavLst>
                                        </p:anim>
                                        <p:anim calcmode="lin" valueType="num">
                                          <p:cBhvr>
                                            <p:cTn id="44" dur="250" accel="50000" fill="hold">
                                              <p:stCondLst>
                                                <p:cond delay="250"/>
                                              </p:stCondLst>
                                            </p:cTn>
                                            <p:tgtEl>
                                              <p:spTgt spid="115"/>
                                            </p:tgtEl>
                                            <p:attrNameLst>
                                              <p:attrName>ppt_w</p:attrName>
                                            </p:attrNameLst>
                                          </p:cBhvr>
                                          <p:tavLst>
                                            <p:tav tm="0">
                                              <p:val>
                                                <p:strVal val="#ppt_w*.05"/>
                                              </p:val>
                                            </p:tav>
                                            <p:tav tm="100000">
                                              <p:val>
                                                <p:strVal val="#ppt_w"/>
                                              </p:val>
                                            </p:tav>
                                          </p:tavLst>
                                        </p:anim>
                                        <p:anim calcmode="lin" valueType="num">
                                          <p:cBhvr>
                                            <p:cTn id="45" dur="500" fill="hold"/>
                                            <p:tgtEl>
                                              <p:spTgt spid="115"/>
                                            </p:tgtEl>
                                            <p:attrNameLst>
                                              <p:attrName>ppt_h</p:attrName>
                                            </p:attrNameLst>
                                          </p:cBhvr>
                                          <p:tavLst>
                                            <p:tav tm="0">
                                              <p:val>
                                                <p:strVal val="#ppt_h"/>
                                              </p:val>
                                            </p:tav>
                                            <p:tav tm="100000">
                                              <p:val>
                                                <p:strVal val="#ppt_h"/>
                                              </p:val>
                                            </p:tav>
                                          </p:tavLst>
                                        </p:anim>
                                        <p:anim calcmode="lin" valueType="num">
                                          <p:cBhvr>
                                            <p:cTn id="46" dur="250" decel="50000" fill="hold">
                                              <p:stCondLst>
                                                <p:cond delay="0"/>
                                              </p:stCondLst>
                                            </p:cTn>
                                            <p:tgtEl>
                                              <p:spTgt spid="115"/>
                                            </p:tgtEl>
                                            <p:attrNameLst>
                                              <p:attrName>ppt_x</p:attrName>
                                            </p:attrNameLst>
                                          </p:cBhvr>
                                          <p:tavLst>
                                            <p:tav tm="0">
                                              <p:val>
                                                <p:strVal val="#ppt_x+.4"/>
                                              </p:val>
                                            </p:tav>
                                            <p:tav tm="100000">
                                              <p:val>
                                                <p:strVal val="#ppt_x"/>
                                              </p:val>
                                            </p:tav>
                                          </p:tavLst>
                                        </p:anim>
                                        <p:anim calcmode="lin" valueType="num">
                                          <p:cBhvr>
                                            <p:cTn id="47" dur="250" decel="50000" fill="hold">
                                              <p:stCondLst>
                                                <p:cond delay="0"/>
                                              </p:stCondLst>
                                            </p:cTn>
                                            <p:tgtEl>
                                              <p:spTgt spid="115"/>
                                            </p:tgtEl>
                                            <p:attrNameLst>
                                              <p:attrName>ppt_y</p:attrName>
                                            </p:attrNameLst>
                                          </p:cBhvr>
                                          <p:tavLst>
                                            <p:tav tm="0">
                                              <p:val>
                                                <p:strVal val="#ppt_y-.2"/>
                                              </p:val>
                                            </p:tav>
                                            <p:tav tm="100000">
                                              <p:val>
                                                <p:strVal val="#ppt_y+.1"/>
                                              </p:val>
                                            </p:tav>
                                          </p:tavLst>
                                        </p:anim>
                                        <p:anim calcmode="lin" valueType="num">
                                          <p:cBhvr>
                                            <p:cTn id="48" dur="250" accel="50000" fill="hold">
                                              <p:stCondLst>
                                                <p:cond delay="250"/>
                                              </p:stCondLst>
                                            </p:cTn>
                                            <p:tgtEl>
                                              <p:spTgt spid="115"/>
                                            </p:tgtEl>
                                            <p:attrNameLst>
                                              <p:attrName>ppt_y</p:attrName>
                                            </p:attrNameLst>
                                          </p:cBhvr>
                                          <p:tavLst>
                                            <p:tav tm="0">
                                              <p:val>
                                                <p:strVal val="#ppt_y+.1"/>
                                              </p:val>
                                            </p:tav>
                                            <p:tav tm="100000">
                                              <p:val>
                                                <p:strVal val="#ppt_y"/>
                                              </p:val>
                                            </p:tav>
                                          </p:tavLst>
                                        </p:anim>
                                        <p:animEffect transition="in" filter="fade">
                                          <p:cBhvr>
                                            <p:cTn id="49" dur="500" decel="50000">
                                              <p:stCondLst>
                                                <p:cond delay="0"/>
                                              </p:stCondLst>
                                            </p:cTn>
                                            <p:tgtEl>
                                              <p:spTgt spid="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空心弧 103"/>
          <p:cNvSpPr/>
          <p:nvPr/>
        </p:nvSpPr>
        <p:spPr>
          <a:xfrm rot="5400000">
            <a:off x="1083245" y="2032249"/>
            <a:ext cx="3323993" cy="3093159"/>
          </a:xfrm>
          <a:prstGeom prst="blockArc">
            <a:avLst>
              <a:gd name="adj1" fmla="val 10897210"/>
              <a:gd name="adj2" fmla="val 6953"/>
              <a:gd name="adj3" fmla="val 1246"/>
            </a:avLst>
          </a:prstGeom>
          <a:solidFill>
            <a:srgbClr val="000000">
              <a:lumMod val="50000"/>
              <a:lumOff val="50000"/>
            </a:srgbClr>
          </a:solidFill>
          <a:ln w="25400" cap="flat" cmpd="sng" algn="ctr">
            <a:noFill/>
            <a:prstDash val="solid"/>
          </a:ln>
          <a:effectLst/>
        </p:spPr>
        <p:txBody>
          <a:bodyPr lIns="121908" tIns="60955" rIns="121908" bIns="60955"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rgbClr val="000000"/>
              </a:solidFill>
              <a:effectLst/>
              <a:uLnTx/>
              <a:uFillTx/>
              <a:latin typeface="Calibri"/>
              <a:ea typeface="微软雅黑"/>
              <a:cs typeface="+mn-ea"/>
              <a:sym typeface="+mn-lt"/>
            </a:endParaRPr>
          </a:p>
        </p:txBody>
      </p:sp>
      <p:cxnSp>
        <p:nvCxnSpPr>
          <p:cNvPr id="105" name="直接连接符 104"/>
          <p:cNvCxnSpPr/>
          <p:nvPr/>
        </p:nvCxnSpPr>
        <p:spPr bwMode="auto">
          <a:xfrm>
            <a:off x="3389752" y="2122387"/>
            <a:ext cx="1524468" cy="0"/>
          </a:xfrm>
          <a:prstGeom prst="line">
            <a:avLst/>
          </a:prstGeom>
          <a:noFill/>
          <a:ln w="12700" cap="flat" cmpd="sng" algn="ctr">
            <a:solidFill>
              <a:srgbClr val="9DA8B1"/>
            </a:solidFill>
            <a:prstDash val="solid"/>
          </a:ln>
          <a:effectLst/>
        </p:spPr>
      </p:cxnSp>
      <p:cxnSp>
        <p:nvCxnSpPr>
          <p:cNvPr id="106" name="直接连接符 105"/>
          <p:cNvCxnSpPr/>
          <p:nvPr/>
        </p:nvCxnSpPr>
        <p:spPr bwMode="auto">
          <a:xfrm>
            <a:off x="3442258" y="5073751"/>
            <a:ext cx="1522789" cy="0"/>
          </a:xfrm>
          <a:prstGeom prst="line">
            <a:avLst/>
          </a:prstGeom>
          <a:noFill/>
          <a:ln w="12700" cap="flat" cmpd="sng" algn="ctr">
            <a:solidFill>
              <a:srgbClr val="9DA8B1"/>
            </a:solidFill>
            <a:prstDash val="solid"/>
          </a:ln>
          <a:effectLst/>
        </p:spPr>
      </p:cxnSp>
      <p:cxnSp>
        <p:nvCxnSpPr>
          <p:cNvPr id="107" name="直接连接符 106"/>
          <p:cNvCxnSpPr/>
          <p:nvPr/>
        </p:nvCxnSpPr>
        <p:spPr bwMode="auto">
          <a:xfrm>
            <a:off x="4311571" y="3123243"/>
            <a:ext cx="1410970" cy="0"/>
          </a:xfrm>
          <a:prstGeom prst="line">
            <a:avLst/>
          </a:prstGeom>
          <a:noFill/>
          <a:ln w="12700" cap="flat" cmpd="sng" algn="ctr">
            <a:solidFill>
              <a:srgbClr val="9DA8B1"/>
            </a:solidFill>
            <a:prstDash val="solid"/>
          </a:ln>
          <a:effectLst/>
        </p:spPr>
      </p:cxnSp>
      <p:cxnSp>
        <p:nvCxnSpPr>
          <p:cNvPr id="108" name="直接连接符 107"/>
          <p:cNvCxnSpPr>
            <a:endCxn id="134" idx="2"/>
          </p:cNvCxnSpPr>
          <p:nvPr/>
        </p:nvCxnSpPr>
        <p:spPr bwMode="auto">
          <a:xfrm flipV="1">
            <a:off x="4158765" y="4125385"/>
            <a:ext cx="1521947" cy="39583"/>
          </a:xfrm>
          <a:prstGeom prst="line">
            <a:avLst/>
          </a:prstGeom>
          <a:noFill/>
          <a:ln w="12700" cap="flat" cmpd="sng" algn="ctr">
            <a:solidFill>
              <a:srgbClr val="9DA8B1"/>
            </a:solidFill>
            <a:prstDash val="solid"/>
          </a:ln>
          <a:effectLst/>
        </p:spPr>
      </p:cxnSp>
      <p:sp>
        <p:nvSpPr>
          <p:cNvPr id="109" name="矩形 108"/>
          <p:cNvSpPr/>
          <p:nvPr/>
        </p:nvSpPr>
        <p:spPr>
          <a:xfrm>
            <a:off x="5879976" y="1559387"/>
            <a:ext cx="2092856" cy="492432"/>
          </a:xfrm>
          <a:prstGeom prst="rect">
            <a:avLst/>
          </a:prstGeom>
        </p:spPr>
        <p:txBody>
          <a:bodyPr wrap="none" lIns="121908" tIns="60955" rIns="121908" bIns="60955">
            <a:spAutoFit/>
          </a:bodyPr>
          <a:lstStyle/>
          <a:p>
            <a:pPr defTabSz="1219170" fontAlgn="auto">
              <a:spcBef>
                <a:spcPts val="0"/>
              </a:spcBef>
              <a:spcAft>
                <a:spcPts val="0"/>
              </a:spcAft>
            </a:pPr>
            <a:r>
              <a:rPr lang="zh-CN" altLang="en-US" sz="2400" dirty="0">
                <a:solidFill>
                  <a:schemeClr val="bg1">
                    <a:lumMod val="75000"/>
                    <a:lumOff val="25000"/>
                  </a:schemeClr>
                </a:solidFill>
                <a:latin typeface="+mj-ea"/>
                <a:ea typeface="+mj-ea"/>
                <a:cs typeface="+mn-ea"/>
                <a:sym typeface="+mn-lt"/>
              </a:rPr>
              <a:t>相关主题文字</a:t>
            </a:r>
          </a:p>
        </p:txBody>
      </p:sp>
      <p:sp>
        <p:nvSpPr>
          <p:cNvPr id="110" name="矩形 47"/>
          <p:cNvSpPr>
            <a:spLocks noChangeArrowheads="1"/>
          </p:cNvSpPr>
          <p:nvPr/>
        </p:nvSpPr>
        <p:spPr bwMode="auto">
          <a:xfrm>
            <a:off x="5891079" y="1886376"/>
            <a:ext cx="4546236" cy="582009"/>
          </a:xfrm>
          <a:prstGeom prst="rect">
            <a:avLst/>
          </a:prstGeom>
          <a:noFill/>
          <a:ln>
            <a:noFill/>
          </a:ln>
          <a:extLst/>
        </p:spPr>
        <p:txBody>
          <a:bodyPr wrap="square" lIns="121908" tIns="60955" rIns="121908"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50000"/>
              </a:lnSpc>
              <a:spcAft>
                <a:spcPts val="0"/>
              </a:spcAft>
              <a:buFont typeface="Arial" charset="0"/>
              <a:buNone/>
            </a:pPr>
            <a:r>
              <a:rPr lang="zh-CN" altLang="en-US" sz="1050" dirty="0">
                <a:solidFill>
                  <a:schemeClr val="bg1">
                    <a:lumMod val="75000"/>
                    <a:lumOff val="25000"/>
                  </a:schemeClr>
                </a:solidFill>
                <a:latin typeface="Calibri"/>
                <a:ea typeface="微软雅黑"/>
                <a:cs typeface="+mn-ea"/>
                <a:sym typeface="+mn-lt"/>
              </a:rPr>
              <a:t>点击输入简要文字内容，文字内容需概括精炼，不用多余的文字修饰，言简意赅的说明该项内容。</a:t>
            </a:r>
            <a:endParaRPr lang="en-US" altLang="zh-CN" sz="1050" dirty="0">
              <a:solidFill>
                <a:schemeClr val="bg1">
                  <a:lumMod val="75000"/>
                  <a:lumOff val="25000"/>
                </a:schemeClr>
              </a:solidFill>
              <a:latin typeface="Calibri"/>
              <a:ea typeface="微软雅黑"/>
              <a:cs typeface="+mn-ea"/>
              <a:sym typeface="+mn-lt"/>
            </a:endParaRPr>
          </a:p>
        </p:txBody>
      </p:sp>
      <p:grpSp>
        <p:nvGrpSpPr>
          <p:cNvPr id="111" name="组合 110"/>
          <p:cNvGrpSpPr>
            <a:grpSpLocks/>
          </p:cNvGrpSpPr>
          <p:nvPr/>
        </p:nvGrpSpPr>
        <p:grpSpPr bwMode="auto">
          <a:xfrm>
            <a:off x="1309885" y="2381914"/>
            <a:ext cx="2389783" cy="2389784"/>
            <a:chOff x="1103084" y="2155824"/>
            <a:chExt cx="3176815" cy="3176815"/>
          </a:xfrm>
        </p:grpSpPr>
        <p:sp>
          <p:nvSpPr>
            <p:cNvPr id="112" name="椭圆 111"/>
            <p:cNvSpPr/>
            <p:nvPr/>
          </p:nvSpPr>
          <p:spPr>
            <a:xfrm>
              <a:off x="1103084" y="2155824"/>
              <a:ext cx="3176815" cy="3176815"/>
            </a:xfrm>
            <a:prstGeom prst="ellipse">
              <a:avLst/>
            </a:prstGeom>
            <a:solidFill>
              <a:srgbClr val="C00000"/>
            </a:solidFill>
            <a:ln w="25400" cap="flat" cmpd="sng" algn="ctr">
              <a:noFill/>
              <a:prstDash val="solid"/>
            </a:ln>
            <a:effec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113" name="椭圆 112"/>
            <p:cNvSpPr/>
            <p:nvPr/>
          </p:nvSpPr>
          <p:spPr>
            <a:xfrm>
              <a:off x="1281790" y="2334530"/>
              <a:ext cx="2819403" cy="2819403"/>
            </a:xfrm>
            <a:prstGeom prst="ellipse">
              <a:avLst/>
            </a:prstGeom>
            <a:blipFill dpi="0" rotWithShape="1">
              <a:blip r:embed="rId3"/>
              <a:srcRect/>
              <a:stretch>
                <a:fillRect l="-20000" r="-20000"/>
              </a:stretch>
            </a:blipFill>
            <a:ln w="25400" cap="flat" cmpd="sng" algn="ctr">
              <a:noFill/>
              <a:prstDash val="solid"/>
            </a:ln>
            <a:effectLst/>
          </p:spPr>
          <p:txBody>
            <a:bodyPr anchor="ctr"/>
            <a:lstStyle/>
            <a:p>
              <a:pPr marL="0" marR="0" lvl="0" indent="0" algn="ctr" defTabSz="1219079"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Calibri"/>
                <a:ea typeface="微软雅黑"/>
                <a:cs typeface="+mn-ea"/>
                <a:sym typeface="+mn-lt"/>
              </a:endParaRPr>
            </a:p>
          </p:txBody>
        </p:sp>
      </p:grpSp>
      <p:sp>
        <p:nvSpPr>
          <p:cNvPr id="114" name="椭圆 113"/>
          <p:cNvSpPr/>
          <p:nvPr/>
        </p:nvSpPr>
        <p:spPr>
          <a:xfrm>
            <a:off x="3149492" y="1893442"/>
            <a:ext cx="394810" cy="394811"/>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FFFFFF"/>
                </a:solidFill>
                <a:effectLst/>
                <a:uLnTx/>
                <a:uFillTx/>
                <a:latin typeface="Calibri"/>
                <a:ea typeface="微软雅黑"/>
                <a:cs typeface="+mn-ea"/>
                <a:sym typeface="+mn-lt"/>
              </a:rPr>
              <a:t>1</a:t>
            </a:r>
            <a:endParaRPr kumimoji="0" lang="zh-CN" altLang="en-US" sz="24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115" name="椭圆 114"/>
          <p:cNvSpPr/>
          <p:nvPr/>
        </p:nvSpPr>
        <p:spPr>
          <a:xfrm>
            <a:off x="3987200" y="2909706"/>
            <a:ext cx="394810" cy="394811"/>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FFFFFF"/>
                </a:solidFill>
                <a:effectLst/>
                <a:uLnTx/>
                <a:uFillTx/>
                <a:latin typeface="Calibri"/>
                <a:ea typeface="微软雅黑"/>
                <a:cs typeface="+mn-ea"/>
                <a:sym typeface="+mn-lt"/>
              </a:rPr>
              <a:t>2</a:t>
            </a:r>
            <a:endParaRPr kumimoji="0" lang="zh-CN" altLang="en-US" sz="24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116" name="椭圆 115"/>
          <p:cNvSpPr/>
          <p:nvPr/>
        </p:nvSpPr>
        <p:spPr>
          <a:xfrm>
            <a:off x="3965054" y="3948679"/>
            <a:ext cx="394810" cy="394811"/>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FFFFFF"/>
                </a:solidFill>
                <a:effectLst/>
                <a:uLnTx/>
                <a:uFillTx/>
                <a:latin typeface="Calibri"/>
                <a:ea typeface="微软雅黑"/>
                <a:cs typeface="+mn-ea"/>
                <a:sym typeface="+mn-lt"/>
              </a:rPr>
              <a:t>3</a:t>
            </a:r>
            <a:endParaRPr kumimoji="0" lang="zh-CN" altLang="en-US" sz="24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sp>
        <p:nvSpPr>
          <p:cNvPr id="117" name="椭圆 116"/>
          <p:cNvSpPr/>
          <p:nvPr/>
        </p:nvSpPr>
        <p:spPr>
          <a:xfrm>
            <a:off x="3149492" y="4847852"/>
            <a:ext cx="394810" cy="394811"/>
          </a:xfrm>
          <a:prstGeom prst="ellipse">
            <a:avLst/>
          </a:prstGeom>
          <a:solidFill>
            <a:srgbClr val="C00000"/>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srgbClr val="FFFFFF"/>
                </a:solidFill>
                <a:effectLst/>
                <a:uLnTx/>
                <a:uFillTx/>
                <a:latin typeface="Calibri"/>
                <a:ea typeface="微软雅黑"/>
                <a:cs typeface="+mn-ea"/>
                <a:sym typeface="+mn-lt"/>
              </a:rPr>
              <a:t>4</a:t>
            </a:r>
            <a:endParaRPr kumimoji="0" lang="zh-CN" altLang="en-US" sz="24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nvGrpSpPr>
          <p:cNvPr id="118" name="组合 117"/>
          <p:cNvGrpSpPr/>
          <p:nvPr/>
        </p:nvGrpSpPr>
        <p:grpSpPr>
          <a:xfrm>
            <a:off x="4894393" y="1670412"/>
            <a:ext cx="829261" cy="829261"/>
            <a:chOff x="3989630" y="984316"/>
            <a:chExt cx="858956" cy="858956"/>
          </a:xfrm>
        </p:grpSpPr>
        <p:grpSp>
          <p:nvGrpSpPr>
            <p:cNvPr id="119" name="组合 118"/>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123" name="同心圆 122"/>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124" name="椭圆 123"/>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Calibri"/>
                  <a:ea typeface="微软雅黑"/>
                  <a:cs typeface="+mn-ea"/>
                  <a:sym typeface="+mn-lt"/>
                </a:endParaRPr>
              </a:p>
            </p:txBody>
          </p:sp>
        </p:grpSp>
        <p:grpSp>
          <p:nvGrpSpPr>
            <p:cNvPr id="120" name="组合 54"/>
            <p:cNvGrpSpPr>
              <a:grpSpLocks noChangeAspect="1"/>
            </p:cNvGrpSpPr>
            <p:nvPr/>
          </p:nvGrpSpPr>
          <p:grpSpPr bwMode="auto">
            <a:xfrm>
              <a:off x="4230408" y="1145668"/>
              <a:ext cx="389996" cy="469766"/>
              <a:chOff x="3452849" y="2667439"/>
              <a:chExt cx="239345" cy="288607"/>
            </a:xfrm>
          </p:grpSpPr>
          <p:sp>
            <p:nvSpPr>
              <p:cNvPr id="121"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rgbClr val="C00000"/>
              </a:solidFill>
              <a:ln>
                <a:noFill/>
              </a:ln>
              <a:extLst/>
            </p:spPr>
            <p:txBody>
              <a:bodyPr lIns="162560" tIns="81280" rIns="162560" bIns="81280"/>
              <a:lstStyle/>
              <a:p>
                <a:pPr marL="0" marR="0" lvl="0" indent="0"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122"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rgbClr val="C00000"/>
              </a:solidFill>
              <a:ln>
                <a:noFill/>
              </a:ln>
              <a:extLst/>
            </p:spPr>
            <p:txBody>
              <a:bodyPr lIns="162560" tIns="81280" rIns="162560" bIns="81280"/>
              <a:lstStyle/>
              <a:p>
                <a:pPr marL="0" marR="0" lvl="0" indent="0"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rgbClr val="000000"/>
                  </a:solidFill>
                  <a:effectLst/>
                  <a:uLnTx/>
                  <a:uFillTx/>
                  <a:latin typeface="Calibri"/>
                  <a:ea typeface="微软雅黑"/>
                  <a:cs typeface="+mn-ea"/>
                  <a:sym typeface="+mn-lt"/>
                </a:endParaRPr>
              </a:p>
            </p:txBody>
          </p:sp>
        </p:grpSp>
      </p:grpSp>
      <p:grpSp>
        <p:nvGrpSpPr>
          <p:cNvPr id="125" name="组合 124"/>
          <p:cNvGrpSpPr/>
          <p:nvPr/>
        </p:nvGrpSpPr>
        <p:grpSpPr>
          <a:xfrm>
            <a:off x="5629507" y="2604921"/>
            <a:ext cx="829261" cy="829261"/>
            <a:chOff x="4684712" y="1948340"/>
            <a:chExt cx="858956" cy="858956"/>
          </a:xfrm>
        </p:grpSpPr>
        <p:grpSp>
          <p:nvGrpSpPr>
            <p:cNvPr id="126" name="组合 125"/>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sp>
            <p:nvSpPr>
              <p:cNvPr id="129" name="椭圆 128"/>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grpSp>
        <p:sp>
          <p:nvSpPr>
            <p:cNvPr id="127"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rgbClr val="C00000"/>
            </a:solidFill>
            <a:ln>
              <a:noFill/>
            </a:ln>
            <a:extLst/>
          </p:spPr>
          <p:txBody>
            <a:bodyPr lIns="162560" tIns="81280" rIns="162560" bIns="81280"/>
            <a:lstStyle/>
            <a:p>
              <a:pPr marL="0" marR="0" lvl="0" indent="0"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grpSp>
      <p:grpSp>
        <p:nvGrpSpPr>
          <p:cNvPr id="130" name="组合 129"/>
          <p:cNvGrpSpPr/>
          <p:nvPr/>
        </p:nvGrpSpPr>
        <p:grpSpPr>
          <a:xfrm>
            <a:off x="5662613" y="3710754"/>
            <a:ext cx="829261" cy="829261"/>
            <a:chOff x="4716016" y="2993953"/>
            <a:chExt cx="858956" cy="858956"/>
          </a:xfrm>
        </p:grpSpPr>
        <p:grpSp>
          <p:nvGrpSpPr>
            <p:cNvPr id="131" name="组合 130"/>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133" name="同心圆 132"/>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sp>
            <p:nvSpPr>
              <p:cNvPr id="134" name="椭圆 133"/>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grpSp>
        <p:sp>
          <p:nvSpPr>
            <p:cNvPr id="132"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rgbClr val="C00000"/>
            </a:solidFill>
            <a:ln>
              <a:noFill/>
            </a:ln>
            <a:extLst/>
          </p:spPr>
          <p:txBody>
            <a:bodyPr lIns="162560" tIns="81280" rIns="162560" bIns="81280"/>
            <a:lstStyle/>
            <a:p>
              <a:pPr marL="0" marR="0" lvl="0" indent="0"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chemeClr val="bg1">
                    <a:lumMod val="75000"/>
                    <a:lumOff val="25000"/>
                  </a:schemeClr>
                </a:solidFill>
                <a:effectLst/>
                <a:uLnTx/>
                <a:uFillTx/>
                <a:latin typeface="Calibri"/>
                <a:ea typeface="微软雅黑"/>
                <a:cs typeface="+mn-ea"/>
                <a:sym typeface="+mn-lt"/>
              </a:endParaRPr>
            </a:p>
          </p:txBody>
        </p:sp>
      </p:grpSp>
      <p:grpSp>
        <p:nvGrpSpPr>
          <p:cNvPr id="135" name="组合 134"/>
          <p:cNvGrpSpPr/>
          <p:nvPr/>
        </p:nvGrpSpPr>
        <p:grpSpPr>
          <a:xfrm>
            <a:off x="4902024" y="4631583"/>
            <a:ext cx="829261" cy="829261"/>
            <a:chOff x="3996846" y="3864636"/>
            <a:chExt cx="858956" cy="858956"/>
          </a:xfrm>
        </p:grpSpPr>
        <p:grpSp>
          <p:nvGrpSpPr>
            <p:cNvPr id="136" name="组合 135"/>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138" name="同心圆 137"/>
              <p:cNvSpPr/>
              <p:nvPr/>
            </p:nvSpPr>
            <p:spPr>
              <a:xfrm>
                <a:off x="304800" y="673100"/>
                <a:ext cx="4000500" cy="4000500"/>
              </a:xfrm>
              <a:prstGeom prst="donut">
                <a:avLst>
                  <a:gd name="adj" fmla="val 4879"/>
                </a:avLst>
              </a:prstGeom>
              <a:gradFill>
                <a:gsLst>
                  <a:gs pos="0">
                    <a:srgbClr val="FFFFFF"/>
                  </a:gs>
                  <a:gs pos="55000">
                    <a:srgbClr val="FFFFFF">
                      <a:lumMod val="95000"/>
                    </a:srgbClr>
                  </a:gs>
                  <a:gs pos="100000">
                    <a:srgbClr val="FFFFFF">
                      <a:lumMod val="65000"/>
                    </a:srgbClr>
                  </a:gs>
                </a:gsLst>
                <a:lin ang="81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139" name="椭圆 138"/>
              <p:cNvSpPr/>
              <p:nvPr/>
            </p:nvSpPr>
            <p:spPr>
              <a:xfrm>
                <a:off x="392112" y="760412"/>
                <a:ext cx="3825874" cy="3825874"/>
              </a:xfrm>
              <a:prstGeom prst="ellipse">
                <a:avLst/>
              </a:prstGeom>
              <a:gradFill>
                <a:gsLst>
                  <a:gs pos="0">
                    <a:srgbClr val="FFFFFF"/>
                  </a:gs>
                  <a:gs pos="51000">
                    <a:srgbClr val="FFFFFF">
                      <a:lumMod val="95000"/>
                    </a:srgbClr>
                  </a:gs>
                  <a:gs pos="100000">
                    <a:srgbClr val="FFFFFF">
                      <a:lumMod val="75000"/>
                    </a:srgbClr>
                  </a:gs>
                </a:gsLst>
                <a:lin ang="18900000" scaled="0"/>
              </a:gradFill>
              <a:ln w="25400" cap="flat" cmpd="sng" algn="ctr">
                <a:noFill/>
                <a:prstDash val="solid"/>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rgbClr val="FFFFFF"/>
                  </a:solidFill>
                  <a:effectLst/>
                  <a:uLnTx/>
                  <a:uFillTx/>
                  <a:latin typeface="Calibri"/>
                  <a:ea typeface="微软雅黑"/>
                  <a:cs typeface="+mn-ea"/>
                  <a:sym typeface="+mn-lt"/>
                </a:endParaRPr>
              </a:p>
            </p:txBody>
          </p:sp>
        </p:grpSp>
        <p:sp>
          <p:nvSpPr>
            <p:cNvPr id="137"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rgbClr val="C00000"/>
            </a:solidFill>
            <a:ln>
              <a:noFill/>
            </a:ln>
            <a:extLst/>
          </p:spPr>
          <p:txBody>
            <a:bodyPr lIns="162560" tIns="81280" rIns="162560" bIns="81280"/>
            <a:lstStyle/>
            <a:p>
              <a:pPr marL="0" marR="0" lvl="0" indent="0" defTabSz="1219079" eaLnBrk="1" fontAlgn="auto" latinLnBrk="0" hangingPunct="1">
                <a:lnSpc>
                  <a:spcPct val="100000"/>
                </a:lnSpc>
                <a:spcBef>
                  <a:spcPts val="0"/>
                </a:spcBef>
                <a:spcAft>
                  <a:spcPts val="0"/>
                </a:spcAft>
                <a:buClrTx/>
                <a:buSzTx/>
                <a:buFontTx/>
                <a:buNone/>
                <a:tabLst/>
                <a:defRPr/>
              </a:pPr>
              <a:endParaRPr kumimoji="0" lang="zh-CN" altLang="en-US" sz="3319" b="0" i="0" u="none" strike="noStrike" kern="0" cap="none" spc="0" normalizeH="0" baseline="0" noProof="0">
                <a:ln>
                  <a:noFill/>
                </a:ln>
                <a:solidFill>
                  <a:srgbClr val="000000"/>
                </a:solidFill>
                <a:effectLst/>
                <a:uLnTx/>
                <a:uFillTx/>
                <a:latin typeface="Calibri"/>
                <a:ea typeface="微软雅黑"/>
                <a:cs typeface="+mn-ea"/>
                <a:sym typeface="+mn-lt"/>
              </a:endParaRPr>
            </a:p>
          </p:txBody>
        </p:sp>
      </p:grpSp>
      <p:sp>
        <p:nvSpPr>
          <p:cNvPr id="140" name="矩形 139"/>
          <p:cNvSpPr/>
          <p:nvPr/>
        </p:nvSpPr>
        <p:spPr>
          <a:xfrm>
            <a:off x="6565373" y="2496104"/>
            <a:ext cx="2092856" cy="492432"/>
          </a:xfrm>
          <a:prstGeom prst="rect">
            <a:avLst/>
          </a:prstGeom>
        </p:spPr>
        <p:txBody>
          <a:bodyPr wrap="none" lIns="121908" tIns="60955" rIns="121908" bIns="60955">
            <a:spAutoFit/>
          </a:bodyPr>
          <a:lstStyle/>
          <a:p>
            <a:pPr defTabSz="1219170" fontAlgn="auto">
              <a:spcBef>
                <a:spcPts val="0"/>
              </a:spcBef>
              <a:spcAft>
                <a:spcPts val="0"/>
              </a:spcAft>
            </a:pPr>
            <a:r>
              <a:rPr lang="zh-CN" altLang="en-US" sz="2400" dirty="0">
                <a:solidFill>
                  <a:schemeClr val="bg1">
                    <a:lumMod val="75000"/>
                    <a:lumOff val="25000"/>
                  </a:schemeClr>
                </a:solidFill>
                <a:latin typeface="+mj-ea"/>
                <a:ea typeface="+mj-ea"/>
                <a:cs typeface="+mn-ea"/>
                <a:sym typeface="+mn-lt"/>
              </a:rPr>
              <a:t>相关主题文字</a:t>
            </a:r>
          </a:p>
        </p:txBody>
      </p:sp>
      <p:sp>
        <p:nvSpPr>
          <p:cNvPr id="141" name="矩形 47"/>
          <p:cNvSpPr>
            <a:spLocks noChangeArrowheads="1"/>
          </p:cNvSpPr>
          <p:nvPr/>
        </p:nvSpPr>
        <p:spPr bwMode="auto">
          <a:xfrm>
            <a:off x="6576476" y="2823092"/>
            <a:ext cx="4546236" cy="582009"/>
          </a:xfrm>
          <a:prstGeom prst="rect">
            <a:avLst/>
          </a:prstGeom>
          <a:noFill/>
          <a:ln>
            <a:noFill/>
          </a:ln>
          <a:extLst/>
        </p:spPr>
        <p:txBody>
          <a:bodyPr wrap="square" lIns="121908" tIns="60955" rIns="121908"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50000"/>
              </a:lnSpc>
              <a:spcAft>
                <a:spcPts val="0"/>
              </a:spcAft>
              <a:buFont typeface="Arial" charset="0"/>
              <a:buNone/>
            </a:pPr>
            <a:r>
              <a:rPr lang="zh-CN" altLang="en-US" sz="1050" dirty="0">
                <a:solidFill>
                  <a:schemeClr val="bg1">
                    <a:lumMod val="75000"/>
                    <a:lumOff val="25000"/>
                  </a:schemeClr>
                </a:solidFill>
                <a:latin typeface="Calibri"/>
                <a:ea typeface="微软雅黑"/>
                <a:cs typeface="+mn-ea"/>
                <a:sym typeface="+mn-lt"/>
              </a:rPr>
              <a:t>点击输入简要文字内容，文字内容需概括精炼，不用多余的文字修饰，言简意赅的说明该项内容。</a:t>
            </a:r>
            <a:endParaRPr lang="en-US" altLang="zh-CN" sz="1050" dirty="0">
              <a:solidFill>
                <a:schemeClr val="bg1">
                  <a:lumMod val="75000"/>
                  <a:lumOff val="25000"/>
                </a:schemeClr>
              </a:solidFill>
              <a:latin typeface="Calibri"/>
              <a:ea typeface="微软雅黑"/>
              <a:cs typeface="+mn-ea"/>
              <a:sym typeface="+mn-lt"/>
            </a:endParaRPr>
          </a:p>
        </p:txBody>
      </p:sp>
      <p:sp>
        <p:nvSpPr>
          <p:cNvPr id="142" name="矩形 141"/>
          <p:cNvSpPr/>
          <p:nvPr/>
        </p:nvSpPr>
        <p:spPr>
          <a:xfrm>
            <a:off x="6644225" y="3665948"/>
            <a:ext cx="2092856" cy="492432"/>
          </a:xfrm>
          <a:prstGeom prst="rect">
            <a:avLst/>
          </a:prstGeom>
        </p:spPr>
        <p:txBody>
          <a:bodyPr wrap="none" lIns="121908" tIns="60955" rIns="121908" bIns="60955">
            <a:spAutoFit/>
          </a:bodyPr>
          <a:lstStyle/>
          <a:p>
            <a:pPr defTabSz="1219170" fontAlgn="auto">
              <a:spcBef>
                <a:spcPts val="0"/>
              </a:spcBef>
              <a:spcAft>
                <a:spcPts val="0"/>
              </a:spcAft>
            </a:pPr>
            <a:r>
              <a:rPr lang="zh-CN" altLang="en-US" sz="2400" dirty="0">
                <a:solidFill>
                  <a:schemeClr val="bg1">
                    <a:lumMod val="75000"/>
                    <a:lumOff val="25000"/>
                  </a:schemeClr>
                </a:solidFill>
                <a:latin typeface="+mj-ea"/>
                <a:ea typeface="+mj-ea"/>
                <a:cs typeface="+mn-ea"/>
                <a:sym typeface="+mn-lt"/>
              </a:rPr>
              <a:t>相关主题文字</a:t>
            </a:r>
          </a:p>
        </p:txBody>
      </p:sp>
      <p:sp>
        <p:nvSpPr>
          <p:cNvPr id="143" name="矩形 47"/>
          <p:cNvSpPr>
            <a:spLocks noChangeArrowheads="1"/>
          </p:cNvSpPr>
          <p:nvPr/>
        </p:nvSpPr>
        <p:spPr bwMode="auto">
          <a:xfrm>
            <a:off x="6655328" y="3992937"/>
            <a:ext cx="4546236" cy="582009"/>
          </a:xfrm>
          <a:prstGeom prst="rect">
            <a:avLst/>
          </a:prstGeom>
          <a:noFill/>
          <a:ln>
            <a:noFill/>
          </a:ln>
          <a:extLst/>
        </p:spPr>
        <p:txBody>
          <a:bodyPr wrap="square" lIns="121908" tIns="60955" rIns="121908"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50000"/>
              </a:lnSpc>
              <a:spcAft>
                <a:spcPts val="0"/>
              </a:spcAft>
              <a:buFont typeface="Arial" charset="0"/>
              <a:buNone/>
            </a:pPr>
            <a:r>
              <a:rPr lang="zh-CN" altLang="en-US" sz="1050" dirty="0">
                <a:solidFill>
                  <a:schemeClr val="bg1">
                    <a:lumMod val="75000"/>
                    <a:lumOff val="25000"/>
                  </a:schemeClr>
                </a:solidFill>
                <a:latin typeface="Calibri"/>
                <a:ea typeface="微软雅黑"/>
                <a:cs typeface="+mn-ea"/>
                <a:sym typeface="+mn-lt"/>
              </a:rPr>
              <a:t>点击输入简要文字内容，文字内容需概括精炼，不用多余的文字修饰，言简意赅的说明该项内容。</a:t>
            </a:r>
            <a:endParaRPr lang="en-US" altLang="zh-CN" sz="1050" dirty="0">
              <a:solidFill>
                <a:schemeClr val="bg1">
                  <a:lumMod val="75000"/>
                  <a:lumOff val="25000"/>
                </a:schemeClr>
              </a:solidFill>
              <a:latin typeface="Calibri"/>
              <a:ea typeface="微软雅黑"/>
              <a:cs typeface="+mn-ea"/>
              <a:sym typeface="+mn-lt"/>
            </a:endParaRPr>
          </a:p>
        </p:txBody>
      </p:sp>
      <p:sp>
        <p:nvSpPr>
          <p:cNvPr id="144" name="矩形 143"/>
          <p:cNvSpPr/>
          <p:nvPr/>
        </p:nvSpPr>
        <p:spPr>
          <a:xfrm>
            <a:off x="5930354" y="4664760"/>
            <a:ext cx="2092856" cy="492432"/>
          </a:xfrm>
          <a:prstGeom prst="rect">
            <a:avLst/>
          </a:prstGeom>
        </p:spPr>
        <p:txBody>
          <a:bodyPr wrap="none" lIns="121908" tIns="60955" rIns="121908" bIns="60955">
            <a:spAutoFit/>
          </a:bodyPr>
          <a:lstStyle/>
          <a:p>
            <a:pPr defTabSz="1219170" fontAlgn="auto">
              <a:spcBef>
                <a:spcPts val="0"/>
              </a:spcBef>
              <a:spcAft>
                <a:spcPts val="0"/>
              </a:spcAft>
            </a:pPr>
            <a:r>
              <a:rPr lang="zh-CN" altLang="en-US" sz="2400" dirty="0">
                <a:solidFill>
                  <a:schemeClr val="bg1">
                    <a:lumMod val="75000"/>
                    <a:lumOff val="25000"/>
                  </a:schemeClr>
                </a:solidFill>
                <a:latin typeface="+mj-ea"/>
                <a:ea typeface="+mj-ea"/>
                <a:cs typeface="+mn-ea"/>
                <a:sym typeface="+mn-lt"/>
              </a:rPr>
              <a:t>相关主题文字</a:t>
            </a:r>
          </a:p>
        </p:txBody>
      </p:sp>
      <p:sp>
        <p:nvSpPr>
          <p:cNvPr id="145" name="矩形 47"/>
          <p:cNvSpPr>
            <a:spLocks noChangeArrowheads="1"/>
          </p:cNvSpPr>
          <p:nvPr/>
        </p:nvSpPr>
        <p:spPr bwMode="auto">
          <a:xfrm>
            <a:off x="5941458" y="4991749"/>
            <a:ext cx="4546236" cy="582009"/>
          </a:xfrm>
          <a:prstGeom prst="rect">
            <a:avLst/>
          </a:prstGeom>
          <a:noFill/>
          <a:ln>
            <a:noFill/>
          </a:ln>
          <a:extLst/>
        </p:spPr>
        <p:txBody>
          <a:bodyPr wrap="square" lIns="121908" tIns="60955" rIns="121908" bIns="60955">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1219170" fontAlgn="auto">
              <a:lnSpc>
                <a:spcPct val="150000"/>
              </a:lnSpc>
              <a:spcAft>
                <a:spcPts val="0"/>
              </a:spcAft>
              <a:buFont typeface="Arial" charset="0"/>
              <a:buNone/>
            </a:pPr>
            <a:r>
              <a:rPr lang="zh-CN" altLang="en-US" sz="1050" dirty="0">
                <a:solidFill>
                  <a:schemeClr val="bg1">
                    <a:lumMod val="75000"/>
                    <a:lumOff val="25000"/>
                  </a:schemeClr>
                </a:solidFill>
                <a:latin typeface="Calibri"/>
                <a:ea typeface="微软雅黑"/>
                <a:cs typeface="+mn-ea"/>
                <a:sym typeface="+mn-lt"/>
              </a:rPr>
              <a:t>点击输入简要文字内容，文字内容需概括精炼，不用多余的文字修饰，言简意赅的说明该项内容。</a:t>
            </a:r>
            <a:endParaRPr lang="en-US" altLang="zh-CN" sz="1050" dirty="0">
              <a:solidFill>
                <a:schemeClr val="bg1">
                  <a:lumMod val="75000"/>
                  <a:lumOff val="25000"/>
                </a:schemeClr>
              </a:solidFill>
              <a:latin typeface="Calibri"/>
              <a:ea typeface="微软雅黑"/>
              <a:cs typeface="+mn-ea"/>
              <a:sym typeface="+mn-lt"/>
            </a:endParaRPr>
          </a:p>
        </p:txBody>
      </p:sp>
      <p:grpSp>
        <p:nvGrpSpPr>
          <p:cNvPr id="56" name="组合 55"/>
          <p:cNvGrpSpPr/>
          <p:nvPr/>
        </p:nvGrpSpPr>
        <p:grpSpPr>
          <a:xfrm>
            <a:off x="3589421" y="385489"/>
            <a:ext cx="5013158" cy="919387"/>
            <a:chOff x="3589421" y="385489"/>
            <a:chExt cx="5013158" cy="919387"/>
          </a:xfrm>
        </p:grpSpPr>
        <p:sp>
          <p:nvSpPr>
            <p:cNvPr id="5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58" name="直接连接符 5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59" name="矩形 5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148403682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14:bounceEnd="44000">
                                          <p:cBhvr additive="base">
                                            <p:cTn id="7" dur="750" fill="hold"/>
                                            <p:tgtEl>
                                              <p:spTgt spid="5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fill="hold"/>
                                            <p:tgtEl>
                                              <p:spTgt spid="111"/>
                                            </p:tgtEl>
                                            <p:attrNameLst>
                                              <p:attrName>ppt_x</p:attrName>
                                            </p:attrNameLst>
                                          </p:cBhvr>
                                          <p:tavLst>
                                            <p:tav tm="0">
                                              <p:val>
                                                <p:strVal val="1+#ppt_w/2"/>
                                              </p:val>
                                            </p:tav>
                                            <p:tav tm="100000">
                                              <p:val>
                                                <p:strVal val="#ppt_x"/>
                                              </p:val>
                                            </p:tav>
                                          </p:tavLst>
                                        </p:anim>
                                        <p:anim calcmode="lin" valueType="num">
                                          <p:cBhvr additive="base">
                                            <p:cTn id="13" dur="500" fill="hold"/>
                                            <p:tgtEl>
                                              <p:spTgt spid="111"/>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4"/>
                                            </p:tgtEl>
                                            <p:attrNameLst>
                                              <p:attrName>style.visibility</p:attrName>
                                            </p:attrNameLst>
                                          </p:cBhvr>
                                          <p:to>
                                            <p:strVal val="visible"/>
                                          </p:to>
                                        </p:set>
                                        <p:animEffect transition="in" filter="wipe(up)">
                                          <p:cBhvr>
                                            <p:cTn id="17" dur="500"/>
                                            <p:tgtEl>
                                              <p:spTgt spid="104"/>
                                            </p:tgtEl>
                                          </p:cBhvr>
                                        </p:animEffect>
                                      </p:childTnLst>
                                    </p:cTn>
                                  </p:par>
                                  <p:par>
                                    <p:cTn id="18" presetID="53" presetClass="entr" presetSubtype="16" fill="hold" grpId="0" nodeType="withEffect">
                                      <p:stCondLst>
                                        <p:cond delay="150"/>
                                      </p:stCondLst>
                                      <p:childTnLst>
                                        <p:set>
                                          <p:cBhvr>
                                            <p:cTn id="19" dur="1" fill="hold">
                                              <p:stCondLst>
                                                <p:cond delay="0"/>
                                              </p:stCondLst>
                                            </p:cTn>
                                            <p:tgtEl>
                                              <p:spTgt spid="114"/>
                                            </p:tgtEl>
                                            <p:attrNameLst>
                                              <p:attrName>style.visibility</p:attrName>
                                            </p:attrNameLst>
                                          </p:cBhvr>
                                          <p:to>
                                            <p:strVal val="visible"/>
                                          </p:to>
                                        </p:set>
                                        <p:anim calcmode="lin" valueType="num">
                                          <p:cBhvr>
                                            <p:cTn id="20" dur="350" fill="hold"/>
                                            <p:tgtEl>
                                              <p:spTgt spid="114"/>
                                            </p:tgtEl>
                                            <p:attrNameLst>
                                              <p:attrName>ppt_w</p:attrName>
                                            </p:attrNameLst>
                                          </p:cBhvr>
                                          <p:tavLst>
                                            <p:tav tm="0">
                                              <p:val>
                                                <p:fltVal val="0"/>
                                              </p:val>
                                            </p:tav>
                                            <p:tav tm="100000">
                                              <p:val>
                                                <p:strVal val="#ppt_w"/>
                                              </p:val>
                                            </p:tav>
                                          </p:tavLst>
                                        </p:anim>
                                        <p:anim calcmode="lin" valueType="num">
                                          <p:cBhvr>
                                            <p:cTn id="21" dur="350" fill="hold"/>
                                            <p:tgtEl>
                                              <p:spTgt spid="114"/>
                                            </p:tgtEl>
                                            <p:attrNameLst>
                                              <p:attrName>ppt_h</p:attrName>
                                            </p:attrNameLst>
                                          </p:cBhvr>
                                          <p:tavLst>
                                            <p:tav tm="0">
                                              <p:val>
                                                <p:fltVal val="0"/>
                                              </p:val>
                                            </p:tav>
                                            <p:tav tm="100000">
                                              <p:val>
                                                <p:strVal val="#ppt_h"/>
                                              </p:val>
                                            </p:tav>
                                          </p:tavLst>
                                        </p:anim>
                                        <p:animEffect transition="in" filter="fade">
                                          <p:cBhvr>
                                            <p:cTn id="22" dur="350"/>
                                            <p:tgtEl>
                                              <p:spTgt spid="114"/>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350" fill="hold"/>
                                            <p:tgtEl>
                                              <p:spTgt spid="115"/>
                                            </p:tgtEl>
                                            <p:attrNameLst>
                                              <p:attrName>ppt_w</p:attrName>
                                            </p:attrNameLst>
                                          </p:cBhvr>
                                          <p:tavLst>
                                            <p:tav tm="0">
                                              <p:val>
                                                <p:fltVal val="0"/>
                                              </p:val>
                                            </p:tav>
                                            <p:tav tm="100000">
                                              <p:val>
                                                <p:strVal val="#ppt_w"/>
                                              </p:val>
                                            </p:tav>
                                          </p:tavLst>
                                        </p:anim>
                                        <p:anim calcmode="lin" valueType="num">
                                          <p:cBhvr>
                                            <p:cTn id="26" dur="350" fill="hold"/>
                                            <p:tgtEl>
                                              <p:spTgt spid="115"/>
                                            </p:tgtEl>
                                            <p:attrNameLst>
                                              <p:attrName>ppt_h</p:attrName>
                                            </p:attrNameLst>
                                          </p:cBhvr>
                                          <p:tavLst>
                                            <p:tav tm="0">
                                              <p:val>
                                                <p:fltVal val="0"/>
                                              </p:val>
                                            </p:tav>
                                            <p:tav tm="100000">
                                              <p:val>
                                                <p:strVal val="#ppt_h"/>
                                              </p:val>
                                            </p:tav>
                                          </p:tavLst>
                                        </p:anim>
                                        <p:animEffect transition="in" filter="fade">
                                          <p:cBhvr>
                                            <p:cTn id="27" dur="350"/>
                                            <p:tgtEl>
                                              <p:spTgt spid="115"/>
                                            </p:tgtEl>
                                          </p:cBhvr>
                                        </p:animEffect>
                                      </p:childTnLst>
                                    </p:cTn>
                                  </p:par>
                                  <p:par>
                                    <p:cTn id="28" presetID="53" presetClass="entr" presetSubtype="16" fill="hold" grpId="0" nodeType="withEffect">
                                      <p:stCondLst>
                                        <p:cond delay="350"/>
                                      </p:stCondLst>
                                      <p:childTnLst>
                                        <p:set>
                                          <p:cBhvr>
                                            <p:cTn id="29" dur="1" fill="hold">
                                              <p:stCondLst>
                                                <p:cond delay="0"/>
                                              </p:stCondLst>
                                            </p:cTn>
                                            <p:tgtEl>
                                              <p:spTgt spid="116"/>
                                            </p:tgtEl>
                                            <p:attrNameLst>
                                              <p:attrName>style.visibility</p:attrName>
                                            </p:attrNameLst>
                                          </p:cBhvr>
                                          <p:to>
                                            <p:strVal val="visible"/>
                                          </p:to>
                                        </p:set>
                                        <p:anim calcmode="lin" valueType="num">
                                          <p:cBhvr>
                                            <p:cTn id="30" dur="350" fill="hold"/>
                                            <p:tgtEl>
                                              <p:spTgt spid="116"/>
                                            </p:tgtEl>
                                            <p:attrNameLst>
                                              <p:attrName>ppt_w</p:attrName>
                                            </p:attrNameLst>
                                          </p:cBhvr>
                                          <p:tavLst>
                                            <p:tav tm="0">
                                              <p:val>
                                                <p:fltVal val="0"/>
                                              </p:val>
                                            </p:tav>
                                            <p:tav tm="100000">
                                              <p:val>
                                                <p:strVal val="#ppt_w"/>
                                              </p:val>
                                            </p:tav>
                                          </p:tavLst>
                                        </p:anim>
                                        <p:anim calcmode="lin" valueType="num">
                                          <p:cBhvr>
                                            <p:cTn id="31" dur="350" fill="hold"/>
                                            <p:tgtEl>
                                              <p:spTgt spid="116"/>
                                            </p:tgtEl>
                                            <p:attrNameLst>
                                              <p:attrName>ppt_h</p:attrName>
                                            </p:attrNameLst>
                                          </p:cBhvr>
                                          <p:tavLst>
                                            <p:tav tm="0">
                                              <p:val>
                                                <p:fltVal val="0"/>
                                              </p:val>
                                            </p:tav>
                                            <p:tav tm="100000">
                                              <p:val>
                                                <p:strVal val="#ppt_h"/>
                                              </p:val>
                                            </p:tav>
                                          </p:tavLst>
                                        </p:anim>
                                        <p:animEffect transition="in" filter="fade">
                                          <p:cBhvr>
                                            <p:cTn id="32" dur="350"/>
                                            <p:tgtEl>
                                              <p:spTgt spid="116"/>
                                            </p:tgtEl>
                                          </p:cBhvr>
                                        </p:animEffect>
                                      </p:childTnLst>
                                    </p:cTn>
                                  </p:par>
                                  <p:par>
                                    <p:cTn id="33" presetID="53" presetClass="entr" presetSubtype="16" fill="hold" grpId="0" nodeType="withEffect">
                                      <p:stCondLst>
                                        <p:cond delay="450"/>
                                      </p:stCondLst>
                                      <p:childTnLst>
                                        <p:set>
                                          <p:cBhvr>
                                            <p:cTn id="34" dur="1" fill="hold">
                                              <p:stCondLst>
                                                <p:cond delay="0"/>
                                              </p:stCondLst>
                                            </p:cTn>
                                            <p:tgtEl>
                                              <p:spTgt spid="117"/>
                                            </p:tgtEl>
                                            <p:attrNameLst>
                                              <p:attrName>style.visibility</p:attrName>
                                            </p:attrNameLst>
                                          </p:cBhvr>
                                          <p:to>
                                            <p:strVal val="visible"/>
                                          </p:to>
                                        </p:set>
                                        <p:anim calcmode="lin" valueType="num">
                                          <p:cBhvr>
                                            <p:cTn id="35" dur="350" fill="hold"/>
                                            <p:tgtEl>
                                              <p:spTgt spid="117"/>
                                            </p:tgtEl>
                                            <p:attrNameLst>
                                              <p:attrName>ppt_w</p:attrName>
                                            </p:attrNameLst>
                                          </p:cBhvr>
                                          <p:tavLst>
                                            <p:tav tm="0">
                                              <p:val>
                                                <p:fltVal val="0"/>
                                              </p:val>
                                            </p:tav>
                                            <p:tav tm="100000">
                                              <p:val>
                                                <p:strVal val="#ppt_w"/>
                                              </p:val>
                                            </p:tav>
                                          </p:tavLst>
                                        </p:anim>
                                        <p:anim calcmode="lin" valueType="num">
                                          <p:cBhvr>
                                            <p:cTn id="36" dur="350" fill="hold"/>
                                            <p:tgtEl>
                                              <p:spTgt spid="117"/>
                                            </p:tgtEl>
                                            <p:attrNameLst>
                                              <p:attrName>ppt_h</p:attrName>
                                            </p:attrNameLst>
                                          </p:cBhvr>
                                          <p:tavLst>
                                            <p:tav tm="0">
                                              <p:val>
                                                <p:fltVal val="0"/>
                                              </p:val>
                                            </p:tav>
                                            <p:tav tm="100000">
                                              <p:val>
                                                <p:strVal val="#ppt_h"/>
                                              </p:val>
                                            </p:tav>
                                          </p:tavLst>
                                        </p:anim>
                                        <p:animEffect transition="in" filter="fade">
                                          <p:cBhvr>
                                            <p:cTn id="37" dur="350"/>
                                            <p:tgtEl>
                                              <p:spTgt spid="117"/>
                                            </p:tgtEl>
                                          </p:cBhvr>
                                        </p:animEffect>
                                      </p:childTnLst>
                                    </p:cTn>
                                  </p:par>
                                </p:childTnLst>
                              </p:cTn>
                            </p:par>
                            <p:par>
                              <p:cTn id="38" fill="hold">
                                <p:stCondLst>
                                  <p:cond delay="2050"/>
                                </p:stCondLst>
                                <p:childTnLst>
                                  <p:par>
                                    <p:cTn id="39" presetID="22" presetClass="entr" presetSubtype="8" fill="hold"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wipe(left)">
                                          <p:cBhvr>
                                            <p:cTn id="41" dur="500"/>
                                            <p:tgtEl>
                                              <p:spTgt spid="105"/>
                                            </p:tgtEl>
                                          </p:cBhvr>
                                        </p:animEffect>
                                      </p:childTnLst>
                                    </p:cTn>
                                  </p:par>
                                  <p:par>
                                    <p:cTn id="42" presetID="22" presetClass="entr" presetSubtype="8"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left)">
                                          <p:cBhvr>
                                            <p:cTn id="44" dur="500"/>
                                            <p:tgtEl>
                                              <p:spTgt spid="107"/>
                                            </p:tgtEl>
                                          </p:cBhvr>
                                        </p:animEffect>
                                      </p:childTnLst>
                                    </p:cTn>
                                  </p:par>
                                  <p:par>
                                    <p:cTn id="45" presetID="22" presetClass="entr" presetSubtype="8"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par>
                                    <p:cTn id="48" presetID="22" presetClass="entr" presetSubtype="8" fill="hold" nodeType="with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wipe(left)">
                                          <p:cBhvr>
                                            <p:cTn id="50" dur="500"/>
                                            <p:tgtEl>
                                              <p:spTgt spid="106"/>
                                            </p:tgtEl>
                                          </p:cBhvr>
                                        </p:animEffect>
                                      </p:childTnLst>
                                    </p:cTn>
                                  </p:par>
                                </p:childTnLst>
                              </p:cTn>
                            </p:par>
                            <p:par>
                              <p:cTn id="51" fill="hold">
                                <p:stCondLst>
                                  <p:cond delay="2550"/>
                                </p:stCondLst>
                                <p:childTnLst>
                                  <p:par>
                                    <p:cTn id="52" presetID="53" presetClass="entr" presetSubtype="16" fill="hold" nodeType="afterEffect">
                                      <p:stCondLst>
                                        <p:cond delay="0"/>
                                      </p:stCondLst>
                                      <p:childTnLst>
                                        <p:set>
                                          <p:cBhvr>
                                            <p:cTn id="53" dur="1" fill="hold">
                                              <p:stCondLst>
                                                <p:cond delay="0"/>
                                              </p:stCondLst>
                                            </p:cTn>
                                            <p:tgtEl>
                                              <p:spTgt spid="118"/>
                                            </p:tgtEl>
                                            <p:attrNameLst>
                                              <p:attrName>style.visibility</p:attrName>
                                            </p:attrNameLst>
                                          </p:cBhvr>
                                          <p:to>
                                            <p:strVal val="visible"/>
                                          </p:to>
                                        </p:set>
                                        <p:anim calcmode="lin" valueType="num">
                                          <p:cBhvr>
                                            <p:cTn id="54" dur="500" fill="hold"/>
                                            <p:tgtEl>
                                              <p:spTgt spid="118"/>
                                            </p:tgtEl>
                                            <p:attrNameLst>
                                              <p:attrName>ppt_w</p:attrName>
                                            </p:attrNameLst>
                                          </p:cBhvr>
                                          <p:tavLst>
                                            <p:tav tm="0">
                                              <p:val>
                                                <p:fltVal val="0"/>
                                              </p:val>
                                            </p:tav>
                                            <p:tav tm="100000">
                                              <p:val>
                                                <p:strVal val="#ppt_w"/>
                                              </p:val>
                                            </p:tav>
                                          </p:tavLst>
                                        </p:anim>
                                        <p:anim calcmode="lin" valueType="num">
                                          <p:cBhvr>
                                            <p:cTn id="55" dur="500" fill="hold"/>
                                            <p:tgtEl>
                                              <p:spTgt spid="118"/>
                                            </p:tgtEl>
                                            <p:attrNameLst>
                                              <p:attrName>ppt_h</p:attrName>
                                            </p:attrNameLst>
                                          </p:cBhvr>
                                          <p:tavLst>
                                            <p:tav tm="0">
                                              <p:val>
                                                <p:fltVal val="0"/>
                                              </p:val>
                                            </p:tav>
                                            <p:tav tm="100000">
                                              <p:val>
                                                <p:strVal val="#ppt_h"/>
                                              </p:val>
                                            </p:tav>
                                          </p:tavLst>
                                        </p:anim>
                                        <p:animEffect transition="in" filter="fade">
                                          <p:cBhvr>
                                            <p:cTn id="56" dur="500"/>
                                            <p:tgtEl>
                                              <p:spTgt spid="118"/>
                                            </p:tgtEl>
                                          </p:cBhvr>
                                        </p:animEffect>
                                      </p:childTnLst>
                                    </p:cTn>
                                  </p:par>
                                  <p:par>
                                    <p:cTn id="57" presetID="53" presetClass="entr" presetSubtype="16" fill="hold" nodeType="withEffect">
                                      <p:stCondLst>
                                        <p:cond delay="150"/>
                                      </p:stCondLst>
                                      <p:childTnLst>
                                        <p:set>
                                          <p:cBhvr>
                                            <p:cTn id="58" dur="1" fill="hold">
                                              <p:stCondLst>
                                                <p:cond delay="0"/>
                                              </p:stCondLst>
                                            </p:cTn>
                                            <p:tgtEl>
                                              <p:spTgt spid="125"/>
                                            </p:tgtEl>
                                            <p:attrNameLst>
                                              <p:attrName>style.visibility</p:attrName>
                                            </p:attrNameLst>
                                          </p:cBhvr>
                                          <p:to>
                                            <p:strVal val="visible"/>
                                          </p:to>
                                        </p:set>
                                        <p:anim calcmode="lin" valueType="num">
                                          <p:cBhvr>
                                            <p:cTn id="59" dur="500" fill="hold"/>
                                            <p:tgtEl>
                                              <p:spTgt spid="125"/>
                                            </p:tgtEl>
                                            <p:attrNameLst>
                                              <p:attrName>ppt_w</p:attrName>
                                            </p:attrNameLst>
                                          </p:cBhvr>
                                          <p:tavLst>
                                            <p:tav tm="0">
                                              <p:val>
                                                <p:fltVal val="0"/>
                                              </p:val>
                                            </p:tav>
                                            <p:tav tm="100000">
                                              <p:val>
                                                <p:strVal val="#ppt_w"/>
                                              </p:val>
                                            </p:tav>
                                          </p:tavLst>
                                        </p:anim>
                                        <p:anim calcmode="lin" valueType="num">
                                          <p:cBhvr>
                                            <p:cTn id="60" dur="500" fill="hold"/>
                                            <p:tgtEl>
                                              <p:spTgt spid="125"/>
                                            </p:tgtEl>
                                            <p:attrNameLst>
                                              <p:attrName>ppt_h</p:attrName>
                                            </p:attrNameLst>
                                          </p:cBhvr>
                                          <p:tavLst>
                                            <p:tav tm="0">
                                              <p:val>
                                                <p:fltVal val="0"/>
                                              </p:val>
                                            </p:tav>
                                            <p:tav tm="100000">
                                              <p:val>
                                                <p:strVal val="#ppt_h"/>
                                              </p:val>
                                            </p:tav>
                                          </p:tavLst>
                                        </p:anim>
                                        <p:animEffect transition="in" filter="fade">
                                          <p:cBhvr>
                                            <p:cTn id="61" dur="500"/>
                                            <p:tgtEl>
                                              <p:spTgt spid="125"/>
                                            </p:tgtEl>
                                          </p:cBhvr>
                                        </p:animEffect>
                                      </p:childTnLst>
                                    </p:cTn>
                                  </p:par>
                                  <p:par>
                                    <p:cTn id="62" presetID="53" presetClass="entr" presetSubtype="16" fill="hold" nodeType="withEffect">
                                      <p:stCondLst>
                                        <p:cond delay="300"/>
                                      </p:stCondLst>
                                      <p:childTnLst>
                                        <p:set>
                                          <p:cBhvr>
                                            <p:cTn id="63" dur="1" fill="hold">
                                              <p:stCondLst>
                                                <p:cond delay="0"/>
                                              </p:stCondLst>
                                            </p:cTn>
                                            <p:tgtEl>
                                              <p:spTgt spid="130"/>
                                            </p:tgtEl>
                                            <p:attrNameLst>
                                              <p:attrName>style.visibility</p:attrName>
                                            </p:attrNameLst>
                                          </p:cBhvr>
                                          <p:to>
                                            <p:strVal val="visible"/>
                                          </p:to>
                                        </p:set>
                                        <p:anim calcmode="lin" valueType="num">
                                          <p:cBhvr>
                                            <p:cTn id="64" dur="500" fill="hold"/>
                                            <p:tgtEl>
                                              <p:spTgt spid="130"/>
                                            </p:tgtEl>
                                            <p:attrNameLst>
                                              <p:attrName>ppt_w</p:attrName>
                                            </p:attrNameLst>
                                          </p:cBhvr>
                                          <p:tavLst>
                                            <p:tav tm="0">
                                              <p:val>
                                                <p:fltVal val="0"/>
                                              </p:val>
                                            </p:tav>
                                            <p:tav tm="100000">
                                              <p:val>
                                                <p:strVal val="#ppt_w"/>
                                              </p:val>
                                            </p:tav>
                                          </p:tavLst>
                                        </p:anim>
                                        <p:anim calcmode="lin" valueType="num">
                                          <p:cBhvr>
                                            <p:cTn id="65" dur="500" fill="hold"/>
                                            <p:tgtEl>
                                              <p:spTgt spid="130"/>
                                            </p:tgtEl>
                                            <p:attrNameLst>
                                              <p:attrName>ppt_h</p:attrName>
                                            </p:attrNameLst>
                                          </p:cBhvr>
                                          <p:tavLst>
                                            <p:tav tm="0">
                                              <p:val>
                                                <p:fltVal val="0"/>
                                              </p:val>
                                            </p:tav>
                                            <p:tav tm="100000">
                                              <p:val>
                                                <p:strVal val="#ppt_h"/>
                                              </p:val>
                                            </p:tav>
                                          </p:tavLst>
                                        </p:anim>
                                        <p:animEffect transition="in" filter="fade">
                                          <p:cBhvr>
                                            <p:cTn id="66" dur="500"/>
                                            <p:tgtEl>
                                              <p:spTgt spid="130"/>
                                            </p:tgtEl>
                                          </p:cBhvr>
                                        </p:animEffect>
                                      </p:childTnLst>
                                    </p:cTn>
                                  </p:par>
                                  <p:par>
                                    <p:cTn id="67" presetID="53" presetClass="entr" presetSubtype="16" fill="hold" nodeType="withEffect">
                                      <p:stCondLst>
                                        <p:cond delay="450"/>
                                      </p:stCondLst>
                                      <p:childTnLst>
                                        <p:set>
                                          <p:cBhvr>
                                            <p:cTn id="68" dur="1" fill="hold">
                                              <p:stCondLst>
                                                <p:cond delay="0"/>
                                              </p:stCondLst>
                                            </p:cTn>
                                            <p:tgtEl>
                                              <p:spTgt spid="135"/>
                                            </p:tgtEl>
                                            <p:attrNameLst>
                                              <p:attrName>style.visibility</p:attrName>
                                            </p:attrNameLst>
                                          </p:cBhvr>
                                          <p:to>
                                            <p:strVal val="visible"/>
                                          </p:to>
                                        </p:set>
                                        <p:anim calcmode="lin" valueType="num">
                                          <p:cBhvr>
                                            <p:cTn id="69" dur="500" fill="hold"/>
                                            <p:tgtEl>
                                              <p:spTgt spid="135"/>
                                            </p:tgtEl>
                                            <p:attrNameLst>
                                              <p:attrName>ppt_w</p:attrName>
                                            </p:attrNameLst>
                                          </p:cBhvr>
                                          <p:tavLst>
                                            <p:tav tm="0">
                                              <p:val>
                                                <p:fltVal val="0"/>
                                              </p:val>
                                            </p:tav>
                                            <p:tav tm="100000">
                                              <p:val>
                                                <p:strVal val="#ppt_w"/>
                                              </p:val>
                                            </p:tav>
                                          </p:tavLst>
                                        </p:anim>
                                        <p:anim calcmode="lin" valueType="num">
                                          <p:cBhvr>
                                            <p:cTn id="70" dur="500" fill="hold"/>
                                            <p:tgtEl>
                                              <p:spTgt spid="135"/>
                                            </p:tgtEl>
                                            <p:attrNameLst>
                                              <p:attrName>ppt_h</p:attrName>
                                            </p:attrNameLst>
                                          </p:cBhvr>
                                          <p:tavLst>
                                            <p:tav tm="0">
                                              <p:val>
                                                <p:fltVal val="0"/>
                                              </p:val>
                                            </p:tav>
                                            <p:tav tm="100000">
                                              <p:val>
                                                <p:strVal val="#ppt_h"/>
                                              </p:val>
                                            </p:tav>
                                          </p:tavLst>
                                        </p:anim>
                                        <p:animEffect transition="in" filter="fade">
                                          <p:cBhvr>
                                            <p:cTn id="71" dur="500"/>
                                            <p:tgtEl>
                                              <p:spTgt spid="135"/>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109"/>
                                            </p:tgtEl>
                                            <p:attrNameLst>
                                              <p:attrName>style.visibility</p:attrName>
                                            </p:attrNameLst>
                                          </p:cBhvr>
                                          <p:to>
                                            <p:strVal val="visible"/>
                                          </p:to>
                                        </p:set>
                                        <p:anim calcmode="lin" valueType="num">
                                          <p:cBhvr additive="base">
                                            <p:cTn id="75" dur="500" fill="hold"/>
                                            <p:tgtEl>
                                              <p:spTgt spid="109"/>
                                            </p:tgtEl>
                                            <p:attrNameLst>
                                              <p:attrName>ppt_x</p:attrName>
                                            </p:attrNameLst>
                                          </p:cBhvr>
                                          <p:tavLst>
                                            <p:tav tm="0">
                                              <p:val>
                                                <p:strVal val="1+#ppt_w/2"/>
                                              </p:val>
                                            </p:tav>
                                            <p:tav tm="100000">
                                              <p:val>
                                                <p:strVal val="#ppt_x"/>
                                              </p:val>
                                            </p:tav>
                                          </p:tavLst>
                                        </p:anim>
                                        <p:anim calcmode="lin" valueType="num">
                                          <p:cBhvr additive="base">
                                            <p:cTn id="76" dur="500" fill="hold"/>
                                            <p:tgtEl>
                                              <p:spTgt spid="109"/>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500" fill="hold"/>
                                            <p:tgtEl>
                                              <p:spTgt spid="140"/>
                                            </p:tgtEl>
                                            <p:attrNameLst>
                                              <p:attrName>ppt_x</p:attrName>
                                            </p:attrNameLst>
                                          </p:cBhvr>
                                          <p:tavLst>
                                            <p:tav tm="0">
                                              <p:val>
                                                <p:strVal val="1+#ppt_w/2"/>
                                              </p:val>
                                            </p:tav>
                                            <p:tav tm="100000">
                                              <p:val>
                                                <p:strVal val="#ppt_x"/>
                                              </p:val>
                                            </p:tav>
                                          </p:tavLst>
                                        </p:anim>
                                        <p:anim calcmode="lin" valueType="num">
                                          <p:cBhvr additive="base">
                                            <p:cTn id="80" dur="500" fill="hold"/>
                                            <p:tgtEl>
                                              <p:spTgt spid="140"/>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42"/>
                                            </p:tgtEl>
                                            <p:attrNameLst>
                                              <p:attrName>style.visibility</p:attrName>
                                            </p:attrNameLst>
                                          </p:cBhvr>
                                          <p:to>
                                            <p:strVal val="visible"/>
                                          </p:to>
                                        </p:set>
                                        <p:anim calcmode="lin" valueType="num">
                                          <p:cBhvr additive="base">
                                            <p:cTn id="83" dur="500" fill="hold"/>
                                            <p:tgtEl>
                                              <p:spTgt spid="142"/>
                                            </p:tgtEl>
                                            <p:attrNameLst>
                                              <p:attrName>ppt_x</p:attrName>
                                            </p:attrNameLst>
                                          </p:cBhvr>
                                          <p:tavLst>
                                            <p:tav tm="0">
                                              <p:val>
                                                <p:strVal val="1+#ppt_w/2"/>
                                              </p:val>
                                            </p:tav>
                                            <p:tav tm="100000">
                                              <p:val>
                                                <p:strVal val="#ppt_x"/>
                                              </p:val>
                                            </p:tav>
                                          </p:tavLst>
                                        </p:anim>
                                        <p:anim calcmode="lin" valueType="num">
                                          <p:cBhvr additive="base">
                                            <p:cTn id="84" dur="500" fill="hold"/>
                                            <p:tgtEl>
                                              <p:spTgt spid="14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44"/>
                                            </p:tgtEl>
                                            <p:attrNameLst>
                                              <p:attrName>style.visibility</p:attrName>
                                            </p:attrNameLst>
                                          </p:cBhvr>
                                          <p:to>
                                            <p:strVal val="visible"/>
                                          </p:to>
                                        </p:set>
                                        <p:anim calcmode="lin" valueType="num">
                                          <p:cBhvr additive="base">
                                            <p:cTn id="87" dur="500" fill="hold"/>
                                            <p:tgtEl>
                                              <p:spTgt spid="144"/>
                                            </p:tgtEl>
                                            <p:attrNameLst>
                                              <p:attrName>ppt_x</p:attrName>
                                            </p:attrNameLst>
                                          </p:cBhvr>
                                          <p:tavLst>
                                            <p:tav tm="0">
                                              <p:val>
                                                <p:strVal val="1+#ppt_w/2"/>
                                              </p:val>
                                            </p:tav>
                                            <p:tav tm="100000">
                                              <p:val>
                                                <p:strVal val="#ppt_x"/>
                                              </p:val>
                                            </p:tav>
                                          </p:tavLst>
                                        </p:anim>
                                        <p:anim calcmode="lin" valueType="num">
                                          <p:cBhvr additive="base">
                                            <p:cTn id="88" dur="500" fill="hold"/>
                                            <p:tgtEl>
                                              <p:spTgt spid="144"/>
                                            </p:tgtEl>
                                            <p:attrNameLst>
                                              <p:attrName>ppt_y</p:attrName>
                                            </p:attrNameLst>
                                          </p:cBhvr>
                                          <p:tavLst>
                                            <p:tav tm="0">
                                              <p:val>
                                                <p:strVal val="#ppt_y"/>
                                              </p:val>
                                            </p:tav>
                                            <p:tav tm="100000">
                                              <p:val>
                                                <p:strVal val="#ppt_y"/>
                                              </p:val>
                                            </p:tav>
                                          </p:tavLst>
                                        </p:anim>
                                      </p:childTnLst>
                                    </p:cTn>
                                  </p:par>
                                </p:childTnLst>
                              </p:cTn>
                            </p:par>
                            <p:par>
                              <p:cTn id="89" fill="hold">
                                <p:stCondLst>
                                  <p:cond delay="4000"/>
                                </p:stCondLst>
                                <p:childTnLst>
                                  <p:par>
                                    <p:cTn id="90" presetID="16" presetClass="entr" presetSubtype="21" fill="hold" grpId="0"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barn(inVertical)">
                                          <p:cBhvr>
                                            <p:cTn id="92" dur="500"/>
                                            <p:tgtEl>
                                              <p:spTgt spid="110"/>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141"/>
                                            </p:tgtEl>
                                            <p:attrNameLst>
                                              <p:attrName>style.visibility</p:attrName>
                                            </p:attrNameLst>
                                          </p:cBhvr>
                                          <p:to>
                                            <p:strVal val="visible"/>
                                          </p:to>
                                        </p:set>
                                        <p:animEffect transition="in" filter="barn(inVertical)">
                                          <p:cBhvr>
                                            <p:cTn id="95" dur="500"/>
                                            <p:tgtEl>
                                              <p:spTgt spid="141"/>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143"/>
                                            </p:tgtEl>
                                            <p:attrNameLst>
                                              <p:attrName>style.visibility</p:attrName>
                                            </p:attrNameLst>
                                          </p:cBhvr>
                                          <p:to>
                                            <p:strVal val="visible"/>
                                          </p:to>
                                        </p:set>
                                        <p:animEffect transition="in" filter="barn(inVertical)">
                                          <p:cBhvr>
                                            <p:cTn id="98" dur="500"/>
                                            <p:tgtEl>
                                              <p:spTgt spid="143"/>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45"/>
                                            </p:tgtEl>
                                            <p:attrNameLst>
                                              <p:attrName>style.visibility</p:attrName>
                                            </p:attrNameLst>
                                          </p:cBhvr>
                                          <p:to>
                                            <p:strVal val="visible"/>
                                          </p:to>
                                        </p:set>
                                        <p:animEffect transition="in" filter="barn(inVertical)">
                                          <p:cBhvr>
                                            <p:cTn id="101"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9" grpId="0"/>
          <p:bldP spid="110" grpId="0"/>
          <p:bldP spid="114" grpId="0" animBg="1"/>
          <p:bldP spid="115" grpId="0" animBg="1"/>
          <p:bldP spid="116" grpId="0" animBg="1"/>
          <p:bldP spid="117" grpId="0" animBg="1"/>
          <p:bldP spid="140" grpId="0"/>
          <p:bldP spid="141" grpId="0"/>
          <p:bldP spid="142" grpId="0"/>
          <p:bldP spid="143" grpId="0"/>
          <p:bldP spid="144" grpId="0"/>
          <p:bldP spid="1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additive="base">
                                            <p:cTn id="7" dur="750" fill="hold"/>
                                            <p:tgtEl>
                                              <p:spTgt spid="56"/>
                                            </p:tgtEl>
                                            <p:attrNameLst>
                                              <p:attrName>ppt_x</p:attrName>
                                            </p:attrNameLst>
                                          </p:cBhvr>
                                          <p:tavLst>
                                            <p:tav tm="0">
                                              <p:val>
                                                <p:strVal val="1+#ppt_w/2"/>
                                              </p:val>
                                            </p:tav>
                                            <p:tav tm="100000">
                                              <p:val>
                                                <p:strVal val="#ppt_x"/>
                                              </p:val>
                                            </p:tav>
                                          </p:tavLst>
                                        </p:anim>
                                        <p:anim calcmode="lin" valueType="num">
                                          <p:cBhvr additive="base">
                                            <p:cTn id="8" dur="750" fill="hold"/>
                                            <p:tgtEl>
                                              <p:spTgt spid="5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nodeType="afterEffect">
                                      <p:stCondLst>
                                        <p:cond delay="0"/>
                                      </p:stCondLst>
                                      <p:childTnLst>
                                        <p:set>
                                          <p:cBhvr>
                                            <p:cTn id="11" dur="1" fill="hold">
                                              <p:stCondLst>
                                                <p:cond delay="0"/>
                                              </p:stCondLst>
                                            </p:cTn>
                                            <p:tgtEl>
                                              <p:spTgt spid="111"/>
                                            </p:tgtEl>
                                            <p:attrNameLst>
                                              <p:attrName>style.visibility</p:attrName>
                                            </p:attrNameLst>
                                          </p:cBhvr>
                                          <p:to>
                                            <p:strVal val="visible"/>
                                          </p:to>
                                        </p:set>
                                        <p:anim calcmode="lin" valueType="num">
                                          <p:cBhvr additive="base">
                                            <p:cTn id="12" dur="500" fill="hold"/>
                                            <p:tgtEl>
                                              <p:spTgt spid="111"/>
                                            </p:tgtEl>
                                            <p:attrNameLst>
                                              <p:attrName>ppt_x</p:attrName>
                                            </p:attrNameLst>
                                          </p:cBhvr>
                                          <p:tavLst>
                                            <p:tav tm="0">
                                              <p:val>
                                                <p:strVal val="1+#ppt_w/2"/>
                                              </p:val>
                                            </p:tav>
                                            <p:tav tm="100000">
                                              <p:val>
                                                <p:strVal val="#ppt_x"/>
                                              </p:val>
                                            </p:tav>
                                          </p:tavLst>
                                        </p:anim>
                                        <p:anim calcmode="lin" valueType="num">
                                          <p:cBhvr additive="base">
                                            <p:cTn id="13" dur="500" fill="hold"/>
                                            <p:tgtEl>
                                              <p:spTgt spid="111"/>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104"/>
                                            </p:tgtEl>
                                            <p:attrNameLst>
                                              <p:attrName>style.visibility</p:attrName>
                                            </p:attrNameLst>
                                          </p:cBhvr>
                                          <p:to>
                                            <p:strVal val="visible"/>
                                          </p:to>
                                        </p:set>
                                        <p:animEffect transition="in" filter="wipe(up)">
                                          <p:cBhvr>
                                            <p:cTn id="17" dur="500"/>
                                            <p:tgtEl>
                                              <p:spTgt spid="104"/>
                                            </p:tgtEl>
                                          </p:cBhvr>
                                        </p:animEffect>
                                      </p:childTnLst>
                                    </p:cTn>
                                  </p:par>
                                  <p:par>
                                    <p:cTn id="18" presetID="53" presetClass="entr" presetSubtype="16" fill="hold" grpId="0" nodeType="withEffect">
                                      <p:stCondLst>
                                        <p:cond delay="150"/>
                                      </p:stCondLst>
                                      <p:childTnLst>
                                        <p:set>
                                          <p:cBhvr>
                                            <p:cTn id="19" dur="1" fill="hold">
                                              <p:stCondLst>
                                                <p:cond delay="0"/>
                                              </p:stCondLst>
                                            </p:cTn>
                                            <p:tgtEl>
                                              <p:spTgt spid="114"/>
                                            </p:tgtEl>
                                            <p:attrNameLst>
                                              <p:attrName>style.visibility</p:attrName>
                                            </p:attrNameLst>
                                          </p:cBhvr>
                                          <p:to>
                                            <p:strVal val="visible"/>
                                          </p:to>
                                        </p:set>
                                        <p:anim calcmode="lin" valueType="num">
                                          <p:cBhvr>
                                            <p:cTn id="20" dur="350" fill="hold"/>
                                            <p:tgtEl>
                                              <p:spTgt spid="114"/>
                                            </p:tgtEl>
                                            <p:attrNameLst>
                                              <p:attrName>ppt_w</p:attrName>
                                            </p:attrNameLst>
                                          </p:cBhvr>
                                          <p:tavLst>
                                            <p:tav tm="0">
                                              <p:val>
                                                <p:fltVal val="0"/>
                                              </p:val>
                                            </p:tav>
                                            <p:tav tm="100000">
                                              <p:val>
                                                <p:strVal val="#ppt_w"/>
                                              </p:val>
                                            </p:tav>
                                          </p:tavLst>
                                        </p:anim>
                                        <p:anim calcmode="lin" valueType="num">
                                          <p:cBhvr>
                                            <p:cTn id="21" dur="350" fill="hold"/>
                                            <p:tgtEl>
                                              <p:spTgt spid="114"/>
                                            </p:tgtEl>
                                            <p:attrNameLst>
                                              <p:attrName>ppt_h</p:attrName>
                                            </p:attrNameLst>
                                          </p:cBhvr>
                                          <p:tavLst>
                                            <p:tav tm="0">
                                              <p:val>
                                                <p:fltVal val="0"/>
                                              </p:val>
                                            </p:tav>
                                            <p:tav tm="100000">
                                              <p:val>
                                                <p:strVal val="#ppt_h"/>
                                              </p:val>
                                            </p:tav>
                                          </p:tavLst>
                                        </p:anim>
                                        <p:animEffect transition="in" filter="fade">
                                          <p:cBhvr>
                                            <p:cTn id="22" dur="350"/>
                                            <p:tgtEl>
                                              <p:spTgt spid="114"/>
                                            </p:tgtEl>
                                          </p:cBhvr>
                                        </p:animEffect>
                                      </p:childTnLst>
                                    </p:cTn>
                                  </p:par>
                                  <p:par>
                                    <p:cTn id="23" presetID="53" presetClass="entr" presetSubtype="16" fill="hold" grpId="0" nodeType="withEffect">
                                      <p:stCondLst>
                                        <p:cond delay="250"/>
                                      </p:stCondLst>
                                      <p:childTnLst>
                                        <p:set>
                                          <p:cBhvr>
                                            <p:cTn id="24" dur="1" fill="hold">
                                              <p:stCondLst>
                                                <p:cond delay="0"/>
                                              </p:stCondLst>
                                            </p:cTn>
                                            <p:tgtEl>
                                              <p:spTgt spid="115"/>
                                            </p:tgtEl>
                                            <p:attrNameLst>
                                              <p:attrName>style.visibility</p:attrName>
                                            </p:attrNameLst>
                                          </p:cBhvr>
                                          <p:to>
                                            <p:strVal val="visible"/>
                                          </p:to>
                                        </p:set>
                                        <p:anim calcmode="lin" valueType="num">
                                          <p:cBhvr>
                                            <p:cTn id="25" dur="350" fill="hold"/>
                                            <p:tgtEl>
                                              <p:spTgt spid="115"/>
                                            </p:tgtEl>
                                            <p:attrNameLst>
                                              <p:attrName>ppt_w</p:attrName>
                                            </p:attrNameLst>
                                          </p:cBhvr>
                                          <p:tavLst>
                                            <p:tav tm="0">
                                              <p:val>
                                                <p:fltVal val="0"/>
                                              </p:val>
                                            </p:tav>
                                            <p:tav tm="100000">
                                              <p:val>
                                                <p:strVal val="#ppt_w"/>
                                              </p:val>
                                            </p:tav>
                                          </p:tavLst>
                                        </p:anim>
                                        <p:anim calcmode="lin" valueType="num">
                                          <p:cBhvr>
                                            <p:cTn id="26" dur="350" fill="hold"/>
                                            <p:tgtEl>
                                              <p:spTgt spid="115"/>
                                            </p:tgtEl>
                                            <p:attrNameLst>
                                              <p:attrName>ppt_h</p:attrName>
                                            </p:attrNameLst>
                                          </p:cBhvr>
                                          <p:tavLst>
                                            <p:tav tm="0">
                                              <p:val>
                                                <p:fltVal val="0"/>
                                              </p:val>
                                            </p:tav>
                                            <p:tav tm="100000">
                                              <p:val>
                                                <p:strVal val="#ppt_h"/>
                                              </p:val>
                                            </p:tav>
                                          </p:tavLst>
                                        </p:anim>
                                        <p:animEffect transition="in" filter="fade">
                                          <p:cBhvr>
                                            <p:cTn id="27" dur="350"/>
                                            <p:tgtEl>
                                              <p:spTgt spid="115"/>
                                            </p:tgtEl>
                                          </p:cBhvr>
                                        </p:animEffect>
                                      </p:childTnLst>
                                    </p:cTn>
                                  </p:par>
                                  <p:par>
                                    <p:cTn id="28" presetID="53" presetClass="entr" presetSubtype="16" fill="hold" grpId="0" nodeType="withEffect">
                                      <p:stCondLst>
                                        <p:cond delay="350"/>
                                      </p:stCondLst>
                                      <p:childTnLst>
                                        <p:set>
                                          <p:cBhvr>
                                            <p:cTn id="29" dur="1" fill="hold">
                                              <p:stCondLst>
                                                <p:cond delay="0"/>
                                              </p:stCondLst>
                                            </p:cTn>
                                            <p:tgtEl>
                                              <p:spTgt spid="116"/>
                                            </p:tgtEl>
                                            <p:attrNameLst>
                                              <p:attrName>style.visibility</p:attrName>
                                            </p:attrNameLst>
                                          </p:cBhvr>
                                          <p:to>
                                            <p:strVal val="visible"/>
                                          </p:to>
                                        </p:set>
                                        <p:anim calcmode="lin" valueType="num">
                                          <p:cBhvr>
                                            <p:cTn id="30" dur="350" fill="hold"/>
                                            <p:tgtEl>
                                              <p:spTgt spid="116"/>
                                            </p:tgtEl>
                                            <p:attrNameLst>
                                              <p:attrName>ppt_w</p:attrName>
                                            </p:attrNameLst>
                                          </p:cBhvr>
                                          <p:tavLst>
                                            <p:tav tm="0">
                                              <p:val>
                                                <p:fltVal val="0"/>
                                              </p:val>
                                            </p:tav>
                                            <p:tav tm="100000">
                                              <p:val>
                                                <p:strVal val="#ppt_w"/>
                                              </p:val>
                                            </p:tav>
                                          </p:tavLst>
                                        </p:anim>
                                        <p:anim calcmode="lin" valueType="num">
                                          <p:cBhvr>
                                            <p:cTn id="31" dur="350" fill="hold"/>
                                            <p:tgtEl>
                                              <p:spTgt spid="116"/>
                                            </p:tgtEl>
                                            <p:attrNameLst>
                                              <p:attrName>ppt_h</p:attrName>
                                            </p:attrNameLst>
                                          </p:cBhvr>
                                          <p:tavLst>
                                            <p:tav tm="0">
                                              <p:val>
                                                <p:fltVal val="0"/>
                                              </p:val>
                                            </p:tav>
                                            <p:tav tm="100000">
                                              <p:val>
                                                <p:strVal val="#ppt_h"/>
                                              </p:val>
                                            </p:tav>
                                          </p:tavLst>
                                        </p:anim>
                                        <p:animEffect transition="in" filter="fade">
                                          <p:cBhvr>
                                            <p:cTn id="32" dur="350"/>
                                            <p:tgtEl>
                                              <p:spTgt spid="116"/>
                                            </p:tgtEl>
                                          </p:cBhvr>
                                        </p:animEffect>
                                      </p:childTnLst>
                                    </p:cTn>
                                  </p:par>
                                  <p:par>
                                    <p:cTn id="33" presetID="53" presetClass="entr" presetSubtype="16" fill="hold" grpId="0" nodeType="withEffect">
                                      <p:stCondLst>
                                        <p:cond delay="450"/>
                                      </p:stCondLst>
                                      <p:childTnLst>
                                        <p:set>
                                          <p:cBhvr>
                                            <p:cTn id="34" dur="1" fill="hold">
                                              <p:stCondLst>
                                                <p:cond delay="0"/>
                                              </p:stCondLst>
                                            </p:cTn>
                                            <p:tgtEl>
                                              <p:spTgt spid="117"/>
                                            </p:tgtEl>
                                            <p:attrNameLst>
                                              <p:attrName>style.visibility</p:attrName>
                                            </p:attrNameLst>
                                          </p:cBhvr>
                                          <p:to>
                                            <p:strVal val="visible"/>
                                          </p:to>
                                        </p:set>
                                        <p:anim calcmode="lin" valueType="num">
                                          <p:cBhvr>
                                            <p:cTn id="35" dur="350" fill="hold"/>
                                            <p:tgtEl>
                                              <p:spTgt spid="117"/>
                                            </p:tgtEl>
                                            <p:attrNameLst>
                                              <p:attrName>ppt_w</p:attrName>
                                            </p:attrNameLst>
                                          </p:cBhvr>
                                          <p:tavLst>
                                            <p:tav tm="0">
                                              <p:val>
                                                <p:fltVal val="0"/>
                                              </p:val>
                                            </p:tav>
                                            <p:tav tm="100000">
                                              <p:val>
                                                <p:strVal val="#ppt_w"/>
                                              </p:val>
                                            </p:tav>
                                          </p:tavLst>
                                        </p:anim>
                                        <p:anim calcmode="lin" valueType="num">
                                          <p:cBhvr>
                                            <p:cTn id="36" dur="350" fill="hold"/>
                                            <p:tgtEl>
                                              <p:spTgt spid="117"/>
                                            </p:tgtEl>
                                            <p:attrNameLst>
                                              <p:attrName>ppt_h</p:attrName>
                                            </p:attrNameLst>
                                          </p:cBhvr>
                                          <p:tavLst>
                                            <p:tav tm="0">
                                              <p:val>
                                                <p:fltVal val="0"/>
                                              </p:val>
                                            </p:tav>
                                            <p:tav tm="100000">
                                              <p:val>
                                                <p:strVal val="#ppt_h"/>
                                              </p:val>
                                            </p:tav>
                                          </p:tavLst>
                                        </p:anim>
                                        <p:animEffect transition="in" filter="fade">
                                          <p:cBhvr>
                                            <p:cTn id="37" dur="350"/>
                                            <p:tgtEl>
                                              <p:spTgt spid="117"/>
                                            </p:tgtEl>
                                          </p:cBhvr>
                                        </p:animEffect>
                                      </p:childTnLst>
                                    </p:cTn>
                                  </p:par>
                                </p:childTnLst>
                              </p:cTn>
                            </p:par>
                            <p:par>
                              <p:cTn id="38" fill="hold">
                                <p:stCondLst>
                                  <p:cond delay="2050"/>
                                </p:stCondLst>
                                <p:childTnLst>
                                  <p:par>
                                    <p:cTn id="39" presetID="22" presetClass="entr" presetSubtype="8" fill="hold" nodeType="afterEffect">
                                      <p:stCondLst>
                                        <p:cond delay="0"/>
                                      </p:stCondLst>
                                      <p:childTnLst>
                                        <p:set>
                                          <p:cBhvr>
                                            <p:cTn id="40" dur="1" fill="hold">
                                              <p:stCondLst>
                                                <p:cond delay="0"/>
                                              </p:stCondLst>
                                            </p:cTn>
                                            <p:tgtEl>
                                              <p:spTgt spid="105"/>
                                            </p:tgtEl>
                                            <p:attrNameLst>
                                              <p:attrName>style.visibility</p:attrName>
                                            </p:attrNameLst>
                                          </p:cBhvr>
                                          <p:to>
                                            <p:strVal val="visible"/>
                                          </p:to>
                                        </p:set>
                                        <p:animEffect transition="in" filter="wipe(left)">
                                          <p:cBhvr>
                                            <p:cTn id="41" dur="500"/>
                                            <p:tgtEl>
                                              <p:spTgt spid="105"/>
                                            </p:tgtEl>
                                          </p:cBhvr>
                                        </p:animEffect>
                                      </p:childTnLst>
                                    </p:cTn>
                                  </p:par>
                                  <p:par>
                                    <p:cTn id="42" presetID="22" presetClass="entr" presetSubtype="8" fill="hold" nodeType="withEffect">
                                      <p:stCondLst>
                                        <p:cond delay="0"/>
                                      </p:stCondLst>
                                      <p:childTnLst>
                                        <p:set>
                                          <p:cBhvr>
                                            <p:cTn id="43" dur="1" fill="hold">
                                              <p:stCondLst>
                                                <p:cond delay="0"/>
                                              </p:stCondLst>
                                            </p:cTn>
                                            <p:tgtEl>
                                              <p:spTgt spid="107"/>
                                            </p:tgtEl>
                                            <p:attrNameLst>
                                              <p:attrName>style.visibility</p:attrName>
                                            </p:attrNameLst>
                                          </p:cBhvr>
                                          <p:to>
                                            <p:strVal val="visible"/>
                                          </p:to>
                                        </p:set>
                                        <p:animEffect transition="in" filter="wipe(left)">
                                          <p:cBhvr>
                                            <p:cTn id="44" dur="500"/>
                                            <p:tgtEl>
                                              <p:spTgt spid="107"/>
                                            </p:tgtEl>
                                          </p:cBhvr>
                                        </p:animEffect>
                                      </p:childTnLst>
                                    </p:cTn>
                                  </p:par>
                                  <p:par>
                                    <p:cTn id="45" presetID="22" presetClass="entr" presetSubtype="8" fill="hold" nodeType="withEffect">
                                      <p:stCondLst>
                                        <p:cond delay="0"/>
                                      </p:stCondLst>
                                      <p:childTnLst>
                                        <p:set>
                                          <p:cBhvr>
                                            <p:cTn id="46" dur="1" fill="hold">
                                              <p:stCondLst>
                                                <p:cond delay="0"/>
                                              </p:stCondLst>
                                            </p:cTn>
                                            <p:tgtEl>
                                              <p:spTgt spid="108"/>
                                            </p:tgtEl>
                                            <p:attrNameLst>
                                              <p:attrName>style.visibility</p:attrName>
                                            </p:attrNameLst>
                                          </p:cBhvr>
                                          <p:to>
                                            <p:strVal val="visible"/>
                                          </p:to>
                                        </p:set>
                                        <p:animEffect transition="in" filter="wipe(left)">
                                          <p:cBhvr>
                                            <p:cTn id="47" dur="500"/>
                                            <p:tgtEl>
                                              <p:spTgt spid="108"/>
                                            </p:tgtEl>
                                          </p:cBhvr>
                                        </p:animEffect>
                                      </p:childTnLst>
                                    </p:cTn>
                                  </p:par>
                                  <p:par>
                                    <p:cTn id="48" presetID="22" presetClass="entr" presetSubtype="8" fill="hold" nodeType="withEffect">
                                      <p:stCondLst>
                                        <p:cond delay="0"/>
                                      </p:stCondLst>
                                      <p:childTnLst>
                                        <p:set>
                                          <p:cBhvr>
                                            <p:cTn id="49" dur="1" fill="hold">
                                              <p:stCondLst>
                                                <p:cond delay="0"/>
                                              </p:stCondLst>
                                            </p:cTn>
                                            <p:tgtEl>
                                              <p:spTgt spid="106"/>
                                            </p:tgtEl>
                                            <p:attrNameLst>
                                              <p:attrName>style.visibility</p:attrName>
                                            </p:attrNameLst>
                                          </p:cBhvr>
                                          <p:to>
                                            <p:strVal val="visible"/>
                                          </p:to>
                                        </p:set>
                                        <p:animEffect transition="in" filter="wipe(left)">
                                          <p:cBhvr>
                                            <p:cTn id="50" dur="500"/>
                                            <p:tgtEl>
                                              <p:spTgt spid="106"/>
                                            </p:tgtEl>
                                          </p:cBhvr>
                                        </p:animEffect>
                                      </p:childTnLst>
                                    </p:cTn>
                                  </p:par>
                                </p:childTnLst>
                              </p:cTn>
                            </p:par>
                            <p:par>
                              <p:cTn id="51" fill="hold">
                                <p:stCondLst>
                                  <p:cond delay="2550"/>
                                </p:stCondLst>
                                <p:childTnLst>
                                  <p:par>
                                    <p:cTn id="52" presetID="53" presetClass="entr" presetSubtype="16" fill="hold" nodeType="afterEffect">
                                      <p:stCondLst>
                                        <p:cond delay="0"/>
                                      </p:stCondLst>
                                      <p:childTnLst>
                                        <p:set>
                                          <p:cBhvr>
                                            <p:cTn id="53" dur="1" fill="hold">
                                              <p:stCondLst>
                                                <p:cond delay="0"/>
                                              </p:stCondLst>
                                            </p:cTn>
                                            <p:tgtEl>
                                              <p:spTgt spid="118"/>
                                            </p:tgtEl>
                                            <p:attrNameLst>
                                              <p:attrName>style.visibility</p:attrName>
                                            </p:attrNameLst>
                                          </p:cBhvr>
                                          <p:to>
                                            <p:strVal val="visible"/>
                                          </p:to>
                                        </p:set>
                                        <p:anim calcmode="lin" valueType="num">
                                          <p:cBhvr>
                                            <p:cTn id="54" dur="500" fill="hold"/>
                                            <p:tgtEl>
                                              <p:spTgt spid="118"/>
                                            </p:tgtEl>
                                            <p:attrNameLst>
                                              <p:attrName>ppt_w</p:attrName>
                                            </p:attrNameLst>
                                          </p:cBhvr>
                                          <p:tavLst>
                                            <p:tav tm="0">
                                              <p:val>
                                                <p:fltVal val="0"/>
                                              </p:val>
                                            </p:tav>
                                            <p:tav tm="100000">
                                              <p:val>
                                                <p:strVal val="#ppt_w"/>
                                              </p:val>
                                            </p:tav>
                                          </p:tavLst>
                                        </p:anim>
                                        <p:anim calcmode="lin" valueType="num">
                                          <p:cBhvr>
                                            <p:cTn id="55" dur="500" fill="hold"/>
                                            <p:tgtEl>
                                              <p:spTgt spid="118"/>
                                            </p:tgtEl>
                                            <p:attrNameLst>
                                              <p:attrName>ppt_h</p:attrName>
                                            </p:attrNameLst>
                                          </p:cBhvr>
                                          <p:tavLst>
                                            <p:tav tm="0">
                                              <p:val>
                                                <p:fltVal val="0"/>
                                              </p:val>
                                            </p:tav>
                                            <p:tav tm="100000">
                                              <p:val>
                                                <p:strVal val="#ppt_h"/>
                                              </p:val>
                                            </p:tav>
                                          </p:tavLst>
                                        </p:anim>
                                        <p:animEffect transition="in" filter="fade">
                                          <p:cBhvr>
                                            <p:cTn id="56" dur="500"/>
                                            <p:tgtEl>
                                              <p:spTgt spid="118"/>
                                            </p:tgtEl>
                                          </p:cBhvr>
                                        </p:animEffect>
                                      </p:childTnLst>
                                    </p:cTn>
                                  </p:par>
                                  <p:par>
                                    <p:cTn id="57" presetID="53" presetClass="entr" presetSubtype="16" fill="hold" nodeType="withEffect">
                                      <p:stCondLst>
                                        <p:cond delay="150"/>
                                      </p:stCondLst>
                                      <p:childTnLst>
                                        <p:set>
                                          <p:cBhvr>
                                            <p:cTn id="58" dur="1" fill="hold">
                                              <p:stCondLst>
                                                <p:cond delay="0"/>
                                              </p:stCondLst>
                                            </p:cTn>
                                            <p:tgtEl>
                                              <p:spTgt spid="125"/>
                                            </p:tgtEl>
                                            <p:attrNameLst>
                                              <p:attrName>style.visibility</p:attrName>
                                            </p:attrNameLst>
                                          </p:cBhvr>
                                          <p:to>
                                            <p:strVal val="visible"/>
                                          </p:to>
                                        </p:set>
                                        <p:anim calcmode="lin" valueType="num">
                                          <p:cBhvr>
                                            <p:cTn id="59" dur="500" fill="hold"/>
                                            <p:tgtEl>
                                              <p:spTgt spid="125"/>
                                            </p:tgtEl>
                                            <p:attrNameLst>
                                              <p:attrName>ppt_w</p:attrName>
                                            </p:attrNameLst>
                                          </p:cBhvr>
                                          <p:tavLst>
                                            <p:tav tm="0">
                                              <p:val>
                                                <p:fltVal val="0"/>
                                              </p:val>
                                            </p:tav>
                                            <p:tav tm="100000">
                                              <p:val>
                                                <p:strVal val="#ppt_w"/>
                                              </p:val>
                                            </p:tav>
                                          </p:tavLst>
                                        </p:anim>
                                        <p:anim calcmode="lin" valueType="num">
                                          <p:cBhvr>
                                            <p:cTn id="60" dur="500" fill="hold"/>
                                            <p:tgtEl>
                                              <p:spTgt spid="125"/>
                                            </p:tgtEl>
                                            <p:attrNameLst>
                                              <p:attrName>ppt_h</p:attrName>
                                            </p:attrNameLst>
                                          </p:cBhvr>
                                          <p:tavLst>
                                            <p:tav tm="0">
                                              <p:val>
                                                <p:fltVal val="0"/>
                                              </p:val>
                                            </p:tav>
                                            <p:tav tm="100000">
                                              <p:val>
                                                <p:strVal val="#ppt_h"/>
                                              </p:val>
                                            </p:tav>
                                          </p:tavLst>
                                        </p:anim>
                                        <p:animEffect transition="in" filter="fade">
                                          <p:cBhvr>
                                            <p:cTn id="61" dur="500"/>
                                            <p:tgtEl>
                                              <p:spTgt spid="125"/>
                                            </p:tgtEl>
                                          </p:cBhvr>
                                        </p:animEffect>
                                      </p:childTnLst>
                                    </p:cTn>
                                  </p:par>
                                  <p:par>
                                    <p:cTn id="62" presetID="53" presetClass="entr" presetSubtype="16" fill="hold" nodeType="withEffect">
                                      <p:stCondLst>
                                        <p:cond delay="300"/>
                                      </p:stCondLst>
                                      <p:childTnLst>
                                        <p:set>
                                          <p:cBhvr>
                                            <p:cTn id="63" dur="1" fill="hold">
                                              <p:stCondLst>
                                                <p:cond delay="0"/>
                                              </p:stCondLst>
                                            </p:cTn>
                                            <p:tgtEl>
                                              <p:spTgt spid="130"/>
                                            </p:tgtEl>
                                            <p:attrNameLst>
                                              <p:attrName>style.visibility</p:attrName>
                                            </p:attrNameLst>
                                          </p:cBhvr>
                                          <p:to>
                                            <p:strVal val="visible"/>
                                          </p:to>
                                        </p:set>
                                        <p:anim calcmode="lin" valueType="num">
                                          <p:cBhvr>
                                            <p:cTn id="64" dur="500" fill="hold"/>
                                            <p:tgtEl>
                                              <p:spTgt spid="130"/>
                                            </p:tgtEl>
                                            <p:attrNameLst>
                                              <p:attrName>ppt_w</p:attrName>
                                            </p:attrNameLst>
                                          </p:cBhvr>
                                          <p:tavLst>
                                            <p:tav tm="0">
                                              <p:val>
                                                <p:fltVal val="0"/>
                                              </p:val>
                                            </p:tav>
                                            <p:tav tm="100000">
                                              <p:val>
                                                <p:strVal val="#ppt_w"/>
                                              </p:val>
                                            </p:tav>
                                          </p:tavLst>
                                        </p:anim>
                                        <p:anim calcmode="lin" valueType="num">
                                          <p:cBhvr>
                                            <p:cTn id="65" dur="500" fill="hold"/>
                                            <p:tgtEl>
                                              <p:spTgt spid="130"/>
                                            </p:tgtEl>
                                            <p:attrNameLst>
                                              <p:attrName>ppt_h</p:attrName>
                                            </p:attrNameLst>
                                          </p:cBhvr>
                                          <p:tavLst>
                                            <p:tav tm="0">
                                              <p:val>
                                                <p:fltVal val="0"/>
                                              </p:val>
                                            </p:tav>
                                            <p:tav tm="100000">
                                              <p:val>
                                                <p:strVal val="#ppt_h"/>
                                              </p:val>
                                            </p:tav>
                                          </p:tavLst>
                                        </p:anim>
                                        <p:animEffect transition="in" filter="fade">
                                          <p:cBhvr>
                                            <p:cTn id="66" dur="500"/>
                                            <p:tgtEl>
                                              <p:spTgt spid="130"/>
                                            </p:tgtEl>
                                          </p:cBhvr>
                                        </p:animEffect>
                                      </p:childTnLst>
                                    </p:cTn>
                                  </p:par>
                                  <p:par>
                                    <p:cTn id="67" presetID="53" presetClass="entr" presetSubtype="16" fill="hold" nodeType="withEffect">
                                      <p:stCondLst>
                                        <p:cond delay="450"/>
                                      </p:stCondLst>
                                      <p:childTnLst>
                                        <p:set>
                                          <p:cBhvr>
                                            <p:cTn id="68" dur="1" fill="hold">
                                              <p:stCondLst>
                                                <p:cond delay="0"/>
                                              </p:stCondLst>
                                            </p:cTn>
                                            <p:tgtEl>
                                              <p:spTgt spid="135"/>
                                            </p:tgtEl>
                                            <p:attrNameLst>
                                              <p:attrName>style.visibility</p:attrName>
                                            </p:attrNameLst>
                                          </p:cBhvr>
                                          <p:to>
                                            <p:strVal val="visible"/>
                                          </p:to>
                                        </p:set>
                                        <p:anim calcmode="lin" valueType="num">
                                          <p:cBhvr>
                                            <p:cTn id="69" dur="500" fill="hold"/>
                                            <p:tgtEl>
                                              <p:spTgt spid="135"/>
                                            </p:tgtEl>
                                            <p:attrNameLst>
                                              <p:attrName>ppt_w</p:attrName>
                                            </p:attrNameLst>
                                          </p:cBhvr>
                                          <p:tavLst>
                                            <p:tav tm="0">
                                              <p:val>
                                                <p:fltVal val="0"/>
                                              </p:val>
                                            </p:tav>
                                            <p:tav tm="100000">
                                              <p:val>
                                                <p:strVal val="#ppt_w"/>
                                              </p:val>
                                            </p:tav>
                                          </p:tavLst>
                                        </p:anim>
                                        <p:anim calcmode="lin" valueType="num">
                                          <p:cBhvr>
                                            <p:cTn id="70" dur="500" fill="hold"/>
                                            <p:tgtEl>
                                              <p:spTgt spid="135"/>
                                            </p:tgtEl>
                                            <p:attrNameLst>
                                              <p:attrName>ppt_h</p:attrName>
                                            </p:attrNameLst>
                                          </p:cBhvr>
                                          <p:tavLst>
                                            <p:tav tm="0">
                                              <p:val>
                                                <p:fltVal val="0"/>
                                              </p:val>
                                            </p:tav>
                                            <p:tav tm="100000">
                                              <p:val>
                                                <p:strVal val="#ppt_h"/>
                                              </p:val>
                                            </p:tav>
                                          </p:tavLst>
                                        </p:anim>
                                        <p:animEffect transition="in" filter="fade">
                                          <p:cBhvr>
                                            <p:cTn id="71" dur="500"/>
                                            <p:tgtEl>
                                              <p:spTgt spid="135"/>
                                            </p:tgtEl>
                                          </p:cBhvr>
                                        </p:animEffect>
                                      </p:childTnLst>
                                    </p:cTn>
                                  </p:par>
                                </p:childTnLst>
                              </p:cTn>
                            </p:par>
                            <p:par>
                              <p:cTn id="72" fill="hold">
                                <p:stCondLst>
                                  <p:cond delay="3500"/>
                                </p:stCondLst>
                                <p:childTnLst>
                                  <p:par>
                                    <p:cTn id="73" presetID="2" presetClass="entr" presetSubtype="2" fill="hold" grpId="0" nodeType="afterEffect">
                                      <p:stCondLst>
                                        <p:cond delay="0"/>
                                      </p:stCondLst>
                                      <p:childTnLst>
                                        <p:set>
                                          <p:cBhvr>
                                            <p:cTn id="74" dur="1" fill="hold">
                                              <p:stCondLst>
                                                <p:cond delay="0"/>
                                              </p:stCondLst>
                                            </p:cTn>
                                            <p:tgtEl>
                                              <p:spTgt spid="109"/>
                                            </p:tgtEl>
                                            <p:attrNameLst>
                                              <p:attrName>style.visibility</p:attrName>
                                            </p:attrNameLst>
                                          </p:cBhvr>
                                          <p:to>
                                            <p:strVal val="visible"/>
                                          </p:to>
                                        </p:set>
                                        <p:anim calcmode="lin" valueType="num">
                                          <p:cBhvr additive="base">
                                            <p:cTn id="75" dur="500" fill="hold"/>
                                            <p:tgtEl>
                                              <p:spTgt spid="109"/>
                                            </p:tgtEl>
                                            <p:attrNameLst>
                                              <p:attrName>ppt_x</p:attrName>
                                            </p:attrNameLst>
                                          </p:cBhvr>
                                          <p:tavLst>
                                            <p:tav tm="0">
                                              <p:val>
                                                <p:strVal val="1+#ppt_w/2"/>
                                              </p:val>
                                            </p:tav>
                                            <p:tav tm="100000">
                                              <p:val>
                                                <p:strVal val="#ppt_x"/>
                                              </p:val>
                                            </p:tav>
                                          </p:tavLst>
                                        </p:anim>
                                        <p:anim calcmode="lin" valueType="num">
                                          <p:cBhvr additive="base">
                                            <p:cTn id="76" dur="500" fill="hold"/>
                                            <p:tgtEl>
                                              <p:spTgt spid="109"/>
                                            </p:tgtEl>
                                            <p:attrNameLst>
                                              <p:attrName>ppt_y</p:attrName>
                                            </p:attrNameLst>
                                          </p:cBhvr>
                                          <p:tavLst>
                                            <p:tav tm="0">
                                              <p:val>
                                                <p:strVal val="#ppt_y"/>
                                              </p:val>
                                            </p:tav>
                                            <p:tav tm="100000">
                                              <p:val>
                                                <p:strVal val="#ppt_y"/>
                                              </p:val>
                                            </p:tav>
                                          </p:tavLst>
                                        </p:anim>
                                      </p:childTnLst>
                                    </p:cTn>
                                  </p:par>
                                  <p:par>
                                    <p:cTn id="77" presetID="2" presetClass="entr" presetSubtype="2" fill="hold" grpId="0" nodeType="withEffect">
                                      <p:stCondLst>
                                        <p:cond delay="0"/>
                                      </p:stCondLst>
                                      <p:childTnLst>
                                        <p:set>
                                          <p:cBhvr>
                                            <p:cTn id="78" dur="1" fill="hold">
                                              <p:stCondLst>
                                                <p:cond delay="0"/>
                                              </p:stCondLst>
                                            </p:cTn>
                                            <p:tgtEl>
                                              <p:spTgt spid="140"/>
                                            </p:tgtEl>
                                            <p:attrNameLst>
                                              <p:attrName>style.visibility</p:attrName>
                                            </p:attrNameLst>
                                          </p:cBhvr>
                                          <p:to>
                                            <p:strVal val="visible"/>
                                          </p:to>
                                        </p:set>
                                        <p:anim calcmode="lin" valueType="num">
                                          <p:cBhvr additive="base">
                                            <p:cTn id="79" dur="500" fill="hold"/>
                                            <p:tgtEl>
                                              <p:spTgt spid="140"/>
                                            </p:tgtEl>
                                            <p:attrNameLst>
                                              <p:attrName>ppt_x</p:attrName>
                                            </p:attrNameLst>
                                          </p:cBhvr>
                                          <p:tavLst>
                                            <p:tav tm="0">
                                              <p:val>
                                                <p:strVal val="1+#ppt_w/2"/>
                                              </p:val>
                                            </p:tav>
                                            <p:tav tm="100000">
                                              <p:val>
                                                <p:strVal val="#ppt_x"/>
                                              </p:val>
                                            </p:tav>
                                          </p:tavLst>
                                        </p:anim>
                                        <p:anim calcmode="lin" valueType="num">
                                          <p:cBhvr additive="base">
                                            <p:cTn id="80" dur="500" fill="hold"/>
                                            <p:tgtEl>
                                              <p:spTgt spid="140"/>
                                            </p:tgtEl>
                                            <p:attrNameLst>
                                              <p:attrName>ppt_y</p:attrName>
                                            </p:attrNameLst>
                                          </p:cBhvr>
                                          <p:tavLst>
                                            <p:tav tm="0">
                                              <p:val>
                                                <p:strVal val="#ppt_y"/>
                                              </p:val>
                                            </p:tav>
                                            <p:tav tm="100000">
                                              <p:val>
                                                <p:strVal val="#ppt_y"/>
                                              </p:val>
                                            </p:tav>
                                          </p:tavLst>
                                        </p:anim>
                                      </p:childTnLst>
                                    </p:cTn>
                                  </p:par>
                                  <p:par>
                                    <p:cTn id="81" presetID="2" presetClass="entr" presetSubtype="2" fill="hold" grpId="0" nodeType="withEffect">
                                      <p:stCondLst>
                                        <p:cond delay="0"/>
                                      </p:stCondLst>
                                      <p:childTnLst>
                                        <p:set>
                                          <p:cBhvr>
                                            <p:cTn id="82" dur="1" fill="hold">
                                              <p:stCondLst>
                                                <p:cond delay="0"/>
                                              </p:stCondLst>
                                            </p:cTn>
                                            <p:tgtEl>
                                              <p:spTgt spid="142"/>
                                            </p:tgtEl>
                                            <p:attrNameLst>
                                              <p:attrName>style.visibility</p:attrName>
                                            </p:attrNameLst>
                                          </p:cBhvr>
                                          <p:to>
                                            <p:strVal val="visible"/>
                                          </p:to>
                                        </p:set>
                                        <p:anim calcmode="lin" valueType="num">
                                          <p:cBhvr additive="base">
                                            <p:cTn id="83" dur="500" fill="hold"/>
                                            <p:tgtEl>
                                              <p:spTgt spid="142"/>
                                            </p:tgtEl>
                                            <p:attrNameLst>
                                              <p:attrName>ppt_x</p:attrName>
                                            </p:attrNameLst>
                                          </p:cBhvr>
                                          <p:tavLst>
                                            <p:tav tm="0">
                                              <p:val>
                                                <p:strVal val="1+#ppt_w/2"/>
                                              </p:val>
                                            </p:tav>
                                            <p:tav tm="100000">
                                              <p:val>
                                                <p:strVal val="#ppt_x"/>
                                              </p:val>
                                            </p:tav>
                                          </p:tavLst>
                                        </p:anim>
                                        <p:anim calcmode="lin" valueType="num">
                                          <p:cBhvr additive="base">
                                            <p:cTn id="84" dur="500" fill="hold"/>
                                            <p:tgtEl>
                                              <p:spTgt spid="142"/>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0"/>
                                      </p:stCondLst>
                                      <p:childTnLst>
                                        <p:set>
                                          <p:cBhvr>
                                            <p:cTn id="86" dur="1" fill="hold">
                                              <p:stCondLst>
                                                <p:cond delay="0"/>
                                              </p:stCondLst>
                                            </p:cTn>
                                            <p:tgtEl>
                                              <p:spTgt spid="144"/>
                                            </p:tgtEl>
                                            <p:attrNameLst>
                                              <p:attrName>style.visibility</p:attrName>
                                            </p:attrNameLst>
                                          </p:cBhvr>
                                          <p:to>
                                            <p:strVal val="visible"/>
                                          </p:to>
                                        </p:set>
                                        <p:anim calcmode="lin" valueType="num">
                                          <p:cBhvr additive="base">
                                            <p:cTn id="87" dur="500" fill="hold"/>
                                            <p:tgtEl>
                                              <p:spTgt spid="144"/>
                                            </p:tgtEl>
                                            <p:attrNameLst>
                                              <p:attrName>ppt_x</p:attrName>
                                            </p:attrNameLst>
                                          </p:cBhvr>
                                          <p:tavLst>
                                            <p:tav tm="0">
                                              <p:val>
                                                <p:strVal val="1+#ppt_w/2"/>
                                              </p:val>
                                            </p:tav>
                                            <p:tav tm="100000">
                                              <p:val>
                                                <p:strVal val="#ppt_x"/>
                                              </p:val>
                                            </p:tav>
                                          </p:tavLst>
                                        </p:anim>
                                        <p:anim calcmode="lin" valueType="num">
                                          <p:cBhvr additive="base">
                                            <p:cTn id="88" dur="500" fill="hold"/>
                                            <p:tgtEl>
                                              <p:spTgt spid="144"/>
                                            </p:tgtEl>
                                            <p:attrNameLst>
                                              <p:attrName>ppt_y</p:attrName>
                                            </p:attrNameLst>
                                          </p:cBhvr>
                                          <p:tavLst>
                                            <p:tav tm="0">
                                              <p:val>
                                                <p:strVal val="#ppt_y"/>
                                              </p:val>
                                            </p:tav>
                                            <p:tav tm="100000">
                                              <p:val>
                                                <p:strVal val="#ppt_y"/>
                                              </p:val>
                                            </p:tav>
                                          </p:tavLst>
                                        </p:anim>
                                      </p:childTnLst>
                                    </p:cTn>
                                  </p:par>
                                </p:childTnLst>
                              </p:cTn>
                            </p:par>
                            <p:par>
                              <p:cTn id="89" fill="hold">
                                <p:stCondLst>
                                  <p:cond delay="4000"/>
                                </p:stCondLst>
                                <p:childTnLst>
                                  <p:par>
                                    <p:cTn id="90" presetID="16" presetClass="entr" presetSubtype="21" fill="hold" grpId="0" nodeType="afterEffect">
                                      <p:stCondLst>
                                        <p:cond delay="0"/>
                                      </p:stCondLst>
                                      <p:childTnLst>
                                        <p:set>
                                          <p:cBhvr>
                                            <p:cTn id="91" dur="1" fill="hold">
                                              <p:stCondLst>
                                                <p:cond delay="0"/>
                                              </p:stCondLst>
                                            </p:cTn>
                                            <p:tgtEl>
                                              <p:spTgt spid="110"/>
                                            </p:tgtEl>
                                            <p:attrNameLst>
                                              <p:attrName>style.visibility</p:attrName>
                                            </p:attrNameLst>
                                          </p:cBhvr>
                                          <p:to>
                                            <p:strVal val="visible"/>
                                          </p:to>
                                        </p:set>
                                        <p:animEffect transition="in" filter="barn(inVertical)">
                                          <p:cBhvr>
                                            <p:cTn id="92" dur="500"/>
                                            <p:tgtEl>
                                              <p:spTgt spid="110"/>
                                            </p:tgtEl>
                                          </p:cBhvr>
                                        </p:animEffect>
                                      </p:childTnLst>
                                    </p:cTn>
                                  </p:par>
                                  <p:par>
                                    <p:cTn id="93" presetID="16" presetClass="entr" presetSubtype="21" fill="hold" grpId="0" nodeType="withEffect">
                                      <p:stCondLst>
                                        <p:cond delay="0"/>
                                      </p:stCondLst>
                                      <p:childTnLst>
                                        <p:set>
                                          <p:cBhvr>
                                            <p:cTn id="94" dur="1" fill="hold">
                                              <p:stCondLst>
                                                <p:cond delay="0"/>
                                              </p:stCondLst>
                                            </p:cTn>
                                            <p:tgtEl>
                                              <p:spTgt spid="141"/>
                                            </p:tgtEl>
                                            <p:attrNameLst>
                                              <p:attrName>style.visibility</p:attrName>
                                            </p:attrNameLst>
                                          </p:cBhvr>
                                          <p:to>
                                            <p:strVal val="visible"/>
                                          </p:to>
                                        </p:set>
                                        <p:animEffect transition="in" filter="barn(inVertical)">
                                          <p:cBhvr>
                                            <p:cTn id="95" dur="500"/>
                                            <p:tgtEl>
                                              <p:spTgt spid="141"/>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143"/>
                                            </p:tgtEl>
                                            <p:attrNameLst>
                                              <p:attrName>style.visibility</p:attrName>
                                            </p:attrNameLst>
                                          </p:cBhvr>
                                          <p:to>
                                            <p:strVal val="visible"/>
                                          </p:to>
                                        </p:set>
                                        <p:animEffect transition="in" filter="barn(inVertical)">
                                          <p:cBhvr>
                                            <p:cTn id="98" dur="500"/>
                                            <p:tgtEl>
                                              <p:spTgt spid="143"/>
                                            </p:tgtEl>
                                          </p:cBhvr>
                                        </p:animEffect>
                                      </p:childTnLst>
                                    </p:cTn>
                                  </p:par>
                                  <p:par>
                                    <p:cTn id="99" presetID="16" presetClass="entr" presetSubtype="21" fill="hold" grpId="0" nodeType="withEffect">
                                      <p:stCondLst>
                                        <p:cond delay="0"/>
                                      </p:stCondLst>
                                      <p:childTnLst>
                                        <p:set>
                                          <p:cBhvr>
                                            <p:cTn id="100" dur="1" fill="hold">
                                              <p:stCondLst>
                                                <p:cond delay="0"/>
                                              </p:stCondLst>
                                            </p:cTn>
                                            <p:tgtEl>
                                              <p:spTgt spid="145"/>
                                            </p:tgtEl>
                                            <p:attrNameLst>
                                              <p:attrName>style.visibility</p:attrName>
                                            </p:attrNameLst>
                                          </p:cBhvr>
                                          <p:to>
                                            <p:strVal val="visible"/>
                                          </p:to>
                                        </p:set>
                                        <p:animEffect transition="in" filter="barn(inVertical)">
                                          <p:cBhvr>
                                            <p:cTn id="101" dur="500"/>
                                            <p:tgtEl>
                                              <p:spTgt spid="1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 grpId="0" animBg="1"/>
          <p:bldP spid="109" grpId="0"/>
          <p:bldP spid="110" grpId="0"/>
          <p:bldP spid="114" grpId="0" animBg="1"/>
          <p:bldP spid="115" grpId="0" animBg="1"/>
          <p:bldP spid="116" grpId="0" animBg="1"/>
          <p:bldP spid="117" grpId="0" animBg="1"/>
          <p:bldP spid="140" grpId="0"/>
          <p:bldP spid="141" grpId="0"/>
          <p:bldP spid="142" grpId="0"/>
          <p:bldP spid="143" grpId="0"/>
          <p:bldP spid="144" grpId="0"/>
          <p:bldP spid="145"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 name="菱形 70"/>
          <p:cNvSpPr/>
          <p:nvPr/>
        </p:nvSpPr>
        <p:spPr>
          <a:xfrm>
            <a:off x="4876800" y="1619813"/>
            <a:ext cx="2719917" cy="2722033"/>
          </a:xfrm>
          <a:prstGeom prst="diamond">
            <a:avLst/>
          </a:prstGeom>
          <a:gradFill>
            <a:gsLst>
              <a:gs pos="0">
                <a:srgbClr val="FFF200"/>
              </a:gs>
              <a:gs pos="0">
                <a:srgbClr val="FF7A00"/>
              </a:gs>
              <a:gs pos="36000">
                <a:srgbClr val="FF0300"/>
              </a:gs>
              <a:gs pos="100000">
                <a:srgbClr val="C00000"/>
              </a:gs>
            </a:gsLst>
            <a:lin ang="6000000" scaled="0"/>
          </a:gra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2" name="菱形 71"/>
          <p:cNvSpPr/>
          <p:nvPr/>
        </p:nvSpPr>
        <p:spPr>
          <a:xfrm>
            <a:off x="715433" y="2070662"/>
            <a:ext cx="1822451" cy="1820333"/>
          </a:xfrm>
          <a:prstGeom prst="diamond">
            <a:avLst/>
          </a:prstGeom>
          <a:gradFill>
            <a:gsLst>
              <a:gs pos="0">
                <a:srgbClr val="FFF200"/>
              </a:gs>
              <a:gs pos="0">
                <a:srgbClr val="FF7A00"/>
              </a:gs>
              <a:gs pos="36000">
                <a:srgbClr val="FF0300"/>
              </a:gs>
              <a:gs pos="100000">
                <a:srgbClr val="C00000"/>
              </a:gs>
            </a:gsLst>
            <a:lin ang="6000000" scaled="0"/>
          </a:gra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3" name="菱形 72"/>
          <p:cNvSpPr/>
          <p:nvPr/>
        </p:nvSpPr>
        <p:spPr>
          <a:xfrm>
            <a:off x="2726267" y="2070662"/>
            <a:ext cx="1820333" cy="1820333"/>
          </a:xfrm>
          <a:prstGeom prst="diamond">
            <a:avLst/>
          </a:prstGeom>
          <a:gradFill>
            <a:gsLst>
              <a:gs pos="0">
                <a:srgbClr val="FFF200"/>
              </a:gs>
              <a:gs pos="0">
                <a:srgbClr val="FF7A00"/>
              </a:gs>
              <a:gs pos="36000">
                <a:srgbClr val="FF0300"/>
              </a:gs>
              <a:gs pos="100000">
                <a:srgbClr val="C00000"/>
              </a:gs>
            </a:gsLst>
            <a:lin ang="6000000" scaled="0"/>
          </a:gra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4" name="菱形 73"/>
          <p:cNvSpPr/>
          <p:nvPr/>
        </p:nvSpPr>
        <p:spPr>
          <a:xfrm>
            <a:off x="7645400" y="2070662"/>
            <a:ext cx="1820333" cy="1820333"/>
          </a:xfrm>
          <a:prstGeom prst="diamond">
            <a:avLst/>
          </a:prstGeom>
          <a:gradFill>
            <a:gsLst>
              <a:gs pos="0">
                <a:srgbClr val="FFF200"/>
              </a:gs>
              <a:gs pos="0">
                <a:srgbClr val="FF7A00"/>
              </a:gs>
              <a:gs pos="36000">
                <a:srgbClr val="FF0300"/>
              </a:gs>
              <a:gs pos="100000">
                <a:srgbClr val="C00000"/>
              </a:gs>
            </a:gsLst>
            <a:lin ang="6000000" scaled="0"/>
          </a:gra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5" name="菱形 74"/>
          <p:cNvSpPr/>
          <p:nvPr/>
        </p:nvSpPr>
        <p:spPr>
          <a:xfrm>
            <a:off x="9654118" y="2070662"/>
            <a:ext cx="1822449" cy="1820333"/>
          </a:xfrm>
          <a:prstGeom prst="diamond">
            <a:avLst/>
          </a:prstGeom>
          <a:gradFill>
            <a:gsLst>
              <a:gs pos="0">
                <a:srgbClr val="FFF200"/>
              </a:gs>
              <a:gs pos="0">
                <a:srgbClr val="FF7A00"/>
              </a:gs>
              <a:gs pos="36000">
                <a:srgbClr val="FF0300"/>
              </a:gs>
              <a:gs pos="100000">
                <a:srgbClr val="C00000"/>
              </a:gs>
            </a:gsLst>
            <a:lin ang="6000000" scaled="0"/>
          </a:gra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6" name="菱形 75"/>
          <p:cNvSpPr/>
          <p:nvPr/>
        </p:nvSpPr>
        <p:spPr>
          <a:xfrm>
            <a:off x="2283884" y="3198846"/>
            <a:ext cx="694267" cy="692149"/>
          </a:xfrm>
          <a:prstGeom prst="diamond">
            <a:avLst/>
          </a:prstGeom>
          <a:solidFill>
            <a:srgbClr val="FF0000"/>
          </a:soli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7" name="菱形 76"/>
          <p:cNvSpPr/>
          <p:nvPr/>
        </p:nvSpPr>
        <p:spPr>
          <a:xfrm>
            <a:off x="4273551" y="2070661"/>
            <a:ext cx="694267" cy="694267"/>
          </a:xfrm>
          <a:prstGeom prst="diamond">
            <a:avLst/>
          </a:prstGeom>
          <a:solidFill>
            <a:srgbClr val="FF0000"/>
          </a:soli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8" name="菱形 77"/>
          <p:cNvSpPr/>
          <p:nvPr/>
        </p:nvSpPr>
        <p:spPr>
          <a:xfrm>
            <a:off x="7209367" y="3194612"/>
            <a:ext cx="694267" cy="692149"/>
          </a:xfrm>
          <a:prstGeom prst="diamond">
            <a:avLst/>
          </a:prstGeom>
          <a:solidFill>
            <a:srgbClr val="FF0000"/>
          </a:soli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79" name="菱形 78"/>
          <p:cNvSpPr/>
          <p:nvPr/>
        </p:nvSpPr>
        <p:spPr>
          <a:xfrm>
            <a:off x="9213851" y="2091828"/>
            <a:ext cx="694267" cy="694267"/>
          </a:xfrm>
          <a:prstGeom prst="diamond">
            <a:avLst/>
          </a:prstGeom>
          <a:solidFill>
            <a:srgbClr val="FF0000"/>
          </a:solidFill>
          <a:ln w="12700" cap="flat" cmpd="sng" algn="ctr">
            <a:noFill/>
            <a:prstDash val="solid"/>
            <a:miter lim="800000"/>
          </a:ln>
          <a:effectLst/>
        </p:spPr>
        <p:txBody>
          <a:bodyPr anchor="ctr"/>
          <a:lstStyle/>
          <a:p>
            <a:pPr algn="ctr" defTabSz="1219170" fontAlgn="auto">
              <a:spcBef>
                <a:spcPts val="0"/>
              </a:spcBef>
              <a:spcAft>
                <a:spcPts val="0"/>
              </a:spcAft>
              <a:defRPr/>
            </a:pPr>
            <a:endParaRPr lang="zh-CN" altLang="en-US" sz="3200" kern="0">
              <a:solidFill>
                <a:srgbClr val="405C78"/>
              </a:solidFill>
              <a:latin typeface="微软雅黑"/>
              <a:ea typeface="微软雅黑"/>
            </a:endParaRPr>
          </a:p>
        </p:txBody>
      </p:sp>
      <p:sp>
        <p:nvSpPr>
          <p:cNvPr id="80" name="KSO_Shape"/>
          <p:cNvSpPr>
            <a:spLocks/>
          </p:cNvSpPr>
          <p:nvPr/>
        </p:nvSpPr>
        <p:spPr bwMode="auto">
          <a:xfrm>
            <a:off x="1289051" y="2582895"/>
            <a:ext cx="787400" cy="713317"/>
          </a:xfrm>
          <a:custGeom>
            <a:avLst/>
            <a:gdLst>
              <a:gd name="T0" fmla="*/ 726341 w 2395538"/>
              <a:gd name="T1" fmla="*/ 2170112 h 2170112"/>
              <a:gd name="T2" fmla="*/ 1441768 w 2395538"/>
              <a:gd name="T3" fmla="*/ 728510 h 2170112"/>
              <a:gd name="T4" fmla="*/ 1885633 w 2395538"/>
              <a:gd name="T5" fmla="*/ 1143658 h 2170112"/>
              <a:gd name="T6" fmla="*/ 1870393 w 2395538"/>
              <a:gd name="T7" fmla="*/ 1187775 h 2170112"/>
              <a:gd name="T8" fmla="*/ 1824038 w 2395538"/>
              <a:gd name="T9" fmla="*/ 1209358 h 2170112"/>
              <a:gd name="T10" fmla="*/ 1774825 w 2395538"/>
              <a:gd name="T11" fmla="*/ 1196345 h 2170112"/>
              <a:gd name="T12" fmla="*/ 87630 w 2395538"/>
              <a:gd name="T13" fmla="*/ 1207136 h 2170112"/>
              <a:gd name="T14" fmla="*/ 36195 w 2395538"/>
              <a:gd name="T15" fmla="*/ 1203010 h 2170112"/>
              <a:gd name="T16" fmla="*/ 2540 w 2395538"/>
              <a:gd name="T17" fmla="*/ 1166510 h 2170112"/>
              <a:gd name="T18" fmla="*/ 7937 w 2395538"/>
              <a:gd name="T19" fmla="*/ 1121123 h 2170112"/>
              <a:gd name="T20" fmla="*/ 1968140 w 2395538"/>
              <a:gd name="T21" fmla="*/ 219388 h 2170112"/>
              <a:gd name="T22" fmla="*/ 2114413 w 2395538"/>
              <a:gd name="T23" fmla="*/ 243789 h 2170112"/>
              <a:gd name="T24" fmla="*/ 2240697 w 2395538"/>
              <a:gd name="T25" fmla="*/ 284667 h 2170112"/>
              <a:gd name="T26" fmla="*/ 2388557 w 2395538"/>
              <a:gd name="T27" fmla="*/ 355016 h 2170112"/>
              <a:gd name="T28" fmla="*/ 2336521 w 2395538"/>
              <a:gd name="T29" fmla="*/ 373079 h 2170112"/>
              <a:gd name="T30" fmla="*/ 2250533 w 2395538"/>
              <a:gd name="T31" fmla="*/ 415225 h 2170112"/>
              <a:gd name="T32" fmla="*/ 2138845 w 2395538"/>
              <a:gd name="T33" fmla="*/ 508390 h 2170112"/>
              <a:gd name="T34" fmla="*/ 2044926 w 2395538"/>
              <a:gd name="T35" fmla="*/ 621519 h 2170112"/>
              <a:gd name="T36" fmla="*/ 1960525 w 2395538"/>
              <a:gd name="T37" fmla="*/ 747006 h 2170112"/>
              <a:gd name="T38" fmla="*/ 1902777 w 2395538"/>
              <a:gd name="T39" fmla="*/ 803412 h 2170112"/>
              <a:gd name="T40" fmla="*/ 1832020 w 2395538"/>
              <a:gd name="T41" fmla="*/ 843974 h 2170112"/>
              <a:gd name="T42" fmla="*/ 1753013 w 2395538"/>
              <a:gd name="T43" fmla="*/ 868374 h 2170112"/>
              <a:gd name="T44" fmla="*/ 1568664 w 2395538"/>
              <a:gd name="T45" fmla="*/ 707079 h 2170112"/>
              <a:gd name="T46" fmla="*/ 1657507 w 2395538"/>
              <a:gd name="T47" fmla="*/ 590147 h 2170112"/>
              <a:gd name="T48" fmla="*/ 1736514 w 2395538"/>
              <a:gd name="T49" fmla="*/ 513143 h 2170112"/>
              <a:gd name="T50" fmla="*/ 1825674 w 2395538"/>
              <a:gd name="T51" fmla="*/ 448498 h 2170112"/>
              <a:gd name="T52" fmla="*/ 1925622 w 2395538"/>
              <a:gd name="T53" fmla="*/ 399381 h 2170112"/>
              <a:gd name="T54" fmla="*/ 2033820 w 2395538"/>
              <a:gd name="T55" fmla="*/ 369910 h 2170112"/>
              <a:gd name="T56" fmla="*/ 2147095 w 2395538"/>
              <a:gd name="T57" fmla="*/ 361671 h 2170112"/>
              <a:gd name="T58" fmla="*/ 2032234 w 2395538"/>
              <a:gd name="T59" fmla="*/ 356601 h 2170112"/>
              <a:gd name="T60" fmla="*/ 1917373 w 2395538"/>
              <a:gd name="T61" fmla="*/ 373713 h 2170112"/>
              <a:gd name="T62" fmla="*/ 1806953 w 2395538"/>
              <a:gd name="T63" fmla="*/ 412690 h 2170112"/>
              <a:gd name="T64" fmla="*/ 1703832 w 2395538"/>
              <a:gd name="T65" fmla="*/ 469730 h 2170112"/>
              <a:gd name="T66" fmla="*/ 1610230 w 2395538"/>
              <a:gd name="T67" fmla="*/ 542297 h 2170112"/>
              <a:gd name="T68" fmla="*/ 1526146 w 2395538"/>
              <a:gd name="T69" fmla="*/ 625638 h 2170112"/>
              <a:gd name="T70" fmla="*/ 1409381 w 2395538"/>
              <a:gd name="T71" fmla="*/ 589196 h 2170112"/>
              <a:gd name="T72" fmla="*/ 1430322 w 2395538"/>
              <a:gd name="T73" fmla="*/ 523601 h 2170112"/>
              <a:gd name="T74" fmla="*/ 1476648 w 2395538"/>
              <a:gd name="T75" fmla="*/ 444696 h 2170112"/>
              <a:gd name="T76" fmla="*/ 1541376 w 2395538"/>
              <a:gd name="T77" fmla="*/ 367375 h 2170112"/>
              <a:gd name="T78" fmla="*/ 1611816 w 2395538"/>
              <a:gd name="T79" fmla="*/ 308117 h 2170112"/>
              <a:gd name="T80" fmla="*/ 1686381 w 2395538"/>
              <a:gd name="T81" fmla="*/ 265337 h 2170112"/>
              <a:gd name="T82" fmla="*/ 1763166 w 2395538"/>
              <a:gd name="T83" fmla="*/ 237134 h 2170112"/>
              <a:gd name="T84" fmla="*/ 1910075 w 2395538"/>
              <a:gd name="T85" fmla="*/ 217487 h 2170112"/>
              <a:gd name="T86" fmla="*/ 1198124 w 2395538"/>
              <a:gd name="T87" fmla="*/ 20298 h 2170112"/>
              <a:gd name="T88" fmla="*/ 1336237 w 2395538"/>
              <a:gd name="T89" fmla="*/ 78653 h 2170112"/>
              <a:gd name="T90" fmla="*/ 1406886 w 2395538"/>
              <a:gd name="T91" fmla="*/ 127177 h 2170112"/>
              <a:gd name="T92" fmla="*/ 1468305 w 2395538"/>
              <a:gd name="T93" fmla="*/ 191241 h 2170112"/>
              <a:gd name="T94" fmla="*/ 1512540 w 2395538"/>
              <a:gd name="T95" fmla="*/ 273066 h 2170112"/>
              <a:gd name="T96" fmla="*/ 1474351 w 2395538"/>
              <a:gd name="T97" fmla="*/ 374554 h 2170112"/>
              <a:gd name="T98" fmla="*/ 1420252 w 2395538"/>
              <a:gd name="T99" fmla="*/ 385654 h 2170112"/>
              <a:gd name="T100" fmla="*/ 1384927 w 2395538"/>
              <a:gd name="T101" fmla="*/ 273700 h 2170112"/>
              <a:gd name="T102" fmla="*/ 1348012 w 2395538"/>
              <a:gd name="T103" fmla="*/ 208050 h 2170112"/>
              <a:gd name="T104" fmla="*/ 1299640 w 2395538"/>
              <a:gd name="T105" fmla="*/ 150963 h 2170112"/>
              <a:gd name="T106" fmla="*/ 1242040 w 2395538"/>
              <a:gd name="T107" fmla="*/ 104659 h 2170112"/>
              <a:gd name="T108" fmla="*/ 1280546 w 2395538"/>
              <a:gd name="T109" fmla="*/ 143986 h 2170112"/>
              <a:gd name="T110" fmla="*/ 1323508 w 2395538"/>
              <a:gd name="T111" fmla="*/ 202024 h 2170112"/>
              <a:gd name="T112" fmla="*/ 1356923 w 2395538"/>
              <a:gd name="T113" fmla="*/ 274969 h 2170112"/>
              <a:gd name="T114" fmla="*/ 1381108 w 2395538"/>
              <a:gd name="T115" fmla="*/ 413880 h 2170112"/>
              <a:gd name="T116" fmla="*/ 1369652 w 2395538"/>
              <a:gd name="T117" fmla="*/ 554378 h 2170112"/>
              <a:gd name="T118" fmla="*/ 1166937 w 2395538"/>
              <a:gd name="T119" fmla="*/ 363136 h 2170112"/>
              <a:gd name="T120" fmla="*/ 1178711 w 2395538"/>
              <a:gd name="T121" fmla="*/ 227079 h 2170112"/>
              <a:gd name="T122" fmla="*/ 1172028 w 2395538"/>
              <a:gd name="T123" fmla="*/ 132568 h 2170112"/>
              <a:gd name="T124" fmla="*/ 1144342 w 2395538"/>
              <a:gd name="T125" fmla="*/ 45670 h 2170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ysClr val="window" lastClr="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405C78"/>
              </a:solidFill>
              <a:effectLst/>
              <a:uLnTx/>
              <a:uFillTx/>
              <a:latin typeface="Calibri"/>
              <a:ea typeface="微软雅黑"/>
            </a:endParaRPr>
          </a:p>
        </p:txBody>
      </p:sp>
      <p:sp>
        <p:nvSpPr>
          <p:cNvPr id="81" name="KSO_Shape"/>
          <p:cNvSpPr>
            <a:spLocks/>
          </p:cNvSpPr>
          <p:nvPr/>
        </p:nvSpPr>
        <p:spPr bwMode="auto">
          <a:xfrm>
            <a:off x="3380318" y="2631579"/>
            <a:ext cx="512233" cy="698500"/>
          </a:xfrm>
          <a:custGeom>
            <a:avLst/>
            <a:gdLst>
              <a:gd name="T0" fmla="*/ 821150 w 1122363"/>
              <a:gd name="T1" fmla="*/ 1319439 h 1531938"/>
              <a:gd name="T2" fmla="*/ 818610 w 1122363"/>
              <a:gd name="T3" fmla="*/ 1374324 h 1531938"/>
              <a:gd name="T4" fmla="*/ 763001 w 1122363"/>
              <a:gd name="T5" fmla="*/ 1407818 h 1531938"/>
              <a:gd name="T6" fmla="*/ 617712 w 1122363"/>
              <a:gd name="T7" fmla="*/ 1069756 h 1531938"/>
              <a:gd name="T8" fmla="*/ 595045 w 1122363"/>
              <a:gd name="T9" fmla="*/ 1020228 h 1531938"/>
              <a:gd name="T10" fmla="*/ 616862 w 1122363"/>
              <a:gd name="T11" fmla="*/ 985788 h 1531938"/>
              <a:gd name="T12" fmla="*/ 638822 w 1122363"/>
              <a:gd name="T13" fmla="*/ 861065 h 1531938"/>
              <a:gd name="T14" fmla="*/ 533011 w 1122363"/>
              <a:gd name="T15" fmla="*/ 900272 h 1531938"/>
              <a:gd name="T16" fmla="*/ 472344 w 1122363"/>
              <a:gd name="T17" fmla="*/ 959225 h 1531938"/>
              <a:gd name="T18" fmla="*/ 447514 w 1122363"/>
              <a:gd name="T19" fmla="*/ 1068950 h 1531938"/>
              <a:gd name="T20" fmla="*/ 483631 w 1122363"/>
              <a:gd name="T21" fmla="*/ 1155544 h 1531938"/>
              <a:gd name="T22" fmla="*/ 563202 w 1122363"/>
              <a:gd name="T23" fmla="*/ 1213369 h 1531938"/>
              <a:gd name="T24" fmla="*/ 641644 w 1122363"/>
              <a:gd name="T25" fmla="*/ 1407149 h 1531938"/>
              <a:gd name="T26" fmla="*/ 522288 w 1122363"/>
              <a:gd name="T27" fmla="*/ 1360326 h 1531938"/>
              <a:gd name="T28" fmla="*/ 562920 w 1122363"/>
              <a:gd name="T29" fmla="*/ 1503052 h 1531938"/>
              <a:gd name="T30" fmla="*/ 767489 w 1122363"/>
              <a:gd name="T31" fmla="*/ 1526182 h 1531938"/>
              <a:gd name="T32" fmla="*/ 873019 w 1122363"/>
              <a:gd name="T33" fmla="*/ 1493462 h 1531938"/>
              <a:gd name="T34" fmla="*/ 940739 w 1122363"/>
              <a:gd name="T35" fmla="*/ 1437049 h 1531938"/>
              <a:gd name="T36" fmla="*/ 975445 w 1122363"/>
              <a:gd name="T37" fmla="*/ 1352710 h 1531938"/>
              <a:gd name="T38" fmla="*/ 957387 w 1122363"/>
              <a:gd name="T39" fmla="*/ 1244960 h 1531938"/>
              <a:gd name="T40" fmla="*/ 862579 w 1122363"/>
              <a:gd name="T41" fmla="*/ 1159211 h 1531938"/>
              <a:gd name="T42" fmla="*/ 777366 w 1122363"/>
              <a:gd name="T43" fmla="*/ 984893 h 1531938"/>
              <a:gd name="T44" fmla="*/ 941021 w 1122363"/>
              <a:gd name="T45" fmla="*/ 1068103 h 1531938"/>
              <a:gd name="T46" fmla="*/ 812918 w 1122363"/>
              <a:gd name="T47" fmla="*/ 868963 h 1531938"/>
              <a:gd name="T48" fmla="*/ 768618 w 1122363"/>
              <a:gd name="T49" fmla="*/ 464758 h 1531938"/>
              <a:gd name="T50" fmla="*/ 956258 w 1122363"/>
              <a:gd name="T51" fmla="*/ 515531 h 1531938"/>
              <a:gd name="T52" fmla="*/ 1106652 w 1122363"/>
              <a:gd name="T53" fmla="*/ 632589 h 1531938"/>
              <a:gd name="T54" fmla="*/ 1227702 w 1122363"/>
              <a:gd name="T55" fmla="*/ 820164 h 1531938"/>
              <a:gd name="T56" fmla="*/ 1327023 w 1122363"/>
              <a:gd name="T57" fmla="*/ 1081925 h 1531938"/>
              <a:gd name="T58" fmla="*/ 1396717 w 1122363"/>
              <a:gd name="T59" fmla="*/ 1393892 h 1531938"/>
              <a:gd name="T60" fmla="*/ 1355239 w 1122363"/>
              <a:gd name="T61" fmla="*/ 1597827 h 1531938"/>
              <a:gd name="T62" fmla="*/ 1228829 w 1122363"/>
              <a:gd name="T63" fmla="*/ 1750144 h 1531938"/>
              <a:gd name="T64" fmla="*/ 1040908 w 1122363"/>
              <a:gd name="T65" fmla="*/ 1850561 h 1531938"/>
              <a:gd name="T66" fmla="*/ 813764 w 1122363"/>
              <a:gd name="T67" fmla="*/ 1899358 h 1531938"/>
              <a:gd name="T68" fmla="*/ 571385 w 1122363"/>
              <a:gd name="T69" fmla="*/ 1896538 h 1531938"/>
              <a:gd name="T70" fmla="*/ 341985 w 1122363"/>
              <a:gd name="T71" fmla="*/ 1837867 h 1531938"/>
              <a:gd name="T72" fmla="*/ 152933 w 1122363"/>
              <a:gd name="T73" fmla="*/ 1725604 h 1531938"/>
              <a:gd name="T74" fmla="*/ 31320 w 1122363"/>
              <a:gd name="T75" fmla="*/ 1563133 h 1531938"/>
              <a:gd name="T76" fmla="*/ 3668 w 1122363"/>
              <a:gd name="T77" fmla="*/ 1352710 h 1531938"/>
              <a:gd name="T78" fmla="*/ 126691 w 1122363"/>
              <a:gd name="T79" fmla="*/ 958096 h 1531938"/>
              <a:gd name="T80" fmla="*/ 230811 w 1122363"/>
              <a:gd name="T81" fmla="*/ 743160 h 1531938"/>
              <a:gd name="T82" fmla="*/ 362301 w 1122363"/>
              <a:gd name="T83" fmla="*/ 582099 h 1531938"/>
              <a:gd name="T84" fmla="*/ 534421 w 1122363"/>
              <a:gd name="T85" fmla="*/ 485632 h 1531938"/>
              <a:gd name="T86" fmla="*/ 596426 w 1122363"/>
              <a:gd name="T87" fmla="*/ 1978 h 1531938"/>
              <a:gd name="T88" fmla="*/ 686940 w 1122363"/>
              <a:gd name="T89" fmla="*/ 37299 h 1531938"/>
              <a:gd name="T90" fmla="*/ 778299 w 1122363"/>
              <a:gd name="T91" fmla="*/ 32213 h 1531938"/>
              <a:gd name="T92" fmla="*/ 882912 w 1122363"/>
              <a:gd name="T93" fmla="*/ 282 h 1531938"/>
              <a:gd name="T94" fmla="*/ 944383 w 1122363"/>
              <a:gd name="T95" fmla="*/ 34192 h 1531938"/>
              <a:gd name="T96" fmla="*/ 991755 w 1122363"/>
              <a:gd name="T97" fmla="*/ 157394 h 1531938"/>
              <a:gd name="T98" fmla="*/ 1048714 w 1122363"/>
              <a:gd name="T99" fmla="*/ 165023 h 1531938"/>
              <a:gd name="T100" fmla="*/ 1092702 w 1122363"/>
              <a:gd name="T101" fmla="*/ 159655 h 1531938"/>
              <a:gd name="T102" fmla="*/ 1063377 w 1122363"/>
              <a:gd name="T103" fmla="*/ 261663 h 1531938"/>
              <a:gd name="T104" fmla="*/ 978784 w 1122363"/>
              <a:gd name="T105" fmla="*/ 348130 h 1531938"/>
              <a:gd name="T106" fmla="*/ 836387 w 1122363"/>
              <a:gd name="T107" fmla="*/ 422166 h 1531938"/>
              <a:gd name="T108" fmla="*/ 657614 w 1122363"/>
              <a:gd name="T109" fmla="*/ 404646 h 1531938"/>
              <a:gd name="T110" fmla="*/ 554694 w 1122363"/>
              <a:gd name="T111" fmla="*/ 419340 h 1531938"/>
              <a:gd name="T112" fmla="*/ 313322 w 1122363"/>
              <a:gd name="T113" fmla="*/ 219560 h 1531938"/>
              <a:gd name="T114" fmla="*/ 410321 w 1122363"/>
              <a:gd name="T115" fmla="*/ 170392 h 1531938"/>
              <a:gd name="T116" fmla="*/ 485327 w 1122363"/>
              <a:gd name="T117" fmla="*/ 159089 h 1531938"/>
              <a:gd name="T118" fmla="*/ 519164 w 1122363"/>
              <a:gd name="T119" fmla="*/ 54537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ysClr val="window" lastClr="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405C78"/>
              </a:solidFill>
              <a:effectLst/>
              <a:uLnTx/>
              <a:uFillTx/>
              <a:latin typeface="Calibri"/>
              <a:ea typeface="微软雅黑"/>
            </a:endParaRPr>
          </a:p>
        </p:txBody>
      </p:sp>
      <p:sp>
        <p:nvSpPr>
          <p:cNvPr id="82" name="KSO_Shape"/>
          <p:cNvSpPr>
            <a:spLocks/>
          </p:cNvSpPr>
          <p:nvPr/>
        </p:nvSpPr>
        <p:spPr bwMode="auto">
          <a:xfrm>
            <a:off x="5778852" y="2531037"/>
            <a:ext cx="817033" cy="817033"/>
          </a:xfrm>
          <a:custGeom>
            <a:avLst/>
            <a:gdLst>
              <a:gd name="T0" fmla="*/ 883582 w 2298700"/>
              <a:gd name="T1" fmla="*/ 1295872 h 2298700"/>
              <a:gd name="T2" fmla="*/ 899660 w 2298700"/>
              <a:gd name="T3" fmla="*/ 1824434 h 2298700"/>
              <a:gd name="T4" fmla="*/ 870674 w 2298700"/>
              <a:gd name="T5" fmla="*/ 1867800 h 2298700"/>
              <a:gd name="T6" fmla="*/ 472571 w 2298700"/>
              <a:gd name="T7" fmla="*/ 1870524 h 2298700"/>
              <a:gd name="T8" fmla="*/ 439282 w 2298700"/>
              <a:gd name="T9" fmla="*/ 1829883 h 2298700"/>
              <a:gd name="T10" fmla="*/ 450831 w 2298700"/>
              <a:gd name="T11" fmla="*/ 1299959 h 2298700"/>
              <a:gd name="T12" fmla="*/ 1168971 w 2298700"/>
              <a:gd name="T13" fmla="*/ 903287 h 2298700"/>
              <a:gd name="T14" fmla="*/ 1561900 w 2298700"/>
              <a:gd name="T15" fmla="*/ 923717 h 2298700"/>
              <a:gd name="T16" fmla="*/ 1573443 w 2298700"/>
              <a:gd name="T17" fmla="*/ 1829892 h 2298700"/>
              <a:gd name="T18" fmla="*/ 1540624 w 2298700"/>
              <a:gd name="T19" fmla="*/ 1870524 h 2298700"/>
              <a:gd name="T20" fmla="*/ 1142262 w 2298700"/>
              <a:gd name="T21" fmla="*/ 1867800 h 2298700"/>
              <a:gd name="T22" fmla="*/ 1113291 w 2298700"/>
              <a:gd name="T23" fmla="*/ 1824444 h 2298700"/>
              <a:gd name="T24" fmla="*/ 1129361 w 2298700"/>
              <a:gd name="T25" fmla="*/ 919404 h 2298700"/>
              <a:gd name="T26" fmla="*/ 2191940 w 2298700"/>
              <a:gd name="T27" fmla="*/ 450850 h 2298700"/>
              <a:gd name="T28" fmla="*/ 2238385 w 2298700"/>
              <a:gd name="T29" fmla="*/ 475582 h 2298700"/>
              <a:gd name="T30" fmla="*/ 2245636 w 2298700"/>
              <a:gd name="T31" fmla="*/ 1835358 h 2298700"/>
              <a:gd name="T32" fmla="*/ 2208706 w 2298700"/>
              <a:gd name="T33" fmla="*/ 1872115 h 2298700"/>
              <a:gd name="T34" fmla="*/ 1810633 w 2298700"/>
              <a:gd name="T35" fmla="*/ 1865309 h 2298700"/>
              <a:gd name="T36" fmla="*/ 1785938 w 2298700"/>
              <a:gd name="T37" fmla="*/ 1818568 h 2298700"/>
              <a:gd name="T38" fmla="*/ 1806329 w 2298700"/>
              <a:gd name="T39" fmla="*/ 463556 h 2298700"/>
              <a:gd name="T40" fmla="*/ 1464870 w 2298700"/>
              <a:gd name="T41" fmla="*/ 38100 h 2298700"/>
              <a:gd name="T42" fmla="*/ 1493876 w 2298700"/>
              <a:gd name="T43" fmla="*/ 48317 h 2298700"/>
              <a:gd name="T44" fmla="*/ 1512005 w 2298700"/>
              <a:gd name="T45" fmla="*/ 72609 h 2298700"/>
              <a:gd name="T46" fmla="*/ 1540105 w 2298700"/>
              <a:gd name="T47" fmla="*/ 509198 h 2298700"/>
              <a:gd name="T48" fmla="*/ 1503847 w 2298700"/>
              <a:gd name="T49" fmla="*/ 543253 h 2298700"/>
              <a:gd name="T50" fmla="*/ 1459205 w 2298700"/>
              <a:gd name="T51" fmla="*/ 535761 h 2298700"/>
              <a:gd name="T52" fmla="*/ 1437677 w 2298700"/>
              <a:gd name="T53" fmla="*/ 503749 h 2298700"/>
              <a:gd name="T54" fmla="*/ 1348845 w 2298700"/>
              <a:gd name="T55" fmla="*/ 357311 h 2298700"/>
              <a:gd name="T56" fmla="*/ 1214465 w 2298700"/>
              <a:gd name="T57" fmla="*/ 507608 h 2298700"/>
              <a:gd name="T58" fmla="*/ 1010062 w 2298700"/>
              <a:gd name="T59" fmla="*/ 669711 h 2298700"/>
              <a:gd name="T60" fmla="*/ 834212 w 2298700"/>
              <a:gd name="T61" fmla="*/ 763477 h 2298700"/>
              <a:gd name="T62" fmla="*/ 682609 w 2298700"/>
              <a:gd name="T63" fmla="*/ 817965 h 2298700"/>
              <a:gd name="T64" fmla="*/ 523528 w 2298700"/>
              <a:gd name="T65" fmla="*/ 852928 h 2298700"/>
              <a:gd name="T66" fmla="*/ 404104 w 2298700"/>
              <a:gd name="T67" fmla="*/ 862464 h 2298700"/>
              <a:gd name="T68" fmla="*/ 374191 w 2298700"/>
              <a:gd name="T69" fmla="*/ 838852 h 2298700"/>
              <a:gd name="T70" fmla="*/ 369206 w 2298700"/>
              <a:gd name="T71" fmla="*/ 795034 h 2298700"/>
              <a:gd name="T72" fmla="*/ 405237 w 2298700"/>
              <a:gd name="T73" fmla="*/ 760071 h 2298700"/>
              <a:gd name="T74" fmla="*/ 535765 w 2298700"/>
              <a:gd name="T75" fmla="*/ 742589 h 2298700"/>
              <a:gd name="T76" fmla="*/ 679890 w 2298700"/>
              <a:gd name="T77" fmla="*/ 706945 h 2298700"/>
              <a:gd name="T78" fmla="*/ 816536 w 2298700"/>
              <a:gd name="T79" fmla="*/ 654273 h 2298700"/>
              <a:gd name="T80" fmla="*/ 989667 w 2298700"/>
              <a:gd name="T81" fmla="*/ 554832 h 2298700"/>
              <a:gd name="T82" fmla="*/ 1171862 w 2298700"/>
              <a:gd name="T83" fmla="*/ 398859 h 2298700"/>
              <a:gd name="T84" fmla="*/ 1282675 w 2298700"/>
              <a:gd name="T85" fmla="*/ 267178 h 2298700"/>
              <a:gd name="T86" fmla="*/ 1087110 w 2298700"/>
              <a:gd name="T87" fmla="*/ 283979 h 2298700"/>
              <a:gd name="T88" fmla="*/ 1044054 w 2298700"/>
              <a:gd name="T89" fmla="*/ 259005 h 2298700"/>
              <a:gd name="T90" fmla="*/ 1040654 w 2298700"/>
              <a:gd name="T91" fmla="*/ 208376 h 2298700"/>
              <a:gd name="T92" fmla="*/ 1446288 w 2298700"/>
              <a:gd name="T93" fmla="*/ 40370 h 2298700"/>
              <a:gd name="T94" fmla="*/ 128386 w 2298700"/>
              <a:gd name="T95" fmla="*/ 3403 h 2298700"/>
              <a:gd name="T96" fmla="*/ 171711 w 2298700"/>
              <a:gd name="T97" fmla="*/ 26993 h 2298700"/>
              <a:gd name="T98" fmla="*/ 199157 w 2298700"/>
              <a:gd name="T99" fmla="*/ 67596 h 2298700"/>
              <a:gd name="T100" fmla="*/ 2201163 w 2298700"/>
              <a:gd name="T101" fmla="*/ 2093192 h 2298700"/>
              <a:gd name="T102" fmla="*/ 2249251 w 2298700"/>
              <a:gd name="T103" fmla="*/ 2107936 h 2298700"/>
              <a:gd name="T104" fmla="*/ 2283729 w 2298700"/>
              <a:gd name="T105" fmla="*/ 2142414 h 2298700"/>
              <a:gd name="T106" fmla="*/ 2298473 w 2298700"/>
              <a:gd name="T107" fmla="*/ 2190729 h 2298700"/>
              <a:gd name="T108" fmla="*/ 2288720 w 2298700"/>
              <a:gd name="T109" fmla="*/ 2240405 h 2298700"/>
              <a:gd name="T110" fmla="*/ 2257417 w 2298700"/>
              <a:gd name="T111" fmla="*/ 2278059 h 2298700"/>
              <a:gd name="T112" fmla="*/ 2211597 w 2298700"/>
              <a:gd name="T113" fmla="*/ 2297566 h 2298700"/>
              <a:gd name="T114" fmla="*/ 72132 w 2298700"/>
              <a:gd name="T115" fmla="*/ 2294164 h 2298700"/>
              <a:gd name="T116" fmla="*/ 29715 w 2298700"/>
              <a:gd name="T117" fmla="*/ 2268532 h 2298700"/>
              <a:gd name="T118" fmla="*/ 4537 w 2298700"/>
              <a:gd name="T119" fmla="*/ 2226568 h 2298700"/>
              <a:gd name="T120" fmla="*/ 907 w 2298700"/>
              <a:gd name="T121" fmla="*/ 87330 h 2298700"/>
              <a:gd name="T122" fmla="*/ 20188 w 2298700"/>
              <a:gd name="T123" fmla="*/ 41510 h 2298700"/>
              <a:gd name="T124" fmla="*/ 57842 w 2298700"/>
              <a:gd name="T125" fmla="*/ 10434 h 2298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ysClr val="window" lastClr="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405C78"/>
              </a:solidFill>
              <a:effectLst/>
              <a:uLnTx/>
              <a:uFillTx/>
              <a:latin typeface="Calibri"/>
              <a:ea typeface="微软雅黑"/>
            </a:endParaRPr>
          </a:p>
        </p:txBody>
      </p:sp>
      <p:sp>
        <p:nvSpPr>
          <p:cNvPr id="83" name="KSO_Shape"/>
          <p:cNvSpPr>
            <a:spLocks/>
          </p:cNvSpPr>
          <p:nvPr/>
        </p:nvSpPr>
        <p:spPr bwMode="auto">
          <a:xfrm>
            <a:off x="8274052" y="2697195"/>
            <a:ext cx="563033" cy="569384"/>
          </a:xfrm>
          <a:custGeom>
            <a:avLst/>
            <a:gdLst>
              <a:gd name="T0" fmla="*/ 2147483646 w 5438"/>
              <a:gd name="T1" fmla="*/ 0 h 5494"/>
              <a:gd name="T2" fmla="*/ 0 w 5438"/>
              <a:gd name="T3" fmla="*/ 2147483646 h 5494"/>
              <a:gd name="T4" fmla="*/ 2147483646 w 5438"/>
              <a:gd name="T5" fmla="*/ 2147483646 h 5494"/>
              <a:gd name="T6" fmla="*/ 2147483646 w 5438"/>
              <a:gd name="T7" fmla="*/ 2147483646 h 5494"/>
              <a:gd name="T8" fmla="*/ 2147483646 w 5438"/>
              <a:gd name="T9" fmla="*/ 2147483646 h 5494"/>
              <a:gd name="T10" fmla="*/ 2147483646 w 5438"/>
              <a:gd name="T11" fmla="*/ 2147483646 h 5494"/>
              <a:gd name="T12" fmla="*/ 2147483646 w 5438"/>
              <a:gd name="T13" fmla="*/ 2147483646 h 5494"/>
              <a:gd name="T14" fmla="*/ 2147483646 w 5438"/>
              <a:gd name="T15" fmla="*/ 2147483646 h 5494"/>
              <a:gd name="T16" fmla="*/ 2147483646 w 5438"/>
              <a:gd name="T17" fmla="*/ 2147483646 h 5494"/>
              <a:gd name="T18" fmla="*/ 2147483646 w 5438"/>
              <a:gd name="T19" fmla="*/ 2147483646 h 5494"/>
              <a:gd name="T20" fmla="*/ 2147483646 w 5438"/>
              <a:gd name="T21" fmla="*/ 2147483646 h 5494"/>
              <a:gd name="T22" fmla="*/ 2147483646 w 5438"/>
              <a:gd name="T23" fmla="*/ 2147483646 h 5494"/>
              <a:gd name="T24" fmla="*/ 2147483646 w 5438"/>
              <a:gd name="T25" fmla="*/ 2147483646 h 5494"/>
              <a:gd name="T26" fmla="*/ 2147483646 w 5438"/>
              <a:gd name="T27" fmla="*/ 2147483646 h 5494"/>
              <a:gd name="T28" fmla="*/ 2147483646 w 5438"/>
              <a:gd name="T29" fmla="*/ 2147483646 h 5494"/>
              <a:gd name="T30" fmla="*/ 2147483646 w 5438"/>
              <a:gd name="T31" fmla="*/ 2147483646 h 5494"/>
              <a:gd name="T32" fmla="*/ 2147483646 w 5438"/>
              <a:gd name="T33" fmla="*/ 2147483646 h 5494"/>
              <a:gd name="T34" fmla="*/ 2147483646 w 5438"/>
              <a:gd name="T35" fmla="*/ 2147483646 h 5494"/>
              <a:gd name="T36" fmla="*/ 2147483646 w 5438"/>
              <a:gd name="T37" fmla="*/ 2147483646 h 5494"/>
              <a:gd name="T38" fmla="*/ 2147483646 w 5438"/>
              <a:gd name="T39" fmla="*/ 2147483646 h 5494"/>
              <a:gd name="T40" fmla="*/ 2147483646 w 5438"/>
              <a:gd name="T41" fmla="*/ 2147483646 h 5494"/>
              <a:gd name="T42" fmla="*/ 2147483646 w 5438"/>
              <a:gd name="T43" fmla="*/ 2147483646 h 5494"/>
              <a:gd name="T44" fmla="*/ 2147483646 w 5438"/>
              <a:gd name="T45" fmla="*/ 2147483646 h 5494"/>
              <a:gd name="T46" fmla="*/ 2147483646 w 5438"/>
              <a:gd name="T47" fmla="*/ 2147483646 h 5494"/>
              <a:gd name="T48" fmla="*/ 2147483646 w 5438"/>
              <a:gd name="T49" fmla="*/ 2147483646 h 5494"/>
              <a:gd name="T50" fmla="*/ 2147483646 w 5438"/>
              <a:gd name="T51" fmla="*/ 2147483646 h 5494"/>
              <a:gd name="T52" fmla="*/ 2147483646 w 5438"/>
              <a:gd name="T53" fmla="*/ 2147483646 h 5494"/>
              <a:gd name="T54" fmla="*/ 2147483646 w 5438"/>
              <a:gd name="T55" fmla="*/ 2147483646 h 5494"/>
              <a:gd name="T56" fmla="*/ 2147483646 w 5438"/>
              <a:gd name="T57" fmla="*/ 2147483646 h 5494"/>
              <a:gd name="T58" fmla="*/ 2147483646 w 5438"/>
              <a:gd name="T59" fmla="*/ 2147483646 h 5494"/>
              <a:gd name="T60" fmla="*/ 2147483646 w 5438"/>
              <a:gd name="T61" fmla="*/ 2147483646 h 5494"/>
              <a:gd name="T62" fmla="*/ 2147483646 w 5438"/>
              <a:gd name="T63" fmla="*/ 2147483646 h 5494"/>
              <a:gd name="T64" fmla="*/ 2147483646 w 5438"/>
              <a:gd name="T65" fmla="*/ 2147483646 h 5494"/>
              <a:gd name="T66" fmla="*/ 2147483646 w 5438"/>
              <a:gd name="T67" fmla="*/ 2147483646 h 5494"/>
              <a:gd name="T68" fmla="*/ 2147483646 w 5438"/>
              <a:gd name="T69" fmla="*/ 2147483646 h 5494"/>
              <a:gd name="T70" fmla="*/ 2147483646 w 5438"/>
              <a:gd name="T71" fmla="*/ 2147483646 h 5494"/>
              <a:gd name="T72" fmla="*/ 2147483646 w 5438"/>
              <a:gd name="T73" fmla="*/ 2147483646 h 5494"/>
              <a:gd name="T74" fmla="*/ 2147483646 w 5438"/>
              <a:gd name="T75" fmla="*/ 2147483646 h 5494"/>
              <a:gd name="T76" fmla="*/ 2147483646 w 5438"/>
              <a:gd name="T77" fmla="*/ 2147483646 h 5494"/>
              <a:gd name="T78" fmla="*/ 2147483646 w 5438"/>
              <a:gd name="T79" fmla="*/ 2147483646 h 5494"/>
              <a:gd name="T80" fmla="*/ 2147483646 w 5438"/>
              <a:gd name="T81" fmla="*/ 2147483646 h 5494"/>
              <a:gd name="T82" fmla="*/ 2147483646 w 5438"/>
              <a:gd name="T83" fmla="*/ 2147483646 h 5494"/>
              <a:gd name="T84" fmla="*/ 2147483646 w 5438"/>
              <a:gd name="T85" fmla="*/ 2147483646 h 5494"/>
              <a:gd name="T86" fmla="*/ 2147483646 w 5438"/>
              <a:gd name="T87" fmla="*/ 2147483646 h 5494"/>
              <a:gd name="T88" fmla="*/ 2147483646 w 5438"/>
              <a:gd name="T89" fmla="*/ 2147483646 h 5494"/>
              <a:gd name="T90" fmla="*/ 2147483646 w 5438"/>
              <a:gd name="T91" fmla="*/ 2147483646 h 5494"/>
              <a:gd name="T92" fmla="*/ 2147483646 w 5438"/>
              <a:gd name="T93" fmla="*/ 2147483646 h 5494"/>
              <a:gd name="T94" fmla="*/ 2147483646 w 5438"/>
              <a:gd name="T95" fmla="*/ 2147483646 h 5494"/>
              <a:gd name="T96" fmla="*/ 2147483646 w 5438"/>
              <a:gd name="T97" fmla="*/ 2147483646 h 5494"/>
              <a:gd name="T98" fmla="*/ 2147483646 w 5438"/>
              <a:gd name="T99" fmla="*/ 2147483646 h 5494"/>
              <a:gd name="T100" fmla="*/ 2147483646 w 5438"/>
              <a:gd name="T101" fmla="*/ 2147483646 h 5494"/>
              <a:gd name="T102" fmla="*/ 2147483646 w 5438"/>
              <a:gd name="T103" fmla="*/ 2147483646 h 5494"/>
              <a:gd name="T104" fmla="*/ 2147483646 w 5438"/>
              <a:gd name="T105" fmla="*/ 2147483646 h 5494"/>
              <a:gd name="T106" fmla="*/ 2147483646 w 5438"/>
              <a:gd name="T107" fmla="*/ 2147483646 h 5494"/>
              <a:gd name="T108" fmla="*/ 2147483646 w 5438"/>
              <a:gd name="T109" fmla="*/ 2147483646 h 5494"/>
              <a:gd name="T110" fmla="*/ 2147483646 w 5438"/>
              <a:gd name="T111" fmla="*/ 2147483646 h 5494"/>
              <a:gd name="T112" fmla="*/ 2147483646 w 5438"/>
              <a:gd name="T113" fmla="*/ 2147483646 h 5494"/>
              <a:gd name="T114" fmla="*/ 2147483646 w 5438"/>
              <a:gd name="T115" fmla="*/ 2147483646 h 5494"/>
              <a:gd name="T116" fmla="*/ 2147483646 w 5438"/>
              <a:gd name="T117" fmla="*/ 2147483646 h 5494"/>
              <a:gd name="T118" fmla="*/ 2147483646 w 5438"/>
              <a:gd name="T119" fmla="*/ 2147483646 h 549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ysClr val="window" lastClr="FFFFFF"/>
          </a:solidFill>
          <a:ln>
            <a:noFill/>
          </a:ln>
          <a:extLst/>
        </p:spPr>
        <p:txBody>
          <a:bodyPr anchor="ctr">
            <a:scene3d>
              <a:camera prst="orthographicFront"/>
              <a:lightRig rig="threePt" dir="t"/>
            </a:scene3d>
            <a:sp3d contourW="12700">
              <a:contourClr>
                <a:srgbClr val="FFFFFF"/>
              </a:contourClr>
            </a:sp3d>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405C78"/>
              </a:solidFill>
              <a:effectLst/>
              <a:uLnTx/>
              <a:uFillTx/>
              <a:latin typeface="Calibri"/>
              <a:ea typeface="微软雅黑"/>
            </a:endParaRPr>
          </a:p>
        </p:txBody>
      </p:sp>
      <p:sp>
        <p:nvSpPr>
          <p:cNvPr id="84" name="KSO_Shape"/>
          <p:cNvSpPr/>
          <p:nvPr/>
        </p:nvSpPr>
        <p:spPr>
          <a:xfrm>
            <a:off x="10289118" y="2718361"/>
            <a:ext cx="550333" cy="527051"/>
          </a:xfrm>
          <a:custGeom>
            <a:avLst/>
            <a:gdLst/>
            <a:ahLst/>
            <a:cxnLst/>
            <a:rect l="l" t="t"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close/>
                <a:moveTo>
                  <a:pt x="953521" y="0"/>
                </a:moveTo>
                <a:lnTo>
                  <a:pt x="981035" y="1330"/>
                </a:lnTo>
                <a:cubicBezTo>
                  <a:pt x="1124068" y="53565"/>
                  <a:pt x="1247786" y="180867"/>
                  <a:pt x="1332000" y="354889"/>
                </a:cubicBezTo>
                <a:cubicBezTo>
                  <a:pt x="1219743" y="403080"/>
                  <a:pt x="1090709" y="429800"/>
                  <a:pt x="953521" y="430954"/>
                </a:cubicBez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contourW="12700">
              <a:contourClr>
                <a:srgbClr val="FFFFFF"/>
              </a:contourClr>
            </a:sp3d>
          </a:bodyP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405C78"/>
              </a:solidFill>
              <a:effectLst/>
              <a:uLnTx/>
              <a:uFillTx/>
              <a:latin typeface="Calibri"/>
              <a:ea typeface="幼圆"/>
            </a:endParaRPr>
          </a:p>
        </p:txBody>
      </p:sp>
      <p:sp>
        <p:nvSpPr>
          <p:cNvPr id="85" name="文本框 8"/>
          <p:cNvSpPr txBox="1"/>
          <p:nvPr/>
        </p:nvSpPr>
        <p:spPr>
          <a:xfrm>
            <a:off x="810569" y="4101075"/>
            <a:ext cx="1632180" cy="7076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p:txBody>
      </p:sp>
      <p:sp>
        <p:nvSpPr>
          <p:cNvPr id="86" name="文本框 8"/>
          <p:cNvSpPr txBox="1"/>
          <p:nvPr/>
        </p:nvSpPr>
        <p:spPr>
          <a:xfrm>
            <a:off x="2831279" y="4089786"/>
            <a:ext cx="1632180" cy="7076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p:txBody>
      </p:sp>
      <p:sp>
        <p:nvSpPr>
          <p:cNvPr id="87" name="文本框 8"/>
          <p:cNvSpPr txBox="1"/>
          <p:nvPr/>
        </p:nvSpPr>
        <p:spPr>
          <a:xfrm>
            <a:off x="5371279" y="4394586"/>
            <a:ext cx="1632180" cy="7076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p:txBody>
      </p:sp>
      <p:sp>
        <p:nvSpPr>
          <p:cNvPr id="88" name="文本框 8"/>
          <p:cNvSpPr txBox="1"/>
          <p:nvPr/>
        </p:nvSpPr>
        <p:spPr>
          <a:xfrm>
            <a:off x="7764525" y="4089786"/>
            <a:ext cx="1632180" cy="7076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p:txBody>
      </p:sp>
      <p:sp>
        <p:nvSpPr>
          <p:cNvPr id="89" name="文本框 8"/>
          <p:cNvSpPr txBox="1"/>
          <p:nvPr/>
        </p:nvSpPr>
        <p:spPr>
          <a:xfrm>
            <a:off x="9740081" y="4101075"/>
            <a:ext cx="1632180" cy="707694"/>
          </a:xfrm>
          <a:prstGeom prst="rect">
            <a:avLst/>
          </a:prstGeom>
          <a:noFill/>
        </p:spPr>
        <p:txBody>
          <a:bodyPr wrap="square" lIns="91440" tIns="45720" rIns="91440" bIns="4572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a:p>
            <a:pPr fontAlgn="auto">
              <a:spcBef>
                <a:spcPts val="0"/>
              </a:spcBef>
              <a:spcAft>
                <a:spcPts val="0"/>
              </a:spcAft>
            </a:pPr>
            <a:r>
              <a:rPr lang="zh-CN" altLang="en-US" sz="1333" dirty="0">
                <a:solidFill>
                  <a:prstClr val="black">
                    <a:lumMod val="65000"/>
                    <a:lumOff val="35000"/>
                  </a:prstClr>
                </a:solidFill>
                <a:latin typeface="微软雅黑" pitchFamily="34" charset="-122"/>
              </a:rPr>
              <a:t>在此输入你的文字</a:t>
            </a:r>
            <a:endParaRPr lang="en-US" altLang="zh-CN" sz="1333" dirty="0">
              <a:solidFill>
                <a:prstClr val="black">
                  <a:lumMod val="65000"/>
                  <a:lumOff val="35000"/>
                </a:prstClr>
              </a:solidFill>
              <a:latin typeface="微软雅黑" pitchFamily="34" charset="-122"/>
            </a:endParaRPr>
          </a:p>
        </p:txBody>
      </p:sp>
      <p:grpSp>
        <p:nvGrpSpPr>
          <p:cNvPr id="33" name="组合 32"/>
          <p:cNvGrpSpPr/>
          <p:nvPr/>
        </p:nvGrpSpPr>
        <p:grpSpPr>
          <a:xfrm>
            <a:off x="3589421" y="385489"/>
            <a:ext cx="5013158" cy="919387"/>
            <a:chOff x="3589421" y="385489"/>
            <a:chExt cx="5013158" cy="919387"/>
          </a:xfrm>
        </p:grpSpPr>
        <p:sp>
          <p:nvSpPr>
            <p:cNvPr id="34"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35" name="直接连接符 34"/>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36" name="矩形 35"/>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393643166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14:bounceEnd="44000">
                                          <p:cBhvr additive="base">
                                            <p:cTn id="7" dur="750" fill="hold"/>
                                            <p:tgtEl>
                                              <p:spTgt spid="33"/>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33"/>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750"/>
                                </p:stCondLst>
                                <p:childTnLst>
                                  <p:par>
                                    <p:cTn id="15" presetID="1" presetClass="entr" presetSubtype="0" fill="hold" grpId="0" nodeType="afterEffect">
                                      <p:stCondLst>
                                        <p:cond delay="0"/>
                                      </p:stCondLst>
                                      <p:childTnLst>
                                        <p:set>
                                          <p:cBhvr>
                                            <p:cTn id="16" dur="1" fill="hold">
                                              <p:stCondLst>
                                                <p:cond delay="0"/>
                                              </p:stCondLst>
                                            </p:cTn>
                                            <p:tgtEl>
                                              <p:spTgt spid="80"/>
                                            </p:tgtEl>
                                            <p:attrNameLst>
                                              <p:attrName>style.visibility</p:attrName>
                                            </p:attrNameLst>
                                          </p:cBhvr>
                                          <p:to>
                                            <p:strVal val="visible"/>
                                          </p:to>
                                        </p:se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p:cTn id="20" dur="500" fill="hold"/>
                                            <p:tgtEl>
                                              <p:spTgt spid="73"/>
                                            </p:tgtEl>
                                            <p:attrNameLst>
                                              <p:attrName>ppt_w</p:attrName>
                                            </p:attrNameLst>
                                          </p:cBhvr>
                                          <p:tavLst>
                                            <p:tav tm="0">
                                              <p:val>
                                                <p:fltVal val="0"/>
                                              </p:val>
                                            </p:tav>
                                            <p:tav tm="100000">
                                              <p:val>
                                                <p:strVal val="#ppt_w"/>
                                              </p:val>
                                            </p:tav>
                                          </p:tavLst>
                                        </p:anim>
                                        <p:anim calcmode="lin" valueType="num">
                                          <p:cBhvr>
                                            <p:cTn id="21" dur="500" fill="hold"/>
                                            <p:tgtEl>
                                              <p:spTgt spid="73"/>
                                            </p:tgtEl>
                                            <p:attrNameLst>
                                              <p:attrName>ppt_h</p:attrName>
                                            </p:attrNameLst>
                                          </p:cBhvr>
                                          <p:tavLst>
                                            <p:tav tm="0">
                                              <p:val>
                                                <p:fltVal val="0"/>
                                              </p:val>
                                            </p:tav>
                                            <p:tav tm="100000">
                                              <p:val>
                                                <p:strVal val="#ppt_h"/>
                                              </p:val>
                                            </p:tav>
                                          </p:tavLst>
                                        </p:anim>
                                        <p:animEffect transition="in" filter="fade">
                                          <p:cBhvr>
                                            <p:cTn id="22" dur="500"/>
                                            <p:tgtEl>
                                              <p:spTgt spid="73"/>
                                            </p:tgtEl>
                                          </p:cBhvr>
                                        </p:animEffect>
                                      </p:childTnLst>
                                    </p:cTn>
                                  </p:par>
                                </p:childTnLst>
                              </p:cTn>
                            </p:par>
                            <p:par>
                              <p:cTn id="23" fill="hold">
                                <p:stCondLst>
                                  <p:cond delay="1250"/>
                                </p:stCondLst>
                                <p:childTnLst>
                                  <p:par>
                                    <p:cTn id="24" presetID="1" presetClass="entr" presetSubtype="0"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childTnLst>
                                    </p:cTn>
                                  </p:par>
                                </p:childTnLst>
                              </p:cTn>
                            </p:par>
                            <p:par>
                              <p:cTn id="26" fill="hold">
                                <p:stCondLst>
                                  <p:cond delay="1250"/>
                                </p:stCondLst>
                                <p:childTnLst>
                                  <p:par>
                                    <p:cTn id="27" presetID="53" presetClass="entr" presetSubtype="16"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1750"/>
                                </p:stCondLst>
                                <p:childTnLst>
                                  <p:par>
                                    <p:cTn id="33" presetID="1" presetClass="entr" presetSubtype="0" fill="hold" grpId="0" nodeType="after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p:cTn id="38" dur="500" fill="hold"/>
                                            <p:tgtEl>
                                              <p:spTgt spid="74"/>
                                            </p:tgtEl>
                                            <p:attrNameLst>
                                              <p:attrName>ppt_w</p:attrName>
                                            </p:attrNameLst>
                                          </p:cBhvr>
                                          <p:tavLst>
                                            <p:tav tm="0">
                                              <p:val>
                                                <p:fltVal val="0"/>
                                              </p:val>
                                            </p:tav>
                                            <p:tav tm="100000">
                                              <p:val>
                                                <p:strVal val="#ppt_w"/>
                                              </p:val>
                                            </p:tav>
                                          </p:tavLst>
                                        </p:anim>
                                        <p:anim calcmode="lin" valueType="num">
                                          <p:cBhvr>
                                            <p:cTn id="39" dur="500" fill="hold"/>
                                            <p:tgtEl>
                                              <p:spTgt spid="74"/>
                                            </p:tgtEl>
                                            <p:attrNameLst>
                                              <p:attrName>ppt_h</p:attrName>
                                            </p:attrNameLst>
                                          </p:cBhvr>
                                          <p:tavLst>
                                            <p:tav tm="0">
                                              <p:val>
                                                <p:fltVal val="0"/>
                                              </p:val>
                                            </p:tav>
                                            <p:tav tm="100000">
                                              <p:val>
                                                <p:strVal val="#ppt_h"/>
                                              </p:val>
                                            </p:tav>
                                          </p:tavLst>
                                        </p:anim>
                                        <p:animEffect transition="in" filter="fade">
                                          <p:cBhvr>
                                            <p:cTn id="40" dur="500"/>
                                            <p:tgtEl>
                                              <p:spTgt spid="74"/>
                                            </p:tgtEl>
                                          </p:cBhvr>
                                        </p:animEffect>
                                      </p:childTnLst>
                                    </p:cTn>
                                  </p:par>
                                </p:childTnLst>
                              </p:cTn>
                            </p:par>
                            <p:par>
                              <p:cTn id="41" fill="hold">
                                <p:stCondLst>
                                  <p:cond delay="2250"/>
                                </p:stCondLst>
                                <p:childTnLst>
                                  <p:par>
                                    <p:cTn id="42" presetID="1" presetClass="entr" presetSubtype="0"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childTnLst>
                                    </p:cTn>
                                  </p:par>
                                </p:childTnLst>
                              </p:cTn>
                            </p:par>
                            <p:par>
                              <p:cTn id="44" fill="hold">
                                <p:stCondLst>
                                  <p:cond delay="2250"/>
                                </p:stCondLst>
                                <p:childTnLst>
                                  <p:par>
                                    <p:cTn id="45" presetID="53" presetClass="entr" presetSubtype="16"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 calcmode="lin" valueType="num">
                                          <p:cBhvr>
                                            <p:cTn id="47" dur="500" fill="hold"/>
                                            <p:tgtEl>
                                              <p:spTgt spid="75"/>
                                            </p:tgtEl>
                                            <p:attrNameLst>
                                              <p:attrName>ppt_w</p:attrName>
                                            </p:attrNameLst>
                                          </p:cBhvr>
                                          <p:tavLst>
                                            <p:tav tm="0">
                                              <p:val>
                                                <p:fltVal val="0"/>
                                              </p:val>
                                            </p:tav>
                                            <p:tav tm="100000">
                                              <p:val>
                                                <p:strVal val="#ppt_w"/>
                                              </p:val>
                                            </p:tav>
                                          </p:tavLst>
                                        </p:anim>
                                        <p:anim calcmode="lin" valueType="num">
                                          <p:cBhvr>
                                            <p:cTn id="48" dur="500" fill="hold"/>
                                            <p:tgtEl>
                                              <p:spTgt spid="75"/>
                                            </p:tgtEl>
                                            <p:attrNameLst>
                                              <p:attrName>ppt_h</p:attrName>
                                            </p:attrNameLst>
                                          </p:cBhvr>
                                          <p:tavLst>
                                            <p:tav tm="0">
                                              <p:val>
                                                <p:fltVal val="0"/>
                                              </p:val>
                                            </p:tav>
                                            <p:tav tm="100000">
                                              <p:val>
                                                <p:strVal val="#ppt_h"/>
                                              </p:val>
                                            </p:tav>
                                          </p:tavLst>
                                        </p:anim>
                                        <p:animEffect transition="in" filter="fade">
                                          <p:cBhvr>
                                            <p:cTn id="49" dur="500"/>
                                            <p:tgtEl>
                                              <p:spTgt spid="75"/>
                                            </p:tgtEl>
                                          </p:cBhvr>
                                        </p:animEffect>
                                      </p:childTnLst>
                                    </p:cTn>
                                  </p:par>
                                </p:childTnLst>
                              </p:cTn>
                            </p:par>
                            <p:par>
                              <p:cTn id="50" fill="hold">
                                <p:stCondLst>
                                  <p:cond delay="2750"/>
                                </p:stCondLst>
                                <p:childTnLst>
                                  <p:par>
                                    <p:cTn id="51" presetID="1" presetClass="entr" presetSubtype="0"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childTnLst>
                              </p:cTn>
                            </p:par>
                            <p:par>
                              <p:cTn id="53" fill="hold">
                                <p:stCondLst>
                                  <p:cond delay="2750"/>
                                </p:stCondLst>
                                <p:childTnLst>
                                  <p:par>
                                    <p:cTn id="54" presetID="53" presetClass="entr" presetSubtype="16"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p:cTn id="56" dur="500" fill="hold"/>
                                            <p:tgtEl>
                                              <p:spTgt spid="85"/>
                                            </p:tgtEl>
                                            <p:attrNameLst>
                                              <p:attrName>ppt_w</p:attrName>
                                            </p:attrNameLst>
                                          </p:cBhvr>
                                          <p:tavLst>
                                            <p:tav tm="0">
                                              <p:val>
                                                <p:fltVal val="0"/>
                                              </p:val>
                                            </p:tav>
                                            <p:tav tm="100000">
                                              <p:val>
                                                <p:strVal val="#ppt_w"/>
                                              </p:val>
                                            </p:tav>
                                          </p:tavLst>
                                        </p:anim>
                                        <p:anim calcmode="lin" valueType="num">
                                          <p:cBhvr>
                                            <p:cTn id="57" dur="500" fill="hold"/>
                                            <p:tgtEl>
                                              <p:spTgt spid="85"/>
                                            </p:tgtEl>
                                            <p:attrNameLst>
                                              <p:attrName>ppt_h</p:attrName>
                                            </p:attrNameLst>
                                          </p:cBhvr>
                                          <p:tavLst>
                                            <p:tav tm="0">
                                              <p:val>
                                                <p:fltVal val="0"/>
                                              </p:val>
                                            </p:tav>
                                            <p:tav tm="100000">
                                              <p:val>
                                                <p:strVal val="#ppt_h"/>
                                              </p:val>
                                            </p:tav>
                                          </p:tavLst>
                                        </p:anim>
                                        <p:animEffect transition="in" filter="fade">
                                          <p:cBhvr>
                                            <p:cTn id="58" dur="500"/>
                                            <p:tgtEl>
                                              <p:spTgt spid="85"/>
                                            </p:tgtEl>
                                          </p:cBhvr>
                                        </p:animEffect>
                                      </p:childTnLst>
                                    </p:cTn>
                                  </p:par>
                                </p:childTnLst>
                              </p:cTn>
                            </p:par>
                            <p:par>
                              <p:cTn id="59" fill="hold">
                                <p:stCondLst>
                                  <p:cond delay="3250"/>
                                </p:stCondLst>
                                <p:childTnLst>
                                  <p:par>
                                    <p:cTn id="60" presetID="53" presetClass="entr" presetSubtype="16" fill="hold" grpId="0" nodeType="afterEffect">
                                      <p:stCondLst>
                                        <p:cond delay="0"/>
                                      </p:stCondLst>
                                      <p:childTnLst>
                                        <p:set>
                                          <p:cBhvr>
                                            <p:cTn id="61" dur="1" fill="hold">
                                              <p:stCondLst>
                                                <p:cond delay="0"/>
                                              </p:stCondLst>
                                            </p:cTn>
                                            <p:tgtEl>
                                              <p:spTgt spid="86"/>
                                            </p:tgtEl>
                                            <p:attrNameLst>
                                              <p:attrName>style.visibility</p:attrName>
                                            </p:attrNameLst>
                                          </p:cBhvr>
                                          <p:to>
                                            <p:strVal val="visible"/>
                                          </p:to>
                                        </p:set>
                                        <p:anim calcmode="lin" valueType="num">
                                          <p:cBhvr>
                                            <p:cTn id="62" dur="500" fill="hold"/>
                                            <p:tgtEl>
                                              <p:spTgt spid="86"/>
                                            </p:tgtEl>
                                            <p:attrNameLst>
                                              <p:attrName>ppt_w</p:attrName>
                                            </p:attrNameLst>
                                          </p:cBhvr>
                                          <p:tavLst>
                                            <p:tav tm="0">
                                              <p:val>
                                                <p:fltVal val="0"/>
                                              </p:val>
                                            </p:tav>
                                            <p:tav tm="100000">
                                              <p:val>
                                                <p:strVal val="#ppt_w"/>
                                              </p:val>
                                            </p:tav>
                                          </p:tavLst>
                                        </p:anim>
                                        <p:anim calcmode="lin" valueType="num">
                                          <p:cBhvr>
                                            <p:cTn id="63" dur="500" fill="hold"/>
                                            <p:tgtEl>
                                              <p:spTgt spid="86"/>
                                            </p:tgtEl>
                                            <p:attrNameLst>
                                              <p:attrName>ppt_h</p:attrName>
                                            </p:attrNameLst>
                                          </p:cBhvr>
                                          <p:tavLst>
                                            <p:tav tm="0">
                                              <p:val>
                                                <p:fltVal val="0"/>
                                              </p:val>
                                            </p:tav>
                                            <p:tav tm="100000">
                                              <p:val>
                                                <p:strVal val="#ppt_h"/>
                                              </p:val>
                                            </p:tav>
                                          </p:tavLst>
                                        </p:anim>
                                        <p:animEffect transition="in" filter="fade">
                                          <p:cBhvr>
                                            <p:cTn id="64" dur="500"/>
                                            <p:tgtEl>
                                              <p:spTgt spid="86"/>
                                            </p:tgtEl>
                                          </p:cBhvr>
                                        </p:animEffect>
                                      </p:childTnLst>
                                    </p:cTn>
                                  </p:par>
                                </p:childTnLst>
                              </p:cTn>
                            </p:par>
                            <p:par>
                              <p:cTn id="65" fill="hold">
                                <p:stCondLst>
                                  <p:cond delay="3750"/>
                                </p:stCondLst>
                                <p:childTnLst>
                                  <p:par>
                                    <p:cTn id="66" presetID="53" presetClass="entr" presetSubtype="16"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anim calcmode="lin" valueType="num">
                                          <p:cBhvr>
                                            <p:cTn id="68" dur="500" fill="hold"/>
                                            <p:tgtEl>
                                              <p:spTgt spid="87"/>
                                            </p:tgtEl>
                                            <p:attrNameLst>
                                              <p:attrName>ppt_w</p:attrName>
                                            </p:attrNameLst>
                                          </p:cBhvr>
                                          <p:tavLst>
                                            <p:tav tm="0">
                                              <p:val>
                                                <p:fltVal val="0"/>
                                              </p:val>
                                            </p:tav>
                                            <p:tav tm="100000">
                                              <p:val>
                                                <p:strVal val="#ppt_w"/>
                                              </p:val>
                                            </p:tav>
                                          </p:tavLst>
                                        </p:anim>
                                        <p:anim calcmode="lin" valueType="num">
                                          <p:cBhvr>
                                            <p:cTn id="69" dur="500" fill="hold"/>
                                            <p:tgtEl>
                                              <p:spTgt spid="87"/>
                                            </p:tgtEl>
                                            <p:attrNameLst>
                                              <p:attrName>ppt_h</p:attrName>
                                            </p:attrNameLst>
                                          </p:cBhvr>
                                          <p:tavLst>
                                            <p:tav tm="0">
                                              <p:val>
                                                <p:fltVal val="0"/>
                                              </p:val>
                                            </p:tav>
                                            <p:tav tm="100000">
                                              <p:val>
                                                <p:strVal val="#ppt_h"/>
                                              </p:val>
                                            </p:tav>
                                          </p:tavLst>
                                        </p:anim>
                                        <p:animEffect transition="in" filter="fade">
                                          <p:cBhvr>
                                            <p:cTn id="70" dur="500"/>
                                            <p:tgtEl>
                                              <p:spTgt spid="87"/>
                                            </p:tgtEl>
                                          </p:cBhvr>
                                        </p:animEffect>
                                      </p:childTnLst>
                                    </p:cTn>
                                  </p:par>
                                </p:childTnLst>
                              </p:cTn>
                            </p:par>
                            <p:par>
                              <p:cTn id="71" fill="hold">
                                <p:stCondLst>
                                  <p:cond delay="4250"/>
                                </p:stCondLst>
                                <p:childTnLst>
                                  <p:par>
                                    <p:cTn id="72" presetID="53" presetClass="entr" presetSubtype="16" fill="hold" grpId="0" nodeType="afterEffect">
                                      <p:stCondLst>
                                        <p:cond delay="0"/>
                                      </p:stCondLst>
                                      <p:childTnLst>
                                        <p:set>
                                          <p:cBhvr>
                                            <p:cTn id="73" dur="1" fill="hold">
                                              <p:stCondLst>
                                                <p:cond delay="0"/>
                                              </p:stCondLst>
                                            </p:cTn>
                                            <p:tgtEl>
                                              <p:spTgt spid="88"/>
                                            </p:tgtEl>
                                            <p:attrNameLst>
                                              <p:attrName>style.visibility</p:attrName>
                                            </p:attrNameLst>
                                          </p:cBhvr>
                                          <p:to>
                                            <p:strVal val="visible"/>
                                          </p:to>
                                        </p:set>
                                        <p:anim calcmode="lin" valueType="num">
                                          <p:cBhvr>
                                            <p:cTn id="74" dur="500" fill="hold"/>
                                            <p:tgtEl>
                                              <p:spTgt spid="88"/>
                                            </p:tgtEl>
                                            <p:attrNameLst>
                                              <p:attrName>ppt_w</p:attrName>
                                            </p:attrNameLst>
                                          </p:cBhvr>
                                          <p:tavLst>
                                            <p:tav tm="0">
                                              <p:val>
                                                <p:fltVal val="0"/>
                                              </p:val>
                                            </p:tav>
                                            <p:tav tm="100000">
                                              <p:val>
                                                <p:strVal val="#ppt_w"/>
                                              </p:val>
                                            </p:tav>
                                          </p:tavLst>
                                        </p:anim>
                                        <p:anim calcmode="lin" valueType="num">
                                          <p:cBhvr>
                                            <p:cTn id="75" dur="500" fill="hold"/>
                                            <p:tgtEl>
                                              <p:spTgt spid="88"/>
                                            </p:tgtEl>
                                            <p:attrNameLst>
                                              <p:attrName>ppt_h</p:attrName>
                                            </p:attrNameLst>
                                          </p:cBhvr>
                                          <p:tavLst>
                                            <p:tav tm="0">
                                              <p:val>
                                                <p:fltVal val="0"/>
                                              </p:val>
                                            </p:tav>
                                            <p:tav tm="100000">
                                              <p:val>
                                                <p:strVal val="#ppt_h"/>
                                              </p:val>
                                            </p:tav>
                                          </p:tavLst>
                                        </p:anim>
                                        <p:animEffect transition="in" filter="fade">
                                          <p:cBhvr>
                                            <p:cTn id="76" dur="500"/>
                                            <p:tgtEl>
                                              <p:spTgt spid="88"/>
                                            </p:tgtEl>
                                          </p:cBhvr>
                                        </p:animEffect>
                                      </p:childTnLst>
                                    </p:cTn>
                                  </p:par>
                                </p:childTnLst>
                              </p:cTn>
                            </p:par>
                            <p:par>
                              <p:cTn id="77" fill="hold">
                                <p:stCondLst>
                                  <p:cond delay="4750"/>
                                </p:stCondLst>
                                <p:childTnLst>
                                  <p:par>
                                    <p:cTn id="78" presetID="53" presetClass="entr" presetSubtype="16" fill="hold" grpId="0" nodeType="afterEffect">
                                      <p:stCondLst>
                                        <p:cond delay="0"/>
                                      </p:stCondLst>
                                      <p:childTnLst>
                                        <p:set>
                                          <p:cBhvr>
                                            <p:cTn id="79" dur="1" fill="hold">
                                              <p:stCondLst>
                                                <p:cond delay="0"/>
                                              </p:stCondLst>
                                            </p:cTn>
                                            <p:tgtEl>
                                              <p:spTgt spid="89"/>
                                            </p:tgtEl>
                                            <p:attrNameLst>
                                              <p:attrName>style.visibility</p:attrName>
                                            </p:attrNameLst>
                                          </p:cBhvr>
                                          <p:to>
                                            <p:strVal val="visible"/>
                                          </p:to>
                                        </p:set>
                                        <p:anim calcmode="lin" valueType="num">
                                          <p:cBhvr>
                                            <p:cTn id="80" dur="500" fill="hold"/>
                                            <p:tgtEl>
                                              <p:spTgt spid="89"/>
                                            </p:tgtEl>
                                            <p:attrNameLst>
                                              <p:attrName>ppt_w</p:attrName>
                                            </p:attrNameLst>
                                          </p:cBhvr>
                                          <p:tavLst>
                                            <p:tav tm="0">
                                              <p:val>
                                                <p:fltVal val="0"/>
                                              </p:val>
                                            </p:tav>
                                            <p:tav tm="100000">
                                              <p:val>
                                                <p:strVal val="#ppt_w"/>
                                              </p:val>
                                            </p:tav>
                                          </p:tavLst>
                                        </p:anim>
                                        <p:anim calcmode="lin" valueType="num">
                                          <p:cBhvr>
                                            <p:cTn id="81" dur="500" fill="hold"/>
                                            <p:tgtEl>
                                              <p:spTgt spid="89"/>
                                            </p:tgtEl>
                                            <p:attrNameLst>
                                              <p:attrName>ppt_h</p:attrName>
                                            </p:attrNameLst>
                                          </p:cBhvr>
                                          <p:tavLst>
                                            <p:tav tm="0">
                                              <p:val>
                                                <p:fltVal val="0"/>
                                              </p:val>
                                            </p:tav>
                                            <p:tav tm="100000">
                                              <p:val>
                                                <p:strVal val="#ppt_h"/>
                                              </p:val>
                                            </p:tav>
                                          </p:tavLst>
                                        </p:anim>
                                        <p:animEffect transition="in" filter="fade">
                                          <p:cBhvr>
                                            <p:cTn id="82" dur="500"/>
                                            <p:tgtEl>
                                              <p:spTgt spid="89"/>
                                            </p:tgtEl>
                                          </p:cBhvr>
                                        </p:animEffect>
                                      </p:childTnLst>
                                    </p:cTn>
                                  </p:par>
                                </p:childTnLst>
                              </p:cTn>
                            </p:par>
                            <p:par>
                              <p:cTn id="83" fill="hold">
                                <p:stCondLst>
                                  <p:cond delay="5250"/>
                                </p:stCondLst>
                                <p:childTnLst>
                                  <p:par>
                                    <p:cTn id="84" presetID="10" presetClass="entr" presetSubtype="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fade">
                                          <p:cBhvr>
                                            <p:cTn id="86" dur="500"/>
                                            <p:tgtEl>
                                              <p:spTgt spid="76"/>
                                            </p:tgtEl>
                                          </p:cBhvr>
                                        </p:animEffect>
                                      </p:childTnLst>
                                    </p:cTn>
                                  </p:par>
                                </p:childTnLst>
                              </p:cTn>
                            </p:par>
                            <p:par>
                              <p:cTn id="87" fill="hold">
                                <p:stCondLst>
                                  <p:cond delay="5750"/>
                                </p:stCondLst>
                                <p:childTnLst>
                                  <p:par>
                                    <p:cTn id="88" presetID="10" presetClass="entr" presetSubtype="0" fill="hold" grpId="0" nodeType="afterEffect">
                                      <p:stCondLst>
                                        <p:cond delay="0"/>
                                      </p:stCondLst>
                                      <p:childTnLst>
                                        <p:set>
                                          <p:cBhvr>
                                            <p:cTn id="89" dur="1" fill="hold">
                                              <p:stCondLst>
                                                <p:cond delay="0"/>
                                              </p:stCondLst>
                                            </p:cTn>
                                            <p:tgtEl>
                                              <p:spTgt spid="77"/>
                                            </p:tgtEl>
                                            <p:attrNameLst>
                                              <p:attrName>style.visibility</p:attrName>
                                            </p:attrNameLst>
                                          </p:cBhvr>
                                          <p:to>
                                            <p:strVal val="visible"/>
                                          </p:to>
                                        </p:set>
                                        <p:animEffect transition="in" filter="fade">
                                          <p:cBhvr>
                                            <p:cTn id="90" dur="500"/>
                                            <p:tgtEl>
                                              <p:spTgt spid="77"/>
                                            </p:tgtEl>
                                          </p:cBhvr>
                                        </p:animEffect>
                                      </p:childTnLst>
                                    </p:cTn>
                                  </p:par>
                                </p:childTnLst>
                              </p:cTn>
                            </p:par>
                            <p:par>
                              <p:cTn id="91" fill="hold">
                                <p:stCondLst>
                                  <p:cond delay="6250"/>
                                </p:stCondLst>
                                <p:childTnLst>
                                  <p:par>
                                    <p:cTn id="92" presetID="10" presetClass="entr" presetSubtype="0" fill="hold" grpId="0" nodeType="afterEffect">
                                      <p:stCondLst>
                                        <p:cond delay="0"/>
                                      </p:stCondLst>
                                      <p:childTnLst>
                                        <p:set>
                                          <p:cBhvr>
                                            <p:cTn id="93" dur="1" fill="hold">
                                              <p:stCondLst>
                                                <p:cond delay="0"/>
                                              </p:stCondLst>
                                            </p:cTn>
                                            <p:tgtEl>
                                              <p:spTgt spid="78"/>
                                            </p:tgtEl>
                                            <p:attrNameLst>
                                              <p:attrName>style.visibility</p:attrName>
                                            </p:attrNameLst>
                                          </p:cBhvr>
                                          <p:to>
                                            <p:strVal val="visible"/>
                                          </p:to>
                                        </p:set>
                                        <p:animEffect transition="in" filter="fade">
                                          <p:cBhvr>
                                            <p:cTn id="94" dur="500"/>
                                            <p:tgtEl>
                                              <p:spTgt spid="78"/>
                                            </p:tgtEl>
                                          </p:cBhvr>
                                        </p:animEffect>
                                      </p:childTnLst>
                                    </p:cTn>
                                  </p:par>
                                </p:childTnLst>
                              </p:cTn>
                            </p:par>
                            <p:par>
                              <p:cTn id="95" fill="hold">
                                <p:stCondLst>
                                  <p:cond delay="6750"/>
                                </p:stCondLst>
                                <p:childTnLst>
                                  <p:par>
                                    <p:cTn id="96" presetID="10" presetClass="entr" presetSubtype="0" fill="hold" grpId="0" nodeType="afterEffect">
                                      <p:stCondLst>
                                        <p:cond delay="0"/>
                                      </p:stCondLst>
                                      <p:childTnLst>
                                        <p:set>
                                          <p:cBhvr>
                                            <p:cTn id="97" dur="1" fill="hold">
                                              <p:stCondLst>
                                                <p:cond delay="0"/>
                                              </p:stCondLst>
                                            </p:cTn>
                                            <p:tgtEl>
                                              <p:spTgt spid="79"/>
                                            </p:tgtEl>
                                            <p:attrNameLst>
                                              <p:attrName>style.visibility</p:attrName>
                                            </p:attrNameLst>
                                          </p:cBhvr>
                                          <p:to>
                                            <p:strVal val="visible"/>
                                          </p:to>
                                        </p:set>
                                        <p:animEffect transition="in" filter="fade">
                                          <p:cBhvr>
                                            <p:cTn id="9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750" fill="hold"/>
                                            <p:tgtEl>
                                              <p:spTgt spid="33"/>
                                            </p:tgtEl>
                                            <p:attrNameLst>
                                              <p:attrName>ppt_x</p:attrName>
                                            </p:attrNameLst>
                                          </p:cBhvr>
                                          <p:tavLst>
                                            <p:tav tm="0">
                                              <p:val>
                                                <p:strVal val="1+#ppt_w/2"/>
                                              </p:val>
                                            </p:tav>
                                            <p:tav tm="100000">
                                              <p:val>
                                                <p:strVal val="#ppt_x"/>
                                              </p:val>
                                            </p:tav>
                                          </p:tavLst>
                                        </p:anim>
                                        <p:anim calcmode="lin" valueType="num">
                                          <p:cBhvr additive="base">
                                            <p:cTn id="8" dur="750" fill="hold"/>
                                            <p:tgtEl>
                                              <p:spTgt spid="33"/>
                                            </p:tgtEl>
                                            <p:attrNameLst>
                                              <p:attrName>ppt_y</p:attrName>
                                            </p:attrNameLst>
                                          </p:cBhvr>
                                          <p:tavLst>
                                            <p:tav tm="0">
                                              <p:val>
                                                <p:strVal val="#ppt_y"/>
                                              </p:val>
                                            </p:tav>
                                            <p:tav tm="100000">
                                              <p:val>
                                                <p:strVal val="#ppt_y"/>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72"/>
                                            </p:tgtEl>
                                            <p:attrNameLst>
                                              <p:attrName>style.visibility</p:attrName>
                                            </p:attrNameLst>
                                          </p:cBhvr>
                                          <p:to>
                                            <p:strVal val="visible"/>
                                          </p:to>
                                        </p:set>
                                        <p:anim calcmode="lin" valueType="num">
                                          <p:cBhvr>
                                            <p:cTn id="11" dur="500" fill="hold"/>
                                            <p:tgtEl>
                                              <p:spTgt spid="72"/>
                                            </p:tgtEl>
                                            <p:attrNameLst>
                                              <p:attrName>ppt_w</p:attrName>
                                            </p:attrNameLst>
                                          </p:cBhvr>
                                          <p:tavLst>
                                            <p:tav tm="0">
                                              <p:val>
                                                <p:fltVal val="0"/>
                                              </p:val>
                                            </p:tav>
                                            <p:tav tm="100000">
                                              <p:val>
                                                <p:strVal val="#ppt_w"/>
                                              </p:val>
                                            </p:tav>
                                          </p:tavLst>
                                        </p:anim>
                                        <p:anim calcmode="lin" valueType="num">
                                          <p:cBhvr>
                                            <p:cTn id="12" dur="500" fill="hold"/>
                                            <p:tgtEl>
                                              <p:spTgt spid="72"/>
                                            </p:tgtEl>
                                            <p:attrNameLst>
                                              <p:attrName>ppt_h</p:attrName>
                                            </p:attrNameLst>
                                          </p:cBhvr>
                                          <p:tavLst>
                                            <p:tav tm="0">
                                              <p:val>
                                                <p:fltVal val="0"/>
                                              </p:val>
                                            </p:tav>
                                            <p:tav tm="100000">
                                              <p:val>
                                                <p:strVal val="#ppt_h"/>
                                              </p:val>
                                            </p:tav>
                                          </p:tavLst>
                                        </p:anim>
                                        <p:animEffect transition="in" filter="fade">
                                          <p:cBhvr>
                                            <p:cTn id="13" dur="500"/>
                                            <p:tgtEl>
                                              <p:spTgt spid="72"/>
                                            </p:tgtEl>
                                          </p:cBhvr>
                                        </p:animEffect>
                                      </p:childTnLst>
                                    </p:cTn>
                                  </p:par>
                                </p:childTnLst>
                              </p:cTn>
                            </p:par>
                            <p:par>
                              <p:cTn id="14" fill="hold">
                                <p:stCondLst>
                                  <p:cond delay="750"/>
                                </p:stCondLst>
                                <p:childTnLst>
                                  <p:par>
                                    <p:cTn id="15" presetID="1" presetClass="entr" presetSubtype="0" fill="hold" grpId="0" nodeType="afterEffect">
                                      <p:stCondLst>
                                        <p:cond delay="0"/>
                                      </p:stCondLst>
                                      <p:childTnLst>
                                        <p:set>
                                          <p:cBhvr>
                                            <p:cTn id="16" dur="1" fill="hold">
                                              <p:stCondLst>
                                                <p:cond delay="0"/>
                                              </p:stCondLst>
                                            </p:cTn>
                                            <p:tgtEl>
                                              <p:spTgt spid="80"/>
                                            </p:tgtEl>
                                            <p:attrNameLst>
                                              <p:attrName>style.visibility</p:attrName>
                                            </p:attrNameLst>
                                          </p:cBhvr>
                                          <p:to>
                                            <p:strVal val="visible"/>
                                          </p:to>
                                        </p:set>
                                      </p:childTnLst>
                                    </p:cTn>
                                  </p:par>
                                </p:childTnLst>
                              </p:cTn>
                            </p:par>
                            <p:par>
                              <p:cTn id="17" fill="hold">
                                <p:stCondLst>
                                  <p:cond delay="750"/>
                                </p:stCondLst>
                                <p:childTnLst>
                                  <p:par>
                                    <p:cTn id="18" presetID="53" presetClass="entr" presetSubtype="16" fill="hold" grpId="0" nodeType="afterEffect">
                                      <p:stCondLst>
                                        <p:cond delay="0"/>
                                      </p:stCondLst>
                                      <p:childTnLst>
                                        <p:set>
                                          <p:cBhvr>
                                            <p:cTn id="19" dur="1" fill="hold">
                                              <p:stCondLst>
                                                <p:cond delay="0"/>
                                              </p:stCondLst>
                                            </p:cTn>
                                            <p:tgtEl>
                                              <p:spTgt spid="73"/>
                                            </p:tgtEl>
                                            <p:attrNameLst>
                                              <p:attrName>style.visibility</p:attrName>
                                            </p:attrNameLst>
                                          </p:cBhvr>
                                          <p:to>
                                            <p:strVal val="visible"/>
                                          </p:to>
                                        </p:set>
                                        <p:anim calcmode="lin" valueType="num">
                                          <p:cBhvr>
                                            <p:cTn id="20" dur="500" fill="hold"/>
                                            <p:tgtEl>
                                              <p:spTgt spid="73"/>
                                            </p:tgtEl>
                                            <p:attrNameLst>
                                              <p:attrName>ppt_w</p:attrName>
                                            </p:attrNameLst>
                                          </p:cBhvr>
                                          <p:tavLst>
                                            <p:tav tm="0">
                                              <p:val>
                                                <p:fltVal val="0"/>
                                              </p:val>
                                            </p:tav>
                                            <p:tav tm="100000">
                                              <p:val>
                                                <p:strVal val="#ppt_w"/>
                                              </p:val>
                                            </p:tav>
                                          </p:tavLst>
                                        </p:anim>
                                        <p:anim calcmode="lin" valueType="num">
                                          <p:cBhvr>
                                            <p:cTn id="21" dur="500" fill="hold"/>
                                            <p:tgtEl>
                                              <p:spTgt spid="73"/>
                                            </p:tgtEl>
                                            <p:attrNameLst>
                                              <p:attrName>ppt_h</p:attrName>
                                            </p:attrNameLst>
                                          </p:cBhvr>
                                          <p:tavLst>
                                            <p:tav tm="0">
                                              <p:val>
                                                <p:fltVal val="0"/>
                                              </p:val>
                                            </p:tav>
                                            <p:tav tm="100000">
                                              <p:val>
                                                <p:strVal val="#ppt_h"/>
                                              </p:val>
                                            </p:tav>
                                          </p:tavLst>
                                        </p:anim>
                                        <p:animEffect transition="in" filter="fade">
                                          <p:cBhvr>
                                            <p:cTn id="22" dur="500"/>
                                            <p:tgtEl>
                                              <p:spTgt spid="73"/>
                                            </p:tgtEl>
                                          </p:cBhvr>
                                        </p:animEffect>
                                      </p:childTnLst>
                                    </p:cTn>
                                  </p:par>
                                </p:childTnLst>
                              </p:cTn>
                            </p:par>
                            <p:par>
                              <p:cTn id="23" fill="hold">
                                <p:stCondLst>
                                  <p:cond delay="1250"/>
                                </p:stCondLst>
                                <p:childTnLst>
                                  <p:par>
                                    <p:cTn id="24" presetID="1" presetClass="entr" presetSubtype="0" fill="hold" grpId="0" nodeType="afterEffect">
                                      <p:stCondLst>
                                        <p:cond delay="0"/>
                                      </p:stCondLst>
                                      <p:childTnLst>
                                        <p:set>
                                          <p:cBhvr>
                                            <p:cTn id="25" dur="1" fill="hold">
                                              <p:stCondLst>
                                                <p:cond delay="0"/>
                                              </p:stCondLst>
                                            </p:cTn>
                                            <p:tgtEl>
                                              <p:spTgt spid="81"/>
                                            </p:tgtEl>
                                            <p:attrNameLst>
                                              <p:attrName>style.visibility</p:attrName>
                                            </p:attrNameLst>
                                          </p:cBhvr>
                                          <p:to>
                                            <p:strVal val="visible"/>
                                          </p:to>
                                        </p:set>
                                      </p:childTnLst>
                                    </p:cTn>
                                  </p:par>
                                </p:childTnLst>
                              </p:cTn>
                            </p:par>
                            <p:par>
                              <p:cTn id="26" fill="hold">
                                <p:stCondLst>
                                  <p:cond delay="1250"/>
                                </p:stCondLst>
                                <p:childTnLst>
                                  <p:par>
                                    <p:cTn id="27" presetID="53" presetClass="entr" presetSubtype="16" fill="hold" grpId="0" nodeType="afterEffect">
                                      <p:stCondLst>
                                        <p:cond delay="0"/>
                                      </p:stCondLst>
                                      <p:childTnLst>
                                        <p:set>
                                          <p:cBhvr>
                                            <p:cTn id="28" dur="1" fill="hold">
                                              <p:stCondLst>
                                                <p:cond delay="0"/>
                                              </p:stCondLst>
                                            </p:cTn>
                                            <p:tgtEl>
                                              <p:spTgt spid="71"/>
                                            </p:tgtEl>
                                            <p:attrNameLst>
                                              <p:attrName>style.visibility</p:attrName>
                                            </p:attrNameLst>
                                          </p:cBhvr>
                                          <p:to>
                                            <p:strVal val="visible"/>
                                          </p:to>
                                        </p:set>
                                        <p:anim calcmode="lin" valueType="num">
                                          <p:cBhvr>
                                            <p:cTn id="29" dur="500" fill="hold"/>
                                            <p:tgtEl>
                                              <p:spTgt spid="71"/>
                                            </p:tgtEl>
                                            <p:attrNameLst>
                                              <p:attrName>ppt_w</p:attrName>
                                            </p:attrNameLst>
                                          </p:cBhvr>
                                          <p:tavLst>
                                            <p:tav tm="0">
                                              <p:val>
                                                <p:fltVal val="0"/>
                                              </p:val>
                                            </p:tav>
                                            <p:tav tm="100000">
                                              <p:val>
                                                <p:strVal val="#ppt_w"/>
                                              </p:val>
                                            </p:tav>
                                          </p:tavLst>
                                        </p:anim>
                                        <p:anim calcmode="lin" valueType="num">
                                          <p:cBhvr>
                                            <p:cTn id="30" dur="500" fill="hold"/>
                                            <p:tgtEl>
                                              <p:spTgt spid="71"/>
                                            </p:tgtEl>
                                            <p:attrNameLst>
                                              <p:attrName>ppt_h</p:attrName>
                                            </p:attrNameLst>
                                          </p:cBhvr>
                                          <p:tavLst>
                                            <p:tav tm="0">
                                              <p:val>
                                                <p:fltVal val="0"/>
                                              </p:val>
                                            </p:tav>
                                            <p:tav tm="100000">
                                              <p:val>
                                                <p:strVal val="#ppt_h"/>
                                              </p:val>
                                            </p:tav>
                                          </p:tavLst>
                                        </p:anim>
                                        <p:animEffect transition="in" filter="fade">
                                          <p:cBhvr>
                                            <p:cTn id="31" dur="500"/>
                                            <p:tgtEl>
                                              <p:spTgt spid="71"/>
                                            </p:tgtEl>
                                          </p:cBhvr>
                                        </p:animEffect>
                                      </p:childTnLst>
                                    </p:cTn>
                                  </p:par>
                                </p:childTnLst>
                              </p:cTn>
                            </p:par>
                            <p:par>
                              <p:cTn id="32" fill="hold">
                                <p:stCondLst>
                                  <p:cond delay="1750"/>
                                </p:stCondLst>
                                <p:childTnLst>
                                  <p:par>
                                    <p:cTn id="33" presetID="1" presetClass="entr" presetSubtype="0" fill="hold" grpId="0" nodeType="afterEffect">
                                      <p:stCondLst>
                                        <p:cond delay="0"/>
                                      </p:stCondLst>
                                      <p:childTnLst>
                                        <p:set>
                                          <p:cBhvr>
                                            <p:cTn id="34" dur="1" fill="hold">
                                              <p:stCondLst>
                                                <p:cond delay="0"/>
                                              </p:stCondLst>
                                            </p:cTn>
                                            <p:tgtEl>
                                              <p:spTgt spid="82"/>
                                            </p:tgtEl>
                                            <p:attrNameLst>
                                              <p:attrName>style.visibility</p:attrName>
                                            </p:attrNameLst>
                                          </p:cBhvr>
                                          <p:to>
                                            <p:strVal val="visible"/>
                                          </p:to>
                                        </p:set>
                                      </p:childTnLst>
                                    </p:cTn>
                                  </p:par>
                                </p:childTnLst>
                              </p:cTn>
                            </p:par>
                            <p:par>
                              <p:cTn id="35" fill="hold">
                                <p:stCondLst>
                                  <p:cond delay="1750"/>
                                </p:stCondLst>
                                <p:childTnLst>
                                  <p:par>
                                    <p:cTn id="36" presetID="53" presetClass="entr" presetSubtype="16" fill="hold" grpId="0" nodeType="afterEffect">
                                      <p:stCondLst>
                                        <p:cond delay="0"/>
                                      </p:stCondLst>
                                      <p:childTnLst>
                                        <p:set>
                                          <p:cBhvr>
                                            <p:cTn id="37" dur="1" fill="hold">
                                              <p:stCondLst>
                                                <p:cond delay="0"/>
                                              </p:stCondLst>
                                            </p:cTn>
                                            <p:tgtEl>
                                              <p:spTgt spid="74"/>
                                            </p:tgtEl>
                                            <p:attrNameLst>
                                              <p:attrName>style.visibility</p:attrName>
                                            </p:attrNameLst>
                                          </p:cBhvr>
                                          <p:to>
                                            <p:strVal val="visible"/>
                                          </p:to>
                                        </p:set>
                                        <p:anim calcmode="lin" valueType="num">
                                          <p:cBhvr>
                                            <p:cTn id="38" dur="500" fill="hold"/>
                                            <p:tgtEl>
                                              <p:spTgt spid="74"/>
                                            </p:tgtEl>
                                            <p:attrNameLst>
                                              <p:attrName>ppt_w</p:attrName>
                                            </p:attrNameLst>
                                          </p:cBhvr>
                                          <p:tavLst>
                                            <p:tav tm="0">
                                              <p:val>
                                                <p:fltVal val="0"/>
                                              </p:val>
                                            </p:tav>
                                            <p:tav tm="100000">
                                              <p:val>
                                                <p:strVal val="#ppt_w"/>
                                              </p:val>
                                            </p:tav>
                                          </p:tavLst>
                                        </p:anim>
                                        <p:anim calcmode="lin" valueType="num">
                                          <p:cBhvr>
                                            <p:cTn id="39" dur="500" fill="hold"/>
                                            <p:tgtEl>
                                              <p:spTgt spid="74"/>
                                            </p:tgtEl>
                                            <p:attrNameLst>
                                              <p:attrName>ppt_h</p:attrName>
                                            </p:attrNameLst>
                                          </p:cBhvr>
                                          <p:tavLst>
                                            <p:tav tm="0">
                                              <p:val>
                                                <p:fltVal val="0"/>
                                              </p:val>
                                            </p:tav>
                                            <p:tav tm="100000">
                                              <p:val>
                                                <p:strVal val="#ppt_h"/>
                                              </p:val>
                                            </p:tav>
                                          </p:tavLst>
                                        </p:anim>
                                        <p:animEffect transition="in" filter="fade">
                                          <p:cBhvr>
                                            <p:cTn id="40" dur="500"/>
                                            <p:tgtEl>
                                              <p:spTgt spid="74"/>
                                            </p:tgtEl>
                                          </p:cBhvr>
                                        </p:animEffect>
                                      </p:childTnLst>
                                    </p:cTn>
                                  </p:par>
                                </p:childTnLst>
                              </p:cTn>
                            </p:par>
                            <p:par>
                              <p:cTn id="41" fill="hold">
                                <p:stCondLst>
                                  <p:cond delay="2250"/>
                                </p:stCondLst>
                                <p:childTnLst>
                                  <p:par>
                                    <p:cTn id="42" presetID="1" presetClass="entr" presetSubtype="0" fill="hold" grpId="0" nodeType="afterEffect">
                                      <p:stCondLst>
                                        <p:cond delay="0"/>
                                      </p:stCondLst>
                                      <p:childTnLst>
                                        <p:set>
                                          <p:cBhvr>
                                            <p:cTn id="43" dur="1" fill="hold">
                                              <p:stCondLst>
                                                <p:cond delay="0"/>
                                              </p:stCondLst>
                                            </p:cTn>
                                            <p:tgtEl>
                                              <p:spTgt spid="83"/>
                                            </p:tgtEl>
                                            <p:attrNameLst>
                                              <p:attrName>style.visibility</p:attrName>
                                            </p:attrNameLst>
                                          </p:cBhvr>
                                          <p:to>
                                            <p:strVal val="visible"/>
                                          </p:to>
                                        </p:set>
                                      </p:childTnLst>
                                    </p:cTn>
                                  </p:par>
                                </p:childTnLst>
                              </p:cTn>
                            </p:par>
                            <p:par>
                              <p:cTn id="44" fill="hold">
                                <p:stCondLst>
                                  <p:cond delay="2250"/>
                                </p:stCondLst>
                                <p:childTnLst>
                                  <p:par>
                                    <p:cTn id="45" presetID="53" presetClass="entr" presetSubtype="16" fill="hold" grpId="0" nodeType="afterEffect">
                                      <p:stCondLst>
                                        <p:cond delay="0"/>
                                      </p:stCondLst>
                                      <p:childTnLst>
                                        <p:set>
                                          <p:cBhvr>
                                            <p:cTn id="46" dur="1" fill="hold">
                                              <p:stCondLst>
                                                <p:cond delay="0"/>
                                              </p:stCondLst>
                                            </p:cTn>
                                            <p:tgtEl>
                                              <p:spTgt spid="75"/>
                                            </p:tgtEl>
                                            <p:attrNameLst>
                                              <p:attrName>style.visibility</p:attrName>
                                            </p:attrNameLst>
                                          </p:cBhvr>
                                          <p:to>
                                            <p:strVal val="visible"/>
                                          </p:to>
                                        </p:set>
                                        <p:anim calcmode="lin" valueType="num">
                                          <p:cBhvr>
                                            <p:cTn id="47" dur="500" fill="hold"/>
                                            <p:tgtEl>
                                              <p:spTgt spid="75"/>
                                            </p:tgtEl>
                                            <p:attrNameLst>
                                              <p:attrName>ppt_w</p:attrName>
                                            </p:attrNameLst>
                                          </p:cBhvr>
                                          <p:tavLst>
                                            <p:tav tm="0">
                                              <p:val>
                                                <p:fltVal val="0"/>
                                              </p:val>
                                            </p:tav>
                                            <p:tav tm="100000">
                                              <p:val>
                                                <p:strVal val="#ppt_w"/>
                                              </p:val>
                                            </p:tav>
                                          </p:tavLst>
                                        </p:anim>
                                        <p:anim calcmode="lin" valueType="num">
                                          <p:cBhvr>
                                            <p:cTn id="48" dur="500" fill="hold"/>
                                            <p:tgtEl>
                                              <p:spTgt spid="75"/>
                                            </p:tgtEl>
                                            <p:attrNameLst>
                                              <p:attrName>ppt_h</p:attrName>
                                            </p:attrNameLst>
                                          </p:cBhvr>
                                          <p:tavLst>
                                            <p:tav tm="0">
                                              <p:val>
                                                <p:fltVal val="0"/>
                                              </p:val>
                                            </p:tav>
                                            <p:tav tm="100000">
                                              <p:val>
                                                <p:strVal val="#ppt_h"/>
                                              </p:val>
                                            </p:tav>
                                          </p:tavLst>
                                        </p:anim>
                                        <p:animEffect transition="in" filter="fade">
                                          <p:cBhvr>
                                            <p:cTn id="49" dur="500"/>
                                            <p:tgtEl>
                                              <p:spTgt spid="75"/>
                                            </p:tgtEl>
                                          </p:cBhvr>
                                        </p:animEffect>
                                      </p:childTnLst>
                                    </p:cTn>
                                  </p:par>
                                </p:childTnLst>
                              </p:cTn>
                            </p:par>
                            <p:par>
                              <p:cTn id="50" fill="hold">
                                <p:stCondLst>
                                  <p:cond delay="2750"/>
                                </p:stCondLst>
                                <p:childTnLst>
                                  <p:par>
                                    <p:cTn id="51" presetID="1" presetClass="entr" presetSubtype="0" fill="hold" grpId="0" nodeType="after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childTnLst>
                              </p:cTn>
                            </p:par>
                            <p:par>
                              <p:cTn id="53" fill="hold">
                                <p:stCondLst>
                                  <p:cond delay="2750"/>
                                </p:stCondLst>
                                <p:childTnLst>
                                  <p:par>
                                    <p:cTn id="54" presetID="53" presetClass="entr" presetSubtype="16" fill="hold" grpId="0" nodeType="afterEffect">
                                      <p:stCondLst>
                                        <p:cond delay="0"/>
                                      </p:stCondLst>
                                      <p:childTnLst>
                                        <p:set>
                                          <p:cBhvr>
                                            <p:cTn id="55" dur="1" fill="hold">
                                              <p:stCondLst>
                                                <p:cond delay="0"/>
                                              </p:stCondLst>
                                            </p:cTn>
                                            <p:tgtEl>
                                              <p:spTgt spid="85"/>
                                            </p:tgtEl>
                                            <p:attrNameLst>
                                              <p:attrName>style.visibility</p:attrName>
                                            </p:attrNameLst>
                                          </p:cBhvr>
                                          <p:to>
                                            <p:strVal val="visible"/>
                                          </p:to>
                                        </p:set>
                                        <p:anim calcmode="lin" valueType="num">
                                          <p:cBhvr>
                                            <p:cTn id="56" dur="500" fill="hold"/>
                                            <p:tgtEl>
                                              <p:spTgt spid="85"/>
                                            </p:tgtEl>
                                            <p:attrNameLst>
                                              <p:attrName>ppt_w</p:attrName>
                                            </p:attrNameLst>
                                          </p:cBhvr>
                                          <p:tavLst>
                                            <p:tav tm="0">
                                              <p:val>
                                                <p:fltVal val="0"/>
                                              </p:val>
                                            </p:tav>
                                            <p:tav tm="100000">
                                              <p:val>
                                                <p:strVal val="#ppt_w"/>
                                              </p:val>
                                            </p:tav>
                                          </p:tavLst>
                                        </p:anim>
                                        <p:anim calcmode="lin" valueType="num">
                                          <p:cBhvr>
                                            <p:cTn id="57" dur="500" fill="hold"/>
                                            <p:tgtEl>
                                              <p:spTgt spid="85"/>
                                            </p:tgtEl>
                                            <p:attrNameLst>
                                              <p:attrName>ppt_h</p:attrName>
                                            </p:attrNameLst>
                                          </p:cBhvr>
                                          <p:tavLst>
                                            <p:tav tm="0">
                                              <p:val>
                                                <p:fltVal val="0"/>
                                              </p:val>
                                            </p:tav>
                                            <p:tav tm="100000">
                                              <p:val>
                                                <p:strVal val="#ppt_h"/>
                                              </p:val>
                                            </p:tav>
                                          </p:tavLst>
                                        </p:anim>
                                        <p:animEffect transition="in" filter="fade">
                                          <p:cBhvr>
                                            <p:cTn id="58" dur="500"/>
                                            <p:tgtEl>
                                              <p:spTgt spid="85"/>
                                            </p:tgtEl>
                                          </p:cBhvr>
                                        </p:animEffect>
                                      </p:childTnLst>
                                    </p:cTn>
                                  </p:par>
                                </p:childTnLst>
                              </p:cTn>
                            </p:par>
                            <p:par>
                              <p:cTn id="59" fill="hold">
                                <p:stCondLst>
                                  <p:cond delay="3250"/>
                                </p:stCondLst>
                                <p:childTnLst>
                                  <p:par>
                                    <p:cTn id="60" presetID="53" presetClass="entr" presetSubtype="16" fill="hold" grpId="0" nodeType="afterEffect">
                                      <p:stCondLst>
                                        <p:cond delay="0"/>
                                      </p:stCondLst>
                                      <p:childTnLst>
                                        <p:set>
                                          <p:cBhvr>
                                            <p:cTn id="61" dur="1" fill="hold">
                                              <p:stCondLst>
                                                <p:cond delay="0"/>
                                              </p:stCondLst>
                                            </p:cTn>
                                            <p:tgtEl>
                                              <p:spTgt spid="86"/>
                                            </p:tgtEl>
                                            <p:attrNameLst>
                                              <p:attrName>style.visibility</p:attrName>
                                            </p:attrNameLst>
                                          </p:cBhvr>
                                          <p:to>
                                            <p:strVal val="visible"/>
                                          </p:to>
                                        </p:set>
                                        <p:anim calcmode="lin" valueType="num">
                                          <p:cBhvr>
                                            <p:cTn id="62" dur="500" fill="hold"/>
                                            <p:tgtEl>
                                              <p:spTgt spid="86"/>
                                            </p:tgtEl>
                                            <p:attrNameLst>
                                              <p:attrName>ppt_w</p:attrName>
                                            </p:attrNameLst>
                                          </p:cBhvr>
                                          <p:tavLst>
                                            <p:tav tm="0">
                                              <p:val>
                                                <p:fltVal val="0"/>
                                              </p:val>
                                            </p:tav>
                                            <p:tav tm="100000">
                                              <p:val>
                                                <p:strVal val="#ppt_w"/>
                                              </p:val>
                                            </p:tav>
                                          </p:tavLst>
                                        </p:anim>
                                        <p:anim calcmode="lin" valueType="num">
                                          <p:cBhvr>
                                            <p:cTn id="63" dur="500" fill="hold"/>
                                            <p:tgtEl>
                                              <p:spTgt spid="86"/>
                                            </p:tgtEl>
                                            <p:attrNameLst>
                                              <p:attrName>ppt_h</p:attrName>
                                            </p:attrNameLst>
                                          </p:cBhvr>
                                          <p:tavLst>
                                            <p:tav tm="0">
                                              <p:val>
                                                <p:fltVal val="0"/>
                                              </p:val>
                                            </p:tav>
                                            <p:tav tm="100000">
                                              <p:val>
                                                <p:strVal val="#ppt_h"/>
                                              </p:val>
                                            </p:tav>
                                          </p:tavLst>
                                        </p:anim>
                                        <p:animEffect transition="in" filter="fade">
                                          <p:cBhvr>
                                            <p:cTn id="64" dur="500"/>
                                            <p:tgtEl>
                                              <p:spTgt spid="86"/>
                                            </p:tgtEl>
                                          </p:cBhvr>
                                        </p:animEffect>
                                      </p:childTnLst>
                                    </p:cTn>
                                  </p:par>
                                </p:childTnLst>
                              </p:cTn>
                            </p:par>
                            <p:par>
                              <p:cTn id="65" fill="hold">
                                <p:stCondLst>
                                  <p:cond delay="3750"/>
                                </p:stCondLst>
                                <p:childTnLst>
                                  <p:par>
                                    <p:cTn id="66" presetID="53" presetClass="entr" presetSubtype="16" fill="hold" grpId="0" nodeType="afterEffect">
                                      <p:stCondLst>
                                        <p:cond delay="0"/>
                                      </p:stCondLst>
                                      <p:childTnLst>
                                        <p:set>
                                          <p:cBhvr>
                                            <p:cTn id="67" dur="1" fill="hold">
                                              <p:stCondLst>
                                                <p:cond delay="0"/>
                                              </p:stCondLst>
                                            </p:cTn>
                                            <p:tgtEl>
                                              <p:spTgt spid="87"/>
                                            </p:tgtEl>
                                            <p:attrNameLst>
                                              <p:attrName>style.visibility</p:attrName>
                                            </p:attrNameLst>
                                          </p:cBhvr>
                                          <p:to>
                                            <p:strVal val="visible"/>
                                          </p:to>
                                        </p:set>
                                        <p:anim calcmode="lin" valueType="num">
                                          <p:cBhvr>
                                            <p:cTn id="68" dur="500" fill="hold"/>
                                            <p:tgtEl>
                                              <p:spTgt spid="87"/>
                                            </p:tgtEl>
                                            <p:attrNameLst>
                                              <p:attrName>ppt_w</p:attrName>
                                            </p:attrNameLst>
                                          </p:cBhvr>
                                          <p:tavLst>
                                            <p:tav tm="0">
                                              <p:val>
                                                <p:fltVal val="0"/>
                                              </p:val>
                                            </p:tav>
                                            <p:tav tm="100000">
                                              <p:val>
                                                <p:strVal val="#ppt_w"/>
                                              </p:val>
                                            </p:tav>
                                          </p:tavLst>
                                        </p:anim>
                                        <p:anim calcmode="lin" valueType="num">
                                          <p:cBhvr>
                                            <p:cTn id="69" dur="500" fill="hold"/>
                                            <p:tgtEl>
                                              <p:spTgt spid="87"/>
                                            </p:tgtEl>
                                            <p:attrNameLst>
                                              <p:attrName>ppt_h</p:attrName>
                                            </p:attrNameLst>
                                          </p:cBhvr>
                                          <p:tavLst>
                                            <p:tav tm="0">
                                              <p:val>
                                                <p:fltVal val="0"/>
                                              </p:val>
                                            </p:tav>
                                            <p:tav tm="100000">
                                              <p:val>
                                                <p:strVal val="#ppt_h"/>
                                              </p:val>
                                            </p:tav>
                                          </p:tavLst>
                                        </p:anim>
                                        <p:animEffect transition="in" filter="fade">
                                          <p:cBhvr>
                                            <p:cTn id="70" dur="500"/>
                                            <p:tgtEl>
                                              <p:spTgt spid="87"/>
                                            </p:tgtEl>
                                          </p:cBhvr>
                                        </p:animEffect>
                                      </p:childTnLst>
                                    </p:cTn>
                                  </p:par>
                                </p:childTnLst>
                              </p:cTn>
                            </p:par>
                            <p:par>
                              <p:cTn id="71" fill="hold">
                                <p:stCondLst>
                                  <p:cond delay="4250"/>
                                </p:stCondLst>
                                <p:childTnLst>
                                  <p:par>
                                    <p:cTn id="72" presetID="53" presetClass="entr" presetSubtype="16" fill="hold" grpId="0" nodeType="afterEffect">
                                      <p:stCondLst>
                                        <p:cond delay="0"/>
                                      </p:stCondLst>
                                      <p:childTnLst>
                                        <p:set>
                                          <p:cBhvr>
                                            <p:cTn id="73" dur="1" fill="hold">
                                              <p:stCondLst>
                                                <p:cond delay="0"/>
                                              </p:stCondLst>
                                            </p:cTn>
                                            <p:tgtEl>
                                              <p:spTgt spid="88"/>
                                            </p:tgtEl>
                                            <p:attrNameLst>
                                              <p:attrName>style.visibility</p:attrName>
                                            </p:attrNameLst>
                                          </p:cBhvr>
                                          <p:to>
                                            <p:strVal val="visible"/>
                                          </p:to>
                                        </p:set>
                                        <p:anim calcmode="lin" valueType="num">
                                          <p:cBhvr>
                                            <p:cTn id="74" dur="500" fill="hold"/>
                                            <p:tgtEl>
                                              <p:spTgt spid="88"/>
                                            </p:tgtEl>
                                            <p:attrNameLst>
                                              <p:attrName>ppt_w</p:attrName>
                                            </p:attrNameLst>
                                          </p:cBhvr>
                                          <p:tavLst>
                                            <p:tav tm="0">
                                              <p:val>
                                                <p:fltVal val="0"/>
                                              </p:val>
                                            </p:tav>
                                            <p:tav tm="100000">
                                              <p:val>
                                                <p:strVal val="#ppt_w"/>
                                              </p:val>
                                            </p:tav>
                                          </p:tavLst>
                                        </p:anim>
                                        <p:anim calcmode="lin" valueType="num">
                                          <p:cBhvr>
                                            <p:cTn id="75" dur="500" fill="hold"/>
                                            <p:tgtEl>
                                              <p:spTgt spid="88"/>
                                            </p:tgtEl>
                                            <p:attrNameLst>
                                              <p:attrName>ppt_h</p:attrName>
                                            </p:attrNameLst>
                                          </p:cBhvr>
                                          <p:tavLst>
                                            <p:tav tm="0">
                                              <p:val>
                                                <p:fltVal val="0"/>
                                              </p:val>
                                            </p:tav>
                                            <p:tav tm="100000">
                                              <p:val>
                                                <p:strVal val="#ppt_h"/>
                                              </p:val>
                                            </p:tav>
                                          </p:tavLst>
                                        </p:anim>
                                        <p:animEffect transition="in" filter="fade">
                                          <p:cBhvr>
                                            <p:cTn id="76" dur="500"/>
                                            <p:tgtEl>
                                              <p:spTgt spid="88"/>
                                            </p:tgtEl>
                                          </p:cBhvr>
                                        </p:animEffect>
                                      </p:childTnLst>
                                    </p:cTn>
                                  </p:par>
                                </p:childTnLst>
                              </p:cTn>
                            </p:par>
                            <p:par>
                              <p:cTn id="77" fill="hold">
                                <p:stCondLst>
                                  <p:cond delay="4750"/>
                                </p:stCondLst>
                                <p:childTnLst>
                                  <p:par>
                                    <p:cTn id="78" presetID="53" presetClass="entr" presetSubtype="16" fill="hold" grpId="0" nodeType="afterEffect">
                                      <p:stCondLst>
                                        <p:cond delay="0"/>
                                      </p:stCondLst>
                                      <p:childTnLst>
                                        <p:set>
                                          <p:cBhvr>
                                            <p:cTn id="79" dur="1" fill="hold">
                                              <p:stCondLst>
                                                <p:cond delay="0"/>
                                              </p:stCondLst>
                                            </p:cTn>
                                            <p:tgtEl>
                                              <p:spTgt spid="89"/>
                                            </p:tgtEl>
                                            <p:attrNameLst>
                                              <p:attrName>style.visibility</p:attrName>
                                            </p:attrNameLst>
                                          </p:cBhvr>
                                          <p:to>
                                            <p:strVal val="visible"/>
                                          </p:to>
                                        </p:set>
                                        <p:anim calcmode="lin" valueType="num">
                                          <p:cBhvr>
                                            <p:cTn id="80" dur="500" fill="hold"/>
                                            <p:tgtEl>
                                              <p:spTgt spid="89"/>
                                            </p:tgtEl>
                                            <p:attrNameLst>
                                              <p:attrName>ppt_w</p:attrName>
                                            </p:attrNameLst>
                                          </p:cBhvr>
                                          <p:tavLst>
                                            <p:tav tm="0">
                                              <p:val>
                                                <p:fltVal val="0"/>
                                              </p:val>
                                            </p:tav>
                                            <p:tav tm="100000">
                                              <p:val>
                                                <p:strVal val="#ppt_w"/>
                                              </p:val>
                                            </p:tav>
                                          </p:tavLst>
                                        </p:anim>
                                        <p:anim calcmode="lin" valueType="num">
                                          <p:cBhvr>
                                            <p:cTn id="81" dur="500" fill="hold"/>
                                            <p:tgtEl>
                                              <p:spTgt spid="89"/>
                                            </p:tgtEl>
                                            <p:attrNameLst>
                                              <p:attrName>ppt_h</p:attrName>
                                            </p:attrNameLst>
                                          </p:cBhvr>
                                          <p:tavLst>
                                            <p:tav tm="0">
                                              <p:val>
                                                <p:fltVal val="0"/>
                                              </p:val>
                                            </p:tav>
                                            <p:tav tm="100000">
                                              <p:val>
                                                <p:strVal val="#ppt_h"/>
                                              </p:val>
                                            </p:tav>
                                          </p:tavLst>
                                        </p:anim>
                                        <p:animEffect transition="in" filter="fade">
                                          <p:cBhvr>
                                            <p:cTn id="82" dur="500"/>
                                            <p:tgtEl>
                                              <p:spTgt spid="89"/>
                                            </p:tgtEl>
                                          </p:cBhvr>
                                        </p:animEffect>
                                      </p:childTnLst>
                                    </p:cTn>
                                  </p:par>
                                </p:childTnLst>
                              </p:cTn>
                            </p:par>
                            <p:par>
                              <p:cTn id="83" fill="hold">
                                <p:stCondLst>
                                  <p:cond delay="5250"/>
                                </p:stCondLst>
                                <p:childTnLst>
                                  <p:par>
                                    <p:cTn id="84" presetID="10" presetClass="entr" presetSubtype="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Effect transition="in" filter="fade">
                                          <p:cBhvr>
                                            <p:cTn id="86" dur="500"/>
                                            <p:tgtEl>
                                              <p:spTgt spid="76"/>
                                            </p:tgtEl>
                                          </p:cBhvr>
                                        </p:animEffect>
                                      </p:childTnLst>
                                    </p:cTn>
                                  </p:par>
                                </p:childTnLst>
                              </p:cTn>
                            </p:par>
                            <p:par>
                              <p:cTn id="87" fill="hold">
                                <p:stCondLst>
                                  <p:cond delay="5750"/>
                                </p:stCondLst>
                                <p:childTnLst>
                                  <p:par>
                                    <p:cTn id="88" presetID="10" presetClass="entr" presetSubtype="0" fill="hold" grpId="0" nodeType="afterEffect">
                                      <p:stCondLst>
                                        <p:cond delay="0"/>
                                      </p:stCondLst>
                                      <p:childTnLst>
                                        <p:set>
                                          <p:cBhvr>
                                            <p:cTn id="89" dur="1" fill="hold">
                                              <p:stCondLst>
                                                <p:cond delay="0"/>
                                              </p:stCondLst>
                                            </p:cTn>
                                            <p:tgtEl>
                                              <p:spTgt spid="77"/>
                                            </p:tgtEl>
                                            <p:attrNameLst>
                                              <p:attrName>style.visibility</p:attrName>
                                            </p:attrNameLst>
                                          </p:cBhvr>
                                          <p:to>
                                            <p:strVal val="visible"/>
                                          </p:to>
                                        </p:set>
                                        <p:animEffect transition="in" filter="fade">
                                          <p:cBhvr>
                                            <p:cTn id="90" dur="500"/>
                                            <p:tgtEl>
                                              <p:spTgt spid="77"/>
                                            </p:tgtEl>
                                          </p:cBhvr>
                                        </p:animEffect>
                                      </p:childTnLst>
                                    </p:cTn>
                                  </p:par>
                                </p:childTnLst>
                              </p:cTn>
                            </p:par>
                            <p:par>
                              <p:cTn id="91" fill="hold">
                                <p:stCondLst>
                                  <p:cond delay="6250"/>
                                </p:stCondLst>
                                <p:childTnLst>
                                  <p:par>
                                    <p:cTn id="92" presetID="10" presetClass="entr" presetSubtype="0" fill="hold" grpId="0" nodeType="afterEffect">
                                      <p:stCondLst>
                                        <p:cond delay="0"/>
                                      </p:stCondLst>
                                      <p:childTnLst>
                                        <p:set>
                                          <p:cBhvr>
                                            <p:cTn id="93" dur="1" fill="hold">
                                              <p:stCondLst>
                                                <p:cond delay="0"/>
                                              </p:stCondLst>
                                            </p:cTn>
                                            <p:tgtEl>
                                              <p:spTgt spid="78"/>
                                            </p:tgtEl>
                                            <p:attrNameLst>
                                              <p:attrName>style.visibility</p:attrName>
                                            </p:attrNameLst>
                                          </p:cBhvr>
                                          <p:to>
                                            <p:strVal val="visible"/>
                                          </p:to>
                                        </p:set>
                                        <p:animEffect transition="in" filter="fade">
                                          <p:cBhvr>
                                            <p:cTn id="94" dur="500"/>
                                            <p:tgtEl>
                                              <p:spTgt spid="78"/>
                                            </p:tgtEl>
                                          </p:cBhvr>
                                        </p:animEffect>
                                      </p:childTnLst>
                                    </p:cTn>
                                  </p:par>
                                </p:childTnLst>
                              </p:cTn>
                            </p:par>
                            <p:par>
                              <p:cTn id="95" fill="hold">
                                <p:stCondLst>
                                  <p:cond delay="6750"/>
                                </p:stCondLst>
                                <p:childTnLst>
                                  <p:par>
                                    <p:cTn id="96" presetID="10" presetClass="entr" presetSubtype="0" fill="hold" grpId="0" nodeType="afterEffect">
                                      <p:stCondLst>
                                        <p:cond delay="0"/>
                                      </p:stCondLst>
                                      <p:childTnLst>
                                        <p:set>
                                          <p:cBhvr>
                                            <p:cTn id="97" dur="1" fill="hold">
                                              <p:stCondLst>
                                                <p:cond delay="0"/>
                                              </p:stCondLst>
                                            </p:cTn>
                                            <p:tgtEl>
                                              <p:spTgt spid="79"/>
                                            </p:tgtEl>
                                            <p:attrNameLst>
                                              <p:attrName>style.visibility</p:attrName>
                                            </p:attrNameLst>
                                          </p:cBhvr>
                                          <p:to>
                                            <p:strVal val="visible"/>
                                          </p:to>
                                        </p:set>
                                        <p:animEffect transition="in" filter="fade">
                                          <p:cBhvr>
                                            <p:cTn id="9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p:bldP spid="86" grpId="0"/>
          <p:bldP spid="87" grpId="0"/>
          <p:bldP spid="88" grpId="0"/>
          <p:bldP spid="89"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1889845" y="2969541"/>
            <a:ext cx="3264857" cy="3169600"/>
          </a:xfrm>
          <a:prstGeom prst="rect">
            <a:avLst/>
          </a:prstGeom>
          <a:solidFill>
            <a:srgbClr val="FFFFFF">
              <a:lumMod val="85000"/>
            </a:srgbClr>
          </a:solidFill>
          <a:ln w="25400" cap="flat" cmpd="sng" algn="ctr">
            <a:solidFill>
              <a:srgbClr val="E8E8E6"/>
            </a:solidFill>
            <a:prstDash val="solid"/>
          </a:ln>
          <a:effectLst/>
        </p:spPr>
        <p:txBody>
          <a:bodyPr lIns="91460" tIns="45729" rIns="91460" bIns="45729"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21" name="AutoShape 12"/>
          <p:cNvSpPr>
            <a:spLocks noChangeArrowheads="1"/>
          </p:cNvSpPr>
          <p:nvPr/>
        </p:nvSpPr>
        <p:spPr bwMode="auto">
          <a:xfrm>
            <a:off x="1889845" y="2154881"/>
            <a:ext cx="3264857" cy="696809"/>
          </a:xfrm>
          <a:prstGeom prst="homePlate">
            <a:avLst>
              <a:gd name="adj" fmla="val 63872"/>
            </a:avLst>
          </a:prstGeom>
          <a:solidFill>
            <a:srgbClr val="FF0000"/>
          </a:solidFill>
          <a:ln w="9525">
            <a:noFill/>
            <a:miter lim="800000"/>
            <a:headEnd/>
            <a:tailEnd/>
          </a:ln>
        </p:spPr>
        <p:txBody>
          <a:bodyPr wrap="none" lIns="91460" tIns="45729" rIns="91460" bIns="45729" anchor="ctr"/>
          <a:lstStyle/>
          <a:p>
            <a:pPr algn="ctr" defTabSz="1219170" fontAlgn="auto">
              <a:spcBef>
                <a:spcPts val="0"/>
              </a:spcBef>
              <a:spcAft>
                <a:spcPts val="0"/>
              </a:spcAft>
            </a:pPr>
            <a:r>
              <a:rPr lang="zh-CN" altLang="en-US" sz="3200" b="1" dirty="0">
                <a:solidFill>
                  <a:prstClr val="white"/>
                </a:solidFill>
                <a:latin typeface="Calibri"/>
                <a:ea typeface="微软雅黑"/>
                <a:cs typeface="+mn-ea"/>
                <a:sym typeface="+mn-lt"/>
              </a:rPr>
              <a:t>添加文字</a:t>
            </a:r>
          </a:p>
        </p:txBody>
      </p:sp>
      <p:sp>
        <p:nvSpPr>
          <p:cNvPr id="22" name="TextBox 4"/>
          <p:cNvSpPr txBox="1"/>
          <p:nvPr/>
        </p:nvSpPr>
        <p:spPr>
          <a:xfrm>
            <a:off x="2033879" y="3258821"/>
            <a:ext cx="3137832" cy="2308342"/>
          </a:xfrm>
          <a:prstGeom prst="rect">
            <a:avLst/>
          </a:prstGeom>
          <a:noFill/>
        </p:spPr>
        <p:txBody>
          <a:bodyPr wrap="square" lIns="91460" tIns="45729" rIns="91460" bIns="45729" rtlCol="0">
            <a:spAutoFit/>
          </a:bodyPr>
          <a:lstStyle/>
          <a:p>
            <a:pPr defTabSz="1219170" fontAlgn="auto">
              <a:lnSpc>
                <a:spcPct val="150000"/>
              </a:lnSpc>
              <a:spcBef>
                <a:spcPts val="0"/>
              </a:spcBef>
              <a:spcAft>
                <a:spcPts val="0"/>
              </a:spcAft>
            </a:pPr>
            <a:r>
              <a:rPr lang="zh-CN" altLang="en-US" sz="1600" dirty="0">
                <a:solidFill>
                  <a:sysClr val="windowText" lastClr="000000"/>
                </a:solidFill>
                <a:latin typeface="Calibri"/>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Calibri"/>
              <a:ea typeface="微软雅黑"/>
              <a:cs typeface="+mn-ea"/>
              <a:sym typeface="+mn-lt"/>
            </a:endParaRPr>
          </a:p>
        </p:txBody>
      </p:sp>
      <p:sp>
        <p:nvSpPr>
          <p:cNvPr id="23" name="矩形 22"/>
          <p:cNvSpPr/>
          <p:nvPr/>
        </p:nvSpPr>
        <p:spPr>
          <a:xfrm>
            <a:off x="6282905" y="2969541"/>
            <a:ext cx="3264857" cy="3169600"/>
          </a:xfrm>
          <a:prstGeom prst="rect">
            <a:avLst/>
          </a:prstGeom>
          <a:solidFill>
            <a:srgbClr val="FFFFFF">
              <a:lumMod val="85000"/>
            </a:srgbClr>
          </a:solidFill>
          <a:ln w="25400" cap="flat" cmpd="sng" algn="ctr">
            <a:solidFill>
              <a:srgbClr val="E8E8E6"/>
            </a:solidFill>
            <a:prstDash val="solid"/>
          </a:ln>
          <a:effectLst/>
        </p:spPr>
        <p:txBody>
          <a:bodyPr lIns="91460" tIns="45729" rIns="91460" bIns="45729"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srgbClr val="FFFFFF"/>
              </a:solidFill>
              <a:effectLst/>
              <a:uLnTx/>
              <a:uFillTx/>
              <a:latin typeface="Calibri"/>
              <a:ea typeface="微软雅黑"/>
              <a:cs typeface="+mn-ea"/>
              <a:sym typeface="+mn-lt"/>
            </a:endParaRPr>
          </a:p>
        </p:txBody>
      </p:sp>
      <p:sp>
        <p:nvSpPr>
          <p:cNvPr id="24" name="AutoShape 12"/>
          <p:cNvSpPr>
            <a:spLocks noChangeArrowheads="1"/>
          </p:cNvSpPr>
          <p:nvPr/>
        </p:nvSpPr>
        <p:spPr bwMode="auto">
          <a:xfrm flipH="1">
            <a:off x="6282905" y="2154881"/>
            <a:ext cx="3264857" cy="696809"/>
          </a:xfrm>
          <a:prstGeom prst="homePlate">
            <a:avLst>
              <a:gd name="adj" fmla="val 63872"/>
            </a:avLst>
          </a:prstGeom>
          <a:solidFill>
            <a:srgbClr val="C00000"/>
          </a:solidFill>
          <a:ln w="9525">
            <a:noFill/>
            <a:miter lim="800000"/>
            <a:headEnd/>
            <a:tailEnd/>
          </a:ln>
        </p:spPr>
        <p:txBody>
          <a:bodyPr wrap="none" lIns="91460" tIns="45729" rIns="91460" bIns="45729" anchor="ctr"/>
          <a:lstStyle/>
          <a:p>
            <a:pPr algn="ctr" defTabSz="1219170" fontAlgn="auto">
              <a:spcBef>
                <a:spcPts val="0"/>
              </a:spcBef>
              <a:spcAft>
                <a:spcPts val="0"/>
              </a:spcAft>
            </a:pPr>
            <a:r>
              <a:rPr lang="zh-CN" altLang="en-US" sz="3200" b="1" dirty="0">
                <a:solidFill>
                  <a:prstClr val="white"/>
                </a:solidFill>
                <a:latin typeface="Calibri"/>
                <a:ea typeface="微软雅黑"/>
                <a:cs typeface="+mn-ea"/>
                <a:sym typeface="+mn-lt"/>
              </a:rPr>
              <a:t>添加文字</a:t>
            </a:r>
          </a:p>
        </p:txBody>
      </p:sp>
      <p:sp>
        <p:nvSpPr>
          <p:cNvPr id="25" name="TextBox 7"/>
          <p:cNvSpPr txBox="1"/>
          <p:nvPr/>
        </p:nvSpPr>
        <p:spPr>
          <a:xfrm>
            <a:off x="6426939" y="3258821"/>
            <a:ext cx="3137832" cy="2308342"/>
          </a:xfrm>
          <a:prstGeom prst="rect">
            <a:avLst/>
          </a:prstGeom>
          <a:noFill/>
        </p:spPr>
        <p:txBody>
          <a:bodyPr wrap="square" lIns="91460" tIns="45729" rIns="91460" bIns="45729" rtlCol="0">
            <a:spAutoFit/>
          </a:bodyPr>
          <a:lstStyle/>
          <a:p>
            <a:pPr defTabSz="1219170" fontAlgn="auto">
              <a:lnSpc>
                <a:spcPct val="150000"/>
              </a:lnSpc>
              <a:spcBef>
                <a:spcPts val="0"/>
              </a:spcBef>
              <a:spcAft>
                <a:spcPts val="0"/>
              </a:spcAft>
            </a:pPr>
            <a:r>
              <a:rPr lang="zh-CN" altLang="en-US" sz="1600" dirty="0">
                <a:solidFill>
                  <a:sysClr val="windowText" lastClr="000000"/>
                </a:solidFill>
                <a:latin typeface="Calibri"/>
                <a:ea typeface="微软雅黑"/>
                <a:cs typeface="+mn-ea"/>
                <a:sym typeface="+mn-lt"/>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ysClr val="windowText" lastClr="000000"/>
              </a:solidFill>
              <a:latin typeface="Calibri"/>
              <a:ea typeface="微软雅黑"/>
              <a:cs typeface="+mn-ea"/>
              <a:sym typeface="+mn-lt"/>
            </a:endParaRPr>
          </a:p>
        </p:txBody>
      </p:sp>
      <p:grpSp>
        <p:nvGrpSpPr>
          <p:cNvPr id="26" name="组合 25"/>
          <p:cNvGrpSpPr/>
          <p:nvPr/>
        </p:nvGrpSpPr>
        <p:grpSpPr>
          <a:xfrm>
            <a:off x="3589421" y="385489"/>
            <a:ext cx="5013158" cy="919387"/>
            <a:chOff x="3589421" y="385489"/>
            <a:chExt cx="5013158" cy="919387"/>
          </a:xfrm>
        </p:grpSpPr>
        <p:sp>
          <p:nvSpPr>
            <p:cNvPr id="2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28" name="直接连接符 2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29" name="矩形 2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1987817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44000">
                                          <p:cBhvr additive="base">
                                            <p:cTn id="7" dur="750" fill="hold"/>
                                            <p:tgtEl>
                                              <p:spTgt spid="2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7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22"/>
                                            </p:tgtEl>
                                            <p:attrNameLst>
                                              <p:attrName>style.visibility</p:attrName>
                                            </p:attrNameLst>
                                          </p:cBhvr>
                                          <p:to>
                                            <p:strVal val="visible"/>
                                          </p:to>
                                        </p:set>
                                        <p:animEffect transition="in" filter="wipe(left)">
                                          <p:cBhvr>
                                            <p:cTn id="21" dur="100"/>
                                            <p:tgtEl>
                                              <p:spTgt spid="22"/>
                                            </p:tgtEl>
                                          </p:cBhvr>
                                        </p:animEffect>
                                      </p:childTnLst>
                                    </p:cTn>
                                  </p:par>
                                  <p:par>
                                    <p:cTn id="22" presetID="36" presetClass="emph" presetSubtype="0" fill="hold" grpId="1" nodeType="withEffect">
                                      <p:stCondLst>
                                        <p:cond delay="0"/>
                                      </p:stCondLst>
                                      <p:iterate type="lt">
                                        <p:tmPct val="30000"/>
                                      </p:iterate>
                                      <p:childTnLst>
                                        <p:animScale>
                                          <p:cBhvr>
                                            <p:cTn id="23" dur="50" autoRev="1" fill="hold">
                                              <p:stCondLst>
                                                <p:cond delay="0"/>
                                              </p:stCondLst>
                                            </p:cTn>
                                            <p:tgtEl>
                                              <p:spTgt spid="22"/>
                                            </p:tgtEl>
                                          </p:cBhvr>
                                          <p:to x="80000" y="100000"/>
                                        </p:animScale>
                                        <p:anim by="(#ppt_w*0.10)" calcmode="lin" valueType="num">
                                          <p:cBhvr>
                                            <p:cTn id="24" dur="50" autoRev="1" fill="hold">
                                              <p:stCondLst>
                                                <p:cond delay="0"/>
                                              </p:stCondLst>
                                            </p:cTn>
                                            <p:tgtEl>
                                              <p:spTgt spid="22"/>
                                            </p:tgtEl>
                                            <p:attrNameLst>
                                              <p:attrName>ppt_x</p:attrName>
                                            </p:attrNameLst>
                                          </p:cBhvr>
                                        </p:anim>
                                        <p:anim by="(-#ppt_w*0.10)" calcmode="lin" valueType="num">
                                          <p:cBhvr>
                                            <p:cTn id="25" dur="50" autoRev="1" fill="hold">
                                              <p:stCondLst>
                                                <p:cond delay="0"/>
                                              </p:stCondLst>
                                            </p:cTn>
                                            <p:tgtEl>
                                              <p:spTgt spid="22"/>
                                            </p:tgtEl>
                                            <p:attrNameLst>
                                              <p:attrName>ppt_y</p:attrName>
                                            </p:attrNameLst>
                                          </p:cBhvr>
                                        </p:anim>
                                        <p:animRot by="-480000">
                                          <p:cBhvr>
                                            <p:cTn id="26" dur="50" autoRev="1" fill="hold">
                                              <p:stCondLst>
                                                <p:cond delay="0"/>
                                              </p:stCondLst>
                                            </p:cTn>
                                            <p:tgtEl>
                                              <p:spTgt spid="22"/>
                                            </p:tgtEl>
                                            <p:attrNameLst>
                                              <p:attrName>r</p:attrName>
                                            </p:attrNameLst>
                                          </p:cBhvr>
                                        </p:animRot>
                                      </p:childTnLst>
                                    </p:cTn>
                                  </p:par>
                                </p:childTnLst>
                              </p:cTn>
                            </p:par>
                            <p:par>
                              <p:cTn id="27" fill="hold">
                                <p:stCondLst>
                                  <p:cond delay="4160"/>
                                </p:stCondLst>
                                <p:childTnLst>
                                  <p:par>
                                    <p:cTn id="28" presetID="2" presetClass="entr" presetSubtype="2"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par>
                              <p:cTn id="32" fill="hold">
                                <p:stCondLst>
                                  <p:cond delay="4660"/>
                                </p:stCondLst>
                                <p:childTnLst>
                                  <p:par>
                                    <p:cTn id="33" presetID="2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p:stCondLst>
                                  <p:cond delay="516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5"/>
                                            </p:tgtEl>
                                            <p:attrNameLst>
                                              <p:attrName>style.visibility</p:attrName>
                                            </p:attrNameLst>
                                          </p:cBhvr>
                                          <p:to>
                                            <p:strVal val="visible"/>
                                          </p:to>
                                        </p:set>
                                        <p:animEffect transition="in" filter="wipe(left)">
                                          <p:cBhvr>
                                            <p:cTn id="39" dur="100"/>
                                            <p:tgtEl>
                                              <p:spTgt spid="25"/>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5"/>
                                            </p:tgtEl>
                                          </p:cBhvr>
                                          <p:to x="80000" y="100000"/>
                                        </p:animScale>
                                        <p:anim by="(#ppt_w*0.10)" calcmode="lin" valueType="num">
                                          <p:cBhvr>
                                            <p:cTn id="42" dur="50" autoRev="1" fill="hold">
                                              <p:stCondLst>
                                                <p:cond delay="0"/>
                                              </p:stCondLst>
                                            </p:cTn>
                                            <p:tgtEl>
                                              <p:spTgt spid="25"/>
                                            </p:tgtEl>
                                            <p:attrNameLst>
                                              <p:attrName>ppt_x</p:attrName>
                                            </p:attrNameLst>
                                          </p:cBhvr>
                                        </p:anim>
                                        <p:anim by="(-#ppt_w*0.10)" calcmode="lin" valueType="num">
                                          <p:cBhvr>
                                            <p:cTn id="43" dur="50" autoRev="1" fill="hold">
                                              <p:stCondLst>
                                                <p:cond delay="0"/>
                                              </p:stCondLst>
                                            </p:cTn>
                                            <p:tgtEl>
                                              <p:spTgt spid="25"/>
                                            </p:tgtEl>
                                            <p:attrNameLst>
                                              <p:attrName>ppt_y</p:attrName>
                                            </p:attrNameLst>
                                          </p:cBhvr>
                                        </p:anim>
                                        <p:animRot by="-480000">
                                          <p:cBhvr>
                                            <p:cTn id="44" dur="50"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2" grpId="1"/>
          <p:bldP spid="23" grpId="0" animBg="1"/>
          <p:bldP spid="24" grpId="0" animBg="1"/>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1+#ppt_w/2"/>
                                              </p:val>
                                            </p:tav>
                                            <p:tav tm="100000">
                                              <p:val>
                                                <p:strVal val="#ppt_x"/>
                                              </p:val>
                                            </p:tav>
                                          </p:tavLst>
                                        </p:anim>
                                        <p:anim calcmode="lin" valueType="num">
                                          <p:cBhvr additive="base">
                                            <p:cTn id="8" dur="75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500" fill="hold"/>
                                            <p:tgtEl>
                                              <p:spTgt spid="21"/>
                                            </p:tgtEl>
                                            <p:attrNameLst>
                                              <p:attrName>ppt_x</p:attrName>
                                            </p:attrNameLst>
                                          </p:cBhvr>
                                          <p:tavLst>
                                            <p:tav tm="0">
                                              <p:val>
                                                <p:strVal val="0-#ppt_w/2"/>
                                              </p:val>
                                            </p:tav>
                                            <p:tav tm="100000">
                                              <p:val>
                                                <p:strVal val="#ppt_x"/>
                                              </p:val>
                                            </p:tav>
                                          </p:tavLst>
                                        </p:anim>
                                        <p:anim calcmode="lin" valueType="num">
                                          <p:cBhvr additive="base">
                                            <p:cTn id="13" dur="500" fill="hold"/>
                                            <p:tgtEl>
                                              <p:spTgt spid="21"/>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wipe(up)">
                                          <p:cBhvr>
                                            <p:cTn id="17" dur="500"/>
                                            <p:tgtEl>
                                              <p:spTgt spid="20"/>
                                            </p:tgtEl>
                                          </p:cBhvr>
                                        </p:animEffect>
                                      </p:childTnLst>
                                    </p:cTn>
                                  </p:par>
                                </p:childTnLst>
                              </p:cTn>
                            </p:par>
                            <p:par>
                              <p:cTn id="18" fill="hold">
                                <p:stCondLst>
                                  <p:cond delay="1750"/>
                                </p:stCondLst>
                                <p:childTnLst>
                                  <p:par>
                                    <p:cTn id="19" presetID="22" presetClass="entr" presetSubtype="8" fill="hold" grpId="0" nodeType="afterEffect">
                                      <p:stCondLst>
                                        <p:cond delay="0"/>
                                      </p:stCondLst>
                                      <p:iterate type="lt">
                                        <p:tmPct val="30000"/>
                                      </p:iterate>
                                      <p:childTnLst>
                                        <p:set>
                                          <p:cBhvr>
                                            <p:cTn id="20" dur="1" fill="hold">
                                              <p:stCondLst>
                                                <p:cond delay="0"/>
                                              </p:stCondLst>
                                            </p:cTn>
                                            <p:tgtEl>
                                              <p:spTgt spid="22"/>
                                            </p:tgtEl>
                                            <p:attrNameLst>
                                              <p:attrName>style.visibility</p:attrName>
                                            </p:attrNameLst>
                                          </p:cBhvr>
                                          <p:to>
                                            <p:strVal val="visible"/>
                                          </p:to>
                                        </p:set>
                                        <p:animEffect transition="in" filter="wipe(left)">
                                          <p:cBhvr>
                                            <p:cTn id="21" dur="100"/>
                                            <p:tgtEl>
                                              <p:spTgt spid="22"/>
                                            </p:tgtEl>
                                          </p:cBhvr>
                                        </p:animEffect>
                                      </p:childTnLst>
                                    </p:cTn>
                                  </p:par>
                                  <p:par>
                                    <p:cTn id="22" presetID="36" presetClass="emph" presetSubtype="0" fill="hold" grpId="1" nodeType="withEffect">
                                      <p:stCondLst>
                                        <p:cond delay="0"/>
                                      </p:stCondLst>
                                      <p:iterate type="lt">
                                        <p:tmPct val="30000"/>
                                      </p:iterate>
                                      <p:childTnLst>
                                        <p:animScale>
                                          <p:cBhvr>
                                            <p:cTn id="23" dur="50" autoRev="1" fill="hold">
                                              <p:stCondLst>
                                                <p:cond delay="0"/>
                                              </p:stCondLst>
                                            </p:cTn>
                                            <p:tgtEl>
                                              <p:spTgt spid="22"/>
                                            </p:tgtEl>
                                          </p:cBhvr>
                                          <p:to x="80000" y="100000"/>
                                        </p:animScale>
                                        <p:anim by="(#ppt_w*0.10)" calcmode="lin" valueType="num">
                                          <p:cBhvr>
                                            <p:cTn id="24" dur="50" autoRev="1" fill="hold">
                                              <p:stCondLst>
                                                <p:cond delay="0"/>
                                              </p:stCondLst>
                                            </p:cTn>
                                            <p:tgtEl>
                                              <p:spTgt spid="22"/>
                                            </p:tgtEl>
                                            <p:attrNameLst>
                                              <p:attrName>ppt_x</p:attrName>
                                            </p:attrNameLst>
                                          </p:cBhvr>
                                        </p:anim>
                                        <p:anim by="(-#ppt_w*0.10)" calcmode="lin" valueType="num">
                                          <p:cBhvr>
                                            <p:cTn id="25" dur="50" autoRev="1" fill="hold">
                                              <p:stCondLst>
                                                <p:cond delay="0"/>
                                              </p:stCondLst>
                                            </p:cTn>
                                            <p:tgtEl>
                                              <p:spTgt spid="22"/>
                                            </p:tgtEl>
                                            <p:attrNameLst>
                                              <p:attrName>ppt_y</p:attrName>
                                            </p:attrNameLst>
                                          </p:cBhvr>
                                        </p:anim>
                                        <p:animRot by="-480000">
                                          <p:cBhvr>
                                            <p:cTn id="26" dur="50" autoRev="1" fill="hold">
                                              <p:stCondLst>
                                                <p:cond delay="0"/>
                                              </p:stCondLst>
                                            </p:cTn>
                                            <p:tgtEl>
                                              <p:spTgt spid="22"/>
                                            </p:tgtEl>
                                            <p:attrNameLst>
                                              <p:attrName>r</p:attrName>
                                            </p:attrNameLst>
                                          </p:cBhvr>
                                        </p:animRot>
                                      </p:childTnLst>
                                    </p:cTn>
                                  </p:par>
                                </p:childTnLst>
                              </p:cTn>
                            </p:par>
                            <p:par>
                              <p:cTn id="27" fill="hold">
                                <p:stCondLst>
                                  <p:cond delay="4160"/>
                                </p:stCondLst>
                                <p:childTnLst>
                                  <p:par>
                                    <p:cTn id="28" presetID="2" presetClass="entr" presetSubtype="2"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fill="hold"/>
                                            <p:tgtEl>
                                              <p:spTgt spid="24"/>
                                            </p:tgtEl>
                                            <p:attrNameLst>
                                              <p:attrName>ppt_x</p:attrName>
                                            </p:attrNameLst>
                                          </p:cBhvr>
                                          <p:tavLst>
                                            <p:tav tm="0">
                                              <p:val>
                                                <p:strVal val="1+#ppt_w/2"/>
                                              </p:val>
                                            </p:tav>
                                            <p:tav tm="100000">
                                              <p:val>
                                                <p:strVal val="#ppt_x"/>
                                              </p:val>
                                            </p:tav>
                                          </p:tavLst>
                                        </p:anim>
                                        <p:anim calcmode="lin" valueType="num">
                                          <p:cBhvr additive="base">
                                            <p:cTn id="31" dur="500" fill="hold"/>
                                            <p:tgtEl>
                                              <p:spTgt spid="24"/>
                                            </p:tgtEl>
                                            <p:attrNameLst>
                                              <p:attrName>ppt_y</p:attrName>
                                            </p:attrNameLst>
                                          </p:cBhvr>
                                          <p:tavLst>
                                            <p:tav tm="0">
                                              <p:val>
                                                <p:strVal val="#ppt_y"/>
                                              </p:val>
                                            </p:tav>
                                            <p:tav tm="100000">
                                              <p:val>
                                                <p:strVal val="#ppt_y"/>
                                              </p:val>
                                            </p:tav>
                                          </p:tavLst>
                                        </p:anim>
                                      </p:childTnLst>
                                    </p:cTn>
                                  </p:par>
                                </p:childTnLst>
                              </p:cTn>
                            </p:par>
                            <p:par>
                              <p:cTn id="32" fill="hold">
                                <p:stCondLst>
                                  <p:cond delay="4660"/>
                                </p:stCondLst>
                                <p:childTnLst>
                                  <p:par>
                                    <p:cTn id="33" presetID="22" presetClass="entr" presetSubtype="1"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up)">
                                          <p:cBhvr>
                                            <p:cTn id="35" dur="500"/>
                                            <p:tgtEl>
                                              <p:spTgt spid="23"/>
                                            </p:tgtEl>
                                          </p:cBhvr>
                                        </p:animEffect>
                                      </p:childTnLst>
                                    </p:cTn>
                                  </p:par>
                                </p:childTnLst>
                              </p:cTn>
                            </p:par>
                            <p:par>
                              <p:cTn id="36" fill="hold">
                                <p:stCondLst>
                                  <p:cond delay="5160"/>
                                </p:stCondLst>
                                <p:childTnLst>
                                  <p:par>
                                    <p:cTn id="37" presetID="22" presetClass="entr" presetSubtype="8" fill="hold" grpId="0" nodeType="afterEffect">
                                      <p:stCondLst>
                                        <p:cond delay="0"/>
                                      </p:stCondLst>
                                      <p:iterate type="lt">
                                        <p:tmPct val="30000"/>
                                      </p:iterate>
                                      <p:childTnLst>
                                        <p:set>
                                          <p:cBhvr>
                                            <p:cTn id="38" dur="1" fill="hold">
                                              <p:stCondLst>
                                                <p:cond delay="0"/>
                                              </p:stCondLst>
                                            </p:cTn>
                                            <p:tgtEl>
                                              <p:spTgt spid="25"/>
                                            </p:tgtEl>
                                            <p:attrNameLst>
                                              <p:attrName>style.visibility</p:attrName>
                                            </p:attrNameLst>
                                          </p:cBhvr>
                                          <p:to>
                                            <p:strVal val="visible"/>
                                          </p:to>
                                        </p:set>
                                        <p:animEffect transition="in" filter="wipe(left)">
                                          <p:cBhvr>
                                            <p:cTn id="39" dur="100"/>
                                            <p:tgtEl>
                                              <p:spTgt spid="25"/>
                                            </p:tgtEl>
                                          </p:cBhvr>
                                        </p:animEffect>
                                      </p:childTnLst>
                                    </p:cTn>
                                  </p:par>
                                  <p:par>
                                    <p:cTn id="40" presetID="36" presetClass="emph" presetSubtype="0" fill="hold" grpId="1" nodeType="withEffect">
                                      <p:stCondLst>
                                        <p:cond delay="0"/>
                                      </p:stCondLst>
                                      <p:iterate type="lt">
                                        <p:tmPct val="30000"/>
                                      </p:iterate>
                                      <p:childTnLst>
                                        <p:animScale>
                                          <p:cBhvr>
                                            <p:cTn id="41" dur="50" autoRev="1" fill="hold">
                                              <p:stCondLst>
                                                <p:cond delay="0"/>
                                              </p:stCondLst>
                                            </p:cTn>
                                            <p:tgtEl>
                                              <p:spTgt spid="25"/>
                                            </p:tgtEl>
                                          </p:cBhvr>
                                          <p:to x="80000" y="100000"/>
                                        </p:animScale>
                                        <p:anim by="(#ppt_w*0.10)" calcmode="lin" valueType="num">
                                          <p:cBhvr>
                                            <p:cTn id="42" dur="50" autoRev="1" fill="hold">
                                              <p:stCondLst>
                                                <p:cond delay="0"/>
                                              </p:stCondLst>
                                            </p:cTn>
                                            <p:tgtEl>
                                              <p:spTgt spid="25"/>
                                            </p:tgtEl>
                                            <p:attrNameLst>
                                              <p:attrName>ppt_x</p:attrName>
                                            </p:attrNameLst>
                                          </p:cBhvr>
                                        </p:anim>
                                        <p:anim by="(-#ppt_w*0.10)" calcmode="lin" valueType="num">
                                          <p:cBhvr>
                                            <p:cTn id="43" dur="50" autoRev="1" fill="hold">
                                              <p:stCondLst>
                                                <p:cond delay="0"/>
                                              </p:stCondLst>
                                            </p:cTn>
                                            <p:tgtEl>
                                              <p:spTgt spid="25"/>
                                            </p:tgtEl>
                                            <p:attrNameLst>
                                              <p:attrName>ppt_y</p:attrName>
                                            </p:attrNameLst>
                                          </p:cBhvr>
                                        </p:anim>
                                        <p:animRot by="-480000">
                                          <p:cBhvr>
                                            <p:cTn id="44" dur="50"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p:bldP spid="22" grpId="1"/>
          <p:bldP spid="23" grpId="0" animBg="1"/>
          <p:bldP spid="24" grpId="0" animBg="1"/>
          <p:bldP spid="25" grpId="0"/>
          <p:bldP spid="25" grpId="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24"/>
          <p:cNvGrpSpPr>
            <a:grpSpLocks/>
          </p:cNvGrpSpPr>
          <p:nvPr/>
        </p:nvGrpSpPr>
        <p:grpSpPr bwMode="auto">
          <a:xfrm>
            <a:off x="1238464" y="1855316"/>
            <a:ext cx="1837267" cy="3554884"/>
            <a:chOff x="0" y="0"/>
            <a:chExt cx="1521423" cy="2950591"/>
          </a:xfrm>
        </p:grpSpPr>
        <p:sp>
          <p:nvSpPr>
            <p:cNvPr id="48"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solidFill>
                <a:srgbClr val="FFFFFF"/>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2133"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49" name="椭圆 280"/>
            <p:cNvSpPr>
              <a:spLocks noChangeArrowheads="1"/>
            </p:cNvSpPr>
            <p:nvPr/>
          </p:nvSpPr>
          <p:spPr bwMode="auto">
            <a:xfrm>
              <a:off x="152670" y="176755"/>
              <a:ext cx="1189128" cy="1189128"/>
            </a:xfrm>
            <a:prstGeom prst="ellipse">
              <a:avLst/>
            </a:prstGeom>
            <a:solidFill>
              <a:srgbClr val="FFFFFF"/>
            </a:solidFill>
            <a:ln w="25400">
              <a:solidFill>
                <a:srgbClr val="FF0000"/>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50" name="Text Box 39"/>
            <p:cNvSpPr>
              <a:spLocks noChangeArrowheads="1"/>
            </p:cNvSpPr>
            <p:nvPr/>
          </p:nvSpPr>
          <p:spPr bwMode="auto">
            <a:xfrm>
              <a:off x="125778" y="151437"/>
              <a:ext cx="1307517" cy="80612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altLang="zh-CN" sz="4267" b="0" i="0" u="none" strike="noStrike" kern="0" cap="none" spc="0" normalizeH="0" baseline="0" noProof="0" dirty="0">
                  <a:ln>
                    <a:noFill/>
                  </a:ln>
                  <a:solidFill>
                    <a:srgbClr val="000000"/>
                  </a:solidFill>
                  <a:effectLst/>
                  <a:uLnTx/>
                  <a:uFillTx/>
                  <a:latin typeface="Calibri"/>
                  <a:ea typeface="微软雅黑"/>
                  <a:cs typeface="+mn-ea"/>
                  <a:sym typeface="+mn-lt"/>
                </a:rPr>
                <a:t>1</a:t>
              </a:r>
              <a:endParaRPr kumimoji="0" lang="zh-CN" altLang="en-US" sz="3200" b="0" i="0" u="none" strike="noStrike" kern="0" cap="none" spc="0" normalizeH="0" baseline="0" noProof="0" dirty="0">
                <a:ln>
                  <a:noFill/>
                </a:ln>
                <a:solidFill>
                  <a:srgbClr val="000000"/>
                </a:solidFill>
                <a:effectLst/>
                <a:uLnTx/>
                <a:uFillTx/>
                <a:latin typeface="Calibri"/>
                <a:ea typeface="微软雅黑"/>
                <a:cs typeface="+mn-ea"/>
                <a:sym typeface="+mn-lt"/>
              </a:endParaRPr>
            </a:p>
          </p:txBody>
        </p:sp>
        <p:sp>
          <p:nvSpPr>
            <p:cNvPr id="51" name="矩形 282"/>
            <p:cNvSpPr>
              <a:spLocks noChangeArrowheads="1"/>
            </p:cNvSpPr>
            <p:nvPr/>
          </p:nvSpPr>
          <p:spPr bwMode="auto">
            <a:xfrm>
              <a:off x="345165" y="774159"/>
              <a:ext cx="944069" cy="395108"/>
            </a:xfrm>
            <a:prstGeom prst="rect">
              <a:avLst/>
            </a:prstGeom>
            <a:noFill/>
            <a:ln w="9525">
              <a:noFill/>
              <a:miter lim="800000"/>
              <a:headEnd/>
              <a:tailEnd/>
            </a:ln>
          </p:spPr>
          <p:txBody>
            <a:bodyPr wrap="none">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zh-CN" altLang="en-US" sz="1867" b="0" i="0" u="none" strike="noStrike" kern="0" cap="none" spc="0" normalizeH="0" baseline="0" noProof="0">
                  <a:ln>
                    <a:noFill/>
                  </a:ln>
                  <a:solidFill>
                    <a:srgbClr val="000000"/>
                  </a:solidFill>
                  <a:effectLst/>
                  <a:uLnTx/>
                  <a:uFillTx/>
                  <a:latin typeface="Calibri"/>
                  <a:ea typeface="微软雅黑"/>
                  <a:cs typeface="+mn-ea"/>
                  <a:sym typeface="+mn-lt"/>
                </a:rPr>
                <a:t>添加文字</a:t>
              </a:r>
              <a:endParaRPr kumimoji="0" lang="en-US"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52" name="Text Box 39"/>
            <p:cNvSpPr>
              <a:spLocks noChangeArrowheads="1"/>
            </p:cNvSpPr>
            <p:nvPr/>
          </p:nvSpPr>
          <p:spPr bwMode="auto">
            <a:xfrm>
              <a:off x="100053" y="1580197"/>
              <a:ext cx="1361749" cy="60798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
                  <a:srgbClr val="000000"/>
                </a:buClr>
                <a:buSzTx/>
                <a:buFontTx/>
                <a:buNone/>
                <a:tabLst/>
                <a:defRPr/>
              </a:pPr>
              <a:r>
                <a:rPr kumimoji="0" lang="zh-CN" altLang="en-US" sz="1467" b="0" i="0" u="none" strike="noStrike" kern="0" cap="none" spc="0" normalizeH="0" baseline="0" noProof="0" dirty="0">
                  <a:ln>
                    <a:noFill/>
                  </a:ln>
                  <a:solidFill>
                    <a:srgbClr val="FFFFFF"/>
                  </a:solidFill>
                  <a:effectLst/>
                  <a:uLnTx/>
                  <a:uFillTx/>
                  <a:latin typeface="Calibri"/>
                  <a:ea typeface="微软雅黑"/>
                  <a:cs typeface="+mn-ea"/>
                  <a:sym typeface="+mn-lt"/>
                </a:rPr>
                <a:t>点击添加内容文字点击添加内容</a:t>
              </a:r>
              <a:endParaRPr kumimoji="0" lang="en-US" sz="32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53" name="Group 30"/>
          <p:cNvGrpSpPr>
            <a:grpSpLocks/>
          </p:cNvGrpSpPr>
          <p:nvPr/>
        </p:nvGrpSpPr>
        <p:grpSpPr bwMode="auto">
          <a:xfrm>
            <a:off x="3156643" y="3116207"/>
            <a:ext cx="630767" cy="344089"/>
            <a:chOff x="0" y="0"/>
            <a:chExt cx="522914" cy="285752"/>
          </a:xfrm>
          <a:solidFill>
            <a:srgbClr val="C00000"/>
          </a:solidFill>
        </p:grpSpPr>
        <p:sp>
          <p:nvSpPr>
            <p:cNvPr id="54" name="燕尾形 285"/>
            <p:cNvSpPr>
              <a:spLocks noChangeArrowheads="1"/>
            </p:cNvSpPr>
            <p:nvPr/>
          </p:nvSpPr>
          <p:spPr bwMode="auto">
            <a:xfrm>
              <a:off x="0"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sp>
          <p:nvSpPr>
            <p:cNvPr id="55" name="燕尾形 286"/>
            <p:cNvSpPr>
              <a:spLocks noChangeArrowheads="1"/>
            </p:cNvSpPr>
            <p:nvPr/>
          </p:nvSpPr>
          <p:spPr bwMode="auto">
            <a:xfrm>
              <a:off x="237162"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grpSp>
      <p:grpSp>
        <p:nvGrpSpPr>
          <p:cNvPr id="56" name="Group 24"/>
          <p:cNvGrpSpPr>
            <a:grpSpLocks/>
          </p:cNvGrpSpPr>
          <p:nvPr/>
        </p:nvGrpSpPr>
        <p:grpSpPr bwMode="auto">
          <a:xfrm>
            <a:off x="3926762" y="1855316"/>
            <a:ext cx="1837267" cy="3554884"/>
            <a:chOff x="0" y="0"/>
            <a:chExt cx="1521423" cy="2950591"/>
          </a:xfrm>
        </p:grpSpPr>
        <p:sp>
          <p:nvSpPr>
            <p:cNvPr id="57"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solidFill>
                <a:srgbClr val="FFFFFF"/>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2133"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58" name="椭圆 280"/>
            <p:cNvSpPr>
              <a:spLocks noChangeArrowheads="1"/>
            </p:cNvSpPr>
            <p:nvPr/>
          </p:nvSpPr>
          <p:spPr bwMode="auto">
            <a:xfrm>
              <a:off x="152670" y="176755"/>
              <a:ext cx="1189128" cy="1189128"/>
            </a:xfrm>
            <a:prstGeom prst="ellipse">
              <a:avLst/>
            </a:prstGeom>
            <a:solidFill>
              <a:srgbClr val="FFFFFF"/>
            </a:solidFill>
            <a:ln w="25400">
              <a:solidFill>
                <a:srgbClr val="FF0000"/>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59" name="Text Box 39"/>
            <p:cNvSpPr>
              <a:spLocks noChangeArrowheads="1"/>
            </p:cNvSpPr>
            <p:nvPr/>
          </p:nvSpPr>
          <p:spPr bwMode="auto">
            <a:xfrm>
              <a:off x="125778" y="151437"/>
              <a:ext cx="1307517" cy="80612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altLang="zh-CN" sz="4267" b="0" i="0" u="none" strike="noStrike" kern="0" cap="none" spc="0" normalizeH="0" baseline="0" noProof="0" dirty="0">
                  <a:ln>
                    <a:noFill/>
                  </a:ln>
                  <a:solidFill>
                    <a:srgbClr val="000000"/>
                  </a:solidFill>
                  <a:effectLst/>
                  <a:uLnTx/>
                  <a:uFillTx/>
                  <a:latin typeface="Calibri"/>
                  <a:ea typeface="微软雅黑"/>
                  <a:cs typeface="+mn-ea"/>
                  <a:sym typeface="+mn-lt"/>
                </a:rPr>
                <a:t>2</a:t>
              </a:r>
              <a:endParaRPr kumimoji="0" lang="zh-CN" altLang="en-US" sz="3200" b="0" i="0" u="none" strike="noStrike" kern="0" cap="none" spc="0" normalizeH="0" baseline="0" noProof="0" dirty="0">
                <a:ln>
                  <a:noFill/>
                </a:ln>
                <a:solidFill>
                  <a:srgbClr val="000000"/>
                </a:solidFill>
                <a:effectLst/>
                <a:uLnTx/>
                <a:uFillTx/>
                <a:latin typeface="Calibri"/>
                <a:ea typeface="微软雅黑"/>
                <a:cs typeface="+mn-ea"/>
                <a:sym typeface="+mn-lt"/>
              </a:endParaRPr>
            </a:p>
          </p:txBody>
        </p:sp>
        <p:sp>
          <p:nvSpPr>
            <p:cNvPr id="60" name="矩形 282"/>
            <p:cNvSpPr>
              <a:spLocks noChangeArrowheads="1"/>
            </p:cNvSpPr>
            <p:nvPr/>
          </p:nvSpPr>
          <p:spPr bwMode="auto">
            <a:xfrm>
              <a:off x="345165" y="774159"/>
              <a:ext cx="944069" cy="395108"/>
            </a:xfrm>
            <a:prstGeom prst="rect">
              <a:avLst/>
            </a:prstGeom>
            <a:noFill/>
            <a:ln w="9525">
              <a:noFill/>
              <a:miter lim="800000"/>
              <a:headEnd/>
              <a:tailEnd/>
            </a:ln>
          </p:spPr>
          <p:txBody>
            <a:bodyPr wrap="none">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zh-CN" altLang="en-US" sz="1867" b="0" i="0" u="none" strike="noStrike" kern="0" cap="none" spc="0" normalizeH="0" baseline="0" noProof="0">
                  <a:ln>
                    <a:noFill/>
                  </a:ln>
                  <a:solidFill>
                    <a:srgbClr val="000000"/>
                  </a:solidFill>
                  <a:effectLst/>
                  <a:uLnTx/>
                  <a:uFillTx/>
                  <a:latin typeface="Calibri"/>
                  <a:ea typeface="微软雅黑"/>
                  <a:cs typeface="+mn-ea"/>
                  <a:sym typeface="+mn-lt"/>
                </a:rPr>
                <a:t>添加文字</a:t>
              </a:r>
              <a:endParaRPr kumimoji="0" lang="en-US"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61" name="Text Box 39"/>
            <p:cNvSpPr>
              <a:spLocks noChangeArrowheads="1"/>
            </p:cNvSpPr>
            <p:nvPr/>
          </p:nvSpPr>
          <p:spPr bwMode="auto">
            <a:xfrm>
              <a:off x="100053" y="1580197"/>
              <a:ext cx="1361749" cy="60798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
                  <a:srgbClr val="000000"/>
                </a:buClr>
                <a:buSzTx/>
                <a:buFontTx/>
                <a:buNone/>
                <a:tabLst/>
                <a:defRPr/>
              </a:pPr>
              <a:r>
                <a:rPr kumimoji="0" lang="zh-CN" altLang="en-US" sz="1467" b="0" i="0" u="none" strike="noStrike" kern="0" cap="none" spc="0" normalizeH="0" baseline="0" noProof="0" dirty="0">
                  <a:ln>
                    <a:noFill/>
                  </a:ln>
                  <a:solidFill>
                    <a:srgbClr val="FFFFFF"/>
                  </a:solidFill>
                  <a:effectLst/>
                  <a:uLnTx/>
                  <a:uFillTx/>
                  <a:latin typeface="Calibri"/>
                  <a:ea typeface="微软雅黑"/>
                  <a:cs typeface="+mn-ea"/>
                  <a:sym typeface="+mn-lt"/>
                </a:rPr>
                <a:t>点击添加内容文字点击添加内容</a:t>
              </a:r>
              <a:endParaRPr kumimoji="0" lang="en-US" sz="32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62" name="Group 30"/>
          <p:cNvGrpSpPr>
            <a:grpSpLocks/>
          </p:cNvGrpSpPr>
          <p:nvPr/>
        </p:nvGrpSpPr>
        <p:grpSpPr bwMode="auto">
          <a:xfrm>
            <a:off x="5844942" y="3116207"/>
            <a:ext cx="630767" cy="344089"/>
            <a:chOff x="0" y="0"/>
            <a:chExt cx="522914" cy="285752"/>
          </a:xfrm>
          <a:solidFill>
            <a:srgbClr val="C00000"/>
          </a:solidFill>
        </p:grpSpPr>
        <p:sp>
          <p:nvSpPr>
            <p:cNvPr id="63" name="燕尾形 285"/>
            <p:cNvSpPr>
              <a:spLocks noChangeArrowheads="1"/>
            </p:cNvSpPr>
            <p:nvPr/>
          </p:nvSpPr>
          <p:spPr bwMode="auto">
            <a:xfrm>
              <a:off x="0"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sp>
          <p:nvSpPr>
            <p:cNvPr id="64" name="燕尾形 286"/>
            <p:cNvSpPr>
              <a:spLocks noChangeArrowheads="1"/>
            </p:cNvSpPr>
            <p:nvPr/>
          </p:nvSpPr>
          <p:spPr bwMode="auto">
            <a:xfrm>
              <a:off x="237162"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grpSp>
      <p:grpSp>
        <p:nvGrpSpPr>
          <p:cNvPr id="65" name="Group 24"/>
          <p:cNvGrpSpPr>
            <a:grpSpLocks/>
          </p:cNvGrpSpPr>
          <p:nvPr/>
        </p:nvGrpSpPr>
        <p:grpSpPr bwMode="auto">
          <a:xfrm>
            <a:off x="6520422" y="1855316"/>
            <a:ext cx="1837267" cy="3554884"/>
            <a:chOff x="0" y="0"/>
            <a:chExt cx="1521423" cy="2950591"/>
          </a:xfrm>
        </p:grpSpPr>
        <p:sp>
          <p:nvSpPr>
            <p:cNvPr id="66"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solidFill>
                <a:srgbClr val="FFFFFF"/>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2133"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67" name="椭圆 280"/>
            <p:cNvSpPr>
              <a:spLocks noChangeArrowheads="1"/>
            </p:cNvSpPr>
            <p:nvPr/>
          </p:nvSpPr>
          <p:spPr bwMode="auto">
            <a:xfrm>
              <a:off x="152670" y="176755"/>
              <a:ext cx="1189128" cy="1189128"/>
            </a:xfrm>
            <a:prstGeom prst="ellipse">
              <a:avLst/>
            </a:prstGeom>
            <a:solidFill>
              <a:srgbClr val="FFFFFF"/>
            </a:solidFill>
            <a:ln w="25400">
              <a:solidFill>
                <a:srgbClr val="FF0000"/>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68" name="Text Box 39"/>
            <p:cNvSpPr>
              <a:spLocks noChangeArrowheads="1"/>
            </p:cNvSpPr>
            <p:nvPr/>
          </p:nvSpPr>
          <p:spPr bwMode="auto">
            <a:xfrm>
              <a:off x="125778" y="151437"/>
              <a:ext cx="1307517" cy="80612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altLang="zh-CN" sz="4267" b="0" i="0" u="none" strike="noStrike" kern="0" cap="none" spc="0" normalizeH="0" baseline="0" noProof="0" dirty="0">
                  <a:ln>
                    <a:noFill/>
                  </a:ln>
                  <a:solidFill>
                    <a:srgbClr val="000000"/>
                  </a:solidFill>
                  <a:effectLst/>
                  <a:uLnTx/>
                  <a:uFillTx/>
                  <a:latin typeface="Calibri"/>
                  <a:ea typeface="微软雅黑"/>
                  <a:cs typeface="+mn-ea"/>
                  <a:sym typeface="+mn-lt"/>
                </a:rPr>
                <a:t>3</a:t>
              </a:r>
              <a:endParaRPr kumimoji="0" lang="zh-CN" altLang="en-US" sz="3200" b="0" i="0" u="none" strike="noStrike" kern="0" cap="none" spc="0" normalizeH="0" baseline="0" noProof="0" dirty="0">
                <a:ln>
                  <a:noFill/>
                </a:ln>
                <a:solidFill>
                  <a:srgbClr val="000000"/>
                </a:solidFill>
                <a:effectLst/>
                <a:uLnTx/>
                <a:uFillTx/>
                <a:latin typeface="Calibri"/>
                <a:ea typeface="微软雅黑"/>
                <a:cs typeface="+mn-ea"/>
                <a:sym typeface="+mn-lt"/>
              </a:endParaRPr>
            </a:p>
          </p:txBody>
        </p:sp>
        <p:sp>
          <p:nvSpPr>
            <p:cNvPr id="69" name="矩形 282"/>
            <p:cNvSpPr>
              <a:spLocks noChangeArrowheads="1"/>
            </p:cNvSpPr>
            <p:nvPr/>
          </p:nvSpPr>
          <p:spPr bwMode="auto">
            <a:xfrm>
              <a:off x="345165" y="774159"/>
              <a:ext cx="944069" cy="395108"/>
            </a:xfrm>
            <a:prstGeom prst="rect">
              <a:avLst/>
            </a:prstGeom>
            <a:noFill/>
            <a:ln w="9525">
              <a:noFill/>
              <a:miter lim="800000"/>
              <a:headEnd/>
              <a:tailEnd/>
            </a:ln>
          </p:spPr>
          <p:txBody>
            <a:bodyPr wrap="none">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zh-CN" altLang="en-US" sz="1867" b="0" i="0" u="none" strike="noStrike" kern="0" cap="none" spc="0" normalizeH="0" baseline="0" noProof="0">
                  <a:ln>
                    <a:noFill/>
                  </a:ln>
                  <a:solidFill>
                    <a:srgbClr val="000000"/>
                  </a:solidFill>
                  <a:effectLst/>
                  <a:uLnTx/>
                  <a:uFillTx/>
                  <a:latin typeface="Calibri"/>
                  <a:ea typeface="微软雅黑"/>
                  <a:cs typeface="+mn-ea"/>
                  <a:sym typeface="+mn-lt"/>
                </a:rPr>
                <a:t>添加文字</a:t>
              </a:r>
              <a:endParaRPr kumimoji="0" lang="en-US"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70" name="Text Box 39"/>
            <p:cNvSpPr>
              <a:spLocks noChangeArrowheads="1"/>
            </p:cNvSpPr>
            <p:nvPr/>
          </p:nvSpPr>
          <p:spPr bwMode="auto">
            <a:xfrm>
              <a:off x="100053" y="1580197"/>
              <a:ext cx="1361749" cy="60798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
                  <a:srgbClr val="000000"/>
                </a:buClr>
                <a:buSzTx/>
                <a:buFontTx/>
                <a:buNone/>
                <a:tabLst/>
                <a:defRPr/>
              </a:pPr>
              <a:r>
                <a:rPr kumimoji="0" lang="zh-CN" altLang="en-US" sz="1467" b="0" i="0" u="none" strike="noStrike" kern="0" cap="none" spc="0" normalizeH="0" baseline="0" noProof="0" dirty="0">
                  <a:ln>
                    <a:noFill/>
                  </a:ln>
                  <a:solidFill>
                    <a:srgbClr val="FFFFFF"/>
                  </a:solidFill>
                  <a:effectLst/>
                  <a:uLnTx/>
                  <a:uFillTx/>
                  <a:latin typeface="Calibri"/>
                  <a:ea typeface="微软雅黑"/>
                  <a:cs typeface="+mn-ea"/>
                  <a:sym typeface="+mn-lt"/>
                </a:rPr>
                <a:t>点击添加内容文字点击添加内容</a:t>
              </a:r>
              <a:endParaRPr kumimoji="0" lang="en-US" sz="32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71" name="Group 30"/>
          <p:cNvGrpSpPr>
            <a:grpSpLocks/>
          </p:cNvGrpSpPr>
          <p:nvPr/>
        </p:nvGrpSpPr>
        <p:grpSpPr bwMode="auto">
          <a:xfrm>
            <a:off x="8438602" y="3116207"/>
            <a:ext cx="630767" cy="344089"/>
            <a:chOff x="0" y="0"/>
            <a:chExt cx="522914" cy="285752"/>
          </a:xfrm>
          <a:solidFill>
            <a:srgbClr val="C00000"/>
          </a:solidFill>
        </p:grpSpPr>
        <p:sp>
          <p:nvSpPr>
            <p:cNvPr id="72" name="燕尾形 285"/>
            <p:cNvSpPr>
              <a:spLocks noChangeArrowheads="1"/>
            </p:cNvSpPr>
            <p:nvPr/>
          </p:nvSpPr>
          <p:spPr bwMode="auto">
            <a:xfrm>
              <a:off x="0"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sp>
          <p:nvSpPr>
            <p:cNvPr id="73" name="燕尾形 286"/>
            <p:cNvSpPr>
              <a:spLocks noChangeArrowheads="1"/>
            </p:cNvSpPr>
            <p:nvPr/>
          </p:nvSpPr>
          <p:spPr bwMode="auto">
            <a:xfrm>
              <a:off x="237162" y="0"/>
              <a:ext cx="285752" cy="285752"/>
            </a:xfrm>
            <a:prstGeom prst="chevron">
              <a:avLst>
                <a:gd name="adj" fmla="val 50000"/>
              </a:avLst>
            </a:prstGeom>
            <a:grpFill/>
            <a:ln w="9525">
              <a:noFill/>
              <a:miter lim="800000"/>
              <a:headEnd/>
              <a:tailEnd/>
            </a:ln>
          </p:spPr>
          <p:txBody>
            <a:bodyPr anchor="ctr"/>
            <a:lstStyle/>
            <a:p>
              <a:pPr algn="ctr" defTabSz="1219170" fontAlgn="auto">
                <a:spcBef>
                  <a:spcPts val="0"/>
                </a:spcBef>
                <a:spcAft>
                  <a:spcPts val="0"/>
                </a:spcAft>
              </a:pPr>
              <a:endParaRPr lang="zh-CN" altLang="zh-CN" sz="3200">
                <a:solidFill>
                  <a:srgbClr val="000000"/>
                </a:solidFill>
                <a:latin typeface="Calibri"/>
                <a:ea typeface="微软雅黑"/>
                <a:cs typeface="+mn-ea"/>
                <a:sym typeface="+mn-lt"/>
              </a:endParaRPr>
            </a:p>
          </p:txBody>
        </p:sp>
      </p:grpSp>
      <p:grpSp>
        <p:nvGrpSpPr>
          <p:cNvPr id="74" name="Group 24"/>
          <p:cNvGrpSpPr>
            <a:grpSpLocks/>
          </p:cNvGrpSpPr>
          <p:nvPr/>
        </p:nvGrpSpPr>
        <p:grpSpPr bwMode="auto">
          <a:xfrm>
            <a:off x="9090170" y="1855316"/>
            <a:ext cx="1837267" cy="3554884"/>
            <a:chOff x="0" y="0"/>
            <a:chExt cx="1521423" cy="2950591"/>
          </a:xfrm>
        </p:grpSpPr>
        <p:sp>
          <p:nvSpPr>
            <p:cNvPr id="75" name="圆角矩形 279"/>
            <p:cNvSpPr>
              <a:spLocks noChangeArrowheads="1"/>
            </p:cNvSpPr>
            <p:nvPr/>
          </p:nvSpPr>
          <p:spPr bwMode="auto">
            <a:xfrm rot="5400000">
              <a:off x="-714584" y="714584"/>
              <a:ext cx="2950591" cy="1521423"/>
            </a:xfrm>
            <a:prstGeom prst="roundRect">
              <a:avLst>
                <a:gd name="adj" fmla="val 50000"/>
              </a:avLst>
            </a:prstGeom>
            <a:solidFill>
              <a:srgbClr val="C00000"/>
            </a:solidFill>
            <a:ln w="34925">
              <a:solidFill>
                <a:srgbClr val="FFFFFF"/>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2133"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76" name="椭圆 280"/>
            <p:cNvSpPr>
              <a:spLocks noChangeArrowheads="1"/>
            </p:cNvSpPr>
            <p:nvPr/>
          </p:nvSpPr>
          <p:spPr bwMode="auto">
            <a:xfrm>
              <a:off x="152670" y="176755"/>
              <a:ext cx="1189128" cy="1189128"/>
            </a:xfrm>
            <a:prstGeom prst="ellipse">
              <a:avLst/>
            </a:prstGeom>
            <a:solidFill>
              <a:srgbClr val="FFFFFF"/>
            </a:solidFill>
            <a:ln w="25400">
              <a:solidFill>
                <a:srgbClr val="FF0000"/>
              </a:solidFill>
              <a:round/>
              <a:headEnd/>
              <a:tailEnd/>
            </a:ln>
          </p:spPr>
          <p:txBody>
            <a:bodyPr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zh-CN" altLang="zh-CN"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77" name="Text Box 39"/>
            <p:cNvSpPr>
              <a:spLocks noChangeArrowheads="1"/>
            </p:cNvSpPr>
            <p:nvPr/>
          </p:nvSpPr>
          <p:spPr bwMode="auto">
            <a:xfrm>
              <a:off x="125778" y="151437"/>
              <a:ext cx="1307517" cy="80612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en-US" altLang="zh-CN" sz="4267" b="0" i="0" u="none" strike="noStrike" kern="0" cap="none" spc="0" normalizeH="0" baseline="0" noProof="0" dirty="0">
                  <a:ln>
                    <a:noFill/>
                  </a:ln>
                  <a:solidFill>
                    <a:srgbClr val="000000"/>
                  </a:solidFill>
                  <a:effectLst/>
                  <a:uLnTx/>
                  <a:uFillTx/>
                  <a:latin typeface="Calibri"/>
                  <a:ea typeface="微软雅黑"/>
                  <a:cs typeface="+mn-ea"/>
                  <a:sym typeface="+mn-lt"/>
                </a:rPr>
                <a:t>4</a:t>
              </a:r>
              <a:endParaRPr kumimoji="0" lang="zh-CN" altLang="en-US" sz="3200" b="0" i="0" u="none" strike="noStrike" kern="0" cap="none" spc="0" normalizeH="0" baseline="0" noProof="0" dirty="0">
                <a:ln>
                  <a:noFill/>
                </a:ln>
                <a:solidFill>
                  <a:srgbClr val="000000"/>
                </a:solidFill>
                <a:effectLst/>
                <a:uLnTx/>
                <a:uFillTx/>
                <a:latin typeface="Calibri"/>
                <a:ea typeface="微软雅黑"/>
                <a:cs typeface="+mn-ea"/>
                <a:sym typeface="+mn-lt"/>
              </a:endParaRPr>
            </a:p>
          </p:txBody>
        </p:sp>
        <p:sp>
          <p:nvSpPr>
            <p:cNvPr id="78" name="矩形 282"/>
            <p:cNvSpPr>
              <a:spLocks noChangeArrowheads="1"/>
            </p:cNvSpPr>
            <p:nvPr/>
          </p:nvSpPr>
          <p:spPr bwMode="auto">
            <a:xfrm>
              <a:off x="345165" y="774159"/>
              <a:ext cx="944069" cy="395108"/>
            </a:xfrm>
            <a:prstGeom prst="rect">
              <a:avLst/>
            </a:prstGeom>
            <a:noFill/>
            <a:ln w="9525">
              <a:noFill/>
              <a:miter lim="800000"/>
              <a:headEnd/>
              <a:tailEnd/>
            </a:ln>
          </p:spPr>
          <p:txBody>
            <a:bodyPr wrap="none">
              <a:spAutoFit/>
            </a:bodyPr>
            <a:lstStyle/>
            <a:p>
              <a:pPr marL="0" marR="0" lvl="0" indent="0" algn="ctr" defTabSz="1219170" eaLnBrk="1" fontAlgn="auto" latinLnBrk="0" hangingPunct="1">
                <a:lnSpc>
                  <a:spcPct val="150000"/>
                </a:lnSpc>
                <a:spcBef>
                  <a:spcPts val="0"/>
                </a:spcBef>
                <a:spcAft>
                  <a:spcPts val="0"/>
                </a:spcAft>
                <a:buClrTx/>
                <a:buSzTx/>
                <a:buFontTx/>
                <a:buNone/>
                <a:tabLst/>
                <a:defRPr/>
              </a:pPr>
              <a:r>
                <a:rPr kumimoji="0" lang="zh-CN" altLang="en-US" sz="1867" b="0" i="0" u="none" strike="noStrike" kern="0" cap="none" spc="0" normalizeH="0" baseline="0" noProof="0">
                  <a:ln>
                    <a:noFill/>
                  </a:ln>
                  <a:solidFill>
                    <a:srgbClr val="000000"/>
                  </a:solidFill>
                  <a:effectLst/>
                  <a:uLnTx/>
                  <a:uFillTx/>
                  <a:latin typeface="Calibri"/>
                  <a:ea typeface="微软雅黑"/>
                  <a:cs typeface="+mn-ea"/>
                  <a:sym typeface="+mn-lt"/>
                </a:rPr>
                <a:t>添加文字</a:t>
              </a:r>
              <a:endParaRPr kumimoji="0" lang="en-US" sz="3200" b="0" i="0" u="none" strike="noStrike" kern="0" cap="none" spc="0" normalizeH="0" baseline="0" noProof="0">
                <a:ln>
                  <a:noFill/>
                </a:ln>
                <a:solidFill>
                  <a:srgbClr val="000000"/>
                </a:solidFill>
                <a:effectLst/>
                <a:uLnTx/>
                <a:uFillTx/>
                <a:latin typeface="Calibri"/>
                <a:ea typeface="微软雅黑"/>
                <a:cs typeface="+mn-ea"/>
                <a:sym typeface="+mn-lt"/>
              </a:endParaRPr>
            </a:p>
          </p:txBody>
        </p:sp>
        <p:sp>
          <p:nvSpPr>
            <p:cNvPr id="79" name="Text Box 39"/>
            <p:cNvSpPr>
              <a:spLocks noChangeArrowheads="1"/>
            </p:cNvSpPr>
            <p:nvPr/>
          </p:nvSpPr>
          <p:spPr bwMode="auto">
            <a:xfrm>
              <a:off x="100053" y="1580197"/>
              <a:ext cx="1361749" cy="607989"/>
            </a:xfrm>
            <a:prstGeom prst="rect">
              <a:avLst/>
            </a:prstGeom>
            <a:noFill/>
            <a:ln w="9525">
              <a:noFill/>
              <a:miter lim="800000"/>
              <a:headEnd/>
              <a:tailEnd/>
            </a:ln>
          </p:spPr>
          <p:txBody>
            <a:bodyPr>
              <a:spAutoFit/>
            </a:bodyPr>
            <a:lstStyle/>
            <a:p>
              <a:pPr marL="0" marR="0" lvl="0" indent="0" algn="ctr" defTabSz="1219170" eaLnBrk="1" fontAlgn="auto" latinLnBrk="0" hangingPunct="1">
                <a:lnSpc>
                  <a:spcPct val="150000"/>
                </a:lnSpc>
                <a:spcBef>
                  <a:spcPts val="0"/>
                </a:spcBef>
                <a:spcAft>
                  <a:spcPts val="0"/>
                </a:spcAft>
                <a:buClr>
                  <a:srgbClr val="000000"/>
                </a:buClr>
                <a:buSzTx/>
                <a:buFontTx/>
                <a:buNone/>
                <a:tabLst/>
                <a:defRPr/>
              </a:pPr>
              <a:r>
                <a:rPr kumimoji="0" lang="zh-CN" altLang="en-US" sz="1467" b="0" i="0" u="none" strike="noStrike" kern="0" cap="none" spc="0" normalizeH="0" baseline="0" noProof="0" dirty="0">
                  <a:ln>
                    <a:noFill/>
                  </a:ln>
                  <a:solidFill>
                    <a:srgbClr val="FFFFFF"/>
                  </a:solidFill>
                  <a:effectLst/>
                  <a:uLnTx/>
                  <a:uFillTx/>
                  <a:latin typeface="Calibri"/>
                  <a:ea typeface="微软雅黑"/>
                  <a:cs typeface="+mn-ea"/>
                  <a:sym typeface="+mn-lt"/>
                </a:rPr>
                <a:t>点击添加内容文字点击添加内容</a:t>
              </a:r>
              <a:endParaRPr kumimoji="0" lang="en-US" sz="3200" b="0" i="0" u="none" strike="noStrike" kern="0" cap="none" spc="0" normalizeH="0" baseline="0" noProof="0" dirty="0">
                <a:ln>
                  <a:noFill/>
                </a:ln>
                <a:solidFill>
                  <a:srgbClr val="FFFFFF"/>
                </a:solidFill>
                <a:effectLst/>
                <a:uLnTx/>
                <a:uFillTx/>
                <a:latin typeface="Calibri"/>
                <a:ea typeface="微软雅黑"/>
                <a:cs typeface="+mn-ea"/>
                <a:sym typeface="+mn-lt"/>
              </a:endParaRPr>
            </a:p>
          </p:txBody>
        </p:sp>
      </p:grpSp>
      <p:grpSp>
        <p:nvGrpSpPr>
          <p:cNvPr id="80" name="组合 79"/>
          <p:cNvGrpSpPr/>
          <p:nvPr/>
        </p:nvGrpSpPr>
        <p:grpSpPr>
          <a:xfrm>
            <a:off x="3589421" y="385489"/>
            <a:ext cx="5013158" cy="919387"/>
            <a:chOff x="3589421" y="385489"/>
            <a:chExt cx="5013158" cy="919387"/>
          </a:xfrm>
        </p:grpSpPr>
        <p:sp>
          <p:nvSpPr>
            <p:cNvPr id="8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82" name="直接连接符 8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83" name="矩形 8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43497341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44000">
                                          <p:cBhvr additive="base">
                                            <p:cTn id="7" dur="750" fill="hold"/>
                                            <p:tgtEl>
                                              <p:spTgt spid="8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8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6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0-#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childTnLst>
                              </p:cTn>
                            </p:par>
                            <p:par>
                              <p:cTn id="13" fill="hold">
                                <p:stCondLst>
                                  <p:cond delay="1100"/>
                                </p:stCondLst>
                                <p:childTnLst>
                                  <p:par>
                                    <p:cTn id="14" presetID="10" presetClass="entr" presetSubtype="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2" presetClass="entr" presetSubtype="8" fill="hold" nodeType="withEffect">
                                      <p:stCondLst>
                                        <p:cond delay="6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0-#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childTnLst>
                              </p:cTn>
                            </p:par>
                            <p:par>
                              <p:cTn id="21" fill="hold">
                                <p:stCondLst>
                                  <p:cond delay="2200"/>
                                </p:stCondLst>
                                <p:childTnLst>
                                  <p:par>
                                    <p:cTn id="22" presetID="10" presetClass="entr" presetSubtype="0"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par>
                                    <p:cTn id="25" presetID="2" presetClass="entr" presetSubtype="8" fill="hold" nodeType="withEffect">
                                      <p:stCondLst>
                                        <p:cond delay="60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500" fill="hold"/>
                                            <p:tgtEl>
                                              <p:spTgt spid="65"/>
                                            </p:tgtEl>
                                            <p:attrNameLst>
                                              <p:attrName>ppt_x</p:attrName>
                                            </p:attrNameLst>
                                          </p:cBhvr>
                                          <p:tavLst>
                                            <p:tav tm="0">
                                              <p:val>
                                                <p:strVal val="0-#ppt_w/2"/>
                                              </p:val>
                                            </p:tav>
                                            <p:tav tm="100000">
                                              <p:val>
                                                <p:strVal val="#ppt_x"/>
                                              </p:val>
                                            </p:tav>
                                          </p:tavLst>
                                        </p:anim>
                                        <p:anim calcmode="lin" valueType="num">
                                          <p:cBhvr additive="base">
                                            <p:cTn id="28" dur="500" fill="hold"/>
                                            <p:tgtEl>
                                              <p:spTgt spid="65"/>
                                            </p:tgtEl>
                                            <p:attrNameLst>
                                              <p:attrName>ppt_y</p:attrName>
                                            </p:attrNameLst>
                                          </p:cBhvr>
                                          <p:tavLst>
                                            <p:tav tm="0">
                                              <p:val>
                                                <p:strVal val="#ppt_y"/>
                                              </p:val>
                                            </p:tav>
                                            <p:tav tm="100000">
                                              <p:val>
                                                <p:strVal val="#ppt_y"/>
                                              </p:val>
                                            </p:tav>
                                          </p:tavLst>
                                        </p:anim>
                                      </p:childTnLst>
                                    </p:cTn>
                                  </p:par>
                                </p:childTnLst>
                              </p:cTn>
                            </p:par>
                            <p:par>
                              <p:cTn id="29" fill="hold">
                                <p:stCondLst>
                                  <p:cond delay="3300"/>
                                </p:stCondLst>
                                <p:childTnLst>
                                  <p:par>
                                    <p:cTn id="30" presetID="10" presetClass="entr" presetSubtype="0"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fade">
                                          <p:cBhvr>
                                            <p:cTn id="32" dur="500"/>
                                            <p:tgtEl>
                                              <p:spTgt spid="71"/>
                                            </p:tgtEl>
                                          </p:cBhvr>
                                        </p:animEffect>
                                      </p:childTnLst>
                                    </p:cTn>
                                  </p:par>
                                  <p:par>
                                    <p:cTn id="33" presetID="2" presetClass="entr" presetSubtype="8" fill="hold" nodeType="withEffect">
                                      <p:stCondLst>
                                        <p:cond delay="60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fill="hold"/>
                                            <p:tgtEl>
                                              <p:spTgt spid="74"/>
                                            </p:tgtEl>
                                            <p:attrNameLst>
                                              <p:attrName>ppt_x</p:attrName>
                                            </p:attrNameLst>
                                          </p:cBhvr>
                                          <p:tavLst>
                                            <p:tav tm="0">
                                              <p:val>
                                                <p:strVal val="0-#ppt_w/2"/>
                                              </p:val>
                                            </p:tav>
                                            <p:tav tm="100000">
                                              <p:val>
                                                <p:strVal val="#ppt_x"/>
                                              </p:val>
                                            </p:tav>
                                          </p:tavLst>
                                        </p:anim>
                                        <p:anim calcmode="lin" valueType="num">
                                          <p:cBhvr additive="base">
                                            <p:cTn id="36"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750" fill="hold"/>
                                            <p:tgtEl>
                                              <p:spTgt spid="80"/>
                                            </p:tgtEl>
                                            <p:attrNameLst>
                                              <p:attrName>ppt_x</p:attrName>
                                            </p:attrNameLst>
                                          </p:cBhvr>
                                          <p:tavLst>
                                            <p:tav tm="0">
                                              <p:val>
                                                <p:strVal val="1+#ppt_w/2"/>
                                              </p:val>
                                            </p:tav>
                                            <p:tav tm="100000">
                                              <p:val>
                                                <p:strVal val="#ppt_x"/>
                                              </p:val>
                                            </p:tav>
                                          </p:tavLst>
                                        </p:anim>
                                        <p:anim calcmode="lin" valueType="num">
                                          <p:cBhvr additive="base">
                                            <p:cTn id="8" dur="750" fill="hold"/>
                                            <p:tgtEl>
                                              <p:spTgt spid="80"/>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60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0-#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childTnLst>
                              </p:cTn>
                            </p:par>
                            <p:par>
                              <p:cTn id="13" fill="hold">
                                <p:stCondLst>
                                  <p:cond delay="1100"/>
                                </p:stCondLst>
                                <p:childTnLst>
                                  <p:par>
                                    <p:cTn id="14" presetID="10" presetClass="entr" presetSubtype="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Effect transition="in" filter="fade">
                                          <p:cBhvr>
                                            <p:cTn id="16" dur="500"/>
                                            <p:tgtEl>
                                              <p:spTgt spid="53"/>
                                            </p:tgtEl>
                                          </p:cBhvr>
                                        </p:animEffect>
                                      </p:childTnLst>
                                    </p:cTn>
                                  </p:par>
                                  <p:par>
                                    <p:cTn id="17" presetID="2" presetClass="entr" presetSubtype="8" fill="hold" nodeType="withEffect">
                                      <p:stCondLst>
                                        <p:cond delay="600"/>
                                      </p:stCondLst>
                                      <p:childTnLst>
                                        <p:set>
                                          <p:cBhvr>
                                            <p:cTn id="18" dur="1" fill="hold">
                                              <p:stCondLst>
                                                <p:cond delay="0"/>
                                              </p:stCondLst>
                                            </p:cTn>
                                            <p:tgtEl>
                                              <p:spTgt spid="56"/>
                                            </p:tgtEl>
                                            <p:attrNameLst>
                                              <p:attrName>style.visibility</p:attrName>
                                            </p:attrNameLst>
                                          </p:cBhvr>
                                          <p:to>
                                            <p:strVal val="visible"/>
                                          </p:to>
                                        </p:set>
                                        <p:anim calcmode="lin" valueType="num">
                                          <p:cBhvr additive="base">
                                            <p:cTn id="19" dur="500" fill="hold"/>
                                            <p:tgtEl>
                                              <p:spTgt spid="56"/>
                                            </p:tgtEl>
                                            <p:attrNameLst>
                                              <p:attrName>ppt_x</p:attrName>
                                            </p:attrNameLst>
                                          </p:cBhvr>
                                          <p:tavLst>
                                            <p:tav tm="0">
                                              <p:val>
                                                <p:strVal val="0-#ppt_w/2"/>
                                              </p:val>
                                            </p:tav>
                                            <p:tav tm="100000">
                                              <p:val>
                                                <p:strVal val="#ppt_x"/>
                                              </p:val>
                                            </p:tav>
                                          </p:tavLst>
                                        </p:anim>
                                        <p:anim calcmode="lin" valueType="num">
                                          <p:cBhvr additive="base">
                                            <p:cTn id="20" dur="500" fill="hold"/>
                                            <p:tgtEl>
                                              <p:spTgt spid="56"/>
                                            </p:tgtEl>
                                            <p:attrNameLst>
                                              <p:attrName>ppt_y</p:attrName>
                                            </p:attrNameLst>
                                          </p:cBhvr>
                                          <p:tavLst>
                                            <p:tav tm="0">
                                              <p:val>
                                                <p:strVal val="#ppt_y"/>
                                              </p:val>
                                            </p:tav>
                                            <p:tav tm="100000">
                                              <p:val>
                                                <p:strVal val="#ppt_y"/>
                                              </p:val>
                                            </p:tav>
                                          </p:tavLst>
                                        </p:anim>
                                      </p:childTnLst>
                                    </p:cTn>
                                  </p:par>
                                </p:childTnLst>
                              </p:cTn>
                            </p:par>
                            <p:par>
                              <p:cTn id="21" fill="hold">
                                <p:stCondLst>
                                  <p:cond delay="2200"/>
                                </p:stCondLst>
                                <p:childTnLst>
                                  <p:par>
                                    <p:cTn id="22" presetID="10" presetClass="entr" presetSubtype="0" fill="hold" nodeType="afterEffect">
                                      <p:stCondLst>
                                        <p:cond delay="0"/>
                                      </p:stCondLst>
                                      <p:childTnLst>
                                        <p:set>
                                          <p:cBhvr>
                                            <p:cTn id="23" dur="1" fill="hold">
                                              <p:stCondLst>
                                                <p:cond delay="0"/>
                                              </p:stCondLst>
                                            </p:cTn>
                                            <p:tgtEl>
                                              <p:spTgt spid="62"/>
                                            </p:tgtEl>
                                            <p:attrNameLst>
                                              <p:attrName>style.visibility</p:attrName>
                                            </p:attrNameLst>
                                          </p:cBhvr>
                                          <p:to>
                                            <p:strVal val="visible"/>
                                          </p:to>
                                        </p:set>
                                        <p:animEffect transition="in" filter="fade">
                                          <p:cBhvr>
                                            <p:cTn id="24" dur="500"/>
                                            <p:tgtEl>
                                              <p:spTgt spid="62"/>
                                            </p:tgtEl>
                                          </p:cBhvr>
                                        </p:animEffect>
                                      </p:childTnLst>
                                    </p:cTn>
                                  </p:par>
                                  <p:par>
                                    <p:cTn id="25" presetID="2" presetClass="entr" presetSubtype="8" fill="hold" nodeType="withEffect">
                                      <p:stCondLst>
                                        <p:cond delay="600"/>
                                      </p:stCondLst>
                                      <p:childTnLst>
                                        <p:set>
                                          <p:cBhvr>
                                            <p:cTn id="26" dur="1" fill="hold">
                                              <p:stCondLst>
                                                <p:cond delay="0"/>
                                              </p:stCondLst>
                                            </p:cTn>
                                            <p:tgtEl>
                                              <p:spTgt spid="65"/>
                                            </p:tgtEl>
                                            <p:attrNameLst>
                                              <p:attrName>style.visibility</p:attrName>
                                            </p:attrNameLst>
                                          </p:cBhvr>
                                          <p:to>
                                            <p:strVal val="visible"/>
                                          </p:to>
                                        </p:set>
                                        <p:anim calcmode="lin" valueType="num">
                                          <p:cBhvr additive="base">
                                            <p:cTn id="27" dur="500" fill="hold"/>
                                            <p:tgtEl>
                                              <p:spTgt spid="65"/>
                                            </p:tgtEl>
                                            <p:attrNameLst>
                                              <p:attrName>ppt_x</p:attrName>
                                            </p:attrNameLst>
                                          </p:cBhvr>
                                          <p:tavLst>
                                            <p:tav tm="0">
                                              <p:val>
                                                <p:strVal val="0-#ppt_w/2"/>
                                              </p:val>
                                            </p:tav>
                                            <p:tav tm="100000">
                                              <p:val>
                                                <p:strVal val="#ppt_x"/>
                                              </p:val>
                                            </p:tav>
                                          </p:tavLst>
                                        </p:anim>
                                        <p:anim calcmode="lin" valueType="num">
                                          <p:cBhvr additive="base">
                                            <p:cTn id="28" dur="500" fill="hold"/>
                                            <p:tgtEl>
                                              <p:spTgt spid="65"/>
                                            </p:tgtEl>
                                            <p:attrNameLst>
                                              <p:attrName>ppt_y</p:attrName>
                                            </p:attrNameLst>
                                          </p:cBhvr>
                                          <p:tavLst>
                                            <p:tav tm="0">
                                              <p:val>
                                                <p:strVal val="#ppt_y"/>
                                              </p:val>
                                            </p:tav>
                                            <p:tav tm="100000">
                                              <p:val>
                                                <p:strVal val="#ppt_y"/>
                                              </p:val>
                                            </p:tav>
                                          </p:tavLst>
                                        </p:anim>
                                      </p:childTnLst>
                                    </p:cTn>
                                  </p:par>
                                </p:childTnLst>
                              </p:cTn>
                            </p:par>
                            <p:par>
                              <p:cTn id="29" fill="hold">
                                <p:stCondLst>
                                  <p:cond delay="3300"/>
                                </p:stCondLst>
                                <p:childTnLst>
                                  <p:par>
                                    <p:cTn id="30" presetID="10" presetClass="entr" presetSubtype="0" fill="hold" nodeType="afterEffect">
                                      <p:stCondLst>
                                        <p:cond delay="0"/>
                                      </p:stCondLst>
                                      <p:childTnLst>
                                        <p:set>
                                          <p:cBhvr>
                                            <p:cTn id="31" dur="1" fill="hold">
                                              <p:stCondLst>
                                                <p:cond delay="0"/>
                                              </p:stCondLst>
                                            </p:cTn>
                                            <p:tgtEl>
                                              <p:spTgt spid="71"/>
                                            </p:tgtEl>
                                            <p:attrNameLst>
                                              <p:attrName>style.visibility</p:attrName>
                                            </p:attrNameLst>
                                          </p:cBhvr>
                                          <p:to>
                                            <p:strVal val="visible"/>
                                          </p:to>
                                        </p:set>
                                        <p:animEffect transition="in" filter="fade">
                                          <p:cBhvr>
                                            <p:cTn id="32" dur="500"/>
                                            <p:tgtEl>
                                              <p:spTgt spid="71"/>
                                            </p:tgtEl>
                                          </p:cBhvr>
                                        </p:animEffect>
                                      </p:childTnLst>
                                    </p:cTn>
                                  </p:par>
                                  <p:par>
                                    <p:cTn id="33" presetID="2" presetClass="entr" presetSubtype="8" fill="hold" nodeType="withEffect">
                                      <p:stCondLst>
                                        <p:cond delay="60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fill="hold"/>
                                            <p:tgtEl>
                                              <p:spTgt spid="74"/>
                                            </p:tgtEl>
                                            <p:attrNameLst>
                                              <p:attrName>ppt_x</p:attrName>
                                            </p:attrNameLst>
                                          </p:cBhvr>
                                          <p:tavLst>
                                            <p:tav tm="0">
                                              <p:val>
                                                <p:strVal val="0-#ppt_w/2"/>
                                              </p:val>
                                            </p:tav>
                                            <p:tav tm="100000">
                                              <p:val>
                                                <p:strVal val="#ppt_x"/>
                                              </p:val>
                                            </p:tav>
                                          </p:tavLst>
                                        </p:anim>
                                        <p:anim calcmode="lin" valueType="num">
                                          <p:cBhvr additive="base">
                                            <p:cTn id="36" dur="500" fill="hold"/>
                                            <p:tgtEl>
                                              <p:spTgt spid="7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880365" y="1370493"/>
            <a:ext cx="1906767" cy="3888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4400" b="1" dirty="0">
                <a:solidFill>
                  <a:srgbClr val="8F1D22"/>
                </a:solidFill>
                <a:latin typeface="微软雅黑" pitchFamily="34" charset="-122"/>
                <a:ea typeface="微软雅黑" pitchFamily="34" charset="-122"/>
              </a:rPr>
              <a:t>目录</a:t>
            </a:r>
          </a:p>
        </p:txBody>
      </p:sp>
      <p:grpSp>
        <p:nvGrpSpPr>
          <p:cNvPr id="18" name="组合 17"/>
          <p:cNvGrpSpPr/>
          <p:nvPr/>
        </p:nvGrpSpPr>
        <p:grpSpPr>
          <a:xfrm>
            <a:off x="4269064" y="1249319"/>
            <a:ext cx="5417461" cy="577852"/>
            <a:chOff x="823913" y="1042044"/>
            <a:chExt cx="7761287" cy="577850"/>
          </a:xfrm>
        </p:grpSpPr>
        <p:grpSp>
          <p:nvGrpSpPr>
            <p:cNvPr id="19" name="Group 62"/>
            <p:cNvGrpSpPr>
              <a:grpSpLocks/>
            </p:cNvGrpSpPr>
            <p:nvPr/>
          </p:nvGrpSpPr>
          <p:grpSpPr bwMode="auto">
            <a:xfrm>
              <a:off x="823913" y="1042044"/>
              <a:ext cx="7761287" cy="577850"/>
              <a:chOff x="338" y="1852"/>
              <a:chExt cx="4889" cy="364"/>
            </a:xfrm>
          </p:grpSpPr>
          <p:grpSp>
            <p:nvGrpSpPr>
              <p:cNvPr id="22" name="Group 23"/>
              <p:cNvGrpSpPr>
                <a:grpSpLocks/>
              </p:cNvGrpSpPr>
              <p:nvPr/>
            </p:nvGrpSpPr>
            <p:grpSpPr bwMode="auto">
              <a:xfrm>
                <a:off x="338" y="1852"/>
                <a:ext cx="4889" cy="364"/>
                <a:chOff x="486" y="2131"/>
                <a:chExt cx="4889" cy="364"/>
              </a:xfrm>
            </p:grpSpPr>
            <p:sp>
              <p:nvSpPr>
                <p:cNvPr id="24" name="Freeform 24"/>
                <p:cNvSpPr>
                  <a:spLocks/>
                </p:cNvSpPr>
                <p:nvPr/>
              </p:nvSpPr>
              <p:spPr bwMode="auto">
                <a:xfrm>
                  <a:off x="486" y="2131"/>
                  <a:ext cx="4889" cy="364"/>
                </a:xfrm>
                <a:custGeom>
                  <a:avLst/>
                  <a:gdLst/>
                  <a:ahLst/>
                  <a:cxnLst>
                    <a:cxn ang="0">
                      <a:pos x="169" y="0"/>
                    </a:cxn>
                    <a:cxn ang="0">
                      <a:pos x="5026" y="0"/>
                    </a:cxn>
                    <a:cxn ang="0">
                      <a:pos x="5078" y="9"/>
                    </a:cxn>
                    <a:cxn ang="0">
                      <a:pos x="5195" y="194"/>
                    </a:cxn>
                    <a:cxn ang="0">
                      <a:pos x="5078" y="378"/>
                    </a:cxn>
                    <a:cxn ang="0">
                      <a:pos x="5026" y="387"/>
                    </a:cxn>
                    <a:cxn ang="0">
                      <a:pos x="169" y="387"/>
                    </a:cxn>
                    <a:cxn ang="0">
                      <a:pos x="117" y="378"/>
                    </a:cxn>
                    <a:cxn ang="0">
                      <a:pos x="0" y="194"/>
                    </a:cxn>
                    <a:cxn ang="0">
                      <a:pos x="117" y="9"/>
                    </a:cxn>
                    <a:cxn ang="0">
                      <a:pos x="169" y="0"/>
                    </a:cxn>
                  </a:cxnLst>
                  <a:rect l="0" t="0" r="r" b="b"/>
                  <a:pathLst>
                    <a:path w="5195" h="387">
                      <a:moveTo>
                        <a:pt x="169" y="0"/>
                      </a:moveTo>
                      <a:cubicBezTo>
                        <a:pt x="5026" y="0"/>
                        <a:pt x="5026" y="0"/>
                        <a:pt x="5026" y="0"/>
                      </a:cubicBezTo>
                      <a:cubicBezTo>
                        <a:pt x="5044" y="0"/>
                        <a:pt x="5061" y="3"/>
                        <a:pt x="5078" y="9"/>
                      </a:cubicBezTo>
                      <a:cubicBezTo>
                        <a:pt x="5153" y="37"/>
                        <a:pt x="5195" y="116"/>
                        <a:pt x="5195" y="194"/>
                      </a:cubicBezTo>
                      <a:cubicBezTo>
                        <a:pt x="5195" y="271"/>
                        <a:pt x="5153" y="350"/>
                        <a:pt x="5078" y="378"/>
                      </a:cubicBezTo>
                      <a:cubicBezTo>
                        <a:pt x="5061" y="384"/>
                        <a:pt x="5044" y="387"/>
                        <a:pt x="5026" y="387"/>
                      </a:cubicBezTo>
                      <a:cubicBezTo>
                        <a:pt x="169" y="387"/>
                        <a:pt x="169" y="387"/>
                        <a:pt x="169" y="387"/>
                      </a:cubicBezTo>
                      <a:cubicBezTo>
                        <a:pt x="151" y="387"/>
                        <a:pt x="133" y="384"/>
                        <a:pt x="117" y="378"/>
                      </a:cubicBezTo>
                      <a:cubicBezTo>
                        <a:pt x="42" y="350"/>
                        <a:pt x="0" y="271"/>
                        <a:pt x="0" y="194"/>
                      </a:cubicBezTo>
                      <a:cubicBezTo>
                        <a:pt x="0" y="116"/>
                        <a:pt x="42" y="37"/>
                        <a:pt x="117" y="9"/>
                      </a:cubicBezTo>
                      <a:cubicBezTo>
                        <a:pt x="133" y="3"/>
                        <a:pt x="151" y="0"/>
                        <a:pt x="169" y="0"/>
                      </a:cubicBezTo>
                      <a:close/>
                    </a:path>
                  </a:pathLst>
                </a:custGeom>
                <a:gradFill rotWithShape="1">
                  <a:gsLst>
                    <a:gs pos="0">
                      <a:srgbClr val="808080">
                        <a:gamma/>
                        <a:tint val="44314"/>
                        <a:invGamma/>
                      </a:srgbClr>
                    </a:gs>
                    <a:gs pos="100000">
                      <a:srgbClr val="808080"/>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5" name="Freeform 25"/>
                <p:cNvSpPr>
                  <a:spLocks/>
                </p:cNvSpPr>
                <p:nvPr/>
              </p:nvSpPr>
              <p:spPr bwMode="auto">
                <a:xfrm>
                  <a:off x="494" y="2140"/>
                  <a:ext cx="4873" cy="347"/>
                </a:xfrm>
                <a:custGeom>
                  <a:avLst/>
                  <a:gdLst/>
                  <a:ahLst/>
                  <a:cxnLst>
                    <a:cxn ang="0">
                      <a:pos x="160" y="0"/>
                    </a:cxn>
                    <a:cxn ang="0">
                      <a:pos x="5017" y="0"/>
                    </a:cxn>
                    <a:cxn ang="0">
                      <a:pos x="5066" y="9"/>
                    </a:cxn>
                    <a:cxn ang="0">
                      <a:pos x="5177" y="185"/>
                    </a:cxn>
                    <a:cxn ang="0">
                      <a:pos x="5066" y="360"/>
                    </a:cxn>
                    <a:cxn ang="0">
                      <a:pos x="5017" y="369"/>
                    </a:cxn>
                    <a:cxn ang="0">
                      <a:pos x="160" y="369"/>
                    </a:cxn>
                    <a:cxn ang="0">
                      <a:pos x="111" y="360"/>
                    </a:cxn>
                    <a:cxn ang="0">
                      <a:pos x="0" y="185"/>
                    </a:cxn>
                    <a:cxn ang="0">
                      <a:pos x="111" y="9"/>
                    </a:cxn>
                    <a:cxn ang="0">
                      <a:pos x="160" y="0"/>
                    </a:cxn>
                  </a:cxnLst>
                  <a:rect l="0" t="0" r="r" b="b"/>
                  <a:pathLst>
                    <a:path w="5177" h="369">
                      <a:moveTo>
                        <a:pt x="160" y="0"/>
                      </a:moveTo>
                      <a:cubicBezTo>
                        <a:pt x="5017" y="0"/>
                        <a:pt x="5017" y="0"/>
                        <a:pt x="5017" y="0"/>
                      </a:cubicBezTo>
                      <a:cubicBezTo>
                        <a:pt x="5034" y="0"/>
                        <a:pt x="5050" y="3"/>
                        <a:pt x="5066" y="9"/>
                      </a:cubicBezTo>
                      <a:cubicBezTo>
                        <a:pt x="5137" y="35"/>
                        <a:pt x="5177" y="111"/>
                        <a:pt x="5177" y="185"/>
                      </a:cubicBezTo>
                      <a:cubicBezTo>
                        <a:pt x="5177" y="258"/>
                        <a:pt x="5137" y="334"/>
                        <a:pt x="5066" y="360"/>
                      </a:cubicBezTo>
                      <a:cubicBezTo>
                        <a:pt x="5050" y="366"/>
                        <a:pt x="5034" y="369"/>
                        <a:pt x="5017" y="369"/>
                      </a:cubicBezTo>
                      <a:cubicBezTo>
                        <a:pt x="160" y="369"/>
                        <a:pt x="160" y="369"/>
                        <a:pt x="160" y="369"/>
                      </a:cubicBezTo>
                      <a:cubicBezTo>
                        <a:pt x="143" y="369"/>
                        <a:pt x="126" y="366"/>
                        <a:pt x="111" y="360"/>
                      </a:cubicBezTo>
                      <a:cubicBezTo>
                        <a:pt x="40" y="334"/>
                        <a:pt x="0" y="258"/>
                        <a:pt x="0" y="185"/>
                      </a:cubicBezTo>
                      <a:cubicBezTo>
                        <a:pt x="0" y="111"/>
                        <a:pt x="40" y="35"/>
                        <a:pt x="111" y="9"/>
                      </a:cubicBezTo>
                      <a:cubicBezTo>
                        <a:pt x="126" y="3"/>
                        <a:pt x="143" y="0"/>
                        <a:pt x="160" y="0"/>
                      </a:cubicBezTo>
                      <a:close/>
                    </a:path>
                  </a:pathLst>
                </a:custGeom>
                <a:gradFill rotWithShape="1">
                  <a:gsLst>
                    <a:gs pos="0">
                      <a:srgbClr val="FFFFFF"/>
                    </a:gs>
                    <a:gs pos="100000">
                      <a:srgbClr val="FFFFFF">
                        <a:gamma/>
                        <a:shade val="76078"/>
                        <a:invGamma/>
                      </a:srgbClr>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sp>
              <p:nvSpPr>
                <p:cNvPr id="26" name="Freeform 26"/>
                <p:cNvSpPr>
                  <a:spLocks/>
                </p:cNvSpPr>
                <p:nvPr/>
              </p:nvSpPr>
              <p:spPr bwMode="auto">
                <a:xfrm>
                  <a:off x="503" y="2148"/>
                  <a:ext cx="4855" cy="330"/>
                </a:xfrm>
                <a:custGeom>
                  <a:avLst/>
                  <a:gdLst/>
                  <a:ahLst/>
                  <a:cxnLst>
                    <a:cxn ang="0">
                      <a:pos x="151" y="0"/>
                    </a:cxn>
                    <a:cxn ang="0">
                      <a:pos x="5008" y="0"/>
                    </a:cxn>
                    <a:cxn ang="0">
                      <a:pos x="5159" y="176"/>
                    </a:cxn>
                    <a:cxn ang="0">
                      <a:pos x="5008" y="351"/>
                    </a:cxn>
                    <a:cxn ang="0">
                      <a:pos x="151" y="351"/>
                    </a:cxn>
                    <a:cxn ang="0">
                      <a:pos x="0" y="176"/>
                    </a:cxn>
                    <a:cxn ang="0">
                      <a:pos x="151" y="0"/>
                    </a:cxn>
                  </a:cxnLst>
                  <a:rect l="0" t="0" r="r" b="b"/>
                  <a:pathLst>
                    <a:path w="5159" h="351">
                      <a:moveTo>
                        <a:pt x="151" y="0"/>
                      </a:moveTo>
                      <a:cubicBezTo>
                        <a:pt x="5008" y="0"/>
                        <a:pt x="5008" y="0"/>
                        <a:pt x="5008" y="0"/>
                      </a:cubicBezTo>
                      <a:cubicBezTo>
                        <a:pt x="5091" y="0"/>
                        <a:pt x="5159" y="79"/>
                        <a:pt x="5159" y="176"/>
                      </a:cubicBezTo>
                      <a:cubicBezTo>
                        <a:pt x="5159" y="272"/>
                        <a:pt x="5091" y="351"/>
                        <a:pt x="5008" y="351"/>
                      </a:cubicBezTo>
                      <a:cubicBezTo>
                        <a:pt x="151" y="351"/>
                        <a:pt x="151" y="351"/>
                        <a:pt x="151" y="351"/>
                      </a:cubicBezTo>
                      <a:cubicBezTo>
                        <a:pt x="68" y="351"/>
                        <a:pt x="0" y="272"/>
                        <a:pt x="0" y="176"/>
                      </a:cubicBezTo>
                      <a:cubicBezTo>
                        <a:pt x="0" y="79"/>
                        <a:pt x="68" y="0"/>
                        <a:pt x="151" y="0"/>
                      </a:cubicBezTo>
                      <a:close/>
                    </a:path>
                  </a:pathLst>
                </a:custGeom>
                <a:gradFill rotWithShape="1">
                  <a:gsLst>
                    <a:gs pos="0">
                      <a:schemeClr val="bg1">
                        <a:lumMod val="10000"/>
                        <a:lumOff val="90000"/>
                      </a:schemeClr>
                    </a:gs>
                    <a:gs pos="100000">
                      <a:schemeClr val="tx1"/>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3" name="Freeform 28"/>
              <p:cNvSpPr>
                <a:spLocks/>
              </p:cNvSpPr>
              <p:nvPr/>
            </p:nvSpPr>
            <p:spPr bwMode="auto">
              <a:xfrm>
                <a:off x="396" y="1911"/>
                <a:ext cx="579" cy="247"/>
              </a:xfrm>
              <a:custGeom>
                <a:avLst/>
                <a:gdLst/>
                <a:ahLst/>
                <a:cxnLst>
                  <a:cxn ang="0">
                    <a:pos x="132" y="0"/>
                  </a:cxn>
                  <a:cxn ang="0">
                    <a:pos x="483" y="0"/>
                  </a:cxn>
                  <a:cxn ang="0">
                    <a:pos x="615" y="132"/>
                  </a:cxn>
                  <a:cxn ang="0">
                    <a:pos x="483" y="263"/>
                  </a:cxn>
                  <a:cxn ang="0">
                    <a:pos x="132" y="263"/>
                  </a:cxn>
                  <a:cxn ang="0">
                    <a:pos x="0" y="132"/>
                  </a:cxn>
                  <a:cxn ang="0">
                    <a:pos x="132" y="0"/>
                  </a:cxn>
                </a:cxnLst>
                <a:rect l="0" t="0" r="r" b="b"/>
                <a:pathLst>
                  <a:path w="615" h="263">
                    <a:moveTo>
                      <a:pt x="132" y="0"/>
                    </a:moveTo>
                    <a:cubicBezTo>
                      <a:pt x="483" y="0"/>
                      <a:pt x="483" y="0"/>
                      <a:pt x="483" y="0"/>
                    </a:cubicBezTo>
                    <a:cubicBezTo>
                      <a:pt x="556" y="0"/>
                      <a:pt x="615" y="59"/>
                      <a:pt x="615" y="132"/>
                    </a:cubicBezTo>
                    <a:cubicBezTo>
                      <a:pt x="615" y="204"/>
                      <a:pt x="556" y="263"/>
                      <a:pt x="483" y="263"/>
                    </a:cubicBezTo>
                    <a:cubicBezTo>
                      <a:pt x="132" y="263"/>
                      <a:pt x="132" y="263"/>
                      <a:pt x="132" y="263"/>
                    </a:cubicBezTo>
                    <a:cubicBezTo>
                      <a:pt x="59" y="263"/>
                      <a:pt x="0" y="204"/>
                      <a:pt x="0" y="132"/>
                    </a:cubicBezTo>
                    <a:cubicBezTo>
                      <a:pt x="0" y="59"/>
                      <a:pt x="59" y="0"/>
                      <a:pt x="132" y="0"/>
                    </a:cubicBezTo>
                    <a:close/>
                  </a:path>
                </a:pathLst>
              </a:custGeom>
              <a:gradFill rotWithShape="1">
                <a:gsLst>
                  <a:gs pos="0">
                    <a:srgbClr val="8F1D22"/>
                  </a:gs>
                  <a:gs pos="100000">
                    <a:srgbClr val="8F1D22"/>
                  </a:gs>
                </a:gsLst>
                <a:lin ang="5400000" scaled="1"/>
              </a:gradFill>
              <a:ln w="9525">
                <a:noFill/>
                <a:round/>
                <a:headEnd/>
                <a:tailEnd/>
              </a:ln>
            </p:spPr>
            <p:txBody>
              <a:bodyPr/>
              <a:lstStyle/>
              <a:p>
                <a:pPr>
                  <a:defRPr/>
                </a:pPr>
                <a:endParaRPr lang="zh-CN" altLang="zh-CN" kern="0">
                  <a:solidFill>
                    <a:srgbClr val="000000"/>
                  </a:solidFill>
                  <a:latin typeface="+mj-ea"/>
                  <a:ea typeface="+mj-ea"/>
                  <a:cs typeface="+mn-ea"/>
                  <a:sym typeface="+mn-lt"/>
                </a:endParaRPr>
              </a:p>
            </p:txBody>
          </p:sp>
        </p:grpSp>
        <p:sp>
          <p:nvSpPr>
            <p:cNvPr id="20" name="Text Box 69"/>
            <p:cNvSpPr txBox="1">
              <a:spLocks noChangeArrowheads="1"/>
            </p:cNvSpPr>
            <p:nvPr/>
          </p:nvSpPr>
          <p:spPr bwMode="auto">
            <a:xfrm>
              <a:off x="2087716" y="1092066"/>
              <a:ext cx="4317898" cy="502765"/>
            </a:xfrm>
            <a:prstGeom prst="rect">
              <a:avLst/>
            </a:prstGeom>
            <a:noFill/>
            <a:ln>
              <a:noFill/>
            </a:ln>
            <a:extLst>
              <a:ext uri="{91240B29-F687-4F45-9708-019B960494DF}">
                <a14:hiddenLine xmlns:a14="http://schemas.microsoft.com/office/drawing/2010/main" w="9525" algn="ctr">
                  <a:solidFill>
                    <a:srgbClr val="000000"/>
                  </a:solidFill>
                  <a:miter lim="800000"/>
                  <a:headEnd/>
                  <a:tailEnd/>
                </a14:hiddenLine>
              </a:ext>
            </a:extLst>
          </p:spPr>
          <p:txBody>
            <a:bodyPr vert="horz" wrap="square">
              <a:spAutoFit/>
            </a:bodyPr>
            <a:lstStyle>
              <a:lvl1pPr eaLnBrk="0" hangingPunct="0">
                <a:defRPr b="1">
                  <a:solidFill>
                    <a:schemeClr val="bg2"/>
                  </a:solidFill>
                  <a:latin typeface="Arial" charset="0"/>
                </a:defRPr>
              </a:lvl1pPr>
              <a:lvl2pPr marL="742950" indent="-285750" eaLnBrk="0" hangingPunct="0">
                <a:defRPr b="1">
                  <a:solidFill>
                    <a:schemeClr val="bg2"/>
                  </a:solidFill>
                  <a:latin typeface="Arial" charset="0"/>
                </a:defRPr>
              </a:lvl2pPr>
              <a:lvl3pPr marL="1143000" indent="-228600" eaLnBrk="0" hangingPunct="0">
                <a:defRPr b="1">
                  <a:solidFill>
                    <a:schemeClr val="bg2"/>
                  </a:solidFill>
                  <a:latin typeface="Arial" charset="0"/>
                </a:defRPr>
              </a:lvl3pPr>
              <a:lvl4pPr marL="1600200" indent="-228600" eaLnBrk="0" hangingPunct="0">
                <a:defRPr b="1">
                  <a:solidFill>
                    <a:schemeClr val="bg2"/>
                  </a:solidFill>
                  <a:latin typeface="Arial" charset="0"/>
                </a:defRPr>
              </a:lvl4pPr>
              <a:lvl5pPr marL="2057400" indent="-228600" eaLnBrk="0" hangingPunct="0">
                <a:defRPr b="1">
                  <a:solidFill>
                    <a:schemeClr val="bg2"/>
                  </a:solidFill>
                  <a:latin typeface="Arial" charset="0"/>
                </a:defRPr>
              </a:lvl5pPr>
              <a:lvl6pPr marL="2514600" indent="-228600" eaLnBrk="0" fontAlgn="base" hangingPunct="0">
                <a:spcBef>
                  <a:spcPct val="0"/>
                </a:spcBef>
                <a:spcAft>
                  <a:spcPct val="0"/>
                </a:spcAft>
                <a:defRPr b="1">
                  <a:solidFill>
                    <a:schemeClr val="bg2"/>
                  </a:solidFill>
                  <a:latin typeface="Arial" charset="0"/>
                </a:defRPr>
              </a:lvl6pPr>
              <a:lvl7pPr marL="2971800" indent="-228600" eaLnBrk="0" fontAlgn="base" hangingPunct="0">
                <a:spcBef>
                  <a:spcPct val="0"/>
                </a:spcBef>
                <a:spcAft>
                  <a:spcPct val="0"/>
                </a:spcAft>
                <a:defRPr b="1">
                  <a:solidFill>
                    <a:schemeClr val="bg2"/>
                  </a:solidFill>
                  <a:latin typeface="Arial" charset="0"/>
                </a:defRPr>
              </a:lvl7pPr>
              <a:lvl8pPr marL="3429000" indent="-228600" eaLnBrk="0" fontAlgn="base" hangingPunct="0">
                <a:spcBef>
                  <a:spcPct val="0"/>
                </a:spcBef>
                <a:spcAft>
                  <a:spcPct val="0"/>
                </a:spcAft>
                <a:defRPr b="1">
                  <a:solidFill>
                    <a:schemeClr val="bg2"/>
                  </a:solidFill>
                  <a:latin typeface="Arial" charset="0"/>
                </a:defRPr>
              </a:lvl8pPr>
              <a:lvl9pPr marL="3886200" indent="-228600" eaLnBrk="0" fontAlgn="base" hangingPunct="0">
                <a:spcBef>
                  <a:spcPct val="0"/>
                </a:spcBef>
                <a:spcAft>
                  <a:spcPct val="0"/>
                </a:spcAft>
                <a:defRPr b="1">
                  <a:solidFill>
                    <a:schemeClr val="bg2"/>
                  </a:solidFill>
                  <a:latin typeface="Arial" charset="0"/>
                </a:defRPr>
              </a:lvl9pPr>
            </a:lstStyle>
            <a:p>
              <a:pPr>
                <a:defRPr/>
              </a:pPr>
              <a:r>
                <a:rPr lang="zh-CN" altLang="en-US" sz="2667" b="0" kern="0" dirty="0">
                  <a:solidFill>
                    <a:srgbClr val="8F1D22"/>
                  </a:solidFill>
                  <a:latin typeface="+mj-ea"/>
                  <a:ea typeface="+mj-ea"/>
                  <a:cs typeface="+mn-ea"/>
                  <a:sym typeface="+mn-lt"/>
                </a:rPr>
                <a:t>相关主题文字信息</a:t>
              </a:r>
              <a:endParaRPr lang="en-US" altLang="ko-KR" sz="2667" b="0" kern="0" dirty="0">
                <a:solidFill>
                  <a:srgbClr val="8F1D22"/>
                </a:solidFill>
                <a:latin typeface="+mj-ea"/>
                <a:ea typeface="+mj-ea"/>
                <a:cs typeface="+mn-ea"/>
                <a:sym typeface="+mn-lt"/>
              </a:endParaRPr>
            </a:p>
          </p:txBody>
        </p:sp>
        <p:sp>
          <p:nvSpPr>
            <p:cNvPr id="21" name="TextBox 9"/>
            <p:cNvSpPr txBox="1"/>
            <p:nvPr/>
          </p:nvSpPr>
          <p:spPr>
            <a:xfrm>
              <a:off x="1115617" y="1090142"/>
              <a:ext cx="504056" cy="502765"/>
            </a:xfrm>
            <a:prstGeom prst="rect">
              <a:avLst/>
            </a:prstGeom>
            <a:noFill/>
          </p:spPr>
          <p:txBody>
            <a:bodyPr wrap="square" rtlCol="0">
              <a:spAutoFit/>
            </a:bodyPr>
            <a:lstStyle/>
            <a:p>
              <a:pPr algn="ctr">
                <a:defRPr/>
              </a:pPr>
              <a:r>
                <a:rPr lang="en-US" altLang="zh-CN" sz="2667" b="1" kern="0" dirty="0">
                  <a:solidFill>
                    <a:prstClr val="white"/>
                  </a:solidFill>
                  <a:latin typeface="+mj-ea"/>
                  <a:ea typeface="+mj-ea"/>
                  <a:cs typeface="+mn-ea"/>
                  <a:sym typeface="+mn-lt"/>
                </a:rPr>
                <a:t>4</a:t>
              </a:r>
              <a:endParaRPr lang="zh-CN" altLang="en-US" sz="2667" b="1" kern="0" dirty="0">
                <a:solidFill>
                  <a:prstClr val="white"/>
                </a:solidFill>
                <a:latin typeface="+mj-ea"/>
                <a:ea typeface="+mj-ea"/>
                <a:cs typeface="+mn-ea"/>
                <a:sym typeface="+mn-lt"/>
              </a:endParaRPr>
            </a:p>
          </p:txBody>
        </p:sp>
      </p:grpSp>
      <p:sp>
        <p:nvSpPr>
          <p:cNvPr id="13" name="Rectangle 191"/>
          <p:cNvSpPr/>
          <p:nvPr/>
        </p:nvSpPr>
        <p:spPr bwMode="auto">
          <a:xfrm>
            <a:off x="4920748" y="1893846"/>
            <a:ext cx="4711607" cy="1200329"/>
          </a:xfrm>
          <a:prstGeom prst="rect">
            <a:avLst/>
          </a:prstGeom>
        </p:spPr>
        <p:txBody>
          <a:bodyPr wrap="square">
            <a:spAutoFit/>
          </a:bodyPr>
          <a:lstStyle/>
          <a:p>
            <a:pPr>
              <a:lnSpc>
                <a:spcPct val="150000"/>
              </a:lnSpc>
            </a:pPr>
            <a:r>
              <a:rPr lang="en-US" altLang="zh-CN" sz="1200" dirty="0">
                <a:solidFill>
                  <a:srgbClr val="302729"/>
                </a:solidFill>
                <a:latin typeface="Arial Narrow" panose="020B0606020202030204" pitchFamily="34" charset="0"/>
              </a:rPr>
              <a:t>The spring and autumn period and the visual studio is one of the enterprises and individuals to provide professional creativity, brand integration design consultants, more than 10 years working experience. To customers as the benchmark, with wisdom grafting business and the arts.</a:t>
            </a:r>
            <a:endParaRPr lang="zh-CN" altLang="zh-CN" sz="1200" dirty="0">
              <a:solidFill>
                <a:srgbClr val="302729"/>
              </a:solidFill>
              <a:latin typeface="Arial Narrow" panose="020B0606020202030204" pitchFamily="34" charset="0"/>
            </a:endParaRPr>
          </a:p>
        </p:txBody>
      </p:sp>
    </p:spTree>
    <p:extLst>
      <p:ext uri="{BB962C8B-B14F-4D97-AF65-F5344CB8AC3E}">
        <p14:creationId xmlns:p14="http://schemas.microsoft.com/office/powerpoint/2010/main" val="2900007026"/>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1+#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Rounded Rectangle 1"/>
          <p:cNvSpPr/>
          <p:nvPr/>
        </p:nvSpPr>
        <p:spPr>
          <a:xfrm>
            <a:off x="3352800" y="1489910"/>
            <a:ext cx="5486400" cy="3326219"/>
          </a:xfrm>
          <a:prstGeom prst="roundRect">
            <a:avLst>
              <a:gd name="adj" fmla="val 1940"/>
            </a:avLst>
          </a:prstGeom>
          <a:gradFill>
            <a:gsLst>
              <a:gs pos="0">
                <a:sysClr val="windowText" lastClr="000000">
                  <a:lumMod val="65000"/>
                  <a:lumOff val="35000"/>
                </a:sysClr>
              </a:gs>
              <a:gs pos="100000">
                <a:sysClr val="windowText" lastClr="000000">
                  <a:lumMod val="85000"/>
                  <a:lumOff val="15000"/>
                </a:sysClr>
              </a:gs>
            </a:gsLst>
            <a:lin ang="5400000" scaled="1"/>
          </a:gradFill>
          <a:ln w="12700" cap="flat" cmpd="sng" algn="ctr">
            <a:noFill/>
            <a:prstDash val="solid"/>
            <a:miter lim="800000"/>
          </a:ln>
          <a:effectLst>
            <a:outerShdw blurRad="50800" dist="381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Agency FB"/>
              <a:ea typeface="微软雅黑"/>
              <a:cs typeface="+mn-cs"/>
            </a:endParaRPr>
          </a:p>
        </p:txBody>
      </p:sp>
      <p:grpSp>
        <p:nvGrpSpPr>
          <p:cNvPr id="139" name="Group 6"/>
          <p:cNvGrpSpPr/>
          <p:nvPr/>
        </p:nvGrpSpPr>
        <p:grpSpPr>
          <a:xfrm>
            <a:off x="3888192" y="1882429"/>
            <a:ext cx="4415617" cy="2541181"/>
            <a:chOff x="8440747" y="4796156"/>
            <a:chExt cx="2786063" cy="1603375"/>
          </a:xfrm>
          <a:effectLst>
            <a:outerShdw blurRad="50800" dist="38100" dir="2700000" algn="tl" rotWithShape="0">
              <a:prstClr val="black">
                <a:alpha val="40000"/>
              </a:prstClr>
            </a:outerShdw>
          </a:effectLst>
        </p:grpSpPr>
        <p:sp>
          <p:nvSpPr>
            <p:cNvPr id="140" name="Freeform 45"/>
            <p:cNvSpPr>
              <a:spLocks/>
            </p:cNvSpPr>
            <p:nvPr/>
          </p:nvSpPr>
          <p:spPr bwMode="auto">
            <a:xfrm>
              <a:off x="8440747" y="6337618"/>
              <a:ext cx="1403350" cy="61913"/>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1" name="Freeform 46"/>
            <p:cNvSpPr>
              <a:spLocks/>
            </p:cNvSpPr>
            <p:nvPr/>
          </p:nvSpPr>
          <p:spPr bwMode="auto">
            <a:xfrm>
              <a:off x="9823459" y="6337618"/>
              <a:ext cx="1403350" cy="61913"/>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2" name="Freeform 47"/>
            <p:cNvSpPr>
              <a:spLocks/>
            </p:cNvSpPr>
            <p:nvPr/>
          </p:nvSpPr>
          <p:spPr bwMode="auto">
            <a:xfrm>
              <a:off x="8715384" y="4796156"/>
              <a:ext cx="2257425" cy="154622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3" name="Freeform 48"/>
            <p:cNvSpPr>
              <a:spLocks/>
            </p:cNvSpPr>
            <p:nvPr/>
          </p:nvSpPr>
          <p:spPr bwMode="auto">
            <a:xfrm>
              <a:off x="8723322" y="4804093"/>
              <a:ext cx="2243138" cy="1530350"/>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4" name="Freeform 49"/>
            <p:cNvSpPr>
              <a:spLocks/>
            </p:cNvSpPr>
            <p:nvPr/>
          </p:nvSpPr>
          <p:spPr bwMode="auto">
            <a:xfrm>
              <a:off x="8723322" y="6269356"/>
              <a:ext cx="2243138" cy="65088"/>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5" name="Rectangle 50"/>
            <p:cNvSpPr>
              <a:spLocks noChangeArrowheads="1"/>
            </p:cNvSpPr>
            <p:nvPr/>
          </p:nvSpPr>
          <p:spPr bwMode="auto">
            <a:xfrm>
              <a:off x="8440747" y="6312218"/>
              <a:ext cx="2786063" cy="50800"/>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6" name="Freeform 51"/>
            <p:cNvSpPr>
              <a:spLocks/>
            </p:cNvSpPr>
            <p:nvPr/>
          </p:nvSpPr>
          <p:spPr bwMode="auto">
            <a:xfrm>
              <a:off x="9632959" y="6312218"/>
              <a:ext cx="400050" cy="28575"/>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7" name="Rectangle 52"/>
            <p:cNvSpPr>
              <a:spLocks noChangeArrowheads="1"/>
            </p:cNvSpPr>
            <p:nvPr/>
          </p:nvSpPr>
          <p:spPr bwMode="auto">
            <a:xfrm>
              <a:off x="8797934" y="4900931"/>
              <a:ext cx="2093913" cy="1322388"/>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8" name="Oval 54"/>
            <p:cNvSpPr>
              <a:spLocks noChangeArrowheads="1"/>
            </p:cNvSpPr>
            <p:nvPr/>
          </p:nvSpPr>
          <p:spPr bwMode="auto">
            <a:xfrm>
              <a:off x="9831397" y="484536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49" name="Oval 55"/>
            <p:cNvSpPr>
              <a:spLocks noChangeArrowheads="1"/>
            </p:cNvSpPr>
            <p:nvPr/>
          </p:nvSpPr>
          <p:spPr bwMode="auto">
            <a:xfrm>
              <a:off x="9831397" y="4843781"/>
              <a:ext cx="23813" cy="22225"/>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50" name="Oval 56"/>
            <p:cNvSpPr>
              <a:spLocks noChangeArrowheads="1"/>
            </p:cNvSpPr>
            <p:nvPr/>
          </p:nvSpPr>
          <p:spPr bwMode="auto">
            <a:xfrm>
              <a:off x="9836159" y="4846956"/>
              <a:ext cx="14288" cy="15875"/>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51" name="Oval 57"/>
            <p:cNvSpPr>
              <a:spLocks noChangeArrowheads="1"/>
            </p:cNvSpPr>
            <p:nvPr/>
          </p:nvSpPr>
          <p:spPr bwMode="auto">
            <a:xfrm>
              <a:off x="9839334" y="485171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sp>
          <p:nvSpPr>
            <p:cNvPr id="152" name="Freeform 58"/>
            <p:cNvSpPr>
              <a:spLocks/>
            </p:cNvSpPr>
            <p:nvPr/>
          </p:nvSpPr>
          <p:spPr bwMode="auto">
            <a:xfrm>
              <a:off x="9842509" y="4853306"/>
              <a:ext cx="1588" cy="3175"/>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id-ID">
                <a:solidFill>
                  <a:prstClr val="black"/>
                </a:solidFill>
                <a:latin typeface="Agency FB"/>
                <a:ea typeface="微软雅黑"/>
              </a:endParaRPr>
            </a:p>
          </p:txBody>
        </p:sp>
      </p:grpSp>
      <p:grpSp>
        <p:nvGrpSpPr>
          <p:cNvPr id="153" name="组合 152"/>
          <p:cNvGrpSpPr/>
          <p:nvPr/>
        </p:nvGrpSpPr>
        <p:grpSpPr>
          <a:xfrm>
            <a:off x="952500" y="1489910"/>
            <a:ext cx="1965029" cy="958895"/>
            <a:chOff x="952500" y="1489910"/>
            <a:chExt cx="1965029" cy="958895"/>
          </a:xfrm>
        </p:grpSpPr>
        <p:sp>
          <p:nvSpPr>
            <p:cNvPr id="154" name="Rectangle 28"/>
            <p:cNvSpPr/>
            <p:nvPr/>
          </p:nvSpPr>
          <p:spPr>
            <a:xfrm>
              <a:off x="952500" y="1489910"/>
              <a:ext cx="1965029" cy="369332"/>
            </a:xfrm>
            <a:prstGeom prst="rect">
              <a:avLst/>
            </a:prstGeom>
          </p:spPr>
          <p:txBody>
            <a:bodyPr wrap="square">
              <a:spAutoFit/>
            </a:bodyPr>
            <a:lstStyle/>
            <a:p>
              <a:pPr algn="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01</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55" name="Rectangle 29"/>
            <p:cNvSpPr/>
            <p:nvPr/>
          </p:nvSpPr>
          <p:spPr>
            <a:xfrm>
              <a:off x="952500" y="1766909"/>
              <a:ext cx="1965029" cy="307777"/>
            </a:xfrm>
            <a:prstGeom prst="rect">
              <a:avLst/>
            </a:prstGeom>
          </p:spPr>
          <p:txBody>
            <a:bodyPr wrap="square">
              <a:spAutoFit/>
            </a:bodyPr>
            <a:lstStyle/>
            <a:p>
              <a:pPr algn="r"/>
              <a:r>
                <a:rPr lang="zh-CN" altLang="en-US" sz="1400" dirty="0">
                  <a:solidFill>
                    <a:prstClr val="black">
                      <a:lumMod val="75000"/>
                      <a:lumOff val="25000"/>
                    </a:prstClr>
                  </a:solidFill>
                  <a:latin typeface="Agency FB"/>
                </a:rPr>
                <a:t>点击输入标题</a:t>
              </a:r>
            </a:p>
          </p:txBody>
        </p:sp>
        <p:sp>
          <p:nvSpPr>
            <p:cNvPr id="156" name="Rectangle 30"/>
            <p:cNvSpPr/>
            <p:nvPr/>
          </p:nvSpPr>
          <p:spPr>
            <a:xfrm>
              <a:off x="952500" y="2079473"/>
              <a:ext cx="1965029" cy="369332"/>
            </a:xfrm>
            <a:prstGeom prst="rect">
              <a:avLst/>
            </a:prstGeom>
          </p:spPr>
          <p:txBody>
            <a:bodyPr wrap="square">
              <a:spAutoFit/>
            </a:bodyPr>
            <a:lstStyle/>
            <a:p>
              <a:pPr algn="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sp>
        <p:nvSpPr>
          <p:cNvPr id="157" name="TextBox 31"/>
          <p:cNvSpPr txBox="1"/>
          <p:nvPr/>
        </p:nvSpPr>
        <p:spPr>
          <a:xfrm>
            <a:off x="2998058" y="5208648"/>
            <a:ext cx="6195884" cy="369332"/>
          </a:xfrm>
          <a:prstGeom prst="rect">
            <a:avLst/>
          </a:prstGeom>
          <a:noFill/>
        </p:spPr>
        <p:txBody>
          <a:bodyPr wrap="square" rtlCol="0">
            <a:spAutoFit/>
          </a:bodyPr>
          <a:lstStyle/>
          <a:p>
            <a:pPr algn="ctr"/>
            <a:r>
              <a:rPr lang="zh-CN" altLang="en-US" dirty="0">
                <a:solidFill>
                  <a:prstClr val="black">
                    <a:lumMod val="75000"/>
                    <a:lumOff val="25000"/>
                  </a:prstClr>
                </a:solidFill>
                <a:latin typeface="Agency FB"/>
              </a:rPr>
              <a:t>点击输入标题</a:t>
            </a:r>
          </a:p>
        </p:txBody>
      </p:sp>
      <p:pic>
        <p:nvPicPr>
          <p:cNvPr id="158" name="图片占位符 3"/>
          <p:cNvPicPr>
            <a:picLocks noChangeAspect="1"/>
          </p:cNvPicPr>
          <p:nvPr/>
        </p:nvPicPr>
        <p:blipFill rotWithShape="1">
          <a:blip r:embed="rId3" cstate="print">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7187"/>
          <a:stretch/>
        </p:blipFill>
        <p:spPr>
          <a:xfrm>
            <a:off x="4454296" y="2009274"/>
            <a:ext cx="3318632" cy="2124994"/>
          </a:xfrm>
          <a:prstGeom prst="rect">
            <a:avLst/>
          </a:prstGeom>
        </p:spPr>
      </p:pic>
      <p:grpSp>
        <p:nvGrpSpPr>
          <p:cNvPr id="159" name="组合 158"/>
          <p:cNvGrpSpPr/>
          <p:nvPr/>
        </p:nvGrpSpPr>
        <p:grpSpPr>
          <a:xfrm>
            <a:off x="952500" y="2699084"/>
            <a:ext cx="1965029" cy="958895"/>
            <a:chOff x="952500" y="1489910"/>
            <a:chExt cx="1965029" cy="958895"/>
          </a:xfrm>
        </p:grpSpPr>
        <p:sp>
          <p:nvSpPr>
            <p:cNvPr id="160" name="Rectangle 28"/>
            <p:cNvSpPr/>
            <p:nvPr/>
          </p:nvSpPr>
          <p:spPr>
            <a:xfrm>
              <a:off x="952500" y="1489910"/>
              <a:ext cx="1965029" cy="369332"/>
            </a:xfrm>
            <a:prstGeom prst="rect">
              <a:avLst/>
            </a:prstGeom>
          </p:spPr>
          <p:txBody>
            <a:bodyPr wrap="square">
              <a:spAutoFit/>
            </a:bodyPr>
            <a:lstStyle/>
            <a:p>
              <a:pPr algn="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02</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61" name="Rectangle 29"/>
            <p:cNvSpPr/>
            <p:nvPr/>
          </p:nvSpPr>
          <p:spPr>
            <a:xfrm>
              <a:off x="952500" y="1766909"/>
              <a:ext cx="1965029" cy="307777"/>
            </a:xfrm>
            <a:prstGeom prst="rect">
              <a:avLst/>
            </a:prstGeom>
          </p:spPr>
          <p:txBody>
            <a:bodyPr wrap="square">
              <a:spAutoFit/>
            </a:bodyPr>
            <a:lstStyle/>
            <a:p>
              <a:pPr algn="r"/>
              <a:r>
                <a:rPr lang="zh-CN" altLang="en-US" sz="1400" dirty="0">
                  <a:solidFill>
                    <a:prstClr val="black">
                      <a:lumMod val="75000"/>
                      <a:lumOff val="25000"/>
                    </a:prstClr>
                  </a:solidFill>
                  <a:latin typeface="Agency FB"/>
                </a:rPr>
                <a:t>点击输入标题</a:t>
              </a:r>
            </a:p>
          </p:txBody>
        </p:sp>
        <p:sp>
          <p:nvSpPr>
            <p:cNvPr id="162" name="Rectangle 30"/>
            <p:cNvSpPr/>
            <p:nvPr/>
          </p:nvSpPr>
          <p:spPr>
            <a:xfrm>
              <a:off x="952500" y="2079473"/>
              <a:ext cx="1965029" cy="369332"/>
            </a:xfrm>
            <a:prstGeom prst="rect">
              <a:avLst/>
            </a:prstGeom>
          </p:spPr>
          <p:txBody>
            <a:bodyPr wrap="square">
              <a:spAutoFit/>
            </a:bodyPr>
            <a:lstStyle/>
            <a:p>
              <a:pPr algn="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grpSp>
        <p:nvGrpSpPr>
          <p:cNvPr id="163" name="组合 162"/>
          <p:cNvGrpSpPr/>
          <p:nvPr/>
        </p:nvGrpSpPr>
        <p:grpSpPr>
          <a:xfrm>
            <a:off x="952500" y="3908258"/>
            <a:ext cx="1965029" cy="958895"/>
            <a:chOff x="952500" y="1489910"/>
            <a:chExt cx="1965029" cy="958895"/>
          </a:xfrm>
        </p:grpSpPr>
        <p:sp>
          <p:nvSpPr>
            <p:cNvPr id="164" name="Rectangle 28"/>
            <p:cNvSpPr/>
            <p:nvPr/>
          </p:nvSpPr>
          <p:spPr>
            <a:xfrm>
              <a:off x="952500" y="1489910"/>
              <a:ext cx="1965029" cy="369332"/>
            </a:xfrm>
            <a:prstGeom prst="rect">
              <a:avLst/>
            </a:prstGeom>
          </p:spPr>
          <p:txBody>
            <a:bodyPr wrap="square">
              <a:spAutoFit/>
            </a:bodyPr>
            <a:lstStyle/>
            <a:p>
              <a:pPr algn="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03</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65" name="Rectangle 29"/>
            <p:cNvSpPr/>
            <p:nvPr/>
          </p:nvSpPr>
          <p:spPr>
            <a:xfrm>
              <a:off x="952500" y="1766909"/>
              <a:ext cx="1965029" cy="307777"/>
            </a:xfrm>
            <a:prstGeom prst="rect">
              <a:avLst/>
            </a:prstGeom>
          </p:spPr>
          <p:txBody>
            <a:bodyPr wrap="square">
              <a:spAutoFit/>
            </a:bodyPr>
            <a:lstStyle/>
            <a:p>
              <a:pPr algn="r"/>
              <a:r>
                <a:rPr lang="zh-CN" altLang="en-US" sz="1400" dirty="0">
                  <a:solidFill>
                    <a:prstClr val="black">
                      <a:lumMod val="75000"/>
                      <a:lumOff val="25000"/>
                    </a:prstClr>
                  </a:solidFill>
                  <a:latin typeface="Agency FB"/>
                </a:rPr>
                <a:t>点击输入标题</a:t>
              </a:r>
            </a:p>
          </p:txBody>
        </p:sp>
        <p:sp>
          <p:nvSpPr>
            <p:cNvPr id="166" name="Rectangle 30"/>
            <p:cNvSpPr/>
            <p:nvPr/>
          </p:nvSpPr>
          <p:spPr>
            <a:xfrm>
              <a:off x="952500" y="2079473"/>
              <a:ext cx="1965029" cy="369332"/>
            </a:xfrm>
            <a:prstGeom prst="rect">
              <a:avLst/>
            </a:prstGeom>
          </p:spPr>
          <p:txBody>
            <a:bodyPr wrap="square">
              <a:spAutoFit/>
            </a:bodyPr>
            <a:lstStyle/>
            <a:p>
              <a:pPr algn="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grpSp>
        <p:nvGrpSpPr>
          <p:cNvPr id="167" name="组合 166"/>
          <p:cNvGrpSpPr/>
          <p:nvPr/>
        </p:nvGrpSpPr>
        <p:grpSpPr>
          <a:xfrm>
            <a:off x="9374605" y="1489910"/>
            <a:ext cx="1965029" cy="958895"/>
            <a:chOff x="952500" y="1489910"/>
            <a:chExt cx="1965029" cy="958895"/>
          </a:xfrm>
        </p:grpSpPr>
        <p:sp>
          <p:nvSpPr>
            <p:cNvPr id="168" name="Rectangle 28"/>
            <p:cNvSpPr/>
            <p:nvPr/>
          </p:nvSpPr>
          <p:spPr>
            <a:xfrm>
              <a:off x="952500" y="1489910"/>
              <a:ext cx="1965029" cy="369332"/>
            </a:xfrm>
            <a:prstGeom prst="rect">
              <a:avLst/>
            </a:prstGeom>
          </p:spPr>
          <p:txBody>
            <a:bodyPr wrap="square">
              <a:spAutoFit/>
            </a:bodyPr>
            <a:lstStyle/>
            <a:p>
              <a:pP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04</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69" name="Rectangle 29"/>
            <p:cNvSpPr/>
            <p:nvPr/>
          </p:nvSpPr>
          <p:spPr>
            <a:xfrm>
              <a:off x="952500" y="1766909"/>
              <a:ext cx="1965029" cy="307777"/>
            </a:xfrm>
            <a:prstGeom prst="rect">
              <a:avLst/>
            </a:prstGeom>
          </p:spPr>
          <p:txBody>
            <a:bodyPr wrap="square">
              <a:spAutoFit/>
            </a:bodyPr>
            <a:lstStyle/>
            <a:p>
              <a:r>
                <a:rPr lang="zh-CN" altLang="en-US" sz="1400" dirty="0">
                  <a:solidFill>
                    <a:prstClr val="black">
                      <a:lumMod val="75000"/>
                      <a:lumOff val="25000"/>
                    </a:prstClr>
                  </a:solidFill>
                  <a:latin typeface="Agency FB"/>
                </a:rPr>
                <a:t>点击输入标题</a:t>
              </a:r>
            </a:p>
          </p:txBody>
        </p:sp>
        <p:sp>
          <p:nvSpPr>
            <p:cNvPr id="170" name="Rectangle 30"/>
            <p:cNvSpPr/>
            <p:nvPr/>
          </p:nvSpPr>
          <p:spPr>
            <a:xfrm>
              <a:off x="952500" y="2079473"/>
              <a:ext cx="1965029" cy="369332"/>
            </a:xfrm>
            <a:prstGeom prst="rect">
              <a:avLst/>
            </a:prstGeom>
          </p:spPr>
          <p:txBody>
            <a:bodyPr wrap="square">
              <a:spAutoFit/>
            </a:bodyPr>
            <a:lstStyle/>
            <a:p>
              <a:pP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grpSp>
        <p:nvGrpSpPr>
          <p:cNvPr id="171" name="组合 170"/>
          <p:cNvGrpSpPr/>
          <p:nvPr/>
        </p:nvGrpSpPr>
        <p:grpSpPr>
          <a:xfrm>
            <a:off x="9374605" y="2699084"/>
            <a:ext cx="1965029" cy="958895"/>
            <a:chOff x="952500" y="1489910"/>
            <a:chExt cx="1965029" cy="958895"/>
          </a:xfrm>
        </p:grpSpPr>
        <p:sp>
          <p:nvSpPr>
            <p:cNvPr id="172" name="Rectangle 28"/>
            <p:cNvSpPr/>
            <p:nvPr/>
          </p:nvSpPr>
          <p:spPr>
            <a:xfrm>
              <a:off x="952500" y="1489910"/>
              <a:ext cx="1965029" cy="369332"/>
            </a:xfrm>
            <a:prstGeom prst="rect">
              <a:avLst/>
            </a:prstGeom>
          </p:spPr>
          <p:txBody>
            <a:bodyPr wrap="square">
              <a:spAutoFit/>
            </a:bodyPr>
            <a:lstStyle/>
            <a:p>
              <a:pP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05</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73" name="Rectangle 29"/>
            <p:cNvSpPr/>
            <p:nvPr/>
          </p:nvSpPr>
          <p:spPr>
            <a:xfrm>
              <a:off x="952500" y="1766909"/>
              <a:ext cx="1965029" cy="307777"/>
            </a:xfrm>
            <a:prstGeom prst="rect">
              <a:avLst/>
            </a:prstGeom>
          </p:spPr>
          <p:txBody>
            <a:bodyPr wrap="square">
              <a:spAutoFit/>
            </a:bodyPr>
            <a:lstStyle/>
            <a:p>
              <a:r>
                <a:rPr lang="zh-CN" altLang="en-US" sz="1400" dirty="0">
                  <a:solidFill>
                    <a:prstClr val="black">
                      <a:lumMod val="75000"/>
                      <a:lumOff val="25000"/>
                    </a:prstClr>
                  </a:solidFill>
                  <a:latin typeface="Agency FB"/>
                </a:rPr>
                <a:t>点击输入标题</a:t>
              </a:r>
            </a:p>
          </p:txBody>
        </p:sp>
        <p:sp>
          <p:nvSpPr>
            <p:cNvPr id="174" name="Rectangle 30"/>
            <p:cNvSpPr/>
            <p:nvPr/>
          </p:nvSpPr>
          <p:spPr>
            <a:xfrm>
              <a:off x="952500" y="2079473"/>
              <a:ext cx="1965029" cy="369332"/>
            </a:xfrm>
            <a:prstGeom prst="rect">
              <a:avLst/>
            </a:prstGeom>
          </p:spPr>
          <p:txBody>
            <a:bodyPr wrap="square">
              <a:spAutoFit/>
            </a:bodyPr>
            <a:lstStyle/>
            <a:p>
              <a:pP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grpSp>
        <p:nvGrpSpPr>
          <p:cNvPr id="175" name="组合 174"/>
          <p:cNvGrpSpPr/>
          <p:nvPr/>
        </p:nvGrpSpPr>
        <p:grpSpPr>
          <a:xfrm>
            <a:off x="9374605" y="3908258"/>
            <a:ext cx="1965029" cy="958895"/>
            <a:chOff x="952500" y="1489910"/>
            <a:chExt cx="1965029" cy="958895"/>
          </a:xfrm>
        </p:grpSpPr>
        <p:sp>
          <p:nvSpPr>
            <p:cNvPr id="176" name="Rectangle 28"/>
            <p:cNvSpPr/>
            <p:nvPr/>
          </p:nvSpPr>
          <p:spPr>
            <a:xfrm>
              <a:off x="952500" y="1489910"/>
              <a:ext cx="1965029" cy="369332"/>
            </a:xfrm>
            <a:prstGeom prst="rect">
              <a:avLst/>
            </a:prstGeom>
          </p:spPr>
          <p:txBody>
            <a:bodyPr wrap="square">
              <a:spAutoFit/>
            </a:bodyPr>
            <a:lstStyle/>
            <a:p>
              <a:pPr fontAlgn="auto">
                <a:spcBef>
                  <a:spcPts val="0"/>
                </a:spcBef>
                <a:spcAft>
                  <a:spcPts val="0"/>
                </a:spcAft>
              </a:pPr>
              <a:r>
                <a:rPr lang="en-US" b="1" dirty="0">
                  <a:solidFill>
                    <a:prstClr val="black">
                      <a:lumMod val="65000"/>
                      <a:lumOff val="35000"/>
                    </a:prstClr>
                  </a:solidFill>
                  <a:latin typeface="Roboto" panose="02000000000000000000" pitchFamily="2" charset="0"/>
                  <a:ea typeface="Roboto" panose="02000000000000000000" pitchFamily="2" charset="0"/>
                </a:rPr>
                <a:t>06</a:t>
              </a:r>
              <a:endParaRPr lang="en-US" sz="900" dirty="0">
                <a:solidFill>
                  <a:prstClr val="white">
                    <a:lumMod val="65000"/>
                  </a:prstClr>
                </a:solidFill>
                <a:latin typeface="Roboto" panose="02000000000000000000" pitchFamily="2" charset="0"/>
                <a:ea typeface="Roboto" panose="02000000000000000000" pitchFamily="2" charset="0"/>
              </a:endParaRPr>
            </a:p>
          </p:txBody>
        </p:sp>
        <p:sp>
          <p:nvSpPr>
            <p:cNvPr id="177" name="Rectangle 29"/>
            <p:cNvSpPr/>
            <p:nvPr/>
          </p:nvSpPr>
          <p:spPr>
            <a:xfrm>
              <a:off x="952500" y="1766909"/>
              <a:ext cx="1965029" cy="307777"/>
            </a:xfrm>
            <a:prstGeom prst="rect">
              <a:avLst/>
            </a:prstGeom>
          </p:spPr>
          <p:txBody>
            <a:bodyPr wrap="square">
              <a:spAutoFit/>
            </a:bodyPr>
            <a:lstStyle/>
            <a:p>
              <a:r>
                <a:rPr lang="zh-CN" altLang="en-US" sz="1400" dirty="0">
                  <a:solidFill>
                    <a:prstClr val="black">
                      <a:lumMod val="75000"/>
                      <a:lumOff val="25000"/>
                    </a:prstClr>
                  </a:solidFill>
                  <a:latin typeface="Agency FB"/>
                </a:rPr>
                <a:t>点击输入标题</a:t>
              </a:r>
            </a:p>
          </p:txBody>
        </p:sp>
        <p:sp>
          <p:nvSpPr>
            <p:cNvPr id="178" name="Rectangle 30"/>
            <p:cNvSpPr/>
            <p:nvPr/>
          </p:nvSpPr>
          <p:spPr>
            <a:xfrm>
              <a:off x="952500" y="2079473"/>
              <a:ext cx="1965029" cy="369332"/>
            </a:xfrm>
            <a:prstGeom prst="rect">
              <a:avLst/>
            </a:prstGeom>
          </p:spPr>
          <p:txBody>
            <a:bodyPr wrap="square">
              <a:spAutoFit/>
            </a:bodyPr>
            <a:lstStyle/>
            <a:p>
              <a:pPr fontAlgn="auto">
                <a:spcBef>
                  <a:spcPts val="0"/>
                </a:spcBef>
                <a:spcAft>
                  <a:spcPts val="0"/>
                </a:spcAft>
              </a:pPr>
              <a:r>
                <a:rPr lang="en-US" sz="900" dirty="0">
                  <a:solidFill>
                    <a:prstClr val="black">
                      <a:lumMod val="75000"/>
                      <a:lumOff val="25000"/>
                    </a:prstClr>
                  </a:solidFill>
                  <a:latin typeface="Roboto" panose="02000000000000000000" pitchFamily="2" charset="0"/>
                  <a:ea typeface="Roboto" panose="02000000000000000000" pitchFamily="2" charset="0"/>
                </a:rPr>
                <a:t>Conveniently iterate top-line alignments for wireless metrics. </a:t>
              </a:r>
            </a:p>
          </p:txBody>
        </p:sp>
      </p:grpSp>
      <p:sp>
        <p:nvSpPr>
          <p:cNvPr id="179" name="TextBox 31"/>
          <p:cNvSpPr txBox="1"/>
          <p:nvPr/>
        </p:nvSpPr>
        <p:spPr>
          <a:xfrm>
            <a:off x="2998058" y="5577980"/>
            <a:ext cx="6195884" cy="369332"/>
          </a:xfrm>
          <a:prstGeom prst="rect">
            <a:avLst/>
          </a:prstGeom>
          <a:noFill/>
        </p:spPr>
        <p:txBody>
          <a:bodyPr wrap="square" rtlCol="0">
            <a:spAutoFit/>
          </a:bodyPr>
          <a:lstStyle/>
          <a:p>
            <a:pPr algn="ctr" fontAlgn="auto">
              <a:spcBef>
                <a:spcPts val="0"/>
              </a:spcBef>
              <a:spcAft>
                <a:spcPts val="0"/>
              </a:spcAft>
            </a:pPr>
            <a:r>
              <a:rPr lang="en-US" sz="900" dirty="0">
                <a:solidFill>
                  <a:prstClr val="white">
                    <a:lumMod val="65000"/>
                  </a:prstClr>
                </a:solidFill>
                <a:latin typeface="Roboto" panose="02000000000000000000" pitchFamily="2" charset="0"/>
                <a:ea typeface="Roboto" panose="02000000000000000000" pitchFamily="2" charset="0"/>
              </a:rPr>
              <a:t>Dynamically deploy future-proof outsourcing with magnetic </a:t>
            </a:r>
            <a:r>
              <a:rPr lang="en-US" sz="900" dirty="0" err="1">
                <a:solidFill>
                  <a:prstClr val="white">
                    <a:lumMod val="65000"/>
                  </a:prstClr>
                </a:solidFill>
                <a:latin typeface="Roboto" panose="02000000000000000000" pitchFamily="2" charset="0"/>
                <a:ea typeface="Roboto" panose="02000000000000000000" pitchFamily="2" charset="0"/>
              </a:rPr>
              <a:t>vortals</a:t>
            </a:r>
            <a:r>
              <a:rPr lang="en-US" sz="900" dirty="0">
                <a:solidFill>
                  <a:prstClr val="white">
                    <a:lumMod val="65000"/>
                  </a:prstClr>
                </a:solidFill>
                <a:latin typeface="Roboto" panose="02000000000000000000" pitchFamily="2" charset="0"/>
                <a:ea typeface="Roboto" panose="02000000000000000000" pitchFamily="2" charset="0"/>
              </a:rPr>
              <a:t>. Compellingly synergize robust users after frictionless value. Appropriately seize vertical resources whereas impactful deliverables</a:t>
            </a:r>
          </a:p>
        </p:txBody>
      </p:sp>
      <p:grpSp>
        <p:nvGrpSpPr>
          <p:cNvPr id="180" name="组合 179"/>
          <p:cNvGrpSpPr/>
          <p:nvPr/>
        </p:nvGrpSpPr>
        <p:grpSpPr>
          <a:xfrm>
            <a:off x="3589421" y="385489"/>
            <a:ext cx="5013158" cy="919387"/>
            <a:chOff x="3589421" y="385489"/>
            <a:chExt cx="5013158" cy="919387"/>
          </a:xfrm>
        </p:grpSpPr>
        <p:sp>
          <p:nvSpPr>
            <p:cNvPr id="18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82" name="直接连接符 18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83" name="矩形 18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370903240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80"/>
                                            </p:tgtEl>
                                            <p:attrNameLst>
                                              <p:attrName>style.visibility</p:attrName>
                                            </p:attrNameLst>
                                          </p:cBhvr>
                                          <p:to>
                                            <p:strVal val="visible"/>
                                          </p:to>
                                        </p:set>
                                        <p:anim calcmode="lin" valueType="num" p14:bounceEnd="44000">
                                          <p:cBhvr additive="base">
                                            <p:cTn id="7" dur="750" fill="hold"/>
                                            <p:tgtEl>
                                              <p:spTgt spid="18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8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0000" fill="hold" grpId="0" nodeType="afterEffect" p14:presetBounceEnd="58000">
                                      <p:stCondLst>
                                        <p:cond delay="0"/>
                                      </p:stCondLst>
                                      <p:childTnLst>
                                        <p:set>
                                          <p:cBhvr>
                                            <p:cTn id="11" dur="1" fill="hold">
                                              <p:stCondLst>
                                                <p:cond delay="0"/>
                                              </p:stCondLst>
                                            </p:cTn>
                                            <p:tgtEl>
                                              <p:spTgt spid="138"/>
                                            </p:tgtEl>
                                            <p:attrNameLst>
                                              <p:attrName>style.visibility</p:attrName>
                                            </p:attrNameLst>
                                          </p:cBhvr>
                                          <p:to>
                                            <p:strVal val="visible"/>
                                          </p:to>
                                        </p:set>
                                        <p:anim calcmode="lin" valueType="num" p14:bounceEnd="58000">
                                          <p:cBhvr additive="base">
                                            <p:cTn id="12" dur="1000" fill="hold"/>
                                            <p:tgtEl>
                                              <p:spTgt spid="138"/>
                                            </p:tgtEl>
                                            <p:attrNameLst>
                                              <p:attrName>ppt_x</p:attrName>
                                            </p:attrNameLst>
                                          </p:cBhvr>
                                          <p:tavLst>
                                            <p:tav tm="0">
                                              <p:val>
                                                <p:strVal val="#ppt_x"/>
                                              </p:val>
                                            </p:tav>
                                            <p:tav tm="100000">
                                              <p:val>
                                                <p:strVal val="#ppt_x"/>
                                              </p:val>
                                            </p:tav>
                                          </p:tavLst>
                                        </p:anim>
                                        <p:anim calcmode="lin" valueType="num" p14:bounceEnd="58000">
                                          <p:cBhvr additive="base">
                                            <p:cTn id="13" dur="1000" fill="hold"/>
                                            <p:tgtEl>
                                              <p:spTgt spid="138"/>
                                            </p:tgtEl>
                                            <p:attrNameLst>
                                              <p:attrName>ppt_y</p:attrName>
                                            </p:attrNameLst>
                                          </p:cBhvr>
                                          <p:tavLst>
                                            <p:tav tm="0">
                                              <p:val>
                                                <p:strVal val="1+#ppt_h/2"/>
                                              </p:val>
                                            </p:tav>
                                            <p:tav tm="100000">
                                              <p:val>
                                                <p:strVal val="#ppt_y"/>
                                              </p:val>
                                            </p:tav>
                                          </p:tavLst>
                                        </p:anim>
                                      </p:childTnLst>
                                    </p:cTn>
                                  </p:par>
                                  <p:par>
                                    <p:cTn id="14" presetID="2" presetClass="entr" presetSubtype="4" accel="50000" fill="hold" nodeType="withEffect" p14:presetBounceEnd="58000">
                                      <p:stCondLst>
                                        <p:cond delay="0"/>
                                      </p:stCondLst>
                                      <p:childTnLst>
                                        <p:set>
                                          <p:cBhvr>
                                            <p:cTn id="15" dur="1" fill="hold">
                                              <p:stCondLst>
                                                <p:cond delay="0"/>
                                              </p:stCondLst>
                                            </p:cTn>
                                            <p:tgtEl>
                                              <p:spTgt spid="139"/>
                                            </p:tgtEl>
                                            <p:attrNameLst>
                                              <p:attrName>style.visibility</p:attrName>
                                            </p:attrNameLst>
                                          </p:cBhvr>
                                          <p:to>
                                            <p:strVal val="visible"/>
                                          </p:to>
                                        </p:set>
                                        <p:anim calcmode="lin" valueType="num" p14:bounceEnd="58000">
                                          <p:cBhvr additive="base">
                                            <p:cTn id="16" dur="1000" fill="hold"/>
                                            <p:tgtEl>
                                              <p:spTgt spid="139"/>
                                            </p:tgtEl>
                                            <p:attrNameLst>
                                              <p:attrName>ppt_x</p:attrName>
                                            </p:attrNameLst>
                                          </p:cBhvr>
                                          <p:tavLst>
                                            <p:tav tm="0">
                                              <p:val>
                                                <p:strVal val="#ppt_x"/>
                                              </p:val>
                                            </p:tav>
                                            <p:tav tm="100000">
                                              <p:val>
                                                <p:strVal val="#ppt_x"/>
                                              </p:val>
                                            </p:tav>
                                          </p:tavLst>
                                        </p:anim>
                                        <p:anim calcmode="lin" valueType="num" p14:bounceEnd="58000">
                                          <p:cBhvr additive="base">
                                            <p:cTn id="17" dur="1000" fill="hold"/>
                                            <p:tgtEl>
                                              <p:spTgt spid="139"/>
                                            </p:tgtEl>
                                            <p:attrNameLst>
                                              <p:attrName>ppt_y</p:attrName>
                                            </p:attrNameLst>
                                          </p:cBhvr>
                                          <p:tavLst>
                                            <p:tav tm="0">
                                              <p:val>
                                                <p:strVal val="1+#ppt_h/2"/>
                                              </p:val>
                                            </p:tav>
                                            <p:tav tm="100000">
                                              <p:val>
                                                <p:strVal val="#ppt_y"/>
                                              </p:val>
                                            </p:tav>
                                          </p:tavLst>
                                        </p:anim>
                                      </p:childTnLst>
                                    </p:cTn>
                                  </p:par>
                                  <p:par>
                                    <p:cTn id="18" presetID="2" presetClass="entr" presetSubtype="4" accel="50000" fill="hold" nodeType="withEffect" p14:presetBounceEnd="58000">
                                      <p:stCondLst>
                                        <p:cond delay="0"/>
                                      </p:stCondLst>
                                      <p:childTnLst>
                                        <p:set>
                                          <p:cBhvr>
                                            <p:cTn id="19" dur="1" fill="hold">
                                              <p:stCondLst>
                                                <p:cond delay="0"/>
                                              </p:stCondLst>
                                            </p:cTn>
                                            <p:tgtEl>
                                              <p:spTgt spid="158"/>
                                            </p:tgtEl>
                                            <p:attrNameLst>
                                              <p:attrName>style.visibility</p:attrName>
                                            </p:attrNameLst>
                                          </p:cBhvr>
                                          <p:to>
                                            <p:strVal val="visible"/>
                                          </p:to>
                                        </p:set>
                                        <p:anim calcmode="lin" valueType="num" p14:bounceEnd="58000">
                                          <p:cBhvr additive="base">
                                            <p:cTn id="20" dur="1000" fill="hold"/>
                                            <p:tgtEl>
                                              <p:spTgt spid="158"/>
                                            </p:tgtEl>
                                            <p:attrNameLst>
                                              <p:attrName>ppt_x</p:attrName>
                                            </p:attrNameLst>
                                          </p:cBhvr>
                                          <p:tavLst>
                                            <p:tav tm="0">
                                              <p:val>
                                                <p:strVal val="#ppt_x"/>
                                              </p:val>
                                            </p:tav>
                                            <p:tav tm="100000">
                                              <p:val>
                                                <p:strVal val="#ppt_x"/>
                                              </p:val>
                                            </p:tav>
                                          </p:tavLst>
                                        </p:anim>
                                        <p:anim calcmode="lin" valueType="num" p14:bounceEnd="58000">
                                          <p:cBhvr additive="base">
                                            <p:cTn id="21" dur="1000" fill="hold"/>
                                            <p:tgtEl>
                                              <p:spTgt spid="158"/>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00"/>
                                      </p:stCondLst>
                                      <p:childTnLst>
                                        <p:set>
                                          <p:cBhvr>
                                            <p:cTn id="28" dur="1" fill="hold">
                                              <p:stCondLst>
                                                <p:cond delay="0"/>
                                              </p:stCondLst>
                                            </p:cTn>
                                            <p:tgtEl>
                                              <p:spTgt spid="159"/>
                                            </p:tgtEl>
                                            <p:attrNameLst>
                                              <p:attrName>style.visibility</p:attrName>
                                            </p:attrNameLst>
                                          </p:cBhvr>
                                          <p:to>
                                            <p:strVal val="visible"/>
                                          </p:to>
                                        </p:set>
                                        <p:anim calcmode="lin" valueType="num">
                                          <p:cBhvr additive="base">
                                            <p:cTn id="29" dur="500" fill="hold"/>
                                            <p:tgtEl>
                                              <p:spTgt spid="159"/>
                                            </p:tgtEl>
                                            <p:attrNameLst>
                                              <p:attrName>ppt_x</p:attrName>
                                            </p:attrNameLst>
                                          </p:cBhvr>
                                          <p:tavLst>
                                            <p:tav tm="0">
                                              <p:val>
                                                <p:strVal val="0-#ppt_w/2"/>
                                              </p:val>
                                            </p:tav>
                                            <p:tav tm="100000">
                                              <p:val>
                                                <p:strVal val="#ppt_x"/>
                                              </p:val>
                                            </p:tav>
                                          </p:tavLst>
                                        </p:anim>
                                        <p:anim calcmode="lin" valueType="num">
                                          <p:cBhvr additive="base">
                                            <p:cTn id="30" dur="500" fill="hold"/>
                                            <p:tgtEl>
                                              <p:spTgt spid="15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200"/>
                                      </p:stCondLst>
                                      <p:childTnLst>
                                        <p:set>
                                          <p:cBhvr>
                                            <p:cTn id="32" dur="1" fill="hold">
                                              <p:stCondLst>
                                                <p:cond delay="0"/>
                                              </p:stCondLst>
                                            </p:cTn>
                                            <p:tgtEl>
                                              <p:spTgt spid="163"/>
                                            </p:tgtEl>
                                            <p:attrNameLst>
                                              <p:attrName>style.visibility</p:attrName>
                                            </p:attrNameLst>
                                          </p:cBhvr>
                                          <p:to>
                                            <p:strVal val="visible"/>
                                          </p:to>
                                        </p:set>
                                        <p:anim calcmode="lin" valueType="num">
                                          <p:cBhvr additive="base">
                                            <p:cTn id="33" dur="500" fill="hold"/>
                                            <p:tgtEl>
                                              <p:spTgt spid="163"/>
                                            </p:tgtEl>
                                            <p:attrNameLst>
                                              <p:attrName>ppt_x</p:attrName>
                                            </p:attrNameLst>
                                          </p:cBhvr>
                                          <p:tavLst>
                                            <p:tav tm="0">
                                              <p:val>
                                                <p:strVal val="0-#ppt_w/2"/>
                                              </p:val>
                                            </p:tav>
                                            <p:tav tm="100000">
                                              <p:val>
                                                <p:strVal val="#ppt_x"/>
                                              </p:val>
                                            </p:tav>
                                          </p:tavLst>
                                        </p:anim>
                                        <p:anim calcmode="lin" valueType="num">
                                          <p:cBhvr additive="base">
                                            <p:cTn id="34" dur="500" fill="hold"/>
                                            <p:tgtEl>
                                              <p:spTgt spid="16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67"/>
                                            </p:tgtEl>
                                            <p:attrNameLst>
                                              <p:attrName>style.visibility</p:attrName>
                                            </p:attrNameLst>
                                          </p:cBhvr>
                                          <p:to>
                                            <p:strVal val="visible"/>
                                          </p:to>
                                        </p:set>
                                        <p:anim calcmode="lin" valueType="num">
                                          <p:cBhvr additive="base">
                                            <p:cTn id="37" dur="500" fill="hold"/>
                                            <p:tgtEl>
                                              <p:spTgt spid="167"/>
                                            </p:tgtEl>
                                            <p:attrNameLst>
                                              <p:attrName>ppt_x</p:attrName>
                                            </p:attrNameLst>
                                          </p:cBhvr>
                                          <p:tavLst>
                                            <p:tav tm="0">
                                              <p:val>
                                                <p:strVal val="1+#ppt_w/2"/>
                                              </p:val>
                                            </p:tav>
                                            <p:tav tm="100000">
                                              <p:val>
                                                <p:strVal val="#ppt_x"/>
                                              </p:val>
                                            </p:tav>
                                          </p:tavLst>
                                        </p:anim>
                                        <p:anim calcmode="lin" valueType="num">
                                          <p:cBhvr additive="base">
                                            <p:cTn id="38" dur="500" fill="hold"/>
                                            <p:tgtEl>
                                              <p:spTgt spid="16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100"/>
                                      </p:stCondLst>
                                      <p:childTnLst>
                                        <p:set>
                                          <p:cBhvr>
                                            <p:cTn id="40" dur="1" fill="hold">
                                              <p:stCondLst>
                                                <p:cond delay="0"/>
                                              </p:stCondLst>
                                            </p:cTn>
                                            <p:tgtEl>
                                              <p:spTgt spid="171"/>
                                            </p:tgtEl>
                                            <p:attrNameLst>
                                              <p:attrName>style.visibility</p:attrName>
                                            </p:attrNameLst>
                                          </p:cBhvr>
                                          <p:to>
                                            <p:strVal val="visible"/>
                                          </p:to>
                                        </p:set>
                                        <p:anim calcmode="lin" valueType="num">
                                          <p:cBhvr additive="base">
                                            <p:cTn id="41" dur="500" fill="hold"/>
                                            <p:tgtEl>
                                              <p:spTgt spid="171"/>
                                            </p:tgtEl>
                                            <p:attrNameLst>
                                              <p:attrName>ppt_x</p:attrName>
                                            </p:attrNameLst>
                                          </p:cBhvr>
                                          <p:tavLst>
                                            <p:tav tm="0">
                                              <p:val>
                                                <p:strVal val="1+#ppt_w/2"/>
                                              </p:val>
                                            </p:tav>
                                            <p:tav tm="100000">
                                              <p:val>
                                                <p:strVal val="#ppt_x"/>
                                              </p:val>
                                            </p:tav>
                                          </p:tavLst>
                                        </p:anim>
                                        <p:anim calcmode="lin" valueType="num">
                                          <p:cBhvr additive="base">
                                            <p:cTn id="42" dur="500" fill="hold"/>
                                            <p:tgtEl>
                                              <p:spTgt spid="17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200"/>
                                      </p:stCondLst>
                                      <p:childTnLst>
                                        <p:set>
                                          <p:cBhvr>
                                            <p:cTn id="44" dur="1" fill="hold">
                                              <p:stCondLst>
                                                <p:cond delay="0"/>
                                              </p:stCondLst>
                                            </p:cTn>
                                            <p:tgtEl>
                                              <p:spTgt spid="175"/>
                                            </p:tgtEl>
                                            <p:attrNameLst>
                                              <p:attrName>style.visibility</p:attrName>
                                            </p:attrNameLst>
                                          </p:cBhvr>
                                          <p:to>
                                            <p:strVal val="visible"/>
                                          </p:to>
                                        </p:set>
                                        <p:anim calcmode="lin" valueType="num">
                                          <p:cBhvr additive="base">
                                            <p:cTn id="45" dur="500" fill="hold"/>
                                            <p:tgtEl>
                                              <p:spTgt spid="175"/>
                                            </p:tgtEl>
                                            <p:attrNameLst>
                                              <p:attrName>ppt_x</p:attrName>
                                            </p:attrNameLst>
                                          </p:cBhvr>
                                          <p:tavLst>
                                            <p:tav tm="0">
                                              <p:val>
                                                <p:strVal val="1+#ppt_w/2"/>
                                              </p:val>
                                            </p:tav>
                                            <p:tav tm="100000">
                                              <p:val>
                                                <p:strVal val="#ppt_x"/>
                                              </p:val>
                                            </p:tav>
                                          </p:tavLst>
                                        </p:anim>
                                        <p:anim calcmode="lin" valueType="num">
                                          <p:cBhvr additive="base">
                                            <p:cTn id="46" dur="500" fill="hold"/>
                                            <p:tgtEl>
                                              <p:spTgt spid="175"/>
                                            </p:tgtEl>
                                            <p:attrNameLst>
                                              <p:attrName>ppt_y</p:attrName>
                                            </p:attrNameLst>
                                          </p:cBhvr>
                                          <p:tavLst>
                                            <p:tav tm="0">
                                              <p:val>
                                                <p:strVal val="#ppt_y"/>
                                              </p:val>
                                            </p:tav>
                                            <p:tav tm="100000">
                                              <p:val>
                                                <p:strVal val="#ppt_y"/>
                                              </p:val>
                                            </p:tav>
                                          </p:tavLst>
                                        </p:anim>
                                      </p:childTnLst>
                                    </p:cTn>
                                  </p:par>
                                </p:childTnLst>
                              </p:cTn>
                            </p:par>
                            <p:par>
                              <p:cTn id="47" fill="hold">
                                <p:stCondLst>
                                  <p:cond delay="2450"/>
                                </p:stCondLst>
                                <p:childTnLst>
                                  <p:par>
                                    <p:cTn id="48" presetID="14" presetClass="entr" presetSubtype="10" fill="hold" grpId="0" nodeType="after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randombar(horizontal)">
                                          <p:cBhvr>
                                            <p:cTn id="50" dur="500"/>
                                            <p:tgtEl>
                                              <p:spTgt spid="179"/>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randombar(horizontal)">
                                          <p:cBhvr>
                                            <p:cTn id="53"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7" grpId="0"/>
          <p:bldP spid="17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80"/>
                                            </p:tgtEl>
                                            <p:attrNameLst>
                                              <p:attrName>style.visibility</p:attrName>
                                            </p:attrNameLst>
                                          </p:cBhvr>
                                          <p:to>
                                            <p:strVal val="visible"/>
                                          </p:to>
                                        </p:set>
                                        <p:anim calcmode="lin" valueType="num">
                                          <p:cBhvr additive="base">
                                            <p:cTn id="7" dur="750" fill="hold"/>
                                            <p:tgtEl>
                                              <p:spTgt spid="180"/>
                                            </p:tgtEl>
                                            <p:attrNameLst>
                                              <p:attrName>ppt_x</p:attrName>
                                            </p:attrNameLst>
                                          </p:cBhvr>
                                          <p:tavLst>
                                            <p:tav tm="0">
                                              <p:val>
                                                <p:strVal val="1+#ppt_w/2"/>
                                              </p:val>
                                            </p:tav>
                                            <p:tav tm="100000">
                                              <p:val>
                                                <p:strVal val="#ppt_x"/>
                                              </p:val>
                                            </p:tav>
                                          </p:tavLst>
                                        </p:anim>
                                        <p:anim calcmode="lin" valueType="num">
                                          <p:cBhvr additive="base">
                                            <p:cTn id="8" dur="750" fill="hold"/>
                                            <p:tgtEl>
                                              <p:spTgt spid="18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0000" fill="hold" grpId="0" nodeType="afterEffect">
                                      <p:stCondLst>
                                        <p:cond delay="0"/>
                                      </p:stCondLst>
                                      <p:childTnLst>
                                        <p:set>
                                          <p:cBhvr>
                                            <p:cTn id="11" dur="1" fill="hold">
                                              <p:stCondLst>
                                                <p:cond delay="0"/>
                                              </p:stCondLst>
                                            </p:cTn>
                                            <p:tgtEl>
                                              <p:spTgt spid="138"/>
                                            </p:tgtEl>
                                            <p:attrNameLst>
                                              <p:attrName>style.visibility</p:attrName>
                                            </p:attrNameLst>
                                          </p:cBhvr>
                                          <p:to>
                                            <p:strVal val="visible"/>
                                          </p:to>
                                        </p:set>
                                        <p:anim calcmode="lin" valueType="num">
                                          <p:cBhvr additive="base">
                                            <p:cTn id="12" dur="1000" fill="hold"/>
                                            <p:tgtEl>
                                              <p:spTgt spid="138"/>
                                            </p:tgtEl>
                                            <p:attrNameLst>
                                              <p:attrName>ppt_x</p:attrName>
                                            </p:attrNameLst>
                                          </p:cBhvr>
                                          <p:tavLst>
                                            <p:tav tm="0">
                                              <p:val>
                                                <p:strVal val="#ppt_x"/>
                                              </p:val>
                                            </p:tav>
                                            <p:tav tm="100000">
                                              <p:val>
                                                <p:strVal val="#ppt_x"/>
                                              </p:val>
                                            </p:tav>
                                          </p:tavLst>
                                        </p:anim>
                                        <p:anim calcmode="lin" valueType="num">
                                          <p:cBhvr additive="base">
                                            <p:cTn id="13" dur="1000" fill="hold"/>
                                            <p:tgtEl>
                                              <p:spTgt spid="138"/>
                                            </p:tgtEl>
                                            <p:attrNameLst>
                                              <p:attrName>ppt_y</p:attrName>
                                            </p:attrNameLst>
                                          </p:cBhvr>
                                          <p:tavLst>
                                            <p:tav tm="0">
                                              <p:val>
                                                <p:strVal val="1+#ppt_h/2"/>
                                              </p:val>
                                            </p:tav>
                                            <p:tav tm="100000">
                                              <p:val>
                                                <p:strVal val="#ppt_y"/>
                                              </p:val>
                                            </p:tav>
                                          </p:tavLst>
                                        </p:anim>
                                      </p:childTnLst>
                                    </p:cTn>
                                  </p:par>
                                  <p:par>
                                    <p:cTn id="14" presetID="2" presetClass="entr" presetSubtype="4" accel="50000" fill="hold" nodeType="withEffect">
                                      <p:stCondLst>
                                        <p:cond delay="0"/>
                                      </p:stCondLst>
                                      <p:childTnLst>
                                        <p:set>
                                          <p:cBhvr>
                                            <p:cTn id="15" dur="1" fill="hold">
                                              <p:stCondLst>
                                                <p:cond delay="0"/>
                                              </p:stCondLst>
                                            </p:cTn>
                                            <p:tgtEl>
                                              <p:spTgt spid="139"/>
                                            </p:tgtEl>
                                            <p:attrNameLst>
                                              <p:attrName>style.visibility</p:attrName>
                                            </p:attrNameLst>
                                          </p:cBhvr>
                                          <p:to>
                                            <p:strVal val="visible"/>
                                          </p:to>
                                        </p:set>
                                        <p:anim calcmode="lin" valueType="num">
                                          <p:cBhvr additive="base">
                                            <p:cTn id="16" dur="1000" fill="hold"/>
                                            <p:tgtEl>
                                              <p:spTgt spid="139"/>
                                            </p:tgtEl>
                                            <p:attrNameLst>
                                              <p:attrName>ppt_x</p:attrName>
                                            </p:attrNameLst>
                                          </p:cBhvr>
                                          <p:tavLst>
                                            <p:tav tm="0">
                                              <p:val>
                                                <p:strVal val="#ppt_x"/>
                                              </p:val>
                                            </p:tav>
                                            <p:tav tm="100000">
                                              <p:val>
                                                <p:strVal val="#ppt_x"/>
                                              </p:val>
                                            </p:tav>
                                          </p:tavLst>
                                        </p:anim>
                                        <p:anim calcmode="lin" valueType="num">
                                          <p:cBhvr additive="base">
                                            <p:cTn id="17" dur="1000" fill="hold"/>
                                            <p:tgtEl>
                                              <p:spTgt spid="139"/>
                                            </p:tgtEl>
                                            <p:attrNameLst>
                                              <p:attrName>ppt_y</p:attrName>
                                            </p:attrNameLst>
                                          </p:cBhvr>
                                          <p:tavLst>
                                            <p:tav tm="0">
                                              <p:val>
                                                <p:strVal val="1+#ppt_h/2"/>
                                              </p:val>
                                            </p:tav>
                                            <p:tav tm="100000">
                                              <p:val>
                                                <p:strVal val="#ppt_y"/>
                                              </p:val>
                                            </p:tav>
                                          </p:tavLst>
                                        </p:anim>
                                      </p:childTnLst>
                                    </p:cTn>
                                  </p:par>
                                  <p:par>
                                    <p:cTn id="18" presetID="2" presetClass="entr" presetSubtype="4" accel="50000" fill="hold" nodeType="withEffect">
                                      <p:stCondLst>
                                        <p:cond delay="0"/>
                                      </p:stCondLst>
                                      <p:childTnLst>
                                        <p:set>
                                          <p:cBhvr>
                                            <p:cTn id="19" dur="1" fill="hold">
                                              <p:stCondLst>
                                                <p:cond delay="0"/>
                                              </p:stCondLst>
                                            </p:cTn>
                                            <p:tgtEl>
                                              <p:spTgt spid="158"/>
                                            </p:tgtEl>
                                            <p:attrNameLst>
                                              <p:attrName>style.visibility</p:attrName>
                                            </p:attrNameLst>
                                          </p:cBhvr>
                                          <p:to>
                                            <p:strVal val="visible"/>
                                          </p:to>
                                        </p:set>
                                        <p:anim calcmode="lin" valueType="num">
                                          <p:cBhvr additive="base">
                                            <p:cTn id="20" dur="1000" fill="hold"/>
                                            <p:tgtEl>
                                              <p:spTgt spid="158"/>
                                            </p:tgtEl>
                                            <p:attrNameLst>
                                              <p:attrName>ppt_x</p:attrName>
                                            </p:attrNameLst>
                                          </p:cBhvr>
                                          <p:tavLst>
                                            <p:tav tm="0">
                                              <p:val>
                                                <p:strVal val="#ppt_x"/>
                                              </p:val>
                                            </p:tav>
                                            <p:tav tm="100000">
                                              <p:val>
                                                <p:strVal val="#ppt_x"/>
                                              </p:val>
                                            </p:tav>
                                          </p:tavLst>
                                        </p:anim>
                                        <p:anim calcmode="lin" valueType="num">
                                          <p:cBhvr additive="base">
                                            <p:cTn id="21" dur="1000" fill="hold"/>
                                            <p:tgtEl>
                                              <p:spTgt spid="158"/>
                                            </p:tgtEl>
                                            <p:attrNameLst>
                                              <p:attrName>ppt_y</p:attrName>
                                            </p:attrNameLst>
                                          </p:cBhvr>
                                          <p:tavLst>
                                            <p:tav tm="0">
                                              <p:val>
                                                <p:strVal val="1+#ppt_h/2"/>
                                              </p:val>
                                            </p:tav>
                                            <p:tav tm="100000">
                                              <p:val>
                                                <p:strVal val="#ppt_y"/>
                                              </p:val>
                                            </p:tav>
                                          </p:tavLst>
                                        </p:anim>
                                      </p:childTnLst>
                                    </p:cTn>
                                  </p:par>
                                </p:childTnLst>
                              </p:cTn>
                            </p:par>
                            <p:par>
                              <p:cTn id="22" fill="hold">
                                <p:stCondLst>
                                  <p:cond delay="1750"/>
                                </p:stCondLst>
                                <p:childTnLst>
                                  <p:par>
                                    <p:cTn id="23" presetID="2" presetClass="entr" presetSubtype="8" fill="hold" nodeType="afterEffect">
                                      <p:stCondLst>
                                        <p:cond delay="0"/>
                                      </p:stCondLst>
                                      <p:childTnLst>
                                        <p:set>
                                          <p:cBhvr>
                                            <p:cTn id="24" dur="1" fill="hold">
                                              <p:stCondLst>
                                                <p:cond delay="0"/>
                                              </p:stCondLst>
                                            </p:cTn>
                                            <p:tgtEl>
                                              <p:spTgt spid="153"/>
                                            </p:tgtEl>
                                            <p:attrNameLst>
                                              <p:attrName>style.visibility</p:attrName>
                                            </p:attrNameLst>
                                          </p:cBhvr>
                                          <p:to>
                                            <p:strVal val="visible"/>
                                          </p:to>
                                        </p:set>
                                        <p:anim calcmode="lin" valueType="num">
                                          <p:cBhvr additive="base">
                                            <p:cTn id="25" dur="500" fill="hold"/>
                                            <p:tgtEl>
                                              <p:spTgt spid="153"/>
                                            </p:tgtEl>
                                            <p:attrNameLst>
                                              <p:attrName>ppt_x</p:attrName>
                                            </p:attrNameLst>
                                          </p:cBhvr>
                                          <p:tavLst>
                                            <p:tav tm="0">
                                              <p:val>
                                                <p:strVal val="0-#ppt_w/2"/>
                                              </p:val>
                                            </p:tav>
                                            <p:tav tm="100000">
                                              <p:val>
                                                <p:strVal val="#ppt_x"/>
                                              </p:val>
                                            </p:tav>
                                          </p:tavLst>
                                        </p:anim>
                                        <p:anim calcmode="lin" valueType="num">
                                          <p:cBhvr additive="base">
                                            <p:cTn id="26" dur="500" fill="hold"/>
                                            <p:tgtEl>
                                              <p:spTgt spid="153"/>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100"/>
                                      </p:stCondLst>
                                      <p:childTnLst>
                                        <p:set>
                                          <p:cBhvr>
                                            <p:cTn id="28" dur="1" fill="hold">
                                              <p:stCondLst>
                                                <p:cond delay="0"/>
                                              </p:stCondLst>
                                            </p:cTn>
                                            <p:tgtEl>
                                              <p:spTgt spid="159"/>
                                            </p:tgtEl>
                                            <p:attrNameLst>
                                              <p:attrName>style.visibility</p:attrName>
                                            </p:attrNameLst>
                                          </p:cBhvr>
                                          <p:to>
                                            <p:strVal val="visible"/>
                                          </p:to>
                                        </p:set>
                                        <p:anim calcmode="lin" valueType="num">
                                          <p:cBhvr additive="base">
                                            <p:cTn id="29" dur="500" fill="hold"/>
                                            <p:tgtEl>
                                              <p:spTgt spid="159"/>
                                            </p:tgtEl>
                                            <p:attrNameLst>
                                              <p:attrName>ppt_x</p:attrName>
                                            </p:attrNameLst>
                                          </p:cBhvr>
                                          <p:tavLst>
                                            <p:tav tm="0">
                                              <p:val>
                                                <p:strVal val="0-#ppt_w/2"/>
                                              </p:val>
                                            </p:tav>
                                            <p:tav tm="100000">
                                              <p:val>
                                                <p:strVal val="#ppt_x"/>
                                              </p:val>
                                            </p:tav>
                                          </p:tavLst>
                                        </p:anim>
                                        <p:anim calcmode="lin" valueType="num">
                                          <p:cBhvr additive="base">
                                            <p:cTn id="30" dur="500" fill="hold"/>
                                            <p:tgtEl>
                                              <p:spTgt spid="15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200"/>
                                      </p:stCondLst>
                                      <p:childTnLst>
                                        <p:set>
                                          <p:cBhvr>
                                            <p:cTn id="32" dur="1" fill="hold">
                                              <p:stCondLst>
                                                <p:cond delay="0"/>
                                              </p:stCondLst>
                                            </p:cTn>
                                            <p:tgtEl>
                                              <p:spTgt spid="163"/>
                                            </p:tgtEl>
                                            <p:attrNameLst>
                                              <p:attrName>style.visibility</p:attrName>
                                            </p:attrNameLst>
                                          </p:cBhvr>
                                          <p:to>
                                            <p:strVal val="visible"/>
                                          </p:to>
                                        </p:set>
                                        <p:anim calcmode="lin" valueType="num">
                                          <p:cBhvr additive="base">
                                            <p:cTn id="33" dur="500" fill="hold"/>
                                            <p:tgtEl>
                                              <p:spTgt spid="163"/>
                                            </p:tgtEl>
                                            <p:attrNameLst>
                                              <p:attrName>ppt_x</p:attrName>
                                            </p:attrNameLst>
                                          </p:cBhvr>
                                          <p:tavLst>
                                            <p:tav tm="0">
                                              <p:val>
                                                <p:strVal val="0-#ppt_w/2"/>
                                              </p:val>
                                            </p:tav>
                                            <p:tav tm="100000">
                                              <p:val>
                                                <p:strVal val="#ppt_x"/>
                                              </p:val>
                                            </p:tav>
                                          </p:tavLst>
                                        </p:anim>
                                        <p:anim calcmode="lin" valueType="num">
                                          <p:cBhvr additive="base">
                                            <p:cTn id="34" dur="500" fill="hold"/>
                                            <p:tgtEl>
                                              <p:spTgt spid="163"/>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0"/>
                                      </p:stCondLst>
                                      <p:childTnLst>
                                        <p:set>
                                          <p:cBhvr>
                                            <p:cTn id="36" dur="1" fill="hold">
                                              <p:stCondLst>
                                                <p:cond delay="0"/>
                                              </p:stCondLst>
                                            </p:cTn>
                                            <p:tgtEl>
                                              <p:spTgt spid="167"/>
                                            </p:tgtEl>
                                            <p:attrNameLst>
                                              <p:attrName>style.visibility</p:attrName>
                                            </p:attrNameLst>
                                          </p:cBhvr>
                                          <p:to>
                                            <p:strVal val="visible"/>
                                          </p:to>
                                        </p:set>
                                        <p:anim calcmode="lin" valueType="num">
                                          <p:cBhvr additive="base">
                                            <p:cTn id="37" dur="500" fill="hold"/>
                                            <p:tgtEl>
                                              <p:spTgt spid="167"/>
                                            </p:tgtEl>
                                            <p:attrNameLst>
                                              <p:attrName>ppt_x</p:attrName>
                                            </p:attrNameLst>
                                          </p:cBhvr>
                                          <p:tavLst>
                                            <p:tav tm="0">
                                              <p:val>
                                                <p:strVal val="1+#ppt_w/2"/>
                                              </p:val>
                                            </p:tav>
                                            <p:tav tm="100000">
                                              <p:val>
                                                <p:strVal val="#ppt_x"/>
                                              </p:val>
                                            </p:tav>
                                          </p:tavLst>
                                        </p:anim>
                                        <p:anim calcmode="lin" valueType="num">
                                          <p:cBhvr additive="base">
                                            <p:cTn id="38" dur="500" fill="hold"/>
                                            <p:tgtEl>
                                              <p:spTgt spid="167"/>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100"/>
                                      </p:stCondLst>
                                      <p:childTnLst>
                                        <p:set>
                                          <p:cBhvr>
                                            <p:cTn id="40" dur="1" fill="hold">
                                              <p:stCondLst>
                                                <p:cond delay="0"/>
                                              </p:stCondLst>
                                            </p:cTn>
                                            <p:tgtEl>
                                              <p:spTgt spid="171"/>
                                            </p:tgtEl>
                                            <p:attrNameLst>
                                              <p:attrName>style.visibility</p:attrName>
                                            </p:attrNameLst>
                                          </p:cBhvr>
                                          <p:to>
                                            <p:strVal val="visible"/>
                                          </p:to>
                                        </p:set>
                                        <p:anim calcmode="lin" valueType="num">
                                          <p:cBhvr additive="base">
                                            <p:cTn id="41" dur="500" fill="hold"/>
                                            <p:tgtEl>
                                              <p:spTgt spid="171"/>
                                            </p:tgtEl>
                                            <p:attrNameLst>
                                              <p:attrName>ppt_x</p:attrName>
                                            </p:attrNameLst>
                                          </p:cBhvr>
                                          <p:tavLst>
                                            <p:tav tm="0">
                                              <p:val>
                                                <p:strVal val="1+#ppt_w/2"/>
                                              </p:val>
                                            </p:tav>
                                            <p:tav tm="100000">
                                              <p:val>
                                                <p:strVal val="#ppt_x"/>
                                              </p:val>
                                            </p:tav>
                                          </p:tavLst>
                                        </p:anim>
                                        <p:anim calcmode="lin" valueType="num">
                                          <p:cBhvr additive="base">
                                            <p:cTn id="42" dur="500" fill="hold"/>
                                            <p:tgtEl>
                                              <p:spTgt spid="171"/>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200"/>
                                      </p:stCondLst>
                                      <p:childTnLst>
                                        <p:set>
                                          <p:cBhvr>
                                            <p:cTn id="44" dur="1" fill="hold">
                                              <p:stCondLst>
                                                <p:cond delay="0"/>
                                              </p:stCondLst>
                                            </p:cTn>
                                            <p:tgtEl>
                                              <p:spTgt spid="175"/>
                                            </p:tgtEl>
                                            <p:attrNameLst>
                                              <p:attrName>style.visibility</p:attrName>
                                            </p:attrNameLst>
                                          </p:cBhvr>
                                          <p:to>
                                            <p:strVal val="visible"/>
                                          </p:to>
                                        </p:set>
                                        <p:anim calcmode="lin" valueType="num">
                                          <p:cBhvr additive="base">
                                            <p:cTn id="45" dur="500" fill="hold"/>
                                            <p:tgtEl>
                                              <p:spTgt spid="175"/>
                                            </p:tgtEl>
                                            <p:attrNameLst>
                                              <p:attrName>ppt_x</p:attrName>
                                            </p:attrNameLst>
                                          </p:cBhvr>
                                          <p:tavLst>
                                            <p:tav tm="0">
                                              <p:val>
                                                <p:strVal val="1+#ppt_w/2"/>
                                              </p:val>
                                            </p:tav>
                                            <p:tav tm="100000">
                                              <p:val>
                                                <p:strVal val="#ppt_x"/>
                                              </p:val>
                                            </p:tav>
                                          </p:tavLst>
                                        </p:anim>
                                        <p:anim calcmode="lin" valueType="num">
                                          <p:cBhvr additive="base">
                                            <p:cTn id="46" dur="500" fill="hold"/>
                                            <p:tgtEl>
                                              <p:spTgt spid="175"/>
                                            </p:tgtEl>
                                            <p:attrNameLst>
                                              <p:attrName>ppt_y</p:attrName>
                                            </p:attrNameLst>
                                          </p:cBhvr>
                                          <p:tavLst>
                                            <p:tav tm="0">
                                              <p:val>
                                                <p:strVal val="#ppt_y"/>
                                              </p:val>
                                            </p:tav>
                                            <p:tav tm="100000">
                                              <p:val>
                                                <p:strVal val="#ppt_y"/>
                                              </p:val>
                                            </p:tav>
                                          </p:tavLst>
                                        </p:anim>
                                      </p:childTnLst>
                                    </p:cTn>
                                  </p:par>
                                </p:childTnLst>
                              </p:cTn>
                            </p:par>
                            <p:par>
                              <p:cTn id="47" fill="hold">
                                <p:stCondLst>
                                  <p:cond delay="2450"/>
                                </p:stCondLst>
                                <p:childTnLst>
                                  <p:par>
                                    <p:cTn id="48" presetID="14" presetClass="entr" presetSubtype="10" fill="hold" grpId="0" nodeType="afterEffect">
                                      <p:stCondLst>
                                        <p:cond delay="0"/>
                                      </p:stCondLst>
                                      <p:childTnLst>
                                        <p:set>
                                          <p:cBhvr>
                                            <p:cTn id="49" dur="1" fill="hold">
                                              <p:stCondLst>
                                                <p:cond delay="0"/>
                                              </p:stCondLst>
                                            </p:cTn>
                                            <p:tgtEl>
                                              <p:spTgt spid="179"/>
                                            </p:tgtEl>
                                            <p:attrNameLst>
                                              <p:attrName>style.visibility</p:attrName>
                                            </p:attrNameLst>
                                          </p:cBhvr>
                                          <p:to>
                                            <p:strVal val="visible"/>
                                          </p:to>
                                        </p:set>
                                        <p:animEffect transition="in" filter="randombar(horizontal)">
                                          <p:cBhvr>
                                            <p:cTn id="50" dur="500"/>
                                            <p:tgtEl>
                                              <p:spTgt spid="179"/>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157"/>
                                            </p:tgtEl>
                                            <p:attrNameLst>
                                              <p:attrName>style.visibility</p:attrName>
                                            </p:attrNameLst>
                                          </p:cBhvr>
                                          <p:to>
                                            <p:strVal val="visible"/>
                                          </p:to>
                                        </p:set>
                                        <p:animEffect transition="in" filter="randombar(horizontal)">
                                          <p:cBhvr>
                                            <p:cTn id="53" dur="500"/>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 grpId="0" animBg="1"/>
          <p:bldP spid="157" grpId="0"/>
          <p:bldP spid="179"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AutoShape 2"/>
          <p:cNvSpPr>
            <a:spLocks/>
          </p:cNvSpPr>
          <p:nvPr/>
        </p:nvSpPr>
        <p:spPr bwMode="auto">
          <a:xfrm>
            <a:off x="1164665" y="1733625"/>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defTabSz="64770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defTabSz="6477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defTabSz="6477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defTabSz="6477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algn="just" defTabSz="647700" eaLnBrk="1" fontAlgn="auto" latinLnBrk="0" hangingPunct="1">
              <a:lnSpc>
                <a:spcPct val="120000"/>
              </a:lnSpc>
              <a:spcBef>
                <a:spcPts val="85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85000"/>
                    <a:lumOff val="15000"/>
                  </a:prstClr>
                </a:solidFill>
                <a:effectLst/>
                <a:uLnTx/>
                <a:uFillTx/>
                <a:latin typeface="Lato" charset="0"/>
                <a:ea typeface="MS PGothic" panose="020B0600070205080204" pitchFamily="34" charset="-128"/>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kumimoji="0" lang="es-ES" altLang="zh-CN" sz="2900" b="0" i="0" u="none" strike="noStrike" kern="0" cap="none" spc="0" normalizeH="0" baseline="0" noProof="0" dirty="0">
              <a:ln>
                <a:noFill/>
              </a:ln>
              <a:solidFill>
                <a:prstClr val="black">
                  <a:lumMod val="85000"/>
                  <a:lumOff val="15000"/>
                </a:prstClr>
              </a:solidFill>
              <a:effectLst/>
              <a:uLnTx/>
              <a:uFillTx/>
              <a:latin typeface="Gill Sans" pitchFamily="3" charset="0"/>
              <a:ea typeface="MS PGothic" panose="020B0600070205080204" pitchFamily="34" charset="-128"/>
              <a:sym typeface="Gill Sans" pitchFamily="3" charset="0"/>
            </a:endParaRPr>
          </a:p>
        </p:txBody>
      </p:sp>
      <p:sp>
        <p:nvSpPr>
          <p:cNvPr id="93" name="椭圆 92"/>
          <p:cNvSpPr/>
          <p:nvPr/>
        </p:nvSpPr>
        <p:spPr>
          <a:xfrm>
            <a:off x="903312" y="2636912"/>
            <a:ext cx="2133600" cy="2133600"/>
          </a:xfrm>
          <a:prstGeom prst="ellipse">
            <a:avLst/>
          </a:prstGeom>
          <a:blipFill>
            <a:blip r:embed="rId3"/>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94" name="椭圆 93"/>
          <p:cNvSpPr/>
          <p:nvPr/>
        </p:nvSpPr>
        <p:spPr>
          <a:xfrm>
            <a:off x="3532212" y="2636912"/>
            <a:ext cx="2133600" cy="2133600"/>
          </a:xfrm>
          <a:prstGeom prst="ellipse">
            <a:avLst/>
          </a:prstGeom>
          <a:blipFill dpi="0" rotWithShape="1">
            <a:blip r:embed="rId4"/>
            <a:srcRect/>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95" name="椭圆 94"/>
          <p:cNvSpPr/>
          <p:nvPr/>
        </p:nvSpPr>
        <p:spPr>
          <a:xfrm>
            <a:off x="6161112" y="2636912"/>
            <a:ext cx="2133600" cy="2133600"/>
          </a:xfrm>
          <a:prstGeom prst="ellipse">
            <a:avLst/>
          </a:prstGeom>
          <a:blipFill>
            <a:blip r:embed="rId5"/>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96" name="矩形 95"/>
          <p:cNvSpPr/>
          <p:nvPr/>
        </p:nvSpPr>
        <p:spPr>
          <a:xfrm>
            <a:off x="1467774" y="5197550"/>
            <a:ext cx="1031051" cy="261610"/>
          </a:xfrm>
          <a:prstGeom prst="rect">
            <a:avLst/>
          </a:prstGeom>
        </p:spPr>
        <p:txBody>
          <a:bodyPr wrap="none">
            <a:spAutoFit/>
          </a:bodyPr>
          <a:lstStyle/>
          <a:p>
            <a:r>
              <a:rPr lang="zh-CN" altLang="en-US" sz="1100" dirty="0">
                <a:solidFill>
                  <a:prstClr val="black">
                    <a:lumMod val="75000"/>
                    <a:lumOff val="25000"/>
                  </a:prstClr>
                </a:solidFill>
                <a:latin typeface="Agency FB"/>
              </a:rPr>
              <a:t>点击输入标题</a:t>
            </a:r>
          </a:p>
        </p:txBody>
      </p:sp>
      <p:sp>
        <p:nvSpPr>
          <p:cNvPr id="97" name="矩形 96"/>
          <p:cNvSpPr/>
          <p:nvPr/>
        </p:nvSpPr>
        <p:spPr>
          <a:xfrm>
            <a:off x="3947301" y="5197550"/>
            <a:ext cx="1031051" cy="261610"/>
          </a:xfrm>
          <a:prstGeom prst="rect">
            <a:avLst/>
          </a:prstGeom>
        </p:spPr>
        <p:txBody>
          <a:bodyPr wrap="none">
            <a:spAutoFit/>
          </a:bodyPr>
          <a:lstStyle/>
          <a:p>
            <a:r>
              <a:rPr lang="zh-CN" altLang="en-US" sz="1100" dirty="0">
                <a:solidFill>
                  <a:prstClr val="black">
                    <a:lumMod val="75000"/>
                    <a:lumOff val="25000"/>
                  </a:prstClr>
                </a:solidFill>
                <a:latin typeface="Agency FB"/>
              </a:rPr>
              <a:t>点击输入标题</a:t>
            </a:r>
          </a:p>
        </p:txBody>
      </p:sp>
      <p:sp>
        <p:nvSpPr>
          <p:cNvPr id="98" name="矩形 97"/>
          <p:cNvSpPr/>
          <p:nvPr/>
        </p:nvSpPr>
        <p:spPr>
          <a:xfrm>
            <a:off x="6870110" y="5197456"/>
            <a:ext cx="1031051" cy="261610"/>
          </a:xfrm>
          <a:prstGeom prst="rect">
            <a:avLst/>
          </a:prstGeom>
        </p:spPr>
        <p:txBody>
          <a:bodyPr wrap="none">
            <a:spAutoFit/>
          </a:bodyPr>
          <a:lstStyle/>
          <a:p>
            <a:r>
              <a:rPr lang="zh-CN" altLang="en-US" sz="1100" dirty="0">
                <a:solidFill>
                  <a:prstClr val="black">
                    <a:lumMod val="75000"/>
                    <a:lumOff val="25000"/>
                  </a:prstClr>
                </a:solidFill>
                <a:latin typeface="Agency FB"/>
              </a:rPr>
              <a:t>点击输入标题</a:t>
            </a:r>
          </a:p>
        </p:txBody>
      </p:sp>
      <p:grpSp>
        <p:nvGrpSpPr>
          <p:cNvPr id="99" name="组合 98"/>
          <p:cNvGrpSpPr>
            <a:grpSpLocks/>
          </p:cNvGrpSpPr>
          <p:nvPr/>
        </p:nvGrpSpPr>
        <p:grpSpPr bwMode="auto">
          <a:xfrm>
            <a:off x="2435250" y="2706762"/>
            <a:ext cx="471487" cy="473075"/>
            <a:chOff x="2484120" y="1661160"/>
            <a:chExt cx="472440" cy="472440"/>
          </a:xfrm>
        </p:grpSpPr>
        <p:sp>
          <p:nvSpPr>
            <p:cNvPr id="100" name="椭圆 99"/>
            <p:cNvSpPr/>
            <p:nvPr/>
          </p:nvSpPr>
          <p:spPr>
            <a:xfrm>
              <a:off x="2484120" y="1661160"/>
              <a:ext cx="472440" cy="472440"/>
            </a:xfrm>
            <a:prstGeom prst="ellips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01" name="矩形 26"/>
            <p:cNvSpPr>
              <a:spLocks noChangeArrowheads="1"/>
            </p:cNvSpPr>
            <p:nvPr/>
          </p:nvSpPr>
          <p:spPr bwMode="auto">
            <a:xfrm>
              <a:off x="2547824" y="1745731"/>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a:ln>
                    <a:noFill/>
                  </a:ln>
                  <a:solidFill>
                    <a:prstClr val="white"/>
                  </a:solidFill>
                  <a:effectLst/>
                  <a:uLnTx/>
                  <a:uFillTx/>
                  <a:latin typeface="Helvetica" panose="020B0604020202020204" pitchFamily="34" charset="0"/>
                  <a:ea typeface="微软雅黑"/>
                </a:rPr>
                <a:t>01</a:t>
              </a:r>
              <a:endParaRPr kumimoji="0" lang="zh-CN" altLang="en-US" sz="1800" b="0" i="0" u="none" strike="noStrike" kern="0" cap="none" spc="0" normalizeH="0" baseline="0" noProof="0">
                <a:ln>
                  <a:noFill/>
                </a:ln>
                <a:solidFill>
                  <a:prstClr val="white"/>
                </a:solidFill>
                <a:effectLst/>
                <a:uLnTx/>
                <a:uFillTx/>
                <a:latin typeface="Agency FB"/>
                <a:ea typeface="微软雅黑"/>
              </a:endParaRPr>
            </a:p>
          </p:txBody>
        </p:sp>
      </p:grpSp>
      <p:grpSp>
        <p:nvGrpSpPr>
          <p:cNvPr id="102" name="组合 101"/>
          <p:cNvGrpSpPr>
            <a:grpSpLocks/>
          </p:cNvGrpSpPr>
          <p:nvPr/>
        </p:nvGrpSpPr>
        <p:grpSpPr bwMode="auto">
          <a:xfrm>
            <a:off x="5102250" y="2706762"/>
            <a:ext cx="471487" cy="473075"/>
            <a:chOff x="5151120" y="1661160"/>
            <a:chExt cx="472440" cy="472440"/>
          </a:xfrm>
        </p:grpSpPr>
        <p:sp>
          <p:nvSpPr>
            <p:cNvPr id="103" name="椭圆 102"/>
            <p:cNvSpPr/>
            <p:nvPr/>
          </p:nvSpPr>
          <p:spPr>
            <a:xfrm>
              <a:off x="5151120" y="1661160"/>
              <a:ext cx="472440" cy="472440"/>
            </a:xfrm>
            <a:prstGeom prst="ellips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04" name="矩形 27"/>
            <p:cNvSpPr>
              <a:spLocks noChangeArrowheads="1"/>
            </p:cNvSpPr>
            <p:nvPr/>
          </p:nvSpPr>
          <p:spPr bwMode="auto">
            <a:xfrm>
              <a:off x="5199584" y="1745731"/>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a:ln>
                    <a:noFill/>
                  </a:ln>
                  <a:solidFill>
                    <a:prstClr val="white"/>
                  </a:solidFill>
                  <a:effectLst/>
                  <a:uLnTx/>
                  <a:uFillTx/>
                  <a:latin typeface="Helvetica" panose="020B0604020202020204" pitchFamily="34" charset="0"/>
                  <a:ea typeface="微软雅黑"/>
                </a:rPr>
                <a:t>02</a:t>
              </a:r>
              <a:endParaRPr kumimoji="0" lang="zh-CN" altLang="en-US" sz="1800" b="0" i="0" u="none" strike="noStrike" kern="0" cap="none" spc="0" normalizeH="0" baseline="0" noProof="0">
                <a:ln>
                  <a:noFill/>
                </a:ln>
                <a:solidFill>
                  <a:prstClr val="white"/>
                </a:solidFill>
                <a:effectLst/>
                <a:uLnTx/>
                <a:uFillTx/>
                <a:latin typeface="Agency FB"/>
                <a:ea typeface="微软雅黑"/>
              </a:endParaRPr>
            </a:p>
          </p:txBody>
        </p:sp>
      </p:grpSp>
      <p:grpSp>
        <p:nvGrpSpPr>
          <p:cNvPr id="105" name="组合 104"/>
          <p:cNvGrpSpPr>
            <a:grpSpLocks/>
          </p:cNvGrpSpPr>
          <p:nvPr/>
        </p:nvGrpSpPr>
        <p:grpSpPr bwMode="auto">
          <a:xfrm>
            <a:off x="7807350" y="2706762"/>
            <a:ext cx="471487" cy="473075"/>
            <a:chOff x="7856220" y="1661160"/>
            <a:chExt cx="472440" cy="472440"/>
          </a:xfrm>
        </p:grpSpPr>
        <p:sp>
          <p:nvSpPr>
            <p:cNvPr id="106" name="椭圆 105"/>
            <p:cNvSpPr/>
            <p:nvPr/>
          </p:nvSpPr>
          <p:spPr>
            <a:xfrm>
              <a:off x="7856220" y="1661160"/>
              <a:ext cx="472440" cy="472440"/>
            </a:xfrm>
            <a:prstGeom prst="ellips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07" name="矩形 28"/>
            <p:cNvSpPr>
              <a:spLocks noChangeArrowheads="1"/>
            </p:cNvSpPr>
            <p:nvPr/>
          </p:nvSpPr>
          <p:spPr bwMode="auto">
            <a:xfrm>
              <a:off x="7912304" y="1745731"/>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dirty="0">
                  <a:ln>
                    <a:noFill/>
                  </a:ln>
                  <a:solidFill>
                    <a:prstClr val="white"/>
                  </a:solidFill>
                  <a:effectLst/>
                  <a:uLnTx/>
                  <a:uFillTx/>
                  <a:latin typeface="Helvetica" panose="020B0604020202020204" pitchFamily="34" charset="0"/>
                  <a:ea typeface="微软雅黑"/>
                </a:rPr>
                <a:t>03</a:t>
              </a:r>
              <a:endParaRPr kumimoji="0" lang="zh-CN" altLang="en-US" sz="1800" b="0" i="0" u="none" strike="noStrike" kern="0" cap="none" spc="0" normalizeH="0" baseline="0" noProof="0" dirty="0">
                <a:ln>
                  <a:noFill/>
                </a:ln>
                <a:solidFill>
                  <a:prstClr val="white"/>
                </a:solidFill>
                <a:effectLst/>
                <a:uLnTx/>
                <a:uFillTx/>
                <a:latin typeface="Agency FB"/>
                <a:ea typeface="微软雅黑"/>
              </a:endParaRPr>
            </a:p>
          </p:txBody>
        </p:sp>
      </p:grpSp>
      <p:sp>
        <p:nvSpPr>
          <p:cNvPr id="108" name="椭圆 107"/>
          <p:cNvSpPr/>
          <p:nvPr/>
        </p:nvSpPr>
        <p:spPr>
          <a:xfrm>
            <a:off x="8904312" y="2636912"/>
            <a:ext cx="2133600" cy="2133600"/>
          </a:xfrm>
          <a:prstGeom prst="ellipse">
            <a:avLst/>
          </a:prstGeom>
          <a:blipFill>
            <a:blip r:embed="rId6"/>
            <a:stretch>
              <a:fillRect/>
            </a:stretch>
          </a:bli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09" name="矩形 108"/>
          <p:cNvSpPr/>
          <p:nvPr/>
        </p:nvSpPr>
        <p:spPr>
          <a:xfrm>
            <a:off x="9696400" y="5197456"/>
            <a:ext cx="1031051" cy="261610"/>
          </a:xfrm>
          <a:prstGeom prst="rect">
            <a:avLst/>
          </a:prstGeom>
        </p:spPr>
        <p:txBody>
          <a:bodyPr wrap="none">
            <a:spAutoFit/>
          </a:bodyPr>
          <a:lstStyle/>
          <a:p>
            <a:r>
              <a:rPr lang="zh-CN" altLang="en-US" sz="1100" dirty="0">
                <a:solidFill>
                  <a:prstClr val="black">
                    <a:lumMod val="75000"/>
                    <a:lumOff val="25000"/>
                  </a:prstClr>
                </a:solidFill>
                <a:latin typeface="Agency FB"/>
              </a:rPr>
              <a:t>点击输入标题</a:t>
            </a:r>
          </a:p>
        </p:txBody>
      </p:sp>
      <p:grpSp>
        <p:nvGrpSpPr>
          <p:cNvPr id="110" name="组合 109"/>
          <p:cNvGrpSpPr>
            <a:grpSpLocks/>
          </p:cNvGrpSpPr>
          <p:nvPr/>
        </p:nvGrpSpPr>
        <p:grpSpPr bwMode="auto">
          <a:xfrm>
            <a:off x="10550550" y="2706762"/>
            <a:ext cx="471487" cy="473075"/>
            <a:chOff x="7856220" y="1661160"/>
            <a:chExt cx="472440" cy="472440"/>
          </a:xfrm>
        </p:grpSpPr>
        <p:sp>
          <p:nvSpPr>
            <p:cNvPr id="111" name="椭圆 110"/>
            <p:cNvSpPr/>
            <p:nvPr/>
          </p:nvSpPr>
          <p:spPr>
            <a:xfrm>
              <a:off x="7856220" y="1661160"/>
              <a:ext cx="472440" cy="472440"/>
            </a:xfrm>
            <a:prstGeom prst="ellipse">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Agency FB"/>
                <a:ea typeface="微软雅黑"/>
                <a:cs typeface="+mn-cs"/>
              </a:endParaRPr>
            </a:p>
          </p:txBody>
        </p:sp>
        <p:sp>
          <p:nvSpPr>
            <p:cNvPr id="112" name="矩形 28"/>
            <p:cNvSpPr>
              <a:spLocks noChangeArrowheads="1"/>
            </p:cNvSpPr>
            <p:nvPr/>
          </p:nvSpPr>
          <p:spPr bwMode="auto">
            <a:xfrm>
              <a:off x="7912304" y="1745731"/>
              <a:ext cx="3834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400" b="1" i="0" u="none" strike="noStrike" kern="0" cap="none" spc="0" normalizeH="0" baseline="0" noProof="0">
                  <a:ln>
                    <a:noFill/>
                  </a:ln>
                  <a:solidFill>
                    <a:prstClr val="white"/>
                  </a:solidFill>
                  <a:effectLst/>
                  <a:uLnTx/>
                  <a:uFillTx/>
                  <a:latin typeface="Helvetica" panose="020B0604020202020204" pitchFamily="34" charset="0"/>
                  <a:ea typeface="微软雅黑"/>
                </a:rPr>
                <a:t>03</a:t>
              </a:r>
              <a:endParaRPr kumimoji="0" lang="zh-CN" altLang="en-US" sz="1800" b="0" i="0" u="none" strike="noStrike" kern="0" cap="none" spc="0" normalizeH="0" baseline="0" noProof="0">
                <a:ln>
                  <a:noFill/>
                </a:ln>
                <a:solidFill>
                  <a:prstClr val="white"/>
                </a:solidFill>
                <a:effectLst/>
                <a:uLnTx/>
                <a:uFillTx/>
                <a:latin typeface="Agency FB"/>
                <a:ea typeface="微软雅黑"/>
              </a:endParaRPr>
            </a:p>
          </p:txBody>
        </p:sp>
      </p:grpSp>
      <p:grpSp>
        <p:nvGrpSpPr>
          <p:cNvPr id="113" name="组合 112"/>
          <p:cNvGrpSpPr/>
          <p:nvPr/>
        </p:nvGrpSpPr>
        <p:grpSpPr>
          <a:xfrm>
            <a:off x="3589421" y="385489"/>
            <a:ext cx="5013158" cy="919387"/>
            <a:chOff x="3589421" y="385489"/>
            <a:chExt cx="5013158" cy="919387"/>
          </a:xfrm>
        </p:grpSpPr>
        <p:sp>
          <p:nvSpPr>
            <p:cNvPr id="114"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15" name="直接连接符 114"/>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16" name="矩形 115"/>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166200244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14:bounceEnd="44000">
                                          <p:cBhvr additive="base">
                                            <p:cTn id="7" dur="750" fill="hold"/>
                                            <p:tgtEl>
                                              <p:spTgt spid="113"/>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500" fill="hold"/>
                                            <p:tgtEl>
                                              <p:spTgt spid="92"/>
                                            </p:tgtEl>
                                            <p:attrNameLst>
                                              <p:attrName>ppt_x</p:attrName>
                                            </p:attrNameLst>
                                          </p:cBhvr>
                                          <p:tavLst>
                                            <p:tav tm="0">
                                              <p:val>
                                                <p:strVal val="1+#ppt_w/2"/>
                                              </p:val>
                                            </p:tav>
                                            <p:tav tm="100000">
                                              <p:val>
                                                <p:strVal val="#ppt_x"/>
                                              </p:val>
                                            </p:tav>
                                          </p:tavLst>
                                        </p:anim>
                                        <p:anim calcmode="lin" valueType="num">
                                          <p:cBhvr additive="base">
                                            <p:cTn id="13" dur="500" fill="hold"/>
                                            <p:tgtEl>
                                              <p:spTgt spid="92"/>
                                            </p:tgtEl>
                                            <p:attrNameLst>
                                              <p:attrName>ppt_y</p:attrName>
                                            </p:attrNameLst>
                                          </p:cBhvr>
                                          <p:tavLst>
                                            <p:tav tm="0">
                                              <p:val>
                                                <p:strVal val="#ppt_y"/>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fade">
                                          <p:cBhvr>
                                            <p:cTn id="16" dur="1000"/>
                                            <p:tgtEl>
                                              <p:spTgt spid="93"/>
                                            </p:tgtEl>
                                          </p:cBhvr>
                                        </p:animEffect>
                                        <p:anim calcmode="lin" valueType="num">
                                          <p:cBhvr>
                                            <p:cTn id="17" dur="1000" fill="hold"/>
                                            <p:tgtEl>
                                              <p:spTgt spid="93"/>
                                            </p:tgtEl>
                                            <p:attrNameLst>
                                              <p:attrName>ppt_x</p:attrName>
                                            </p:attrNameLst>
                                          </p:cBhvr>
                                          <p:tavLst>
                                            <p:tav tm="0">
                                              <p:val>
                                                <p:strVal val="#ppt_x"/>
                                              </p:val>
                                            </p:tav>
                                            <p:tav tm="100000">
                                              <p:val>
                                                <p:strVal val="#ppt_x"/>
                                              </p:val>
                                            </p:tav>
                                          </p:tavLst>
                                        </p:anim>
                                        <p:anim calcmode="lin" valueType="num">
                                          <p:cBhvr>
                                            <p:cTn id="18" dur="1000" fill="hold"/>
                                            <p:tgtEl>
                                              <p:spTgt spid="9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1000"/>
                                            <p:tgtEl>
                                              <p:spTgt spid="94"/>
                                            </p:tgtEl>
                                          </p:cBhvr>
                                        </p:animEffect>
                                        <p:anim calcmode="lin" valueType="num">
                                          <p:cBhvr>
                                            <p:cTn id="22" dur="1000" fill="hold"/>
                                            <p:tgtEl>
                                              <p:spTgt spid="94"/>
                                            </p:tgtEl>
                                            <p:attrNameLst>
                                              <p:attrName>ppt_x</p:attrName>
                                            </p:attrNameLst>
                                          </p:cBhvr>
                                          <p:tavLst>
                                            <p:tav tm="0">
                                              <p:val>
                                                <p:strVal val="#ppt_x"/>
                                              </p:val>
                                            </p:tav>
                                            <p:tav tm="100000">
                                              <p:val>
                                                <p:strVal val="#ppt_x"/>
                                              </p:val>
                                            </p:tav>
                                          </p:tavLst>
                                        </p:anim>
                                        <p:anim calcmode="lin" valueType="num">
                                          <p:cBhvr>
                                            <p:cTn id="23" dur="1000" fill="hold"/>
                                            <p:tgtEl>
                                              <p:spTgt spid="9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95"/>
                                            </p:tgtEl>
                                            <p:attrNameLst>
                                              <p:attrName>style.visibility</p:attrName>
                                            </p:attrNameLst>
                                          </p:cBhvr>
                                          <p:to>
                                            <p:strVal val="visible"/>
                                          </p:to>
                                        </p:set>
                                        <p:animEffect transition="in" filter="fade">
                                          <p:cBhvr>
                                            <p:cTn id="26" dur="1000"/>
                                            <p:tgtEl>
                                              <p:spTgt spid="95"/>
                                            </p:tgtEl>
                                          </p:cBhvr>
                                        </p:animEffect>
                                        <p:anim calcmode="lin" valueType="num">
                                          <p:cBhvr>
                                            <p:cTn id="27" dur="1000" fill="hold"/>
                                            <p:tgtEl>
                                              <p:spTgt spid="95"/>
                                            </p:tgtEl>
                                            <p:attrNameLst>
                                              <p:attrName>ppt_x</p:attrName>
                                            </p:attrNameLst>
                                          </p:cBhvr>
                                          <p:tavLst>
                                            <p:tav tm="0">
                                              <p:val>
                                                <p:strVal val="#ppt_x"/>
                                              </p:val>
                                            </p:tav>
                                            <p:tav tm="100000">
                                              <p:val>
                                                <p:strVal val="#ppt_x"/>
                                              </p:val>
                                            </p:tav>
                                          </p:tavLst>
                                        </p:anim>
                                        <p:anim calcmode="lin" valueType="num">
                                          <p:cBhvr>
                                            <p:cTn id="28" dur="1000" fill="hold"/>
                                            <p:tgtEl>
                                              <p:spTgt spid="95"/>
                                            </p:tgtEl>
                                            <p:attrNameLst>
                                              <p:attrName>ppt_y</p:attrName>
                                            </p:attrNameLst>
                                          </p:cBhvr>
                                          <p:tavLst>
                                            <p:tav tm="0">
                                              <p:val>
                                                <p:strVal val="#ppt_y+.1"/>
                                              </p:val>
                                            </p:tav>
                                            <p:tav tm="100000">
                                              <p:val>
                                                <p:strVal val="#ppt_y"/>
                                              </p:val>
                                            </p:tav>
                                          </p:tavLst>
                                        </p:anim>
                                      </p:childTnLst>
                                    </p:cTn>
                                  </p:par>
                                  <p:par>
                                    <p:cTn id="29" presetID="53" presetClass="entr" presetSubtype="16" fill="hold" nodeType="withEffect">
                                      <p:stCondLst>
                                        <p:cond delay="700"/>
                                      </p:stCondLst>
                                      <p:childTnLst>
                                        <p:set>
                                          <p:cBhvr>
                                            <p:cTn id="30" dur="1" fill="hold">
                                              <p:stCondLst>
                                                <p:cond delay="0"/>
                                              </p:stCondLst>
                                            </p:cTn>
                                            <p:tgtEl>
                                              <p:spTgt spid="99"/>
                                            </p:tgtEl>
                                            <p:attrNameLst>
                                              <p:attrName>style.visibility</p:attrName>
                                            </p:attrNameLst>
                                          </p:cBhvr>
                                          <p:to>
                                            <p:strVal val="visible"/>
                                          </p:to>
                                        </p:set>
                                        <p:anim calcmode="lin" valueType="num">
                                          <p:cBhvr>
                                            <p:cTn id="31" dur="750" fill="hold"/>
                                            <p:tgtEl>
                                              <p:spTgt spid="99"/>
                                            </p:tgtEl>
                                            <p:attrNameLst>
                                              <p:attrName>ppt_w</p:attrName>
                                            </p:attrNameLst>
                                          </p:cBhvr>
                                          <p:tavLst>
                                            <p:tav tm="0">
                                              <p:val>
                                                <p:fltVal val="0"/>
                                              </p:val>
                                            </p:tav>
                                            <p:tav tm="100000">
                                              <p:val>
                                                <p:strVal val="#ppt_w"/>
                                              </p:val>
                                            </p:tav>
                                          </p:tavLst>
                                        </p:anim>
                                        <p:anim calcmode="lin" valueType="num">
                                          <p:cBhvr>
                                            <p:cTn id="32" dur="750" fill="hold"/>
                                            <p:tgtEl>
                                              <p:spTgt spid="99"/>
                                            </p:tgtEl>
                                            <p:attrNameLst>
                                              <p:attrName>ppt_h</p:attrName>
                                            </p:attrNameLst>
                                          </p:cBhvr>
                                          <p:tavLst>
                                            <p:tav tm="0">
                                              <p:val>
                                                <p:fltVal val="0"/>
                                              </p:val>
                                            </p:tav>
                                            <p:tav tm="100000">
                                              <p:val>
                                                <p:strVal val="#ppt_h"/>
                                              </p:val>
                                            </p:tav>
                                          </p:tavLst>
                                        </p:anim>
                                        <p:animEffect transition="in" filter="fade">
                                          <p:cBhvr>
                                            <p:cTn id="33" dur="750"/>
                                            <p:tgtEl>
                                              <p:spTgt spid="99"/>
                                            </p:tgtEl>
                                          </p:cBhvr>
                                        </p:animEffect>
                                      </p:childTnLst>
                                    </p:cTn>
                                  </p:par>
                                  <p:par>
                                    <p:cTn id="34" presetID="53" presetClass="entr" presetSubtype="16" fill="hold" nodeType="withEffect">
                                      <p:stCondLst>
                                        <p:cond delay="900"/>
                                      </p:stCondLst>
                                      <p:childTnLst>
                                        <p:set>
                                          <p:cBhvr>
                                            <p:cTn id="35" dur="1" fill="hold">
                                              <p:stCondLst>
                                                <p:cond delay="0"/>
                                              </p:stCondLst>
                                            </p:cTn>
                                            <p:tgtEl>
                                              <p:spTgt spid="102"/>
                                            </p:tgtEl>
                                            <p:attrNameLst>
                                              <p:attrName>style.visibility</p:attrName>
                                            </p:attrNameLst>
                                          </p:cBhvr>
                                          <p:to>
                                            <p:strVal val="visible"/>
                                          </p:to>
                                        </p:set>
                                        <p:anim calcmode="lin" valueType="num">
                                          <p:cBhvr>
                                            <p:cTn id="36" dur="750" fill="hold"/>
                                            <p:tgtEl>
                                              <p:spTgt spid="102"/>
                                            </p:tgtEl>
                                            <p:attrNameLst>
                                              <p:attrName>ppt_w</p:attrName>
                                            </p:attrNameLst>
                                          </p:cBhvr>
                                          <p:tavLst>
                                            <p:tav tm="0">
                                              <p:val>
                                                <p:fltVal val="0"/>
                                              </p:val>
                                            </p:tav>
                                            <p:tav tm="100000">
                                              <p:val>
                                                <p:strVal val="#ppt_w"/>
                                              </p:val>
                                            </p:tav>
                                          </p:tavLst>
                                        </p:anim>
                                        <p:anim calcmode="lin" valueType="num">
                                          <p:cBhvr>
                                            <p:cTn id="37" dur="750" fill="hold"/>
                                            <p:tgtEl>
                                              <p:spTgt spid="102"/>
                                            </p:tgtEl>
                                            <p:attrNameLst>
                                              <p:attrName>ppt_h</p:attrName>
                                            </p:attrNameLst>
                                          </p:cBhvr>
                                          <p:tavLst>
                                            <p:tav tm="0">
                                              <p:val>
                                                <p:fltVal val="0"/>
                                              </p:val>
                                            </p:tav>
                                            <p:tav tm="100000">
                                              <p:val>
                                                <p:strVal val="#ppt_h"/>
                                              </p:val>
                                            </p:tav>
                                          </p:tavLst>
                                        </p:anim>
                                        <p:animEffect transition="in" filter="fade">
                                          <p:cBhvr>
                                            <p:cTn id="38" dur="750"/>
                                            <p:tgtEl>
                                              <p:spTgt spid="102"/>
                                            </p:tgtEl>
                                          </p:cBhvr>
                                        </p:animEffect>
                                      </p:childTnLst>
                                    </p:cTn>
                                  </p:par>
                                  <p:par>
                                    <p:cTn id="39" presetID="53" presetClass="entr" presetSubtype="16" fill="hold" nodeType="withEffect">
                                      <p:stCondLst>
                                        <p:cond delay="110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750" fill="hold"/>
                                            <p:tgtEl>
                                              <p:spTgt spid="105"/>
                                            </p:tgtEl>
                                            <p:attrNameLst>
                                              <p:attrName>ppt_w</p:attrName>
                                            </p:attrNameLst>
                                          </p:cBhvr>
                                          <p:tavLst>
                                            <p:tav tm="0">
                                              <p:val>
                                                <p:fltVal val="0"/>
                                              </p:val>
                                            </p:tav>
                                            <p:tav tm="100000">
                                              <p:val>
                                                <p:strVal val="#ppt_w"/>
                                              </p:val>
                                            </p:tav>
                                          </p:tavLst>
                                        </p:anim>
                                        <p:anim calcmode="lin" valueType="num">
                                          <p:cBhvr>
                                            <p:cTn id="42" dur="750" fill="hold"/>
                                            <p:tgtEl>
                                              <p:spTgt spid="105"/>
                                            </p:tgtEl>
                                            <p:attrNameLst>
                                              <p:attrName>ppt_h</p:attrName>
                                            </p:attrNameLst>
                                          </p:cBhvr>
                                          <p:tavLst>
                                            <p:tav tm="0">
                                              <p:val>
                                                <p:fltVal val="0"/>
                                              </p:val>
                                            </p:tav>
                                            <p:tav tm="100000">
                                              <p:val>
                                                <p:strVal val="#ppt_h"/>
                                              </p:val>
                                            </p:tav>
                                          </p:tavLst>
                                        </p:anim>
                                        <p:animEffect transition="in" filter="fade">
                                          <p:cBhvr>
                                            <p:cTn id="43" dur="750"/>
                                            <p:tgtEl>
                                              <p:spTgt spid="105"/>
                                            </p:tgtEl>
                                          </p:cBhvr>
                                        </p:animEffect>
                                      </p:childTnLst>
                                    </p:cTn>
                                  </p:par>
                                  <p:par>
                                    <p:cTn id="44" presetID="22" presetClass="entr" presetSubtype="8" fill="hold" grpId="0" nodeType="withEffect">
                                      <p:stCondLst>
                                        <p:cond delay="1100"/>
                                      </p:stCondLst>
                                      <p:childTnLst>
                                        <p:set>
                                          <p:cBhvr>
                                            <p:cTn id="45" dur="1" fill="hold">
                                              <p:stCondLst>
                                                <p:cond delay="0"/>
                                              </p:stCondLst>
                                            </p:cTn>
                                            <p:tgtEl>
                                              <p:spTgt spid="96"/>
                                            </p:tgtEl>
                                            <p:attrNameLst>
                                              <p:attrName>style.visibility</p:attrName>
                                            </p:attrNameLst>
                                          </p:cBhvr>
                                          <p:to>
                                            <p:strVal val="visible"/>
                                          </p:to>
                                        </p:set>
                                        <p:animEffect transition="in" filter="wipe(left)">
                                          <p:cBhvr>
                                            <p:cTn id="46" dur="750"/>
                                            <p:tgtEl>
                                              <p:spTgt spid="96"/>
                                            </p:tgtEl>
                                          </p:cBhvr>
                                        </p:animEffect>
                                      </p:childTnLst>
                                    </p:cTn>
                                  </p:par>
                                  <p:par>
                                    <p:cTn id="47" presetID="22" presetClass="entr" presetSubtype="8" fill="hold" grpId="0"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wipe(left)">
                                          <p:cBhvr>
                                            <p:cTn id="49" dur="750"/>
                                            <p:tgtEl>
                                              <p:spTgt spid="97"/>
                                            </p:tgtEl>
                                          </p:cBhvr>
                                        </p:animEffect>
                                      </p:childTnLst>
                                    </p:cTn>
                                  </p:par>
                                  <p:par>
                                    <p:cTn id="50" presetID="22" presetClass="entr" presetSubtype="8" fill="hold" grpId="0" nodeType="withEffect">
                                      <p:stCondLst>
                                        <p:cond delay="160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750"/>
                                            <p:tgtEl>
                                              <p:spTgt spid="98"/>
                                            </p:tgtEl>
                                          </p:cBhvr>
                                        </p:animEffect>
                                      </p:childTnLst>
                                    </p:cTn>
                                  </p:par>
                                  <p:par>
                                    <p:cTn id="53" presetID="42" presetClass="entr" presetSubtype="0" fill="hold" grpId="0" nodeType="withEffect">
                                      <p:stCondLst>
                                        <p:cond delay="5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1000"/>
                                            <p:tgtEl>
                                              <p:spTgt spid="108"/>
                                            </p:tgtEl>
                                          </p:cBhvr>
                                        </p:animEffect>
                                        <p:anim calcmode="lin" valueType="num">
                                          <p:cBhvr>
                                            <p:cTn id="56" dur="1000" fill="hold"/>
                                            <p:tgtEl>
                                              <p:spTgt spid="108"/>
                                            </p:tgtEl>
                                            <p:attrNameLst>
                                              <p:attrName>ppt_x</p:attrName>
                                            </p:attrNameLst>
                                          </p:cBhvr>
                                          <p:tavLst>
                                            <p:tav tm="0">
                                              <p:val>
                                                <p:strVal val="#ppt_x"/>
                                              </p:val>
                                            </p:tav>
                                            <p:tav tm="100000">
                                              <p:val>
                                                <p:strVal val="#ppt_x"/>
                                              </p:val>
                                            </p:tav>
                                          </p:tavLst>
                                        </p:anim>
                                        <p:anim calcmode="lin" valueType="num">
                                          <p:cBhvr>
                                            <p:cTn id="57" dur="1000" fill="hold"/>
                                            <p:tgtEl>
                                              <p:spTgt spid="108"/>
                                            </p:tgtEl>
                                            <p:attrNameLst>
                                              <p:attrName>ppt_y</p:attrName>
                                            </p:attrNameLst>
                                          </p:cBhvr>
                                          <p:tavLst>
                                            <p:tav tm="0">
                                              <p:val>
                                                <p:strVal val="#ppt_y+.1"/>
                                              </p:val>
                                            </p:tav>
                                            <p:tav tm="100000">
                                              <p:val>
                                                <p:strVal val="#ppt_y"/>
                                              </p:val>
                                            </p:tav>
                                          </p:tavLst>
                                        </p:anim>
                                      </p:childTnLst>
                                    </p:cTn>
                                  </p:par>
                                  <p:par>
                                    <p:cTn id="58" presetID="53" presetClass="entr" presetSubtype="16" fill="hold" nodeType="withEffect">
                                      <p:stCondLst>
                                        <p:cond delay="1100"/>
                                      </p:stCondLst>
                                      <p:childTnLst>
                                        <p:set>
                                          <p:cBhvr>
                                            <p:cTn id="59" dur="1" fill="hold">
                                              <p:stCondLst>
                                                <p:cond delay="0"/>
                                              </p:stCondLst>
                                            </p:cTn>
                                            <p:tgtEl>
                                              <p:spTgt spid="110"/>
                                            </p:tgtEl>
                                            <p:attrNameLst>
                                              <p:attrName>style.visibility</p:attrName>
                                            </p:attrNameLst>
                                          </p:cBhvr>
                                          <p:to>
                                            <p:strVal val="visible"/>
                                          </p:to>
                                        </p:set>
                                        <p:anim calcmode="lin" valueType="num">
                                          <p:cBhvr>
                                            <p:cTn id="60" dur="750" fill="hold"/>
                                            <p:tgtEl>
                                              <p:spTgt spid="110"/>
                                            </p:tgtEl>
                                            <p:attrNameLst>
                                              <p:attrName>ppt_w</p:attrName>
                                            </p:attrNameLst>
                                          </p:cBhvr>
                                          <p:tavLst>
                                            <p:tav tm="0">
                                              <p:val>
                                                <p:fltVal val="0"/>
                                              </p:val>
                                            </p:tav>
                                            <p:tav tm="100000">
                                              <p:val>
                                                <p:strVal val="#ppt_w"/>
                                              </p:val>
                                            </p:tav>
                                          </p:tavLst>
                                        </p:anim>
                                        <p:anim calcmode="lin" valueType="num">
                                          <p:cBhvr>
                                            <p:cTn id="61" dur="750" fill="hold"/>
                                            <p:tgtEl>
                                              <p:spTgt spid="110"/>
                                            </p:tgtEl>
                                            <p:attrNameLst>
                                              <p:attrName>ppt_h</p:attrName>
                                            </p:attrNameLst>
                                          </p:cBhvr>
                                          <p:tavLst>
                                            <p:tav tm="0">
                                              <p:val>
                                                <p:fltVal val="0"/>
                                              </p:val>
                                            </p:tav>
                                            <p:tav tm="100000">
                                              <p:val>
                                                <p:strVal val="#ppt_h"/>
                                              </p:val>
                                            </p:tav>
                                          </p:tavLst>
                                        </p:anim>
                                        <p:animEffect transition="in" filter="fade">
                                          <p:cBhvr>
                                            <p:cTn id="62" dur="750"/>
                                            <p:tgtEl>
                                              <p:spTgt spid="110"/>
                                            </p:tgtEl>
                                          </p:cBhvr>
                                        </p:animEffect>
                                      </p:childTnLst>
                                    </p:cTn>
                                  </p:par>
                                  <p:par>
                                    <p:cTn id="63" presetID="22" presetClass="entr" presetSubtype="8" fill="hold" grpId="0" nodeType="withEffect">
                                      <p:stCondLst>
                                        <p:cond delay="160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75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utoUpdateAnimBg="0"/>
          <p:bldP spid="93" grpId="0" animBg="1"/>
          <p:bldP spid="94" grpId="0" animBg="1"/>
          <p:bldP spid="95" grpId="0" animBg="1"/>
          <p:bldP spid="96" grpId="0"/>
          <p:bldP spid="97" grpId="0"/>
          <p:bldP spid="98" grpId="0"/>
          <p:bldP spid="108" grpId="0" animBg="1"/>
          <p:bldP spid="10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13"/>
                                            </p:tgtEl>
                                            <p:attrNameLst>
                                              <p:attrName>style.visibility</p:attrName>
                                            </p:attrNameLst>
                                          </p:cBhvr>
                                          <p:to>
                                            <p:strVal val="visible"/>
                                          </p:to>
                                        </p:set>
                                        <p:anim calcmode="lin" valueType="num">
                                          <p:cBhvr additive="base">
                                            <p:cTn id="7" dur="750" fill="hold"/>
                                            <p:tgtEl>
                                              <p:spTgt spid="113"/>
                                            </p:tgtEl>
                                            <p:attrNameLst>
                                              <p:attrName>ppt_x</p:attrName>
                                            </p:attrNameLst>
                                          </p:cBhvr>
                                          <p:tavLst>
                                            <p:tav tm="0">
                                              <p:val>
                                                <p:strVal val="1+#ppt_w/2"/>
                                              </p:val>
                                            </p:tav>
                                            <p:tav tm="100000">
                                              <p:val>
                                                <p:strVal val="#ppt_x"/>
                                              </p:val>
                                            </p:tav>
                                          </p:tavLst>
                                        </p:anim>
                                        <p:anim calcmode="lin" valueType="num">
                                          <p:cBhvr additive="base">
                                            <p:cTn id="8" dur="750" fill="hold"/>
                                            <p:tgtEl>
                                              <p:spTgt spid="11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92"/>
                                            </p:tgtEl>
                                            <p:attrNameLst>
                                              <p:attrName>style.visibility</p:attrName>
                                            </p:attrNameLst>
                                          </p:cBhvr>
                                          <p:to>
                                            <p:strVal val="visible"/>
                                          </p:to>
                                        </p:set>
                                        <p:anim calcmode="lin" valueType="num">
                                          <p:cBhvr additive="base">
                                            <p:cTn id="12" dur="500" fill="hold"/>
                                            <p:tgtEl>
                                              <p:spTgt spid="92"/>
                                            </p:tgtEl>
                                            <p:attrNameLst>
                                              <p:attrName>ppt_x</p:attrName>
                                            </p:attrNameLst>
                                          </p:cBhvr>
                                          <p:tavLst>
                                            <p:tav tm="0">
                                              <p:val>
                                                <p:strVal val="1+#ppt_w/2"/>
                                              </p:val>
                                            </p:tav>
                                            <p:tav tm="100000">
                                              <p:val>
                                                <p:strVal val="#ppt_x"/>
                                              </p:val>
                                            </p:tav>
                                          </p:tavLst>
                                        </p:anim>
                                        <p:anim calcmode="lin" valueType="num">
                                          <p:cBhvr additive="base">
                                            <p:cTn id="13" dur="500" fill="hold"/>
                                            <p:tgtEl>
                                              <p:spTgt spid="92"/>
                                            </p:tgtEl>
                                            <p:attrNameLst>
                                              <p:attrName>ppt_y</p:attrName>
                                            </p:attrNameLst>
                                          </p:cBhvr>
                                          <p:tavLst>
                                            <p:tav tm="0">
                                              <p:val>
                                                <p:strVal val="#ppt_y"/>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93"/>
                                            </p:tgtEl>
                                            <p:attrNameLst>
                                              <p:attrName>style.visibility</p:attrName>
                                            </p:attrNameLst>
                                          </p:cBhvr>
                                          <p:to>
                                            <p:strVal val="visible"/>
                                          </p:to>
                                        </p:set>
                                        <p:animEffect transition="in" filter="fade">
                                          <p:cBhvr>
                                            <p:cTn id="16" dur="1000"/>
                                            <p:tgtEl>
                                              <p:spTgt spid="93"/>
                                            </p:tgtEl>
                                          </p:cBhvr>
                                        </p:animEffect>
                                        <p:anim calcmode="lin" valueType="num">
                                          <p:cBhvr>
                                            <p:cTn id="17" dur="1000" fill="hold"/>
                                            <p:tgtEl>
                                              <p:spTgt spid="93"/>
                                            </p:tgtEl>
                                            <p:attrNameLst>
                                              <p:attrName>ppt_x</p:attrName>
                                            </p:attrNameLst>
                                          </p:cBhvr>
                                          <p:tavLst>
                                            <p:tav tm="0">
                                              <p:val>
                                                <p:strVal val="#ppt_x"/>
                                              </p:val>
                                            </p:tav>
                                            <p:tav tm="100000">
                                              <p:val>
                                                <p:strVal val="#ppt_x"/>
                                              </p:val>
                                            </p:tav>
                                          </p:tavLst>
                                        </p:anim>
                                        <p:anim calcmode="lin" valueType="num">
                                          <p:cBhvr>
                                            <p:cTn id="18" dur="1000" fill="hold"/>
                                            <p:tgtEl>
                                              <p:spTgt spid="93"/>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200"/>
                                      </p:stCondLst>
                                      <p:childTnLst>
                                        <p:set>
                                          <p:cBhvr>
                                            <p:cTn id="20" dur="1" fill="hold">
                                              <p:stCondLst>
                                                <p:cond delay="0"/>
                                              </p:stCondLst>
                                            </p:cTn>
                                            <p:tgtEl>
                                              <p:spTgt spid="94"/>
                                            </p:tgtEl>
                                            <p:attrNameLst>
                                              <p:attrName>style.visibility</p:attrName>
                                            </p:attrNameLst>
                                          </p:cBhvr>
                                          <p:to>
                                            <p:strVal val="visible"/>
                                          </p:to>
                                        </p:set>
                                        <p:animEffect transition="in" filter="fade">
                                          <p:cBhvr>
                                            <p:cTn id="21" dur="1000"/>
                                            <p:tgtEl>
                                              <p:spTgt spid="94"/>
                                            </p:tgtEl>
                                          </p:cBhvr>
                                        </p:animEffect>
                                        <p:anim calcmode="lin" valueType="num">
                                          <p:cBhvr>
                                            <p:cTn id="22" dur="1000" fill="hold"/>
                                            <p:tgtEl>
                                              <p:spTgt spid="94"/>
                                            </p:tgtEl>
                                            <p:attrNameLst>
                                              <p:attrName>ppt_x</p:attrName>
                                            </p:attrNameLst>
                                          </p:cBhvr>
                                          <p:tavLst>
                                            <p:tav tm="0">
                                              <p:val>
                                                <p:strVal val="#ppt_x"/>
                                              </p:val>
                                            </p:tav>
                                            <p:tav tm="100000">
                                              <p:val>
                                                <p:strVal val="#ppt_x"/>
                                              </p:val>
                                            </p:tav>
                                          </p:tavLst>
                                        </p:anim>
                                        <p:anim calcmode="lin" valueType="num">
                                          <p:cBhvr>
                                            <p:cTn id="23" dur="1000" fill="hold"/>
                                            <p:tgtEl>
                                              <p:spTgt spid="94"/>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500"/>
                                      </p:stCondLst>
                                      <p:childTnLst>
                                        <p:set>
                                          <p:cBhvr>
                                            <p:cTn id="25" dur="1" fill="hold">
                                              <p:stCondLst>
                                                <p:cond delay="0"/>
                                              </p:stCondLst>
                                            </p:cTn>
                                            <p:tgtEl>
                                              <p:spTgt spid="95"/>
                                            </p:tgtEl>
                                            <p:attrNameLst>
                                              <p:attrName>style.visibility</p:attrName>
                                            </p:attrNameLst>
                                          </p:cBhvr>
                                          <p:to>
                                            <p:strVal val="visible"/>
                                          </p:to>
                                        </p:set>
                                        <p:animEffect transition="in" filter="fade">
                                          <p:cBhvr>
                                            <p:cTn id="26" dur="1000"/>
                                            <p:tgtEl>
                                              <p:spTgt spid="95"/>
                                            </p:tgtEl>
                                          </p:cBhvr>
                                        </p:animEffect>
                                        <p:anim calcmode="lin" valueType="num">
                                          <p:cBhvr>
                                            <p:cTn id="27" dur="1000" fill="hold"/>
                                            <p:tgtEl>
                                              <p:spTgt spid="95"/>
                                            </p:tgtEl>
                                            <p:attrNameLst>
                                              <p:attrName>ppt_x</p:attrName>
                                            </p:attrNameLst>
                                          </p:cBhvr>
                                          <p:tavLst>
                                            <p:tav tm="0">
                                              <p:val>
                                                <p:strVal val="#ppt_x"/>
                                              </p:val>
                                            </p:tav>
                                            <p:tav tm="100000">
                                              <p:val>
                                                <p:strVal val="#ppt_x"/>
                                              </p:val>
                                            </p:tav>
                                          </p:tavLst>
                                        </p:anim>
                                        <p:anim calcmode="lin" valueType="num">
                                          <p:cBhvr>
                                            <p:cTn id="28" dur="1000" fill="hold"/>
                                            <p:tgtEl>
                                              <p:spTgt spid="95"/>
                                            </p:tgtEl>
                                            <p:attrNameLst>
                                              <p:attrName>ppt_y</p:attrName>
                                            </p:attrNameLst>
                                          </p:cBhvr>
                                          <p:tavLst>
                                            <p:tav tm="0">
                                              <p:val>
                                                <p:strVal val="#ppt_y+.1"/>
                                              </p:val>
                                            </p:tav>
                                            <p:tav tm="100000">
                                              <p:val>
                                                <p:strVal val="#ppt_y"/>
                                              </p:val>
                                            </p:tav>
                                          </p:tavLst>
                                        </p:anim>
                                      </p:childTnLst>
                                    </p:cTn>
                                  </p:par>
                                  <p:par>
                                    <p:cTn id="29" presetID="53" presetClass="entr" presetSubtype="16" fill="hold" nodeType="withEffect">
                                      <p:stCondLst>
                                        <p:cond delay="700"/>
                                      </p:stCondLst>
                                      <p:childTnLst>
                                        <p:set>
                                          <p:cBhvr>
                                            <p:cTn id="30" dur="1" fill="hold">
                                              <p:stCondLst>
                                                <p:cond delay="0"/>
                                              </p:stCondLst>
                                            </p:cTn>
                                            <p:tgtEl>
                                              <p:spTgt spid="99"/>
                                            </p:tgtEl>
                                            <p:attrNameLst>
                                              <p:attrName>style.visibility</p:attrName>
                                            </p:attrNameLst>
                                          </p:cBhvr>
                                          <p:to>
                                            <p:strVal val="visible"/>
                                          </p:to>
                                        </p:set>
                                        <p:anim calcmode="lin" valueType="num">
                                          <p:cBhvr>
                                            <p:cTn id="31" dur="750" fill="hold"/>
                                            <p:tgtEl>
                                              <p:spTgt spid="99"/>
                                            </p:tgtEl>
                                            <p:attrNameLst>
                                              <p:attrName>ppt_w</p:attrName>
                                            </p:attrNameLst>
                                          </p:cBhvr>
                                          <p:tavLst>
                                            <p:tav tm="0">
                                              <p:val>
                                                <p:fltVal val="0"/>
                                              </p:val>
                                            </p:tav>
                                            <p:tav tm="100000">
                                              <p:val>
                                                <p:strVal val="#ppt_w"/>
                                              </p:val>
                                            </p:tav>
                                          </p:tavLst>
                                        </p:anim>
                                        <p:anim calcmode="lin" valueType="num">
                                          <p:cBhvr>
                                            <p:cTn id="32" dur="750" fill="hold"/>
                                            <p:tgtEl>
                                              <p:spTgt spid="99"/>
                                            </p:tgtEl>
                                            <p:attrNameLst>
                                              <p:attrName>ppt_h</p:attrName>
                                            </p:attrNameLst>
                                          </p:cBhvr>
                                          <p:tavLst>
                                            <p:tav tm="0">
                                              <p:val>
                                                <p:fltVal val="0"/>
                                              </p:val>
                                            </p:tav>
                                            <p:tav tm="100000">
                                              <p:val>
                                                <p:strVal val="#ppt_h"/>
                                              </p:val>
                                            </p:tav>
                                          </p:tavLst>
                                        </p:anim>
                                        <p:animEffect transition="in" filter="fade">
                                          <p:cBhvr>
                                            <p:cTn id="33" dur="750"/>
                                            <p:tgtEl>
                                              <p:spTgt spid="99"/>
                                            </p:tgtEl>
                                          </p:cBhvr>
                                        </p:animEffect>
                                      </p:childTnLst>
                                    </p:cTn>
                                  </p:par>
                                  <p:par>
                                    <p:cTn id="34" presetID="53" presetClass="entr" presetSubtype="16" fill="hold" nodeType="withEffect">
                                      <p:stCondLst>
                                        <p:cond delay="900"/>
                                      </p:stCondLst>
                                      <p:childTnLst>
                                        <p:set>
                                          <p:cBhvr>
                                            <p:cTn id="35" dur="1" fill="hold">
                                              <p:stCondLst>
                                                <p:cond delay="0"/>
                                              </p:stCondLst>
                                            </p:cTn>
                                            <p:tgtEl>
                                              <p:spTgt spid="102"/>
                                            </p:tgtEl>
                                            <p:attrNameLst>
                                              <p:attrName>style.visibility</p:attrName>
                                            </p:attrNameLst>
                                          </p:cBhvr>
                                          <p:to>
                                            <p:strVal val="visible"/>
                                          </p:to>
                                        </p:set>
                                        <p:anim calcmode="lin" valueType="num">
                                          <p:cBhvr>
                                            <p:cTn id="36" dur="750" fill="hold"/>
                                            <p:tgtEl>
                                              <p:spTgt spid="102"/>
                                            </p:tgtEl>
                                            <p:attrNameLst>
                                              <p:attrName>ppt_w</p:attrName>
                                            </p:attrNameLst>
                                          </p:cBhvr>
                                          <p:tavLst>
                                            <p:tav tm="0">
                                              <p:val>
                                                <p:fltVal val="0"/>
                                              </p:val>
                                            </p:tav>
                                            <p:tav tm="100000">
                                              <p:val>
                                                <p:strVal val="#ppt_w"/>
                                              </p:val>
                                            </p:tav>
                                          </p:tavLst>
                                        </p:anim>
                                        <p:anim calcmode="lin" valueType="num">
                                          <p:cBhvr>
                                            <p:cTn id="37" dur="750" fill="hold"/>
                                            <p:tgtEl>
                                              <p:spTgt spid="102"/>
                                            </p:tgtEl>
                                            <p:attrNameLst>
                                              <p:attrName>ppt_h</p:attrName>
                                            </p:attrNameLst>
                                          </p:cBhvr>
                                          <p:tavLst>
                                            <p:tav tm="0">
                                              <p:val>
                                                <p:fltVal val="0"/>
                                              </p:val>
                                            </p:tav>
                                            <p:tav tm="100000">
                                              <p:val>
                                                <p:strVal val="#ppt_h"/>
                                              </p:val>
                                            </p:tav>
                                          </p:tavLst>
                                        </p:anim>
                                        <p:animEffect transition="in" filter="fade">
                                          <p:cBhvr>
                                            <p:cTn id="38" dur="750"/>
                                            <p:tgtEl>
                                              <p:spTgt spid="102"/>
                                            </p:tgtEl>
                                          </p:cBhvr>
                                        </p:animEffect>
                                      </p:childTnLst>
                                    </p:cTn>
                                  </p:par>
                                  <p:par>
                                    <p:cTn id="39" presetID="53" presetClass="entr" presetSubtype="16" fill="hold" nodeType="withEffect">
                                      <p:stCondLst>
                                        <p:cond delay="1100"/>
                                      </p:stCondLst>
                                      <p:childTnLst>
                                        <p:set>
                                          <p:cBhvr>
                                            <p:cTn id="40" dur="1" fill="hold">
                                              <p:stCondLst>
                                                <p:cond delay="0"/>
                                              </p:stCondLst>
                                            </p:cTn>
                                            <p:tgtEl>
                                              <p:spTgt spid="105"/>
                                            </p:tgtEl>
                                            <p:attrNameLst>
                                              <p:attrName>style.visibility</p:attrName>
                                            </p:attrNameLst>
                                          </p:cBhvr>
                                          <p:to>
                                            <p:strVal val="visible"/>
                                          </p:to>
                                        </p:set>
                                        <p:anim calcmode="lin" valueType="num">
                                          <p:cBhvr>
                                            <p:cTn id="41" dur="750" fill="hold"/>
                                            <p:tgtEl>
                                              <p:spTgt spid="105"/>
                                            </p:tgtEl>
                                            <p:attrNameLst>
                                              <p:attrName>ppt_w</p:attrName>
                                            </p:attrNameLst>
                                          </p:cBhvr>
                                          <p:tavLst>
                                            <p:tav tm="0">
                                              <p:val>
                                                <p:fltVal val="0"/>
                                              </p:val>
                                            </p:tav>
                                            <p:tav tm="100000">
                                              <p:val>
                                                <p:strVal val="#ppt_w"/>
                                              </p:val>
                                            </p:tav>
                                          </p:tavLst>
                                        </p:anim>
                                        <p:anim calcmode="lin" valueType="num">
                                          <p:cBhvr>
                                            <p:cTn id="42" dur="750" fill="hold"/>
                                            <p:tgtEl>
                                              <p:spTgt spid="105"/>
                                            </p:tgtEl>
                                            <p:attrNameLst>
                                              <p:attrName>ppt_h</p:attrName>
                                            </p:attrNameLst>
                                          </p:cBhvr>
                                          <p:tavLst>
                                            <p:tav tm="0">
                                              <p:val>
                                                <p:fltVal val="0"/>
                                              </p:val>
                                            </p:tav>
                                            <p:tav tm="100000">
                                              <p:val>
                                                <p:strVal val="#ppt_h"/>
                                              </p:val>
                                            </p:tav>
                                          </p:tavLst>
                                        </p:anim>
                                        <p:animEffect transition="in" filter="fade">
                                          <p:cBhvr>
                                            <p:cTn id="43" dur="750"/>
                                            <p:tgtEl>
                                              <p:spTgt spid="105"/>
                                            </p:tgtEl>
                                          </p:cBhvr>
                                        </p:animEffect>
                                      </p:childTnLst>
                                    </p:cTn>
                                  </p:par>
                                  <p:par>
                                    <p:cTn id="44" presetID="22" presetClass="entr" presetSubtype="8" fill="hold" grpId="0" nodeType="withEffect">
                                      <p:stCondLst>
                                        <p:cond delay="1100"/>
                                      </p:stCondLst>
                                      <p:childTnLst>
                                        <p:set>
                                          <p:cBhvr>
                                            <p:cTn id="45" dur="1" fill="hold">
                                              <p:stCondLst>
                                                <p:cond delay="0"/>
                                              </p:stCondLst>
                                            </p:cTn>
                                            <p:tgtEl>
                                              <p:spTgt spid="96"/>
                                            </p:tgtEl>
                                            <p:attrNameLst>
                                              <p:attrName>style.visibility</p:attrName>
                                            </p:attrNameLst>
                                          </p:cBhvr>
                                          <p:to>
                                            <p:strVal val="visible"/>
                                          </p:to>
                                        </p:set>
                                        <p:animEffect transition="in" filter="wipe(left)">
                                          <p:cBhvr>
                                            <p:cTn id="46" dur="750"/>
                                            <p:tgtEl>
                                              <p:spTgt spid="96"/>
                                            </p:tgtEl>
                                          </p:cBhvr>
                                        </p:animEffect>
                                      </p:childTnLst>
                                    </p:cTn>
                                  </p:par>
                                  <p:par>
                                    <p:cTn id="47" presetID="22" presetClass="entr" presetSubtype="8" fill="hold" grpId="0" nodeType="withEffect">
                                      <p:stCondLst>
                                        <p:cond delay="1400"/>
                                      </p:stCondLst>
                                      <p:childTnLst>
                                        <p:set>
                                          <p:cBhvr>
                                            <p:cTn id="48" dur="1" fill="hold">
                                              <p:stCondLst>
                                                <p:cond delay="0"/>
                                              </p:stCondLst>
                                            </p:cTn>
                                            <p:tgtEl>
                                              <p:spTgt spid="97"/>
                                            </p:tgtEl>
                                            <p:attrNameLst>
                                              <p:attrName>style.visibility</p:attrName>
                                            </p:attrNameLst>
                                          </p:cBhvr>
                                          <p:to>
                                            <p:strVal val="visible"/>
                                          </p:to>
                                        </p:set>
                                        <p:animEffect transition="in" filter="wipe(left)">
                                          <p:cBhvr>
                                            <p:cTn id="49" dur="750"/>
                                            <p:tgtEl>
                                              <p:spTgt spid="97"/>
                                            </p:tgtEl>
                                          </p:cBhvr>
                                        </p:animEffect>
                                      </p:childTnLst>
                                    </p:cTn>
                                  </p:par>
                                  <p:par>
                                    <p:cTn id="50" presetID="22" presetClass="entr" presetSubtype="8" fill="hold" grpId="0" nodeType="withEffect">
                                      <p:stCondLst>
                                        <p:cond delay="1600"/>
                                      </p:stCondLst>
                                      <p:childTnLst>
                                        <p:set>
                                          <p:cBhvr>
                                            <p:cTn id="51" dur="1" fill="hold">
                                              <p:stCondLst>
                                                <p:cond delay="0"/>
                                              </p:stCondLst>
                                            </p:cTn>
                                            <p:tgtEl>
                                              <p:spTgt spid="98"/>
                                            </p:tgtEl>
                                            <p:attrNameLst>
                                              <p:attrName>style.visibility</p:attrName>
                                            </p:attrNameLst>
                                          </p:cBhvr>
                                          <p:to>
                                            <p:strVal val="visible"/>
                                          </p:to>
                                        </p:set>
                                        <p:animEffect transition="in" filter="wipe(left)">
                                          <p:cBhvr>
                                            <p:cTn id="52" dur="750"/>
                                            <p:tgtEl>
                                              <p:spTgt spid="98"/>
                                            </p:tgtEl>
                                          </p:cBhvr>
                                        </p:animEffect>
                                      </p:childTnLst>
                                    </p:cTn>
                                  </p:par>
                                  <p:par>
                                    <p:cTn id="53" presetID="42" presetClass="entr" presetSubtype="0" fill="hold" grpId="0" nodeType="withEffect">
                                      <p:stCondLst>
                                        <p:cond delay="500"/>
                                      </p:stCondLst>
                                      <p:childTnLst>
                                        <p:set>
                                          <p:cBhvr>
                                            <p:cTn id="54" dur="1" fill="hold">
                                              <p:stCondLst>
                                                <p:cond delay="0"/>
                                              </p:stCondLst>
                                            </p:cTn>
                                            <p:tgtEl>
                                              <p:spTgt spid="108"/>
                                            </p:tgtEl>
                                            <p:attrNameLst>
                                              <p:attrName>style.visibility</p:attrName>
                                            </p:attrNameLst>
                                          </p:cBhvr>
                                          <p:to>
                                            <p:strVal val="visible"/>
                                          </p:to>
                                        </p:set>
                                        <p:animEffect transition="in" filter="fade">
                                          <p:cBhvr>
                                            <p:cTn id="55" dur="1000"/>
                                            <p:tgtEl>
                                              <p:spTgt spid="108"/>
                                            </p:tgtEl>
                                          </p:cBhvr>
                                        </p:animEffect>
                                        <p:anim calcmode="lin" valueType="num">
                                          <p:cBhvr>
                                            <p:cTn id="56" dur="1000" fill="hold"/>
                                            <p:tgtEl>
                                              <p:spTgt spid="108"/>
                                            </p:tgtEl>
                                            <p:attrNameLst>
                                              <p:attrName>ppt_x</p:attrName>
                                            </p:attrNameLst>
                                          </p:cBhvr>
                                          <p:tavLst>
                                            <p:tav tm="0">
                                              <p:val>
                                                <p:strVal val="#ppt_x"/>
                                              </p:val>
                                            </p:tav>
                                            <p:tav tm="100000">
                                              <p:val>
                                                <p:strVal val="#ppt_x"/>
                                              </p:val>
                                            </p:tav>
                                          </p:tavLst>
                                        </p:anim>
                                        <p:anim calcmode="lin" valueType="num">
                                          <p:cBhvr>
                                            <p:cTn id="57" dur="1000" fill="hold"/>
                                            <p:tgtEl>
                                              <p:spTgt spid="108"/>
                                            </p:tgtEl>
                                            <p:attrNameLst>
                                              <p:attrName>ppt_y</p:attrName>
                                            </p:attrNameLst>
                                          </p:cBhvr>
                                          <p:tavLst>
                                            <p:tav tm="0">
                                              <p:val>
                                                <p:strVal val="#ppt_y+.1"/>
                                              </p:val>
                                            </p:tav>
                                            <p:tav tm="100000">
                                              <p:val>
                                                <p:strVal val="#ppt_y"/>
                                              </p:val>
                                            </p:tav>
                                          </p:tavLst>
                                        </p:anim>
                                      </p:childTnLst>
                                    </p:cTn>
                                  </p:par>
                                  <p:par>
                                    <p:cTn id="58" presetID="53" presetClass="entr" presetSubtype="16" fill="hold" nodeType="withEffect">
                                      <p:stCondLst>
                                        <p:cond delay="1100"/>
                                      </p:stCondLst>
                                      <p:childTnLst>
                                        <p:set>
                                          <p:cBhvr>
                                            <p:cTn id="59" dur="1" fill="hold">
                                              <p:stCondLst>
                                                <p:cond delay="0"/>
                                              </p:stCondLst>
                                            </p:cTn>
                                            <p:tgtEl>
                                              <p:spTgt spid="110"/>
                                            </p:tgtEl>
                                            <p:attrNameLst>
                                              <p:attrName>style.visibility</p:attrName>
                                            </p:attrNameLst>
                                          </p:cBhvr>
                                          <p:to>
                                            <p:strVal val="visible"/>
                                          </p:to>
                                        </p:set>
                                        <p:anim calcmode="lin" valueType="num">
                                          <p:cBhvr>
                                            <p:cTn id="60" dur="750" fill="hold"/>
                                            <p:tgtEl>
                                              <p:spTgt spid="110"/>
                                            </p:tgtEl>
                                            <p:attrNameLst>
                                              <p:attrName>ppt_w</p:attrName>
                                            </p:attrNameLst>
                                          </p:cBhvr>
                                          <p:tavLst>
                                            <p:tav tm="0">
                                              <p:val>
                                                <p:fltVal val="0"/>
                                              </p:val>
                                            </p:tav>
                                            <p:tav tm="100000">
                                              <p:val>
                                                <p:strVal val="#ppt_w"/>
                                              </p:val>
                                            </p:tav>
                                          </p:tavLst>
                                        </p:anim>
                                        <p:anim calcmode="lin" valueType="num">
                                          <p:cBhvr>
                                            <p:cTn id="61" dur="750" fill="hold"/>
                                            <p:tgtEl>
                                              <p:spTgt spid="110"/>
                                            </p:tgtEl>
                                            <p:attrNameLst>
                                              <p:attrName>ppt_h</p:attrName>
                                            </p:attrNameLst>
                                          </p:cBhvr>
                                          <p:tavLst>
                                            <p:tav tm="0">
                                              <p:val>
                                                <p:fltVal val="0"/>
                                              </p:val>
                                            </p:tav>
                                            <p:tav tm="100000">
                                              <p:val>
                                                <p:strVal val="#ppt_h"/>
                                              </p:val>
                                            </p:tav>
                                          </p:tavLst>
                                        </p:anim>
                                        <p:animEffect transition="in" filter="fade">
                                          <p:cBhvr>
                                            <p:cTn id="62" dur="750"/>
                                            <p:tgtEl>
                                              <p:spTgt spid="110"/>
                                            </p:tgtEl>
                                          </p:cBhvr>
                                        </p:animEffect>
                                      </p:childTnLst>
                                    </p:cTn>
                                  </p:par>
                                  <p:par>
                                    <p:cTn id="63" presetID="22" presetClass="entr" presetSubtype="8" fill="hold" grpId="0" nodeType="withEffect">
                                      <p:stCondLst>
                                        <p:cond delay="1600"/>
                                      </p:stCondLst>
                                      <p:childTnLst>
                                        <p:set>
                                          <p:cBhvr>
                                            <p:cTn id="64" dur="1" fill="hold">
                                              <p:stCondLst>
                                                <p:cond delay="0"/>
                                              </p:stCondLst>
                                            </p:cTn>
                                            <p:tgtEl>
                                              <p:spTgt spid="109"/>
                                            </p:tgtEl>
                                            <p:attrNameLst>
                                              <p:attrName>style.visibility</p:attrName>
                                            </p:attrNameLst>
                                          </p:cBhvr>
                                          <p:to>
                                            <p:strVal val="visible"/>
                                          </p:to>
                                        </p:set>
                                        <p:animEffect transition="in" filter="wipe(left)">
                                          <p:cBhvr>
                                            <p:cTn id="65" dur="75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autoUpdateAnimBg="0"/>
          <p:bldP spid="93" grpId="0" animBg="1"/>
          <p:bldP spid="94" grpId="0" animBg="1"/>
          <p:bldP spid="95" grpId="0" animBg="1"/>
          <p:bldP spid="96" grpId="0"/>
          <p:bldP spid="97" grpId="0"/>
          <p:bldP spid="98" grpId="0"/>
          <p:bldP spid="108" grpId="0" animBg="1"/>
          <p:bldP spid="10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5"/>
          <p:cNvSpPr/>
          <p:nvPr/>
        </p:nvSpPr>
        <p:spPr>
          <a:xfrm>
            <a:off x="3090574" y="3401818"/>
            <a:ext cx="2223873"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00000"/>
          </a:solidFill>
          <a:ln w="12700" cap="flat" cmpd="sng" algn="ctr">
            <a:noFill/>
            <a:prstDash val="solid"/>
            <a:miter lim="800000"/>
          </a:ln>
          <a:effectLst/>
        </p:spPr>
        <p:txBody>
          <a:bodyPr lIns="91421" tIns="45711" rIns="91421" bIns="45711" anchor="ctr"/>
          <a:lstStyle/>
          <a:p>
            <a:pPr algn="ctr" defTabSz="914194">
              <a:defRPr/>
            </a:pPr>
            <a:endParaRPr lang="id-ID" kern="0" dirty="0">
              <a:solidFill>
                <a:srgbClr val="FFFFFF"/>
              </a:solidFill>
              <a:latin typeface="微软雅黑" pitchFamily="34" charset="-122"/>
              <a:ea typeface="微软雅黑" pitchFamily="34" charset="-122"/>
            </a:endParaRPr>
          </a:p>
        </p:txBody>
      </p:sp>
      <p:sp>
        <p:nvSpPr>
          <p:cNvPr id="15" name="Freeform 6"/>
          <p:cNvSpPr/>
          <p:nvPr/>
        </p:nvSpPr>
        <p:spPr>
          <a:xfrm flipV="1">
            <a:off x="1150937" y="2294537"/>
            <a:ext cx="2223872"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00000"/>
          </a:solidFill>
          <a:ln w="12700" cap="flat" cmpd="sng" algn="ctr">
            <a:noFill/>
            <a:prstDash val="solid"/>
            <a:miter lim="800000"/>
          </a:ln>
          <a:effectLst/>
        </p:spPr>
        <p:txBody>
          <a:bodyPr lIns="91421" tIns="45711" rIns="91421" bIns="45711" anchor="ctr"/>
          <a:lstStyle/>
          <a:p>
            <a:pPr algn="ctr" defTabSz="914194">
              <a:defRPr/>
            </a:pPr>
            <a:endParaRPr lang="id-ID" kern="0" dirty="0">
              <a:solidFill>
                <a:srgbClr val="FFFFFF"/>
              </a:solidFill>
              <a:latin typeface="微软雅黑" pitchFamily="34" charset="-122"/>
              <a:ea typeface="微软雅黑" pitchFamily="34" charset="-122"/>
            </a:endParaRPr>
          </a:p>
        </p:txBody>
      </p:sp>
      <p:sp>
        <p:nvSpPr>
          <p:cNvPr id="16" name="Freeform 7"/>
          <p:cNvSpPr/>
          <p:nvPr/>
        </p:nvSpPr>
        <p:spPr>
          <a:xfrm>
            <a:off x="6969848" y="3401818"/>
            <a:ext cx="2223873"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00000"/>
          </a:solidFill>
          <a:ln w="12700" cap="flat" cmpd="sng" algn="ctr">
            <a:noFill/>
            <a:prstDash val="solid"/>
            <a:miter lim="800000"/>
          </a:ln>
          <a:effectLst/>
        </p:spPr>
        <p:txBody>
          <a:bodyPr lIns="91421" tIns="45711" rIns="91421" bIns="45711" anchor="ctr"/>
          <a:lstStyle/>
          <a:p>
            <a:pPr algn="ctr" defTabSz="914194">
              <a:defRPr/>
            </a:pPr>
            <a:endParaRPr lang="id-ID" kern="0" dirty="0">
              <a:solidFill>
                <a:srgbClr val="FFFFFF"/>
              </a:solidFill>
              <a:latin typeface="微软雅黑" pitchFamily="34" charset="-122"/>
              <a:ea typeface="微软雅黑" pitchFamily="34" charset="-122"/>
            </a:endParaRPr>
          </a:p>
        </p:txBody>
      </p:sp>
      <p:sp>
        <p:nvSpPr>
          <p:cNvPr id="17" name="Freeform 8"/>
          <p:cNvSpPr/>
          <p:nvPr/>
        </p:nvSpPr>
        <p:spPr>
          <a:xfrm flipV="1">
            <a:off x="5030211" y="2294537"/>
            <a:ext cx="2223872"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00000"/>
          </a:solidFill>
          <a:ln w="12700" cap="flat" cmpd="sng" algn="ctr">
            <a:noFill/>
            <a:prstDash val="solid"/>
            <a:miter lim="800000"/>
          </a:ln>
          <a:effectLst/>
        </p:spPr>
        <p:txBody>
          <a:bodyPr lIns="91421" tIns="45711" rIns="91421" bIns="45711" anchor="ctr"/>
          <a:lstStyle/>
          <a:p>
            <a:pPr algn="ctr" defTabSz="914194">
              <a:defRPr/>
            </a:pPr>
            <a:endParaRPr lang="id-ID" kern="0" dirty="0">
              <a:solidFill>
                <a:srgbClr val="FFFFFF"/>
              </a:solidFill>
              <a:latin typeface="微软雅黑" pitchFamily="34" charset="-122"/>
              <a:ea typeface="微软雅黑" pitchFamily="34" charset="-122"/>
            </a:endParaRPr>
          </a:p>
        </p:txBody>
      </p:sp>
      <p:sp>
        <p:nvSpPr>
          <p:cNvPr id="18" name="Freeform 9"/>
          <p:cNvSpPr/>
          <p:nvPr/>
        </p:nvSpPr>
        <p:spPr>
          <a:xfrm flipV="1">
            <a:off x="8909484" y="2294537"/>
            <a:ext cx="2223872" cy="1107281"/>
          </a:xfrm>
          <a:custGeom>
            <a:avLst/>
            <a:gdLst>
              <a:gd name="connsiteX0" fmla="*/ 0 w 2223735"/>
              <a:gd name="connsiteY0" fmla="*/ 0 h 1107346"/>
              <a:gd name="connsiteX1" fmla="*/ 280086 w 2223735"/>
              <a:gd name="connsiteY1" fmla="*/ 0 h 1107346"/>
              <a:gd name="connsiteX2" fmla="*/ 284141 w 2223735"/>
              <a:gd name="connsiteY2" fmla="*/ 80308 h 1107346"/>
              <a:gd name="connsiteX3" fmla="*/ 1111867 w 2223735"/>
              <a:gd name="connsiteY3" fmla="*/ 827260 h 1107346"/>
              <a:gd name="connsiteX4" fmla="*/ 1939593 w 2223735"/>
              <a:gd name="connsiteY4" fmla="*/ 80308 h 1107346"/>
              <a:gd name="connsiteX5" fmla="*/ 1943649 w 2223735"/>
              <a:gd name="connsiteY5" fmla="*/ 0 h 1107346"/>
              <a:gd name="connsiteX6" fmla="*/ 2223735 w 2223735"/>
              <a:gd name="connsiteY6" fmla="*/ 0 h 1107346"/>
              <a:gd name="connsiteX7" fmla="*/ 2218233 w 2223735"/>
              <a:gd name="connsiteY7" fmla="*/ 108945 h 1107346"/>
              <a:gd name="connsiteX8" fmla="*/ 1111867 w 2223735"/>
              <a:gd name="connsiteY8" fmla="*/ 1107346 h 1107346"/>
              <a:gd name="connsiteX9" fmla="*/ 5501 w 2223735"/>
              <a:gd name="connsiteY9" fmla="*/ 108945 h 11073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23735" h="1107346">
                <a:moveTo>
                  <a:pt x="0" y="0"/>
                </a:moveTo>
                <a:lnTo>
                  <a:pt x="280086" y="0"/>
                </a:lnTo>
                <a:lnTo>
                  <a:pt x="284141" y="80308"/>
                </a:lnTo>
                <a:cubicBezTo>
                  <a:pt x="326749" y="499860"/>
                  <a:pt x="681074" y="827260"/>
                  <a:pt x="1111867" y="827260"/>
                </a:cubicBezTo>
                <a:cubicBezTo>
                  <a:pt x="1542661" y="827260"/>
                  <a:pt x="1896986" y="499860"/>
                  <a:pt x="1939593" y="80308"/>
                </a:cubicBezTo>
                <a:lnTo>
                  <a:pt x="1943649" y="0"/>
                </a:lnTo>
                <a:lnTo>
                  <a:pt x="2223735" y="0"/>
                </a:lnTo>
                <a:lnTo>
                  <a:pt x="2218233" y="108945"/>
                </a:lnTo>
                <a:cubicBezTo>
                  <a:pt x="2161282" y="669732"/>
                  <a:pt x="1687680" y="1107346"/>
                  <a:pt x="1111867" y="1107346"/>
                </a:cubicBezTo>
                <a:cubicBezTo>
                  <a:pt x="536055" y="1107346"/>
                  <a:pt x="62452" y="669732"/>
                  <a:pt x="5501" y="108945"/>
                </a:cubicBezTo>
                <a:close/>
              </a:path>
            </a:pathLst>
          </a:custGeom>
          <a:solidFill>
            <a:srgbClr val="C00000"/>
          </a:solidFill>
          <a:ln w="12700" cap="flat" cmpd="sng" algn="ctr">
            <a:noFill/>
            <a:prstDash val="solid"/>
            <a:miter lim="800000"/>
          </a:ln>
          <a:effectLst/>
        </p:spPr>
        <p:txBody>
          <a:bodyPr lIns="91421" tIns="45711" rIns="91421" bIns="45711" anchor="ctr"/>
          <a:lstStyle/>
          <a:p>
            <a:pPr algn="ctr" defTabSz="914194">
              <a:defRPr/>
            </a:pPr>
            <a:endParaRPr lang="id-ID" kern="0" dirty="0">
              <a:solidFill>
                <a:srgbClr val="FFFFFF"/>
              </a:solidFill>
              <a:latin typeface="微软雅黑" pitchFamily="34" charset="-122"/>
              <a:ea typeface="微软雅黑" pitchFamily="34" charset="-122"/>
            </a:endParaRPr>
          </a:p>
        </p:txBody>
      </p:sp>
      <p:grpSp>
        <p:nvGrpSpPr>
          <p:cNvPr id="19" name="Group 1"/>
          <p:cNvGrpSpPr>
            <a:grpSpLocks/>
          </p:cNvGrpSpPr>
          <p:nvPr/>
        </p:nvGrpSpPr>
        <p:grpSpPr bwMode="auto">
          <a:xfrm>
            <a:off x="1435173" y="4178105"/>
            <a:ext cx="1649843" cy="1081881"/>
            <a:chOff x="1413150" y="4179496"/>
            <a:chExt cx="1650340" cy="1081933"/>
          </a:xfrm>
        </p:grpSpPr>
        <p:sp>
          <p:nvSpPr>
            <p:cNvPr id="20"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067" kern="0" dirty="0">
                  <a:solidFill>
                    <a:schemeClr val="bg1">
                      <a:lumMod val="75000"/>
                      <a:lumOff val="25000"/>
                    </a:schemeClr>
                  </a:solidFill>
                  <a:latin typeface="微软雅黑" pitchFamily="34" charset="-122"/>
                  <a:ea typeface="微软雅黑" pitchFamily="34" charset="-122"/>
                </a:rPr>
                <a:t>在此添加内容在此添加内容在此添加内容在此添加内容在此添加内容</a:t>
              </a:r>
            </a:p>
          </p:txBody>
        </p:sp>
        <p:sp>
          <p:nvSpPr>
            <p:cNvPr id="21"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lnSpc>
                  <a:spcPct val="90000"/>
                </a:lnSpc>
                <a:spcBef>
                  <a:spcPts val="375"/>
                </a:spcBef>
              </a:pPr>
              <a:r>
                <a:rPr lang="zh-CN" altLang="en-US" sz="1467" b="1" kern="0" dirty="0">
                  <a:solidFill>
                    <a:schemeClr val="bg1">
                      <a:lumMod val="75000"/>
                      <a:lumOff val="25000"/>
                    </a:schemeClr>
                  </a:solidFill>
                  <a:latin typeface="微软雅黑" pitchFamily="34" charset="-122"/>
                  <a:ea typeface="微软雅黑" pitchFamily="34" charset="-122"/>
                </a:rPr>
                <a:t>输入你的标题</a:t>
              </a:r>
            </a:p>
          </p:txBody>
        </p:sp>
      </p:grpSp>
      <p:sp>
        <p:nvSpPr>
          <p:cNvPr id="22" name="Oval 12"/>
          <p:cNvSpPr>
            <a:spLocks noChangeAspect="1"/>
          </p:cNvSpPr>
          <p:nvPr/>
        </p:nvSpPr>
        <p:spPr>
          <a:xfrm>
            <a:off x="1685272" y="2820793"/>
            <a:ext cx="1149649" cy="1149351"/>
          </a:xfrm>
          <a:prstGeom prst="ellipse">
            <a:avLst/>
          </a:prstGeom>
          <a:solidFill>
            <a:srgbClr val="C00000"/>
          </a:solidFill>
          <a:ln w="12700" cap="flat" cmpd="sng" algn="ctr">
            <a:noFill/>
            <a:prstDash val="solid"/>
            <a:miter lim="800000"/>
          </a:ln>
          <a:effectLst/>
        </p:spPr>
        <p:txBody>
          <a:bodyPr lIns="91421" tIns="45711" rIns="91421" bIns="45711" anchor="ctr"/>
          <a:lstStyle/>
          <a:p>
            <a:pPr algn="ctr">
              <a:defRPr/>
            </a:pPr>
            <a:endParaRPr lang="zh-CN" altLang="zh-CN" sz="3200" kern="0">
              <a:solidFill>
                <a:srgbClr val="FFFFFF"/>
              </a:solidFill>
              <a:latin typeface="微软雅黑" pitchFamily="34" charset="-122"/>
              <a:ea typeface="微软雅黑" pitchFamily="34" charset="-122"/>
            </a:endParaRPr>
          </a:p>
        </p:txBody>
      </p:sp>
      <p:sp>
        <p:nvSpPr>
          <p:cNvPr id="23" name="Oval 13"/>
          <p:cNvSpPr>
            <a:spLocks noChangeAspect="1"/>
          </p:cNvSpPr>
          <p:nvPr/>
        </p:nvSpPr>
        <p:spPr>
          <a:xfrm>
            <a:off x="3627288" y="2820793"/>
            <a:ext cx="1148856" cy="1149351"/>
          </a:xfrm>
          <a:prstGeom prst="ellipse">
            <a:avLst/>
          </a:prstGeom>
          <a:solidFill>
            <a:srgbClr val="C00000"/>
          </a:solidFill>
          <a:ln w="12700" cap="flat" cmpd="sng" algn="ctr">
            <a:noFill/>
            <a:prstDash val="solid"/>
            <a:miter lim="800000"/>
          </a:ln>
          <a:effectLst/>
        </p:spPr>
        <p:txBody>
          <a:bodyPr lIns="91421" tIns="45711" rIns="91421" bIns="45711" anchor="ctr"/>
          <a:lstStyle/>
          <a:p>
            <a:pPr algn="ctr">
              <a:defRPr/>
            </a:pPr>
            <a:endParaRPr lang="zh-CN" altLang="zh-CN" sz="3200" kern="0">
              <a:solidFill>
                <a:srgbClr val="FFFFFF"/>
              </a:solidFill>
              <a:latin typeface="微软雅黑" pitchFamily="34" charset="-122"/>
              <a:ea typeface="微软雅黑" pitchFamily="34" charset="-122"/>
            </a:endParaRPr>
          </a:p>
        </p:txBody>
      </p:sp>
      <p:sp>
        <p:nvSpPr>
          <p:cNvPr id="24" name="Oval 14"/>
          <p:cNvSpPr>
            <a:spLocks noChangeAspect="1"/>
          </p:cNvSpPr>
          <p:nvPr/>
        </p:nvSpPr>
        <p:spPr>
          <a:xfrm>
            <a:off x="5566926" y="2820793"/>
            <a:ext cx="1148855" cy="1149351"/>
          </a:xfrm>
          <a:prstGeom prst="ellipse">
            <a:avLst/>
          </a:prstGeom>
          <a:solidFill>
            <a:srgbClr val="C00000"/>
          </a:solidFill>
          <a:ln w="12700" cap="flat" cmpd="sng" algn="ctr">
            <a:noFill/>
            <a:prstDash val="solid"/>
            <a:miter lim="800000"/>
          </a:ln>
          <a:effectLst/>
        </p:spPr>
        <p:txBody>
          <a:bodyPr lIns="91421" tIns="45711" rIns="91421" bIns="45711" anchor="ctr"/>
          <a:lstStyle/>
          <a:p>
            <a:pPr algn="ctr">
              <a:defRPr/>
            </a:pPr>
            <a:endParaRPr lang="zh-CN" altLang="zh-CN" sz="3200" kern="0">
              <a:solidFill>
                <a:srgbClr val="FFFFFF"/>
              </a:solidFill>
              <a:latin typeface="微软雅黑" pitchFamily="34" charset="-122"/>
              <a:ea typeface="微软雅黑" pitchFamily="34" charset="-122"/>
            </a:endParaRPr>
          </a:p>
        </p:txBody>
      </p:sp>
      <p:sp>
        <p:nvSpPr>
          <p:cNvPr id="25" name="Oval 15"/>
          <p:cNvSpPr>
            <a:spLocks noChangeAspect="1"/>
          </p:cNvSpPr>
          <p:nvPr/>
        </p:nvSpPr>
        <p:spPr>
          <a:xfrm>
            <a:off x="7506561" y="2820793"/>
            <a:ext cx="1148856" cy="1149351"/>
          </a:xfrm>
          <a:prstGeom prst="ellipse">
            <a:avLst/>
          </a:prstGeom>
          <a:solidFill>
            <a:srgbClr val="C00000"/>
          </a:solidFill>
          <a:ln w="12700" cap="flat" cmpd="sng" algn="ctr">
            <a:noFill/>
            <a:prstDash val="solid"/>
            <a:miter lim="800000"/>
          </a:ln>
          <a:effectLst/>
        </p:spPr>
        <p:txBody>
          <a:bodyPr lIns="91421" tIns="45711" rIns="91421" bIns="45711" anchor="ctr"/>
          <a:lstStyle/>
          <a:p>
            <a:pPr algn="ctr">
              <a:defRPr/>
            </a:pPr>
            <a:endParaRPr lang="zh-CN" altLang="zh-CN" sz="3200" kern="0">
              <a:solidFill>
                <a:srgbClr val="FFFFFF"/>
              </a:solidFill>
              <a:latin typeface="微软雅黑" pitchFamily="34" charset="-122"/>
              <a:ea typeface="微软雅黑" pitchFamily="34" charset="-122"/>
            </a:endParaRPr>
          </a:p>
        </p:txBody>
      </p:sp>
      <p:sp>
        <p:nvSpPr>
          <p:cNvPr id="26" name="Oval 16"/>
          <p:cNvSpPr>
            <a:spLocks noChangeAspect="1"/>
          </p:cNvSpPr>
          <p:nvPr/>
        </p:nvSpPr>
        <p:spPr>
          <a:xfrm>
            <a:off x="9446198" y="2820793"/>
            <a:ext cx="1148855" cy="1149351"/>
          </a:xfrm>
          <a:prstGeom prst="ellipse">
            <a:avLst/>
          </a:prstGeom>
          <a:solidFill>
            <a:srgbClr val="C00000"/>
          </a:solidFill>
          <a:ln w="12700" cap="flat" cmpd="sng" algn="ctr">
            <a:noFill/>
            <a:prstDash val="solid"/>
            <a:miter lim="800000"/>
          </a:ln>
          <a:effectLst/>
        </p:spPr>
        <p:txBody>
          <a:bodyPr lIns="91421" tIns="45711" rIns="91421" bIns="45711" anchor="ctr"/>
          <a:lstStyle/>
          <a:p>
            <a:pPr algn="ctr">
              <a:defRPr/>
            </a:pPr>
            <a:r>
              <a:rPr lang="en-AU" sz="3200" kern="0">
                <a:solidFill>
                  <a:srgbClr val="FFFFFF"/>
                </a:solidFill>
                <a:latin typeface="微软雅黑" pitchFamily="34" charset="-122"/>
                <a:ea typeface="微软雅黑" pitchFamily="34" charset="-122"/>
              </a:rPr>
              <a:t></a:t>
            </a:r>
            <a:endParaRPr lang="en-US" altLang="zh-CN" sz="3200" kern="0">
              <a:solidFill>
                <a:srgbClr val="FFFFFF"/>
              </a:solidFill>
              <a:latin typeface="微软雅黑" pitchFamily="34" charset="-122"/>
              <a:ea typeface="微软雅黑" pitchFamily="34" charset="-122"/>
            </a:endParaRPr>
          </a:p>
        </p:txBody>
      </p:sp>
      <p:grpSp>
        <p:nvGrpSpPr>
          <p:cNvPr id="27" name="Group 25"/>
          <p:cNvGrpSpPr>
            <a:grpSpLocks/>
          </p:cNvGrpSpPr>
          <p:nvPr/>
        </p:nvGrpSpPr>
        <p:grpSpPr bwMode="auto">
          <a:xfrm>
            <a:off x="3379575" y="1723037"/>
            <a:ext cx="1650636" cy="1081881"/>
            <a:chOff x="1413150" y="4179496"/>
            <a:chExt cx="1650340" cy="1081933"/>
          </a:xfrm>
        </p:grpSpPr>
        <p:sp>
          <p:nvSpPr>
            <p:cNvPr id="28"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067" kern="0" dirty="0">
                  <a:solidFill>
                    <a:schemeClr val="bg1">
                      <a:lumMod val="75000"/>
                      <a:lumOff val="25000"/>
                    </a:schemeClr>
                  </a:solidFill>
                  <a:latin typeface="微软雅黑" pitchFamily="34" charset="-122"/>
                  <a:ea typeface="微软雅黑" pitchFamily="34" charset="-122"/>
                </a:rPr>
                <a:t>在此添加内容在此添加内容在此添加内容在此添加内容在此添加内容</a:t>
              </a:r>
            </a:p>
          </p:txBody>
        </p:sp>
        <p:sp>
          <p:nvSpPr>
            <p:cNvPr id="29"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lnSpc>
                  <a:spcPct val="90000"/>
                </a:lnSpc>
                <a:spcBef>
                  <a:spcPts val="375"/>
                </a:spcBef>
              </a:pPr>
              <a:r>
                <a:rPr lang="zh-CN" altLang="en-US" sz="1467" b="1" kern="0" dirty="0">
                  <a:solidFill>
                    <a:schemeClr val="bg1">
                      <a:lumMod val="75000"/>
                      <a:lumOff val="25000"/>
                    </a:schemeClr>
                  </a:solidFill>
                  <a:latin typeface="微软雅黑" pitchFamily="34" charset="-122"/>
                  <a:ea typeface="微软雅黑" pitchFamily="34" charset="-122"/>
                </a:rPr>
                <a:t>输入你的标题</a:t>
              </a:r>
            </a:p>
          </p:txBody>
        </p:sp>
      </p:grpSp>
      <p:grpSp>
        <p:nvGrpSpPr>
          <p:cNvPr id="30" name="Group 28"/>
          <p:cNvGrpSpPr>
            <a:grpSpLocks/>
          </p:cNvGrpSpPr>
          <p:nvPr/>
        </p:nvGrpSpPr>
        <p:grpSpPr bwMode="auto">
          <a:xfrm>
            <a:off x="7258847" y="1719068"/>
            <a:ext cx="1650636" cy="1081881"/>
            <a:chOff x="1413150" y="4179496"/>
            <a:chExt cx="1650340" cy="1081933"/>
          </a:xfrm>
        </p:grpSpPr>
        <p:sp>
          <p:nvSpPr>
            <p:cNvPr id="31"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067" kern="0" dirty="0">
                  <a:solidFill>
                    <a:schemeClr val="bg1">
                      <a:lumMod val="75000"/>
                      <a:lumOff val="25000"/>
                    </a:schemeClr>
                  </a:solidFill>
                  <a:latin typeface="微软雅黑" pitchFamily="34" charset="-122"/>
                  <a:ea typeface="微软雅黑" pitchFamily="34" charset="-122"/>
                </a:rPr>
                <a:t>在此添加内容在此添加内容在此添加内容在此添加内容在此添加内容</a:t>
              </a:r>
            </a:p>
          </p:txBody>
        </p:sp>
        <p:sp>
          <p:nvSpPr>
            <p:cNvPr id="32"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lnSpc>
                  <a:spcPct val="90000"/>
                </a:lnSpc>
                <a:spcBef>
                  <a:spcPts val="375"/>
                </a:spcBef>
              </a:pPr>
              <a:r>
                <a:rPr lang="zh-CN" altLang="en-US" sz="1467" b="1" kern="0" dirty="0">
                  <a:solidFill>
                    <a:schemeClr val="bg1">
                      <a:lumMod val="75000"/>
                      <a:lumOff val="25000"/>
                    </a:schemeClr>
                  </a:solidFill>
                  <a:latin typeface="微软雅黑" pitchFamily="34" charset="-122"/>
                  <a:ea typeface="微软雅黑" pitchFamily="34" charset="-122"/>
                </a:rPr>
                <a:t>输入你的标题</a:t>
              </a:r>
            </a:p>
          </p:txBody>
        </p:sp>
      </p:grpSp>
      <p:grpSp>
        <p:nvGrpSpPr>
          <p:cNvPr id="33" name="Group 31"/>
          <p:cNvGrpSpPr>
            <a:grpSpLocks/>
          </p:cNvGrpSpPr>
          <p:nvPr/>
        </p:nvGrpSpPr>
        <p:grpSpPr bwMode="auto">
          <a:xfrm>
            <a:off x="5317623" y="4178105"/>
            <a:ext cx="1649843" cy="1081881"/>
            <a:chOff x="1413150" y="4179496"/>
            <a:chExt cx="1650340" cy="1081933"/>
          </a:xfrm>
        </p:grpSpPr>
        <p:sp>
          <p:nvSpPr>
            <p:cNvPr id="34"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067" kern="0" dirty="0">
                  <a:solidFill>
                    <a:schemeClr val="bg1">
                      <a:lumMod val="75000"/>
                      <a:lumOff val="25000"/>
                    </a:schemeClr>
                  </a:solidFill>
                  <a:latin typeface="微软雅黑" pitchFamily="34" charset="-122"/>
                  <a:ea typeface="微软雅黑" pitchFamily="34" charset="-122"/>
                </a:rPr>
                <a:t>在此添加内容在此添加内容在此添加内容在此添加内容在此添加内容</a:t>
              </a:r>
            </a:p>
          </p:txBody>
        </p:sp>
        <p:sp>
          <p:nvSpPr>
            <p:cNvPr id="35"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lnSpc>
                  <a:spcPct val="90000"/>
                </a:lnSpc>
                <a:spcBef>
                  <a:spcPts val="375"/>
                </a:spcBef>
              </a:pPr>
              <a:r>
                <a:rPr lang="zh-CN" altLang="en-US" sz="1467" b="1" kern="0" dirty="0">
                  <a:solidFill>
                    <a:schemeClr val="bg1">
                      <a:lumMod val="75000"/>
                      <a:lumOff val="25000"/>
                    </a:schemeClr>
                  </a:solidFill>
                  <a:latin typeface="微软雅黑" pitchFamily="34" charset="-122"/>
                  <a:ea typeface="微软雅黑" pitchFamily="34" charset="-122"/>
                </a:rPr>
                <a:t>输入你的标题</a:t>
              </a:r>
            </a:p>
          </p:txBody>
        </p:sp>
      </p:grpSp>
      <p:grpSp>
        <p:nvGrpSpPr>
          <p:cNvPr id="36" name="Group 34"/>
          <p:cNvGrpSpPr>
            <a:grpSpLocks/>
          </p:cNvGrpSpPr>
          <p:nvPr/>
        </p:nvGrpSpPr>
        <p:grpSpPr bwMode="auto">
          <a:xfrm>
            <a:off x="9228653" y="4166200"/>
            <a:ext cx="1649843" cy="1081881"/>
            <a:chOff x="1413150" y="4179496"/>
            <a:chExt cx="1650340" cy="1081933"/>
          </a:xfrm>
        </p:grpSpPr>
        <p:sp>
          <p:nvSpPr>
            <p:cNvPr id="37" name="Text Placeholder 32"/>
            <p:cNvSpPr txBox="1">
              <a:spLocks/>
            </p:cNvSpPr>
            <p:nvPr/>
          </p:nvSpPr>
          <p:spPr bwMode="auto">
            <a:xfrm>
              <a:off x="1413150" y="4455669"/>
              <a:ext cx="1650340" cy="8057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lvl="0" algn="ctr" eaLnBrk="1" hangingPunct="1"/>
              <a:r>
                <a:rPr lang="zh-CN" altLang="en-US" sz="1067" kern="0" dirty="0">
                  <a:solidFill>
                    <a:schemeClr val="bg1">
                      <a:lumMod val="75000"/>
                      <a:lumOff val="25000"/>
                    </a:schemeClr>
                  </a:solidFill>
                  <a:latin typeface="微软雅黑" pitchFamily="34" charset="-122"/>
                  <a:ea typeface="微软雅黑" pitchFamily="34" charset="-122"/>
                </a:rPr>
                <a:t>在此添加内容在此添加内容在此添加内容在此添加内容在此添加内容</a:t>
              </a:r>
            </a:p>
          </p:txBody>
        </p:sp>
        <p:sp>
          <p:nvSpPr>
            <p:cNvPr id="38" name="Text Placeholder 33"/>
            <p:cNvSpPr txBox="1">
              <a:spLocks/>
            </p:cNvSpPr>
            <p:nvPr/>
          </p:nvSpPr>
          <p:spPr bwMode="auto">
            <a:xfrm>
              <a:off x="1413151" y="4179496"/>
              <a:ext cx="1650338" cy="31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defTabSz="685800" eaLnBrk="0" hangingPunct="0">
                <a:defRPr sz="3600">
                  <a:solidFill>
                    <a:schemeClr val="tx1"/>
                  </a:solidFill>
                  <a:latin typeface="Lato Light" pitchFamily="34" charset="0"/>
                  <a:ea typeface="MS PGothic" pitchFamily="34" charset="-128"/>
                </a:defRPr>
              </a:lvl1pPr>
              <a:lvl2pPr marL="742950" indent="-285750" defTabSz="685800" eaLnBrk="0" hangingPunct="0">
                <a:defRPr sz="3600">
                  <a:solidFill>
                    <a:schemeClr val="tx1"/>
                  </a:solidFill>
                  <a:latin typeface="Lato Light" pitchFamily="34" charset="0"/>
                  <a:ea typeface="MS PGothic" pitchFamily="34" charset="-128"/>
                </a:defRPr>
              </a:lvl2pPr>
              <a:lvl3pPr marL="1143000" indent="-228600" defTabSz="685800" eaLnBrk="0" hangingPunct="0">
                <a:defRPr sz="3600">
                  <a:solidFill>
                    <a:schemeClr val="tx1"/>
                  </a:solidFill>
                  <a:latin typeface="Lato Light" pitchFamily="34" charset="0"/>
                  <a:ea typeface="MS PGothic" pitchFamily="34" charset="-128"/>
                </a:defRPr>
              </a:lvl3pPr>
              <a:lvl4pPr marL="1600200" indent="-228600" defTabSz="685800" eaLnBrk="0" hangingPunct="0">
                <a:defRPr sz="3600">
                  <a:solidFill>
                    <a:schemeClr val="tx1"/>
                  </a:solidFill>
                  <a:latin typeface="Lato Light" pitchFamily="34" charset="0"/>
                  <a:ea typeface="MS PGothic" pitchFamily="34" charset="-128"/>
                </a:defRPr>
              </a:lvl4pPr>
              <a:lvl5pPr marL="2057400" indent="-228600" defTabSz="685800" eaLnBrk="0" hangingPunct="0">
                <a:defRPr sz="3600">
                  <a:solidFill>
                    <a:schemeClr val="tx1"/>
                  </a:solidFill>
                  <a:latin typeface="Lato Light" pitchFamily="34" charset="0"/>
                  <a:ea typeface="MS PGothic" pitchFamily="34" charset="-128"/>
                </a:defRPr>
              </a:lvl5pPr>
              <a:lvl6pPr marL="25146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685800"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lnSpc>
                  <a:spcPct val="90000"/>
                </a:lnSpc>
                <a:spcBef>
                  <a:spcPts val="375"/>
                </a:spcBef>
              </a:pPr>
              <a:r>
                <a:rPr lang="zh-CN" altLang="en-US" sz="1467" b="1" kern="0" dirty="0">
                  <a:solidFill>
                    <a:schemeClr val="bg1">
                      <a:lumMod val="75000"/>
                      <a:lumOff val="25000"/>
                    </a:schemeClr>
                  </a:solidFill>
                  <a:latin typeface="微软雅黑" pitchFamily="34" charset="-122"/>
                  <a:ea typeface="微软雅黑" pitchFamily="34" charset="-122"/>
                </a:rPr>
                <a:t>输入你的标题</a:t>
              </a:r>
            </a:p>
          </p:txBody>
        </p:sp>
      </p:grpSp>
      <p:grpSp>
        <p:nvGrpSpPr>
          <p:cNvPr id="39" name="Group 37"/>
          <p:cNvGrpSpPr/>
          <p:nvPr/>
        </p:nvGrpSpPr>
        <p:grpSpPr>
          <a:xfrm rot="18900000">
            <a:off x="1939447" y="3067021"/>
            <a:ext cx="636732" cy="634465"/>
            <a:chOff x="-15875" y="-1587"/>
            <a:chExt cx="4014788" cy="4000501"/>
          </a:xfrm>
          <a:solidFill>
            <a:srgbClr val="FFFFFF"/>
          </a:solidFill>
        </p:grpSpPr>
        <p:sp>
          <p:nvSpPr>
            <p:cNvPr id="40" name="Freeform 5"/>
            <p:cNvSpPr>
              <a:spLocks noEditPoints="1"/>
            </p:cNvSpPr>
            <p:nvPr/>
          </p:nvSpPr>
          <p:spPr bwMode="auto">
            <a:xfrm>
              <a:off x="-15875" y="374651"/>
              <a:ext cx="3657600" cy="3624263"/>
            </a:xfrm>
            <a:custGeom>
              <a:avLst/>
              <a:gdLst>
                <a:gd name="T0" fmla="*/ 692 w 973"/>
                <a:gd name="T1" fmla="*/ 24 h 964"/>
                <a:gd name="T2" fmla="*/ 633 w 973"/>
                <a:gd name="T3" fmla="*/ 0 h 964"/>
                <a:gd name="T4" fmla="*/ 574 w 973"/>
                <a:gd name="T5" fmla="*/ 24 h 964"/>
                <a:gd name="T6" fmla="*/ 527 w 973"/>
                <a:gd name="T7" fmla="*/ 71 h 964"/>
                <a:gd name="T8" fmla="*/ 503 w 973"/>
                <a:gd name="T9" fmla="*/ 130 h 964"/>
                <a:gd name="T10" fmla="*/ 515 w 973"/>
                <a:gd name="T11" fmla="*/ 174 h 964"/>
                <a:gd name="T12" fmla="*/ 64 w 973"/>
                <a:gd name="T13" fmla="*/ 354 h 964"/>
                <a:gd name="T14" fmla="*/ 6 w 973"/>
                <a:gd name="T15" fmla="*/ 427 h 964"/>
                <a:gd name="T16" fmla="*/ 33 w 973"/>
                <a:gd name="T17" fmla="*/ 517 h 964"/>
                <a:gd name="T18" fmla="*/ 456 w 973"/>
                <a:gd name="T19" fmla="*/ 935 h 964"/>
                <a:gd name="T20" fmla="*/ 524 w 973"/>
                <a:gd name="T21" fmla="*/ 964 h 964"/>
                <a:gd name="T22" fmla="*/ 527 w 973"/>
                <a:gd name="T23" fmla="*/ 964 h 964"/>
                <a:gd name="T24" fmla="*/ 547 w 973"/>
                <a:gd name="T25" fmla="*/ 962 h 964"/>
                <a:gd name="T26" fmla="*/ 620 w 973"/>
                <a:gd name="T27" fmla="*/ 901 h 964"/>
                <a:gd name="T28" fmla="*/ 797 w 973"/>
                <a:gd name="T29" fmla="*/ 456 h 964"/>
                <a:gd name="T30" fmla="*/ 843 w 973"/>
                <a:gd name="T31" fmla="*/ 470 h 964"/>
                <a:gd name="T32" fmla="*/ 902 w 973"/>
                <a:gd name="T33" fmla="*/ 446 h 964"/>
                <a:gd name="T34" fmla="*/ 948 w 973"/>
                <a:gd name="T35" fmla="*/ 399 h 964"/>
                <a:gd name="T36" fmla="*/ 973 w 973"/>
                <a:gd name="T37" fmla="*/ 340 h 964"/>
                <a:gd name="T38" fmla="*/ 949 w 973"/>
                <a:gd name="T39" fmla="*/ 281 h 964"/>
                <a:gd name="T40" fmla="*/ 692 w 973"/>
                <a:gd name="T41" fmla="*/ 24 h 964"/>
                <a:gd name="T42" fmla="*/ 558 w 973"/>
                <a:gd name="T43" fmla="*/ 876 h 964"/>
                <a:gd name="T44" fmla="*/ 534 w 973"/>
                <a:gd name="T45" fmla="*/ 897 h 964"/>
                <a:gd name="T46" fmla="*/ 526 w 973"/>
                <a:gd name="T47" fmla="*/ 898 h 964"/>
                <a:gd name="T48" fmla="*/ 503 w 973"/>
                <a:gd name="T49" fmla="*/ 888 h 964"/>
                <a:gd name="T50" fmla="*/ 80 w 973"/>
                <a:gd name="T51" fmla="*/ 469 h 964"/>
                <a:gd name="T52" fmla="*/ 71 w 973"/>
                <a:gd name="T53" fmla="*/ 440 h 964"/>
                <a:gd name="T54" fmla="*/ 90 w 973"/>
                <a:gd name="T55" fmla="*/ 415 h 964"/>
                <a:gd name="T56" fmla="*/ 297 w 973"/>
                <a:gd name="T57" fmla="*/ 332 h 964"/>
                <a:gd name="T58" fmla="*/ 715 w 973"/>
                <a:gd name="T59" fmla="*/ 483 h 964"/>
                <a:gd name="T60" fmla="*/ 558 w 973"/>
                <a:gd name="T61" fmla="*/ 876 h 964"/>
                <a:gd name="T62" fmla="*/ 901 w 973"/>
                <a:gd name="T63" fmla="*/ 352 h 964"/>
                <a:gd name="T64" fmla="*/ 855 w 973"/>
                <a:gd name="T65" fmla="*/ 399 h 964"/>
                <a:gd name="T66" fmla="*/ 831 w 973"/>
                <a:gd name="T67" fmla="*/ 399 h 964"/>
                <a:gd name="T68" fmla="*/ 772 w 973"/>
                <a:gd name="T69" fmla="*/ 340 h 964"/>
                <a:gd name="T70" fmla="*/ 725 w 973"/>
                <a:gd name="T71" fmla="*/ 459 h 964"/>
                <a:gd name="T72" fmla="*/ 729 w 973"/>
                <a:gd name="T73" fmla="*/ 449 h 964"/>
                <a:gd name="T74" fmla="*/ 435 w 973"/>
                <a:gd name="T75" fmla="*/ 325 h 964"/>
                <a:gd name="T76" fmla="*/ 349 w 973"/>
                <a:gd name="T77" fmla="*/ 312 h 964"/>
                <a:gd name="T78" fmla="*/ 631 w 973"/>
                <a:gd name="T79" fmla="*/ 199 h 964"/>
                <a:gd name="T80" fmla="*/ 574 w 973"/>
                <a:gd name="T81" fmla="*/ 142 h 964"/>
                <a:gd name="T82" fmla="*/ 574 w 973"/>
                <a:gd name="T83" fmla="*/ 118 h 964"/>
                <a:gd name="T84" fmla="*/ 621 w 973"/>
                <a:gd name="T85" fmla="*/ 71 h 964"/>
                <a:gd name="T86" fmla="*/ 645 w 973"/>
                <a:gd name="T87" fmla="*/ 71 h 964"/>
                <a:gd name="T88" fmla="*/ 901 w 973"/>
                <a:gd name="T89" fmla="*/ 328 h 964"/>
                <a:gd name="T90" fmla="*/ 901 w 973"/>
                <a:gd name="T91" fmla="*/ 352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73" h="964">
                  <a:moveTo>
                    <a:pt x="692" y="24"/>
                  </a:moveTo>
                  <a:cubicBezTo>
                    <a:pt x="676" y="8"/>
                    <a:pt x="655" y="0"/>
                    <a:pt x="633" y="0"/>
                  </a:cubicBezTo>
                  <a:cubicBezTo>
                    <a:pt x="611" y="0"/>
                    <a:pt x="590" y="8"/>
                    <a:pt x="574" y="24"/>
                  </a:cubicBezTo>
                  <a:cubicBezTo>
                    <a:pt x="527" y="71"/>
                    <a:pt x="527" y="71"/>
                    <a:pt x="527" y="71"/>
                  </a:cubicBezTo>
                  <a:cubicBezTo>
                    <a:pt x="511" y="87"/>
                    <a:pt x="503" y="108"/>
                    <a:pt x="503" y="130"/>
                  </a:cubicBezTo>
                  <a:cubicBezTo>
                    <a:pt x="503" y="146"/>
                    <a:pt x="507" y="161"/>
                    <a:pt x="515" y="174"/>
                  </a:cubicBezTo>
                  <a:cubicBezTo>
                    <a:pt x="64" y="354"/>
                    <a:pt x="64" y="354"/>
                    <a:pt x="64" y="354"/>
                  </a:cubicBezTo>
                  <a:cubicBezTo>
                    <a:pt x="33" y="368"/>
                    <a:pt x="12" y="395"/>
                    <a:pt x="6" y="427"/>
                  </a:cubicBezTo>
                  <a:cubicBezTo>
                    <a:pt x="0" y="460"/>
                    <a:pt x="10" y="493"/>
                    <a:pt x="33" y="517"/>
                  </a:cubicBezTo>
                  <a:cubicBezTo>
                    <a:pt x="456" y="935"/>
                    <a:pt x="456" y="935"/>
                    <a:pt x="456" y="935"/>
                  </a:cubicBezTo>
                  <a:cubicBezTo>
                    <a:pt x="475" y="953"/>
                    <a:pt x="499" y="963"/>
                    <a:pt x="524" y="964"/>
                  </a:cubicBezTo>
                  <a:cubicBezTo>
                    <a:pt x="525" y="964"/>
                    <a:pt x="526" y="964"/>
                    <a:pt x="527" y="964"/>
                  </a:cubicBezTo>
                  <a:cubicBezTo>
                    <a:pt x="534" y="964"/>
                    <a:pt x="540" y="963"/>
                    <a:pt x="547" y="962"/>
                  </a:cubicBezTo>
                  <a:cubicBezTo>
                    <a:pt x="580" y="955"/>
                    <a:pt x="607" y="932"/>
                    <a:pt x="620" y="901"/>
                  </a:cubicBezTo>
                  <a:cubicBezTo>
                    <a:pt x="797" y="456"/>
                    <a:pt x="797" y="456"/>
                    <a:pt x="797" y="456"/>
                  </a:cubicBezTo>
                  <a:cubicBezTo>
                    <a:pt x="811" y="465"/>
                    <a:pt x="826" y="470"/>
                    <a:pt x="843" y="470"/>
                  </a:cubicBezTo>
                  <a:cubicBezTo>
                    <a:pt x="865" y="470"/>
                    <a:pt x="886" y="461"/>
                    <a:pt x="902" y="446"/>
                  </a:cubicBezTo>
                  <a:cubicBezTo>
                    <a:pt x="948" y="399"/>
                    <a:pt x="948" y="399"/>
                    <a:pt x="948" y="399"/>
                  </a:cubicBezTo>
                  <a:cubicBezTo>
                    <a:pt x="964" y="383"/>
                    <a:pt x="973" y="362"/>
                    <a:pt x="973" y="340"/>
                  </a:cubicBezTo>
                  <a:cubicBezTo>
                    <a:pt x="973" y="317"/>
                    <a:pt x="964" y="297"/>
                    <a:pt x="949" y="281"/>
                  </a:cubicBezTo>
                  <a:lnTo>
                    <a:pt x="692" y="24"/>
                  </a:lnTo>
                  <a:close/>
                  <a:moveTo>
                    <a:pt x="558" y="876"/>
                  </a:moveTo>
                  <a:cubicBezTo>
                    <a:pt x="554" y="887"/>
                    <a:pt x="545" y="895"/>
                    <a:pt x="534" y="897"/>
                  </a:cubicBezTo>
                  <a:cubicBezTo>
                    <a:pt x="531" y="897"/>
                    <a:pt x="529" y="898"/>
                    <a:pt x="526" y="898"/>
                  </a:cubicBezTo>
                  <a:cubicBezTo>
                    <a:pt x="518" y="897"/>
                    <a:pt x="510" y="894"/>
                    <a:pt x="503" y="888"/>
                  </a:cubicBezTo>
                  <a:cubicBezTo>
                    <a:pt x="80" y="469"/>
                    <a:pt x="80" y="469"/>
                    <a:pt x="80" y="469"/>
                  </a:cubicBezTo>
                  <a:cubicBezTo>
                    <a:pt x="72" y="461"/>
                    <a:pt x="69" y="450"/>
                    <a:pt x="71" y="440"/>
                  </a:cubicBezTo>
                  <a:cubicBezTo>
                    <a:pt x="73" y="429"/>
                    <a:pt x="80" y="420"/>
                    <a:pt x="90" y="415"/>
                  </a:cubicBezTo>
                  <a:cubicBezTo>
                    <a:pt x="297" y="332"/>
                    <a:pt x="297" y="332"/>
                    <a:pt x="297" y="332"/>
                  </a:cubicBezTo>
                  <a:cubicBezTo>
                    <a:pt x="436" y="379"/>
                    <a:pt x="576" y="334"/>
                    <a:pt x="715" y="483"/>
                  </a:cubicBezTo>
                  <a:lnTo>
                    <a:pt x="558" y="876"/>
                  </a:lnTo>
                  <a:close/>
                  <a:moveTo>
                    <a:pt x="901" y="352"/>
                  </a:moveTo>
                  <a:cubicBezTo>
                    <a:pt x="855" y="399"/>
                    <a:pt x="855" y="399"/>
                    <a:pt x="855" y="399"/>
                  </a:cubicBezTo>
                  <a:cubicBezTo>
                    <a:pt x="848" y="405"/>
                    <a:pt x="837" y="405"/>
                    <a:pt x="831" y="399"/>
                  </a:cubicBezTo>
                  <a:cubicBezTo>
                    <a:pt x="772" y="340"/>
                    <a:pt x="772" y="340"/>
                    <a:pt x="772" y="340"/>
                  </a:cubicBezTo>
                  <a:cubicBezTo>
                    <a:pt x="725" y="459"/>
                    <a:pt x="725" y="459"/>
                    <a:pt x="725" y="459"/>
                  </a:cubicBezTo>
                  <a:cubicBezTo>
                    <a:pt x="729" y="449"/>
                    <a:pt x="729" y="449"/>
                    <a:pt x="729" y="449"/>
                  </a:cubicBezTo>
                  <a:cubicBezTo>
                    <a:pt x="628" y="349"/>
                    <a:pt x="527" y="337"/>
                    <a:pt x="435" y="325"/>
                  </a:cubicBezTo>
                  <a:cubicBezTo>
                    <a:pt x="406" y="322"/>
                    <a:pt x="377" y="318"/>
                    <a:pt x="349" y="312"/>
                  </a:cubicBezTo>
                  <a:cubicBezTo>
                    <a:pt x="631" y="199"/>
                    <a:pt x="631" y="199"/>
                    <a:pt x="631" y="199"/>
                  </a:cubicBezTo>
                  <a:cubicBezTo>
                    <a:pt x="574" y="142"/>
                    <a:pt x="574" y="142"/>
                    <a:pt x="574" y="142"/>
                  </a:cubicBezTo>
                  <a:cubicBezTo>
                    <a:pt x="568" y="135"/>
                    <a:pt x="568" y="125"/>
                    <a:pt x="574" y="118"/>
                  </a:cubicBezTo>
                  <a:cubicBezTo>
                    <a:pt x="621" y="71"/>
                    <a:pt x="621" y="71"/>
                    <a:pt x="621" y="71"/>
                  </a:cubicBezTo>
                  <a:cubicBezTo>
                    <a:pt x="628" y="65"/>
                    <a:pt x="638" y="65"/>
                    <a:pt x="645" y="71"/>
                  </a:cubicBezTo>
                  <a:cubicBezTo>
                    <a:pt x="901" y="328"/>
                    <a:pt x="901" y="328"/>
                    <a:pt x="901" y="328"/>
                  </a:cubicBezTo>
                  <a:cubicBezTo>
                    <a:pt x="908" y="335"/>
                    <a:pt x="908" y="345"/>
                    <a:pt x="901" y="35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1" name="Freeform 6"/>
            <p:cNvSpPr>
              <a:spLocks noEditPoints="1"/>
            </p:cNvSpPr>
            <p:nvPr/>
          </p:nvSpPr>
          <p:spPr bwMode="auto">
            <a:xfrm>
              <a:off x="1751013" y="1998663"/>
              <a:ext cx="623888" cy="623888"/>
            </a:xfrm>
            <a:custGeom>
              <a:avLst/>
              <a:gdLst>
                <a:gd name="T0" fmla="*/ 83 w 166"/>
                <a:gd name="T1" fmla="*/ 166 h 166"/>
                <a:gd name="T2" fmla="*/ 166 w 166"/>
                <a:gd name="T3" fmla="*/ 83 h 166"/>
                <a:gd name="T4" fmla="*/ 83 w 166"/>
                <a:gd name="T5" fmla="*/ 0 h 166"/>
                <a:gd name="T6" fmla="*/ 0 w 166"/>
                <a:gd name="T7" fmla="*/ 83 h 166"/>
                <a:gd name="T8" fmla="*/ 83 w 166"/>
                <a:gd name="T9" fmla="*/ 166 h 166"/>
                <a:gd name="T10" fmla="*/ 83 w 166"/>
                <a:gd name="T11" fmla="*/ 33 h 166"/>
                <a:gd name="T12" fmla="*/ 133 w 166"/>
                <a:gd name="T13" fmla="*/ 83 h 166"/>
                <a:gd name="T14" fmla="*/ 83 w 166"/>
                <a:gd name="T15" fmla="*/ 133 h 166"/>
                <a:gd name="T16" fmla="*/ 33 w 166"/>
                <a:gd name="T17" fmla="*/ 83 h 166"/>
                <a:gd name="T18" fmla="*/ 83 w 166"/>
                <a:gd name="T19" fmla="*/ 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166"/>
                  </a:moveTo>
                  <a:cubicBezTo>
                    <a:pt x="128" y="166"/>
                    <a:pt x="166" y="129"/>
                    <a:pt x="166" y="83"/>
                  </a:cubicBezTo>
                  <a:cubicBezTo>
                    <a:pt x="166" y="37"/>
                    <a:pt x="128" y="0"/>
                    <a:pt x="83" y="0"/>
                  </a:cubicBezTo>
                  <a:cubicBezTo>
                    <a:pt x="37" y="0"/>
                    <a:pt x="0" y="37"/>
                    <a:pt x="0" y="83"/>
                  </a:cubicBezTo>
                  <a:cubicBezTo>
                    <a:pt x="0" y="129"/>
                    <a:pt x="37" y="166"/>
                    <a:pt x="83" y="166"/>
                  </a:cubicBezTo>
                  <a:close/>
                  <a:moveTo>
                    <a:pt x="83" y="33"/>
                  </a:moveTo>
                  <a:cubicBezTo>
                    <a:pt x="110" y="33"/>
                    <a:pt x="133" y="56"/>
                    <a:pt x="133" y="83"/>
                  </a:cubicBezTo>
                  <a:cubicBezTo>
                    <a:pt x="133" y="111"/>
                    <a:pt x="110" y="133"/>
                    <a:pt x="83" y="133"/>
                  </a:cubicBezTo>
                  <a:cubicBezTo>
                    <a:pt x="55" y="133"/>
                    <a:pt x="33" y="111"/>
                    <a:pt x="33" y="83"/>
                  </a:cubicBezTo>
                  <a:cubicBezTo>
                    <a:pt x="33" y="56"/>
                    <a:pt x="55" y="33"/>
                    <a:pt x="83"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2" name="Freeform 7"/>
            <p:cNvSpPr>
              <a:spLocks noEditPoints="1"/>
            </p:cNvSpPr>
            <p:nvPr/>
          </p:nvSpPr>
          <p:spPr bwMode="auto">
            <a:xfrm>
              <a:off x="3375025" y="-1587"/>
              <a:ext cx="623888" cy="623888"/>
            </a:xfrm>
            <a:custGeom>
              <a:avLst/>
              <a:gdLst>
                <a:gd name="T0" fmla="*/ 83 w 166"/>
                <a:gd name="T1" fmla="*/ 0 h 166"/>
                <a:gd name="T2" fmla="*/ 0 w 166"/>
                <a:gd name="T3" fmla="*/ 83 h 166"/>
                <a:gd name="T4" fmla="*/ 83 w 166"/>
                <a:gd name="T5" fmla="*/ 166 h 166"/>
                <a:gd name="T6" fmla="*/ 166 w 166"/>
                <a:gd name="T7" fmla="*/ 83 h 166"/>
                <a:gd name="T8" fmla="*/ 83 w 166"/>
                <a:gd name="T9" fmla="*/ 0 h 166"/>
                <a:gd name="T10" fmla="*/ 83 w 166"/>
                <a:gd name="T11" fmla="*/ 133 h 166"/>
                <a:gd name="T12" fmla="*/ 33 w 166"/>
                <a:gd name="T13" fmla="*/ 83 h 166"/>
                <a:gd name="T14" fmla="*/ 83 w 166"/>
                <a:gd name="T15" fmla="*/ 33 h 166"/>
                <a:gd name="T16" fmla="*/ 133 w 166"/>
                <a:gd name="T17" fmla="*/ 83 h 166"/>
                <a:gd name="T18" fmla="*/ 83 w 166"/>
                <a:gd name="T19" fmla="*/ 13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6" h="166">
                  <a:moveTo>
                    <a:pt x="83" y="0"/>
                  </a:moveTo>
                  <a:cubicBezTo>
                    <a:pt x="37" y="0"/>
                    <a:pt x="0" y="37"/>
                    <a:pt x="0" y="83"/>
                  </a:cubicBezTo>
                  <a:cubicBezTo>
                    <a:pt x="0" y="129"/>
                    <a:pt x="37" y="166"/>
                    <a:pt x="83" y="166"/>
                  </a:cubicBezTo>
                  <a:cubicBezTo>
                    <a:pt x="129" y="166"/>
                    <a:pt x="166" y="129"/>
                    <a:pt x="166" y="83"/>
                  </a:cubicBezTo>
                  <a:cubicBezTo>
                    <a:pt x="166" y="37"/>
                    <a:pt x="129" y="0"/>
                    <a:pt x="83" y="0"/>
                  </a:cubicBezTo>
                  <a:close/>
                  <a:moveTo>
                    <a:pt x="83" y="133"/>
                  </a:moveTo>
                  <a:cubicBezTo>
                    <a:pt x="55" y="133"/>
                    <a:pt x="33" y="111"/>
                    <a:pt x="33" y="83"/>
                  </a:cubicBezTo>
                  <a:cubicBezTo>
                    <a:pt x="33" y="56"/>
                    <a:pt x="55" y="33"/>
                    <a:pt x="83" y="33"/>
                  </a:cubicBezTo>
                  <a:cubicBezTo>
                    <a:pt x="110" y="33"/>
                    <a:pt x="133" y="56"/>
                    <a:pt x="133" y="83"/>
                  </a:cubicBezTo>
                  <a:cubicBezTo>
                    <a:pt x="133" y="111"/>
                    <a:pt x="110" y="133"/>
                    <a:pt x="83"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3" name="Freeform 8"/>
            <p:cNvSpPr>
              <a:spLocks noEditPoints="1"/>
            </p:cNvSpPr>
            <p:nvPr/>
          </p:nvSpPr>
          <p:spPr bwMode="auto">
            <a:xfrm>
              <a:off x="1000125" y="1874838"/>
              <a:ext cx="500063" cy="500063"/>
            </a:xfrm>
            <a:custGeom>
              <a:avLst/>
              <a:gdLst>
                <a:gd name="T0" fmla="*/ 0 w 133"/>
                <a:gd name="T1" fmla="*/ 66 h 133"/>
                <a:gd name="T2" fmla="*/ 67 w 133"/>
                <a:gd name="T3" fmla="*/ 133 h 133"/>
                <a:gd name="T4" fmla="*/ 133 w 133"/>
                <a:gd name="T5" fmla="*/ 66 h 133"/>
                <a:gd name="T6" fmla="*/ 67 w 133"/>
                <a:gd name="T7" fmla="*/ 0 h 133"/>
                <a:gd name="T8" fmla="*/ 0 w 133"/>
                <a:gd name="T9" fmla="*/ 66 h 133"/>
                <a:gd name="T10" fmla="*/ 67 w 133"/>
                <a:gd name="T11" fmla="*/ 33 h 133"/>
                <a:gd name="T12" fmla="*/ 100 w 133"/>
                <a:gd name="T13" fmla="*/ 66 h 133"/>
                <a:gd name="T14" fmla="*/ 67 w 133"/>
                <a:gd name="T15" fmla="*/ 100 h 133"/>
                <a:gd name="T16" fmla="*/ 33 w 133"/>
                <a:gd name="T17" fmla="*/ 66 h 133"/>
                <a:gd name="T18" fmla="*/ 67 w 133"/>
                <a:gd name="T19" fmla="*/ 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33">
                  <a:moveTo>
                    <a:pt x="0" y="66"/>
                  </a:moveTo>
                  <a:cubicBezTo>
                    <a:pt x="0" y="103"/>
                    <a:pt x="30" y="133"/>
                    <a:pt x="67" y="133"/>
                  </a:cubicBezTo>
                  <a:cubicBezTo>
                    <a:pt x="103" y="133"/>
                    <a:pt x="133" y="103"/>
                    <a:pt x="133" y="66"/>
                  </a:cubicBezTo>
                  <a:cubicBezTo>
                    <a:pt x="133" y="30"/>
                    <a:pt x="103" y="0"/>
                    <a:pt x="67" y="0"/>
                  </a:cubicBezTo>
                  <a:cubicBezTo>
                    <a:pt x="30" y="0"/>
                    <a:pt x="0" y="30"/>
                    <a:pt x="0" y="66"/>
                  </a:cubicBezTo>
                  <a:close/>
                  <a:moveTo>
                    <a:pt x="67" y="33"/>
                  </a:moveTo>
                  <a:cubicBezTo>
                    <a:pt x="85" y="33"/>
                    <a:pt x="100" y="48"/>
                    <a:pt x="100" y="66"/>
                  </a:cubicBezTo>
                  <a:cubicBezTo>
                    <a:pt x="100" y="85"/>
                    <a:pt x="85" y="100"/>
                    <a:pt x="67" y="100"/>
                  </a:cubicBezTo>
                  <a:cubicBezTo>
                    <a:pt x="48" y="100"/>
                    <a:pt x="33" y="85"/>
                    <a:pt x="33" y="66"/>
                  </a:cubicBezTo>
                  <a:cubicBezTo>
                    <a:pt x="33" y="48"/>
                    <a:pt x="48" y="33"/>
                    <a:pt x="6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4" name="Oval 9"/>
            <p:cNvSpPr>
              <a:spLocks noChangeArrowheads="1"/>
            </p:cNvSpPr>
            <p:nvPr/>
          </p:nvSpPr>
          <p:spPr bwMode="auto">
            <a:xfrm>
              <a:off x="1500188" y="2751138"/>
              <a:ext cx="250825"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5" name="Oval 10"/>
            <p:cNvSpPr>
              <a:spLocks noChangeArrowheads="1"/>
            </p:cNvSpPr>
            <p:nvPr/>
          </p:nvSpPr>
          <p:spPr bwMode="auto">
            <a:xfrm>
              <a:off x="3498850" y="874713"/>
              <a:ext cx="252413" cy="24765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grpSp>
      <p:grpSp>
        <p:nvGrpSpPr>
          <p:cNvPr id="46" name="Group 44"/>
          <p:cNvGrpSpPr/>
          <p:nvPr/>
        </p:nvGrpSpPr>
        <p:grpSpPr>
          <a:xfrm>
            <a:off x="3961451" y="3115231"/>
            <a:ext cx="537956" cy="505915"/>
            <a:chOff x="-1587" y="-3175"/>
            <a:chExt cx="506412" cy="476250"/>
          </a:xfrm>
          <a:solidFill>
            <a:srgbClr val="FFFFFF"/>
          </a:solidFill>
        </p:grpSpPr>
        <p:sp>
          <p:nvSpPr>
            <p:cNvPr id="47" name="Oval 14"/>
            <p:cNvSpPr>
              <a:spLocks noChangeArrowheads="1"/>
            </p:cNvSpPr>
            <p:nvPr/>
          </p:nvSpPr>
          <p:spPr bwMode="auto">
            <a:xfrm>
              <a:off x="244475" y="257175"/>
              <a:ext cx="60325"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48" name="Freeform 15"/>
            <p:cNvSpPr>
              <a:spLocks noEditPoints="1"/>
            </p:cNvSpPr>
            <p:nvPr/>
          </p:nvSpPr>
          <p:spPr bwMode="auto">
            <a:xfrm>
              <a:off x="-1587" y="-3175"/>
              <a:ext cx="506412"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grpSp>
      <p:grpSp>
        <p:nvGrpSpPr>
          <p:cNvPr id="49" name="Group 47"/>
          <p:cNvGrpSpPr/>
          <p:nvPr/>
        </p:nvGrpSpPr>
        <p:grpSpPr>
          <a:xfrm>
            <a:off x="9754669" y="3046944"/>
            <a:ext cx="592689" cy="592947"/>
            <a:chOff x="-1587" y="-3175"/>
            <a:chExt cx="3670300" cy="3671888"/>
          </a:xfrm>
          <a:solidFill>
            <a:srgbClr val="FFFFFF"/>
          </a:solidFill>
        </p:grpSpPr>
        <p:sp>
          <p:nvSpPr>
            <p:cNvPr id="50" name="Freeform 24"/>
            <p:cNvSpPr>
              <a:spLocks noEditPoints="1"/>
            </p:cNvSpPr>
            <p:nvPr/>
          </p:nvSpPr>
          <p:spPr bwMode="auto">
            <a:xfrm>
              <a:off x="-1587" y="-3175"/>
              <a:ext cx="3670300" cy="3671888"/>
            </a:xfrm>
            <a:custGeom>
              <a:avLst/>
              <a:gdLst>
                <a:gd name="T0" fmla="*/ 631 w 976"/>
                <a:gd name="T1" fmla="*/ 306 h 976"/>
                <a:gd name="T2" fmla="*/ 488 w 976"/>
                <a:gd name="T3" fmla="*/ 0 h 976"/>
                <a:gd name="T4" fmla="*/ 275 w 976"/>
                <a:gd name="T5" fmla="*/ 312 h 976"/>
                <a:gd name="T6" fmla="*/ 244 w 976"/>
                <a:gd name="T7" fmla="*/ 329 h 976"/>
                <a:gd name="T8" fmla="*/ 92 w 976"/>
                <a:gd name="T9" fmla="*/ 305 h 976"/>
                <a:gd name="T10" fmla="*/ 0 w 976"/>
                <a:gd name="T11" fmla="*/ 885 h 976"/>
                <a:gd name="T12" fmla="*/ 183 w 976"/>
                <a:gd name="T13" fmla="*/ 976 h 976"/>
                <a:gd name="T14" fmla="*/ 266 w 976"/>
                <a:gd name="T15" fmla="*/ 924 h 976"/>
                <a:gd name="T16" fmla="*/ 275 w 976"/>
                <a:gd name="T17" fmla="*/ 926 h 976"/>
                <a:gd name="T18" fmla="*/ 580 w 976"/>
                <a:gd name="T19" fmla="*/ 976 h 976"/>
                <a:gd name="T20" fmla="*/ 856 w 976"/>
                <a:gd name="T21" fmla="*/ 917 h 976"/>
                <a:gd name="T22" fmla="*/ 870 w 976"/>
                <a:gd name="T23" fmla="*/ 831 h 976"/>
                <a:gd name="T24" fmla="*/ 920 w 976"/>
                <a:gd name="T25" fmla="*/ 669 h 976"/>
                <a:gd name="T26" fmla="*/ 949 w 976"/>
                <a:gd name="T27" fmla="*/ 512 h 976"/>
                <a:gd name="T28" fmla="*/ 976 w 976"/>
                <a:gd name="T29" fmla="*/ 439 h 976"/>
                <a:gd name="T30" fmla="*/ 890 w 976"/>
                <a:gd name="T31" fmla="*/ 319 h 976"/>
                <a:gd name="T32" fmla="*/ 183 w 976"/>
                <a:gd name="T33" fmla="*/ 915 h 976"/>
                <a:gd name="T34" fmla="*/ 61 w 976"/>
                <a:gd name="T35" fmla="*/ 885 h 976"/>
                <a:gd name="T36" fmla="*/ 92 w 976"/>
                <a:gd name="T37" fmla="*/ 366 h 976"/>
                <a:gd name="T38" fmla="*/ 214 w 976"/>
                <a:gd name="T39" fmla="*/ 397 h 976"/>
                <a:gd name="T40" fmla="*/ 914 w 976"/>
                <a:gd name="T41" fmla="*/ 443 h 976"/>
                <a:gd name="T42" fmla="*/ 793 w 976"/>
                <a:gd name="T43" fmla="*/ 488 h 976"/>
                <a:gd name="T44" fmla="*/ 793 w 976"/>
                <a:gd name="T45" fmla="*/ 519 h 976"/>
                <a:gd name="T46" fmla="*/ 901 w 976"/>
                <a:gd name="T47" fmla="*/ 575 h 976"/>
                <a:gd name="T48" fmla="*/ 763 w 976"/>
                <a:gd name="T49" fmla="*/ 641 h 976"/>
                <a:gd name="T50" fmla="*/ 763 w 976"/>
                <a:gd name="T51" fmla="*/ 671 h 976"/>
                <a:gd name="T52" fmla="*/ 862 w 976"/>
                <a:gd name="T53" fmla="*/ 734 h 976"/>
                <a:gd name="T54" fmla="*/ 732 w 976"/>
                <a:gd name="T55" fmla="*/ 793 h 976"/>
                <a:gd name="T56" fmla="*/ 732 w 976"/>
                <a:gd name="T57" fmla="*/ 824 h 976"/>
                <a:gd name="T58" fmla="*/ 811 w 976"/>
                <a:gd name="T59" fmla="*/ 866 h 976"/>
                <a:gd name="T60" fmla="*/ 747 w 976"/>
                <a:gd name="T61" fmla="*/ 915 h 976"/>
                <a:gd name="T62" fmla="*/ 411 w 976"/>
                <a:gd name="T63" fmla="*/ 896 h 976"/>
                <a:gd name="T64" fmla="*/ 244 w 976"/>
                <a:gd name="T65" fmla="*/ 835 h 976"/>
                <a:gd name="T66" fmla="*/ 268 w 976"/>
                <a:gd name="T67" fmla="*/ 382 h 976"/>
                <a:gd name="T68" fmla="*/ 458 w 976"/>
                <a:gd name="T69" fmla="*/ 92 h 976"/>
                <a:gd name="T70" fmla="*/ 577 w 976"/>
                <a:gd name="T71" fmla="*/ 206 h 976"/>
                <a:gd name="T72" fmla="*/ 879 w 976"/>
                <a:gd name="T73" fmla="*/ 377 h 976"/>
                <a:gd name="T74" fmla="*/ 914 w 976"/>
                <a:gd name="T75" fmla="*/ 443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76" h="976">
                  <a:moveTo>
                    <a:pt x="890" y="319"/>
                  </a:moveTo>
                  <a:cubicBezTo>
                    <a:pt x="851" y="309"/>
                    <a:pt x="762" y="309"/>
                    <a:pt x="631" y="306"/>
                  </a:cubicBezTo>
                  <a:cubicBezTo>
                    <a:pt x="637" y="277"/>
                    <a:pt x="638" y="252"/>
                    <a:pt x="638" y="206"/>
                  </a:cubicBezTo>
                  <a:cubicBezTo>
                    <a:pt x="638" y="96"/>
                    <a:pt x="559" y="0"/>
                    <a:pt x="488" y="0"/>
                  </a:cubicBezTo>
                  <a:cubicBezTo>
                    <a:pt x="438" y="0"/>
                    <a:pt x="397" y="41"/>
                    <a:pt x="397" y="91"/>
                  </a:cubicBezTo>
                  <a:cubicBezTo>
                    <a:pt x="396" y="152"/>
                    <a:pt x="377" y="258"/>
                    <a:pt x="275" y="312"/>
                  </a:cubicBezTo>
                  <a:cubicBezTo>
                    <a:pt x="267" y="316"/>
                    <a:pt x="246" y="327"/>
                    <a:pt x="242" y="328"/>
                  </a:cubicBezTo>
                  <a:cubicBezTo>
                    <a:pt x="244" y="329"/>
                    <a:pt x="244" y="329"/>
                    <a:pt x="244" y="329"/>
                  </a:cubicBezTo>
                  <a:cubicBezTo>
                    <a:pt x="228" y="316"/>
                    <a:pt x="206" y="305"/>
                    <a:pt x="183" y="305"/>
                  </a:cubicBezTo>
                  <a:cubicBezTo>
                    <a:pt x="92" y="305"/>
                    <a:pt x="92" y="305"/>
                    <a:pt x="92" y="305"/>
                  </a:cubicBezTo>
                  <a:cubicBezTo>
                    <a:pt x="41" y="305"/>
                    <a:pt x="0" y="346"/>
                    <a:pt x="0" y="397"/>
                  </a:cubicBezTo>
                  <a:cubicBezTo>
                    <a:pt x="0" y="885"/>
                    <a:pt x="0" y="885"/>
                    <a:pt x="0" y="885"/>
                  </a:cubicBezTo>
                  <a:cubicBezTo>
                    <a:pt x="0" y="935"/>
                    <a:pt x="41" y="976"/>
                    <a:pt x="92" y="976"/>
                  </a:cubicBezTo>
                  <a:cubicBezTo>
                    <a:pt x="183" y="976"/>
                    <a:pt x="183" y="976"/>
                    <a:pt x="183" y="976"/>
                  </a:cubicBezTo>
                  <a:cubicBezTo>
                    <a:pt x="219" y="976"/>
                    <a:pt x="250" y="954"/>
                    <a:pt x="264" y="923"/>
                  </a:cubicBezTo>
                  <a:cubicBezTo>
                    <a:pt x="265" y="923"/>
                    <a:pt x="265" y="924"/>
                    <a:pt x="266" y="924"/>
                  </a:cubicBezTo>
                  <a:cubicBezTo>
                    <a:pt x="268" y="924"/>
                    <a:pt x="270" y="925"/>
                    <a:pt x="273" y="926"/>
                  </a:cubicBezTo>
                  <a:cubicBezTo>
                    <a:pt x="274" y="926"/>
                    <a:pt x="274" y="926"/>
                    <a:pt x="275" y="926"/>
                  </a:cubicBezTo>
                  <a:cubicBezTo>
                    <a:pt x="292" y="930"/>
                    <a:pt x="326" y="938"/>
                    <a:pt x="398" y="955"/>
                  </a:cubicBezTo>
                  <a:cubicBezTo>
                    <a:pt x="414" y="959"/>
                    <a:pt x="496" y="976"/>
                    <a:pt x="580" y="976"/>
                  </a:cubicBezTo>
                  <a:cubicBezTo>
                    <a:pt x="747" y="976"/>
                    <a:pt x="747" y="976"/>
                    <a:pt x="747" y="976"/>
                  </a:cubicBezTo>
                  <a:cubicBezTo>
                    <a:pt x="798" y="976"/>
                    <a:pt x="835" y="956"/>
                    <a:pt x="856" y="917"/>
                  </a:cubicBezTo>
                  <a:cubicBezTo>
                    <a:pt x="857" y="917"/>
                    <a:pt x="864" y="903"/>
                    <a:pt x="869" y="884"/>
                  </a:cubicBezTo>
                  <a:cubicBezTo>
                    <a:pt x="874" y="870"/>
                    <a:pt x="875" y="851"/>
                    <a:pt x="870" y="831"/>
                  </a:cubicBezTo>
                  <a:cubicBezTo>
                    <a:pt x="903" y="808"/>
                    <a:pt x="913" y="774"/>
                    <a:pt x="920" y="752"/>
                  </a:cubicBezTo>
                  <a:cubicBezTo>
                    <a:pt x="932" y="716"/>
                    <a:pt x="928" y="688"/>
                    <a:pt x="920" y="669"/>
                  </a:cubicBezTo>
                  <a:cubicBezTo>
                    <a:pt x="939" y="651"/>
                    <a:pt x="954" y="625"/>
                    <a:pt x="961" y="585"/>
                  </a:cubicBezTo>
                  <a:cubicBezTo>
                    <a:pt x="965" y="559"/>
                    <a:pt x="961" y="534"/>
                    <a:pt x="949" y="512"/>
                  </a:cubicBezTo>
                  <a:cubicBezTo>
                    <a:pt x="966" y="493"/>
                    <a:pt x="974" y="468"/>
                    <a:pt x="975" y="446"/>
                  </a:cubicBezTo>
                  <a:cubicBezTo>
                    <a:pt x="976" y="439"/>
                    <a:pt x="976" y="439"/>
                    <a:pt x="976" y="439"/>
                  </a:cubicBezTo>
                  <a:cubicBezTo>
                    <a:pt x="976" y="435"/>
                    <a:pt x="976" y="433"/>
                    <a:pt x="976" y="424"/>
                  </a:cubicBezTo>
                  <a:cubicBezTo>
                    <a:pt x="976" y="386"/>
                    <a:pt x="949" y="336"/>
                    <a:pt x="890" y="319"/>
                  </a:cubicBezTo>
                  <a:close/>
                  <a:moveTo>
                    <a:pt x="214" y="885"/>
                  </a:moveTo>
                  <a:cubicBezTo>
                    <a:pt x="214" y="901"/>
                    <a:pt x="200" y="915"/>
                    <a:pt x="183" y="915"/>
                  </a:cubicBezTo>
                  <a:cubicBezTo>
                    <a:pt x="92" y="915"/>
                    <a:pt x="92" y="915"/>
                    <a:pt x="92" y="915"/>
                  </a:cubicBezTo>
                  <a:cubicBezTo>
                    <a:pt x="75" y="915"/>
                    <a:pt x="61" y="901"/>
                    <a:pt x="61" y="885"/>
                  </a:cubicBezTo>
                  <a:cubicBezTo>
                    <a:pt x="61" y="397"/>
                    <a:pt x="61" y="397"/>
                    <a:pt x="61" y="397"/>
                  </a:cubicBezTo>
                  <a:cubicBezTo>
                    <a:pt x="61" y="380"/>
                    <a:pt x="75" y="366"/>
                    <a:pt x="92" y="366"/>
                  </a:cubicBezTo>
                  <a:cubicBezTo>
                    <a:pt x="183" y="366"/>
                    <a:pt x="183" y="366"/>
                    <a:pt x="183" y="366"/>
                  </a:cubicBezTo>
                  <a:cubicBezTo>
                    <a:pt x="200" y="366"/>
                    <a:pt x="214" y="380"/>
                    <a:pt x="214" y="397"/>
                  </a:cubicBezTo>
                  <a:lnTo>
                    <a:pt x="214" y="885"/>
                  </a:lnTo>
                  <a:close/>
                  <a:moveTo>
                    <a:pt x="914" y="443"/>
                  </a:moveTo>
                  <a:cubicBezTo>
                    <a:pt x="914" y="458"/>
                    <a:pt x="907" y="488"/>
                    <a:pt x="854" y="488"/>
                  </a:cubicBezTo>
                  <a:cubicBezTo>
                    <a:pt x="808" y="488"/>
                    <a:pt x="793" y="488"/>
                    <a:pt x="793" y="488"/>
                  </a:cubicBezTo>
                  <a:cubicBezTo>
                    <a:pt x="785" y="488"/>
                    <a:pt x="778" y="495"/>
                    <a:pt x="778" y="503"/>
                  </a:cubicBezTo>
                  <a:cubicBezTo>
                    <a:pt x="778" y="512"/>
                    <a:pt x="785" y="519"/>
                    <a:pt x="793" y="519"/>
                  </a:cubicBezTo>
                  <a:cubicBezTo>
                    <a:pt x="793" y="519"/>
                    <a:pt x="806" y="519"/>
                    <a:pt x="852" y="519"/>
                  </a:cubicBezTo>
                  <a:cubicBezTo>
                    <a:pt x="898" y="519"/>
                    <a:pt x="904" y="556"/>
                    <a:pt x="901" y="575"/>
                  </a:cubicBezTo>
                  <a:cubicBezTo>
                    <a:pt x="897" y="598"/>
                    <a:pt x="886" y="641"/>
                    <a:pt x="835" y="641"/>
                  </a:cubicBezTo>
                  <a:cubicBezTo>
                    <a:pt x="783" y="641"/>
                    <a:pt x="763" y="641"/>
                    <a:pt x="763" y="641"/>
                  </a:cubicBezTo>
                  <a:cubicBezTo>
                    <a:pt x="754" y="641"/>
                    <a:pt x="747" y="647"/>
                    <a:pt x="747" y="656"/>
                  </a:cubicBezTo>
                  <a:cubicBezTo>
                    <a:pt x="747" y="664"/>
                    <a:pt x="754" y="671"/>
                    <a:pt x="763" y="671"/>
                  </a:cubicBezTo>
                  <a:cubicBezTo>
                    <a:pt x="763" y="671"/>
                    <a:pt x="799" y="671"/>
                    <a:pt x="823" y="671"/>
                  </a:cubicBezTo>
                  <a:cubicBezTo>
                    <a:pt x="874" y="671"/>
                    <a:pt x="870" y="710"/>
                    <a:pt x="862" y="734"/>
                  </a:cubicBezTo>
                  <a:cubicBezTo>
                    <a:pt x="852" y="764"/>
                    <a:pt x="846" y="793"/>
                    <a:pt x="782" y="793"/>
                  </a:cubicBezTo>
                  <a:cubicBezTo>
                    <a:pt x="760" y="793"/>
                    <a:pt x="732" y="793"/>
                    <a:pt x="732" y="793"/>
                  </a:cubicBezTo>
                  <a:cubicBezTo>
                    <a:pt x="723" y="793"/>
                    <a:pt x="717" y="800"/>
                    <a:pt x="717" y="808"/>
                  </a:cubicBezTo>
                  <a:cubicBezTo>
                    <a:pt x="717" y="817"/>
                    <a:pt x="723" y="824"/>
                    <a:pt x="732" y="824"/>
                  </a:cubicBezTo>
                  <a:cubicBezTo>
                    <a:pt x="732" y="824"/>
                    <a:pt x="753" y="824"/>
                    <a:pt x="780" y="824"/>
                  </a:cubicBezTo>
                  <a:cubicBezTo>
                    <a:pt x="813" y="824"/>
                    <a:pt x="815" y="855"/>
                    <a:pt x="811" y="866"/>
                  </a:cubicBezTo>
                  <a:cubicBezTo>
                    <a:pt x="807" y="879"/>
                    <a:pt x="803" y="888"/>
                    <a:pt x="803" y="888"/>
                  </a:cubicBezTo>
                  <a:cubicBezTo>
                    <a:pt x="793" y="905"/>
                    <a:pt x="779" y="915"/>
                    <a:pt x="747" y="915"/>
                  </a:cubicBezTo>
                  <a:cubicBezTo>
                    <a:pt x="580" y="915"/>
                    <a:pt x="580" y="915"/>
                    <a:pt x="580" y="915"/>
                  </a:cubicBezTo>
                  <a:cubicBezTo>
                    <a:pt x="497" y="915"/>
                    <a:pt x="414" y="896"/>
                    <a:pt x="411" y="896"/>
                  </a:cubicBezTo>
                  <a:cubicBezTo>
                    <a:pt x="285" y="866"/>
                    <a:pt x="278" y="864"/>
                    <a:pt x="270" y="862"/>
                  </a:cubicBezTo>
                  <a:cubicBezTo>
                    <a:pt x="270" y="862"/>
                    <a:pt x="244" y="857"/>
                    <a:pt x="244" y="835"/>
                  </a:cubicBezTo>
                  <a:cubicBezTo>
                    <a:pt x="244" y="414"/>
                    <a:pt x="244" y="414"/>
                    <a:pt x="244" y="414"/>
                  </a:cubicBezTo>
                  <a:cubicBezTo>
                    <a:pt x="244" y="399"/>
                    <a:pt x="253" y="386"/>
                    <a:pt x="268" y="382"/>
                  </a:cubicBezTo>
                  <a:cubicBezTo>
                    <a:pt x="270" y="381"/>
                    <a:pt x="273" y="380"/>
                    <a:pt x="275" y="380"/>
                  </a:cubicBezTo>
                  <a:cubicBezTo>
                    <a:pt x="414" y="322"/>
                    <a:pt x="456" y="195"/>
                    <a:pt x="458" y="92"/>
                  </a:cubicBezTo>
                  <a:cubicBezTo>
                    <a:pt x="458" y="77"/>
                    <a:pt x="469" y="61"/>
                    <a:pt x="488" y="61"/>
                  </a:cubicBezTo>
                  <a:cubicBezTo>
                    <a:pt x="520" y="61"/>
                    <a:pt x="577" y="126"/>
                    <a:pt x="577" y="206"/>
                  </a:cubicBezTo>
                  <a:cubicBezTo>
                    <a:pt x="577" y="278"/>
                    <a:pt x="574" y="291"/>
                    <a:pt x="549" y="366"/>
                  </a:cubicBezTo>
                  <a:cubicBezTo>
                    <a:pt x="854" y="366"/>
                    <a:pt x="852" y="370"/>
                    <a:pt x="879" y="377"/>
                  </a:cubicBezTo>
                  <a:cubicBezTo>
                    <a:pt x="912" y="387"/>
                    <a:pt x="915" y="415"/>
                    <a:pt x="915" y="424"/>
                  </a:cubicBezTo>
                  <a:cubicBezTo>
                    <a:pt x="915" y="435"/>
                    <a:pt x="915" y="433"/>
                    <a:pt x="914" y="4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51" name="Freeform 25"/>
            <p:cNvSpPr>
              <a:spLocks noEditPoints="1"/>
            </p:cNvSpPr>
            <p:nvPr/>
          </p:nvSpPr>
          <p:spPr bwMode="auto">
            <a:xfrm>
              <a:off x="344488" y="2979738"/>
              <a:ext cx="341313" cy="346075"/>
            </a:xfrm>
            <a:custGeom>
              <a:avLst/>
              <a:gdLst>
                <a:gd name="T0" fmla="*/ 45 w 91"/>
                <a:gd name="T1" fmla="*/ 0 h 92"/>
                <a:gd name="T2" fmla="*/ 0 w 91"/>
                <a:gd name="T3" fmla="*/ 46 h 92"/>
                <a:gd name="T4" fmla="*/ 45 w 91"/>
                <a:gd name="T5" fmla="*/ 92 h 92"/>
                <a:gd name="T6" fmla="*/ 91 w 91"/>
                <a:gd name="T7" fmla="*/ 46 h 92"/>
                <a:gd name="T8" fmla="*/ 45 w 91"/>
                <a:gd name="T9" fmla="*/ 0 h 92"/>
                <a:gd name="T10" fmla="*/ 45 w 91"/>
                <a:gd name="T11" fmla="*/ 61 h 92"/>
                <a:gd name="T12" fmla="*/ 30 w 91"/>
                <a:gd name="T13" fmla="*/ 46 h 92"/>
                <a:gd name="T14" fmla="*/ 45 w 91"/>
                <a:gd name="T15" fmla="*/ 31 h 92"/>
                <a:gd name="T16" fmla="*/ 61 w 91"/>
                <a:gd name="T17" fmla="*/ 46 h 92"/>
                <a:gd name="T18" fmla="*/ 45 w 91"/>
                <a:gd name="T19" fmla="*/ 61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45" y="0"/>
                  </a:moveTo>
                  <a:cubicBezTo>
                    <a:pt x="20" y="0"/>
                    <a:pt x="0" y="20"/>
                    <a:pt x="0" y="46"/>
                  </a:cubicBezTo>
                  <a:cubicBezTo>
                    <a:pt x="0" y="71"/>
                    <a:pt x="20" y="92"/>
                    <a:pt x="45" y="92"/>
                  </a:cubicBezTo>
                  <a:cubicBezTo>
                    <a:pt x="71" y="92"/>
                    <a:pt x="91" y="71"/>
                    <a:pt x="91" y="46"/>
                  </a:cubicBezTo>
                  <a:cubicBezTo>
                    <a:pt x="91" y="20"/>
                    <a:pt x="71" y="0"/>
                    <a:pt x="45" y="0"/>
                  </a:cubicBezTo>
                  <a:close/>
                  <a:moveTo>
                    <a:pt x="45" y="61"/>
                  </a:moveTo>
                  <a:cubicBezTo>
                    <a:pt x="37" y="61"/>
                    <a:pt x="30" y="54"/>
                    <a:pt x="30" y="46"/>
                  </a:cubicBezTo>
                  <a:cubicBezTo>
                    <a:pt x="30" y="37"/>
                    <a:pt x="37" y="31"/>
                    <a:pt x="45" y="31"/>
                  </a:cubicBezTo>
                  <a:cubicBezTo>
                    <a:pt x="54" y="31"/>
                    <a:pt x="61" y="37"/>
                    <a:pt x="61" y="46"/>
                  </a:cubicBezTo>
                  <a:cubicBezTo>
                    <a:pt x="61" y="54"/>
                    <a:pt x="54" y="61"/>
                    <a:pt x="45" y="6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grpSp>
      <p:grpSp>
        <p:nvGrpSpPr>
          <p:cNvPr id="52" name="Group 50"/>
          <p:cNvGrpSpPr/>
          <p:nvPr/>
        </p:nvGrpSpPr>
        <p:grpSpPr>
          <a:xfrm>
            <a:off x="5916418" y="3125185"/>
            <a:ext cx="470313" cy="537999"/>
            <a:chOff x="-1587" y="3175"/>
            <a:chExt cx="430212" cy="492125"/>
          </a:xfrm>
          <a:solidFill>
            <a:srgbClr val="FFFFFF"/>
          </a:solidFill>
        </p:grpSpPr>
        <p:sp>
          <p:nvSpPr>
            <p:cNvPr id="53" name="Freeform 29"/>
            <p:cNvSpPr>
              <a:spLocks noEditPoints="1"/>
            </p:cNvSpPr>
            <p:nvPr/>
          </p:nvSpPr>
          <p:spPr bwMode="auto">
            <a:xfrm>
              <a:off x="-1587" y="3175"/>
              <a:ext cx="430212" cy="492125"/>
            </a:xfrm>
            <a:custGeom>
              <a:avLst/>
              <a:gdLst>
                <a:gd name="T0" fmla="*/ 112 w 112"/>
                <a:gd name="T1" fmla="*/ 27 h 128"/>
                <a:gd name="T2" fmla="*/ 100 w 112"/>
                <a:gd name="T3" fmla="*/ 16 h 128"/>
                <a:gd name="T4" fmla="*/ 88 w 112"/>
                <a:gd name="T5" fmla="*/ 16 h 128"/>
                <a:gd name="T6" fmla="*/ 88 w 112"/>
                <a:gd name="T7" fmla="*/ 12 h 128"/>
                <a:gd name="T8" fmla="*/ 88 w 112"/>
                <a:gd name="T9" fmla="*/ 12 h 128"/>
                <a:gd name="T10" fmla="*/ 76 w 112"/>
                <a:gd name="T11" fmla="*/ 0 h 128"/>
                <a:gd name="T12" fmla="*/ 36 w 112"/>
                <a:gd name="T13" fmla="*/ 0 h 128"/>
                <a:gd name="T14" fmla="*/ 24 w 112"/>
                <a:gd name="T15" fmla="*/ 12 h 128"/>
                <a:gd name="T16" fmla="*/ 24 w 112"/>
                <a:gd name="T17" fmla="*/ 12 h 128"/>
                <a:gd name="T18" fmla="*/ 24 w 112"/>
                <a:gd name="T19" fmla="*/ 16 h 128"/>
                <a:gd name="T20" fmla="*/ 12 w 112"/>
                <a:gd name="T21" fmla="*/ 16 h 128"/>
                <a:gd name="T22" fmla="*/ 0 w 112"/>
                <a:gd name="T23" fmla="*/ 27 h 128"/>
                <a:gd name="T24" fmla="*/ 0 w 112"/>
                <a:gd name="T25" fmla="*/ 27 h 128"/>
                <a:gd name="T26" fmla="*/ 0 w 112"/>
                <a:gd name="T27" fmla="*/ 32 h 128"/>
                <a:gd name="T28" fmla="*/ 0 w 112"/>
                <a:gd name="T29" fmla="*/ 36 h 128"/>
                <a:gd name="T30" fmla="*/ 8 w 112"/>
                <a:gd name="T31" fmla="*/ 44 h 128"/>
                <a:gd name="T32" fmla="*/ 8 w 112"/>
                <a:gd name="T33" fmla="*/ 44 h 128"/>
                <a:gd name="T34" fmla="*/ 8 w 112"/>
                <a:gd name="T35" fmla="*/ 112 h 128"/>
                <a:gd name="T36" fmla="*/ 24 w 112"/>
                <a:gd name="T37" fmla="*/ 128 h 128"/>
                <a:gd name="T38" fmla="*/ 88 w 112"/>
                <a:gd name="T39" fmla="*/ 128 h 128"/>
                <a:gd name="T40" fmla="*/ 104 w 112"/>
                <a:gd name="T41" fmla="*/ 112 h 128"/>
                <a:gd name="T42" fmla="*/ 104 w 112"/>
                <a:gd name="T43" fmla="*/ 44 h 128"/>
                <a:gd name="T44" fmla="*/ 104 w 112"/>
                <a:gd name="T45" fmla="*/ 44 h 128"/>
                <a:gd name="T46" fmla="*/ 112 w 112"/>
                <a:gd name="T47" fmla="*/ 36 h 128"/>
                <a:gd name="T48" fmla="*/ 112 w 112"/>
                <a:gd name="T49" fmla="*/ 32 h 128"/>
                <a:gd name="T50" fmla="*/ 112 w 112"/>
                <a:gd name="T51" fmla="*/ 27 h 128"/>
                <a:gd name="T52" fmla="*/ 32 w 112"/>
                <a:gd name="T53" fmla="*/ 12 h 128"/>
                <a:gd name="T54" fmla="*/ 36 w 112"/>
                <a:gd name="T55" fmla="*/ 8 h 128"/>
                <a:gd name="T56" fmla="*/ 76 w 112"/>
                <a:gd name="T57" fmla="*/ 8 h 128"/>
                <a:gd name="T58" fmla="*/ 80 w 112"/>
                <a:gd name="T59" fmla="*/ 12 h 128"/>
                <a:gd name="T60" fmla="*/ 80 w 112"/>
                <a:gd name="T61" fmla="*/ 16 h 128"/>
                <a:gd name="T62" fmla="*/ 32 w 112"/>
                <a:gd name="T63" fmla="*/ 16 h 128"/>
                <a:gd name="T64" fmla="*/ 32 w 112"/>
                <a:gd name="T65" fmla="*/ 12 h 128"/>
                <a:gd name="T66" fmla="*/ 96 w 112"/>
                <a:gd name="T67" fmla="*/ 112 h 128"/>
                <a:gd name="T68" fmla="*/ 88 w 112"/>
                <a:gd name="T69" fmla="*/ 120 h 128"/>
                <a:gd name="T70" fmla="*/ 24 w 112"/>
                <a:gd name="T71" fmla="*/ 120 h 128"/>
                <a:gd name="T72" fmla="*/ 16 w 112"/>
                <a:gd name="T73" fmla="*/ 112 h 128"/>
                <a:gd name="T74" fmla="*/ 16 w 112"/>
                <a:gd name="T75" fmla="*/ 44 h 128"/>
                <a:gd name="T76" fmla="*/ 96 w 112"/>
                <a:gd name="T77" fmla="*/ 44 h 128"/>
                <a:gd name="T78" fmla="*/ 96 w 112"/>
                <a:gd name="T79" fmla="*/ 112 h 128"/>
                <a:gd name="T80" fmla="*/ 104 w 112"/>
                <a:gd name="T81" fmla="*/ 32 h 128"/>
                <a:gd name="T82" fmla="*/ 104 w 112"/>
                <a:gd name="T83" fmla="*/ 36 h 128"/>
                <a:gd name="T84" fmla="*/ 8 w 112"/>
                <a:gd name="T85" fmla="*/ 36 h 128"/>
                <a:gd name="T86" fmla="*/ 8 w 112"/>
                <a:gd name="T87" fmla="*/ 32 h 128"/>
                <a:gd name="T88" fmla="*/ 8 w 112"/>
                <a:gd name="T89" fmla="*/ 28 h 128"/>
                <a:gd name="T90" fmla="*/ 12 w 112"/>
                <a:gd name="T91" fmla="*/ 24 h 128"/>
                <a:gd name="T92" fmla="*/ 100 w 112"/>
                <a:gd name="T93" fmla="*/ 24 h 128"/>
                <a:gd name="T94" fmla="*/ 104 w 112"/>
                <a:gd name="T95" fmla="*/ 28 h 128"/>
                <a:gd name="T96" fmla="*/ 104 w 112"/>
                <a:gd name="T97" fmla="*/ 3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2" h="128">
                  <a:moveTo>
                    <a:pt x="112" y="27"/>
                  </a:moveTo>
                  <a:cubicBezTo>
                    <a:pt x="112" y="21"/>
                    <a:pt x="106" y="16"/>
                    <a:pt x="100" y="16"/>
                  </a:cubicBezTo>
                  <a:cubicBezTo>
                    <a:pt x="88" y="16"/>
                    <a:pt x="88" y="16"/>
                    <a:pt x="88" y="16"/>
                  </a:cubicBezTo>
                  <a:cubicBezTo>
                    <a:pt x="88" y="12"/>
                    <a:pt x="88" y="12"/>
                    <a:pt x="88" y="12"/>
                  </a:cubicBezTo>
                  <a:cubicBezTo>
                    <a:pt x="88" y="12"/>
                    <a:pt x="88" y="12"/>
                    <a:pt x="88" y="12"/>
                  </a:cubicBezTo>
                  <a:cubicBezTo>
                    <a:pt x="88" y="5"/>
                    <a:pt x="83" y="0"/>
                    <a:pt x="76" y="0"/>
                  </a:cubicBezTo>
                  <a:cubicBezTo>
                    <a:pt x="36" y="0"/>
                    <a:pt x="36" y="0"/>
                    <a:pt x="36" y="0"/>
                  </a:cubicBezTo>
                  <a:cubicBezTo>
                    <a:pt x="29" y="0"/>
                    <a:pt x="24" y="5"/>
                    <a:pt x="24" y="12"/>
                  </a:cubicBezTo>
                  <a:cubicBezTo>
                    <a:pt x="24" y="12"/>
                    <a:pt x="24" y="12"/>
                    <a:pt x="24" y="12"/>
                  </a:cubicBezTo>
                  <a:cubicBezTo>
                    <a:pt x="24" y="16"/>
                    <a:pt x="24" y="16"/>
                    <a:pt x="24" y="16"/>
                  </a:cubicBezTo>
                  <a:cubicBezTo>
                    <a:pt x="12" y="16"/>
                    <a:pt x="12" y="16"/>
                    <a:pt x="12" y="16"/>
                  </a:cubicBezTo>
                  <a:cubicBezTo>
                    <a:pt x="6" y="16"/>
                    <a:pt x="0" y="21"/>
                    <a:pt x="0" y="27"/>
                  </a:cubicBezTo>
                  <a:cubicBezTo>
                    <a:pt x="0" y="27"/>
                    <a:pt x="0" y="27"/>
                    <a:pt x="0" y="27"/>
                  </a:cubicBezTo>
                  <a:cubicBezTo>
                    <a:pt x="0" y="32"/>
                    <a:pt x="0" y="32"/>
                    <a:pt x="0" y="32"/>
                  </a:cubicBezTo>
                  <a:cubicBezTo>
                    <a:pt x="0" y="36"/>
                    <a:pt x="0" y="36"/>
                    <a:pt x="0" y="36"/>
                  </a:cubicBezTo>
                  <a:cubicBezTo>
                    <a:pt x="0" y="40"/>
                    <a:pt x="4" y="44"/>
                    <a:pt x="8" y="44"/>
                  </a:cubicBezTo>
                  <a:cubicBezTo>
                    <a:pt x="8" y="44"/>
                    <a:pt x="8" y="44"/>
                    <a:pt x="8" y="44"/>
                  </a:cubicBezTo>
                  <a:cubicBezTo>
                    <a:pt x="8" y="112"/>
                    <a:pt x="8" y="112"/>
                    <a:pt x="8" y="112"/>
                  </a:cubicBezTo>
                  <a:cubicBezTo>
                    <a:pt x="8" y="121"/>
                    <a:pt x="15" y="128"/>
                    <a:pt x="24" y="128"/>
                  </a:cubicBezTo>
                  <a:cubicBezTo>
                    <a:pt x="88" y="128"/>
                    <a:pt x="88" y="128"/>
                    <a:pt x="88" y="128"/>
                  </a:cubicBezTo>
                  <a:cubicBezTo>
                    <a:pt x="97" y="128"/>
                    <a:pt x="104" y="121"/>
                    <a:pt x="104" y="112"/>
                  </a:cubicBezTo>
                  <a:cubicBezTo>
                    <a:pt x="104" y="44"/>
                    <a:pt x="104" y="44"/>
                    <a:pt x="104" y="44"/>
                  </a:cubicBezTo>
                  <a:cubicBezTo>
                    <a:pt x="104" y="44"/>
                    <a:pt x="104" y="44"/>
                    <a:pt x="104" y="44"/>
                  </a:cubicBezTo>
                  <a:cubicBezTo>
                    <a:pt x="108" y="44"/>
                    <a:pt x="112" y="40"/>
                    <a:pt x="112" y="36"/>
                  </a:cubicBezTo>
                  <a:cubicBezTo>
                    <a:pt x="112" y="32"/>
                    <a:pt x="112" y="32"/>
                    <a:pt x="112" y="32"/>
                  </a:cubicBezTo>
                  <a:cubicBezTo>
                    <a:pt x="112" y="27"/>
                    <a:pt x="112" y="27"/>
                    <a:pt x="112" y="27"/>
                  </a:cubicBezTo>
                  <a:close/>
                  <a:moveTo>
                    <a:pt x="32" y="12"/>
                  </a:moveTo>
                  <a:cubicBezTo>
                    <a:pt x="32" y="10"/>
                    <a:pt x="34" y="8"/>
                    <a:pt x="36" y="8"/>
                  </a:cubicBezTo>
                  <a:cubicBezTo>
                    <a:pt x="76" y="8"/>
                    <a:pt x="76" y="8"/>
                    <a:pt x="76" y="8"/>
                  </a:cubicBezTo>
                  <a:cubicBezTo>
                    <a:pt x="78" y="8"/>
                    <a:pt x="80" y="10"/>
                    <a:pt x="80" y="12"/>
                  </a:cubicBezTo>
                  <a:cubicBezTo>
                    <a:pt x="80" y="16"/>
                    <a:pt x="80" y="16"/>
                    <a:pt x="80" y="16"/>
                  </a:cubicBezTo>
                  <a:cubicBezTo>
                    <a:pt x="32" y="16"/>
                    <a:pt x="32" y="16"/>
                    <a:pt x="32" y="16"/>
                  </a:cubicBezTo>
                  <a:lnTo>
                    <a:pt x="32" y="12"/>
                  </a:lnTo>
                  <a:close/>
                  <a:moveTo>
                    <a:pt x="96" y="112"/>
                  </a:moveTo>
                  <a:cubicBezTo>
                    <a:pt x="96" y="116"/>
                    <a:pt x="92" y="120"/>
                    <a:pt x="88" y="120"/>
                  </a:cubicBezTo>
                  <a:cubicBezTo>
                    <a:pt x="24" y="120"/>
                    <a:pt x="24" y="120"/>
                    <a:pt x="24" y="120"/>
                  </a:cubicBezTo>
                  <a:cubicBezTo>
                    <a:pt x="20" y="120"/>
                    <a:pt x="16" y="116"/>
                    <a:pt x="16" y="112"/>
                  </a:cubicBezTo>
                  <a:cubicBezTo>
                    <a:pt x="16" y="44"/>
                    <a:pt x="16" y="44"/>
                    <a:pt x="16" y="44"/>
                  </a:cubicBezTo>
                  <a:cubicBezTo>
                    <a:pt x="96" y="44"/>
                    <a:pt x="96" y="44"/>
                    <a:pt x="96" y="44"/>
                  </a:cubicBezTo>
                  <a:lnTo>
                    <a:pt x="96" y="112"/>
                  </a:lnTo>
                  <a:close/>
                  <a:moveTo>
                    <a:pt x="104" y="32"/>
                  </a:moveTo>
                  <a:cubicBezTo>
                    <a:pt x="104" y="36"/>
                    <a:pt x="104" y="36"/>
                    <a:pt x="104" y="36"/>
                  </a:cubicBezTo>
                  <a:cubicBezTo>
                    <a:pt x="8" y="36"/>
                    <a:pt x="8" y="36"/>
                    <a:pt x="8" y="36"/>
                  </a:cubicBezTo>
                  <a:cubicBezTo>
                    <a:pt x="8" y="32"/>
                    <a:pt x="8" y="32"/>
                    <a:pt x="8" y="32"/>
                  </a:cubicBezTo>
                  <a:cubicBezTo>
                    <a:pt x="8" y="28"/>
                    <a:pt x="8" y="28"/>
                    <a:pt x="8" y="28"/>
                  </a:cubicBezTo>
                  <a:cubicBezTo>
                    <a:pt x="8" y="26"/>
                    <a:pt x="10" y="24"/>
                    <a:pt x="12" y="24"/>
                  </a:cubicBezTo>
                  <a:cubicBezTo>
                    <a:pt x="100" y="24"/>
                    <a:pt x="100" y="24"/>
                    <a:pt x="100" y="24"/>
                  </a:cubicBezTo>
                  <a:cubicBezTo>
                    <a:pt x="102" y="24"/>
                    <a:pt x="104" y="26"/>
                    <a:pt x="104" y="28"/>
                  </a:cubicBezTo>
                  <a:lnTo>
                    <a:pt x="104"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54" name="Freeform 30"/>
            <p:cNvSpPr>
              <a:spLocks noEditPoints="1"/>
            </p:cNvSpPr>
            <p:nvPr/>
          </p:nvSpPr>
          <p:spPr bwMode="auto">
            <a:xfrm>
              <a:off x="9048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55" name="Freeform 31"/>
            <p:cNvSpPr>
              <a:spLocks noEditPoints="1"/>
            </p:cNvSpPr>
            <p:nvPr/>
          </p:nvSpPr>
          <p:spPr bwMode="auto">
            <a:xfrm>
              <a:off x="182563"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56" name="Freeform 32"/>
            <p:cNvSpPr>
              <a:spLocks noEditPoints="1"/>
            </p:cNvSpPr>
            <p:nvPr/>
          </p:nvSpPr>
          <p:spPr bwMode="auto">
            <a:xfrm>
              <a:off x="274638" y="203200"/>
              <a:ext cx="61912" cy="230188"/>
            </a:xfrm>
            <a:custGeom>
              <a:avLst/>
              <a:gdLst>
                <a:gd name="T0" fmla="*/ 4 w 16"/>
                <a:gd name="T1" fmla="*/ 60 h 60"/>
                <a:gd name="T2" fmla="*/ 12 w 16"/>
                <a:gd name="T3" fmla="*/ 60 h 60"/>
                <a:gd name="T4" fmla="*/ 16 w 16"/>
                <a:gd name="T5" fmla="*/ 56 h 60"/>
                <a:gd name="T6" fmla="*/ 16 w 16"/>
                <a:gd name="T7" fmla="*/ 4 h 60"/>
                <a:gd name="T8" fmla="*/ 12 w 16"/>
                <a:gd name="T9" fmla="*/ 0 h 60"/>
                <a:gd name="T10" fmla="*/ 4 w 16"/>
                <a:gd name="T11" fmla="*/ 0 h 60"/>
                <a:gd name="T12" fmla="*/ 0 w 16"/>
                <a:gd name="T13" fmla="*/ 4 h 60"/>
                <a:gd name="T14" fmla="*/ 0 w 16"/>
                <a:gd name="T15" fmla="*/ 56 h 60"/>
                <a:gd name="T16" fmla="*/ 4 w 16"/>
                <a:gd name="T17" fmla="*/ 60 h 60"/>
                <a:gd name="T18" fmla="*/ 4 w 16"/>
                <a:gd name="T19" fmla="*/ 4 h 60"/>
                <a:gd name="T20" fmla="*/ 12 w 16"/>
                <a:gd name="T21" fmla="*/ 4 h 60"/>
                <a:gd name="T22" fmla="*/ 12 w 16"/>
                <a:gd name="T23" fmla="*/ 56 h 60"/>
                <a:gd name="T24" fmla="*/ 4 w 16"/>
                <a:gd name="T25" fmla="*/ 56 h 60"/>
                <a:gd name="T26" fmla="*/ 4 w 16"/>
                <a:gd name="T27"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60">
                  <a:moveTo>
                    <a:pt x="4" y="60"/>
                  </a:moveTo>
                  <a:cubicBezTo>
                    <a:pt x="12" y="60"/>
                    <a:pt x="12" y="60"/>
                    <a:pt x="12" y="60"/>
                  </a:cubicBezTo>
                  <a:cubicBezTo>
                    <a:pt x="14" y="60"/>
                    <a:pt x="16" y="58"/>
                    <a:pt x="16" y="56"/>
                  </a:cubicBezTo>
                  <a:cubicBezTo>
                    <a:pt x="16" y="4"/>
                    <a:pt x="16" y="4"/>
                    <a:pt x="16" y="4"/>
                  </a:cubicBezTo>
                  <a:cubicBezTo>
                    <a:pt x="16" y="2"/>
                    <a:pt x="14" y="0"/>
                    <a:pt x="12" y="0"/>
                  </a:cubicBezTo>
                  <a:cubicBezTo>
                    <a:pt x="4" y="0"/>
                    <a:pt x="4" y="0"/>
                    <a:pt x="4" y="0"/>
                  </a:cubicBezTo>
                  <a:cubicBezTo>
                    <a:pt x="2" y="0"/>
                    <a:pt x="0" y="2"/>
                    <a:pt x="0" y="4"/>
                  </a:cubicBezTo>
                  <a:cubicBezTo>
                    <a:pt x="0" y="56"/>
                    <a:pt x="0" y="56"/>
                    <a:pt x="0" y="56"/>
                  </a:cubicBezTo>
                  <a:cubicBezTo>
                    <a:pt x="0" y="58"/>
                    <a:pt x="2" y="60"/>
                    <a:pt x="4" y="60"/>
                  </a:cubicBezTo>
                  <a:close/>
                  <a:moveTo>
                    <a:pt x="4" y="4"/>
                  </a:moveTo>
                  <a:cubicBezTo>
                    <a:pt x="12" y="4"/>
                    <a:pt x="12" y="4"/>
                    <a:pt x="12" y="4"/>
                  </a:cubicBezTo>
                  <a:cubicBezTo>
                    <a:pt x="12" y="56"/>
                    <a:pt x="12" y="56"/>
                    <a:pt x="12" y="56"/>
                  </a:cubicBezTo>
                  <a:cubicBezTo>
                    <a:pt x="4" y="56"/>
                    <a:pt x="4" y="56"/>
                    <a:pt x="4" y="56"/>
                  </a:cubicBezTo>
                  <a:lnTo>
                    <a:pt x="4"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grpSp>
      <p:grpSp>
        <p:nvGrpSpPr>
          <p:cNvPr id="57" name="Group 55"/>
          <p:cNvGrpSpPr/>
          <p:nvPr/>
        </p:nvGrpSpPr>
        <p:grpSpPr>
          <a:xfrm>
            <a:off x="7889613" y="3065563"/>
            <a:ext cx="405687" cy="593011"/>
            <a:chOff x="527333" y="1217552"/>
            <a:chExt cx="175409" cy="256405"/>
          </a:xfrm>
          <a:solidFill>
            <a:srgbClr val="FFFFFF"/>
          </a:solidFill>
        </p:grpSpPr>
        <p:sp>
          <p:nvSpPr>
            <p:cNvPr id="58" name="Freeform 79"/>
            <p:cNvSpPr>
              <a:spLocks noEditPoints="1"/>
            </p:cNvSpPr>
            <p:nvPr/>
          </p:nvSpPr>
          <p:spPr bwMode="auto">
            <a:xfrm>
              <a:off x="527333" y="1217552"/>
              <a:ext cx="175409" cy="256405"/>
            </a:xfrm>
            <a:custGeom>
              <a:avLst/>
              <a:gdLst>
                <a:gd name="T0" fmla="*/ 80 w 160"/>
                <a:gd name="T1" fmla="*/ 0 h 234"/>
                <a:gd name="T2" fmla="*/ 0 w 160"/>
                <a:gd name="T3" fmla="*/ 81 h 234"/>
                <a:gd name="T4" fmla="*/ 36 w 160"/>
                <a:gd name="T5" fmla="*/ 169 h 234"/>
                <a:gd name="T6" fmla="*/ 80 w 160"/>
                <a:gd name="T7" fmla="*/ 234 h 234"/>
                <a:gd name="T8" fmla="*/ 123 w 160"/>
                <a:gd name="T9" fmla="*/ 169 h 234"/>
                <a:gd name="T10" fmla="*/ 160 w 160"/>
                <a:gd name="T11" fmla="*/ 81 h 234"/>
                <a:gd name="T12" fmla="*/ 80 w 160"/>
                <a:gd name="T13" fmla="*/ 0 h 234"/>
                <a:gd name="T14" fmla="*/ 99 w 160"/>
                <a:gd name="T15" fmla="*/ 199 h 234"/>
                <a:gd name="T16" fmla="*/ 63 w 160"/>
                <a:gd name="T17" fmla="*/ 203 h 234"/>
                <a:gd name="T18" fmla="*/ 58 w 160"/>
                <a:gd name="T19" fmla="*/ 190 h 234"/>
                <a:gd name="T20" fmla="*/ 58 w 160"/>
                <a:gd name="T21" fmla="*/ 189 h 234"/>
                <a:gd name="T22" fmla="*/ 103 w 160"/>
                <a:gd name="T23" fmla="*/ 184 h 234"/>
                <a:gd name="T24" fmla="*/ 101 w 160"/>
                <a:gd name="T25" fmla="*/ 190 h 234"/>
                <a:gd name="T26" fmla="*/ 99 w 160"/>
                <a:gd name="T27" fmla="*/ 199 h 234"/>
                <a:gd name="T28" fmla="*/ 56 w 160"/>
                <a:gd name="T29" fmla="*/ 182 h 234"/>
                <a:gd name="T30" fmla="*/ 52 w 160"/>
                <a:gd name="T31" fmla="*/ 168 h 234"/>
                <a:gd name="T32" fmla="*/ 108 w 160"/>
                <a:gd name="T33" fmla="*/ 168 h 234"/>
                <a:gd name="T34" fmla="*/ 106 w 160"/>
                <a:gd name="T35" fmla="*/ 176 h 234"/>
                <a:gd name="T36" fmla="*/ 56 w 160"/>
                <a:gd name="T37" fmla="*/ 182 h 234"/>
                <a:gd name="T38" fmla="*/ 80 w 160"/>
                <a:gd name="T39" fmla="*/ 220 h 234"/>
                <a:gd name="T40" fmla="*/ 65 w 160"/>
                <a:gd name="T41" fmla="*/ 210 h 234"/>
                <a:gd name="T42" fmla="*/ 96 w 160"/>
                <a:gd name="T43" fmla="*/ 207 h 234"/>
                <a:gd name="T44" fmla="*/ 80 w 160"/>
                <a:gd name="T45" fmla="*/ 220 h 234"/>
                <a:gd name="T46" fmla="*/ 114 w 160"/>
                <a:gd name="T47" fmla="*/ 154 h 234"/>
                <a:gd name="T48" fmla="*/ 46 w 160"/>
                <a:gd name="T49" fmla="*/ 154 h 234"/>
                <a:gd name="T50" fmla="*/ 34 w 160"/>
                <a:gd name="T51" fmla="*/ 130 h 234"/>
                <a:gd name="T52" fmla="*/ 14 w 160"/>
                <a:gd name="T53" fmla="*/ 81 h 234"/>
                <a:gd name="T54" fmla="*/ 80 w 160"/>
                <a:gd name="T55" fmla="*/ 15 h 234"/>
                <a:gd name="T56" fmla="*/ 146 w 160"/>
                <a:gd name="T57" fmla="*/ 81 h 234"/>
                <a:gd name="T58" fmla="*/ 126 w 160"/>
                <a:gd name="T59" fmla="*/ 130 h 234"/>
                <a:gd name="T60" fmla="*/ 114 w 160"/>
                <a:gd name="T61" fmla="*/ 154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60" h="234">
                  <a:moveTo>
                    <a:pt x="80" y="0"/>
                  </a:moveTo>
                  <a:cubicBezTo>
                    <a:pt x="35" y="0"/>
                    <a:pt x="0" y="36"/>
                    <a:pt x="0" y="81"/>
                  </a:cubicBezTo>
                  <a:cubicBezTo>
                    <a:pt x="0" y="110"/>
                    <a:pt x="26" y="141"/>
                    <a:pt x="36" y="169"/>
                  </a:cubicBezTo>
                  <a:cubicBezTo>
                    <a:pt x="51" y="210"/>
                    <a:pt x="49" y="234"/>
                    <a:pt x="80" y="234"/>
                  </a:cubicBezTo>
                  <a:cubicBezTo>
                    <a:pt x="111" y="234"/>
                    <a:pt x="109" y="210"/>
                    <a:pt x="123" y="169"/>
                  </a:cubicBezTo>
                  <a:cubicBezTo>
                    <a:pt x="133" y="142"/>
                    <a:pt x="160" y="110"/>
                    <a:pt x="160" y="81"/>
                  </a:cubicBezTo>
                  <a:cubicBezTo>
                    <a:pt x="160" y="36"/>
                    <a:pt x="124" y="0"/>
                    <a:pt x="80" y="0"/>
                  </a:cubicBezTo>
                  <a:close/>
                  <a:moveTo>
                    <a:pt x="99" y="199"/>
                  </a:moveTo>
                  <a:cubicBezTo>
                    <a:pt x="63" y="203"/>
                    <a:pt x="63" y="203"/>
                    <a:pt x="63" y="203"/>
                  </a:cubicBezTo>
                  <a:cubicBezTo>
                    <a:pt x="61" y="200"/>
                    <a:pt x="60" y="195"/>
                    <a:pt x="58" y="190"/>
                  </a:cubicBezTo>
                  <a:cubicBezTo>
                    <a:pt x="58" y="190"/>
                    <a:pt x="58" y="189"/>
                    <a:pt x="58" y="189"/>
                  </a:cubicBezTo>
                  <a:cubicBezTo>
                    <a:pt x="103" y="184"/>
                    <a:pt x="103" y="184"/>
                    <a:pt x="103" y="184"/>
                  </a:cubicBezTo>
                  <a:cubicBezTo>
                    <a:pt x="103" y="186"/>
                    <a:pt x="102" y="188"/>
                    <a:pt x="101" y="190"/>
                  </a:cubicBezTo>
                  <a:cubicBezTo>
                    <a:pt x="100" y="193"/>
                    <a:pt x="100" y="196"/>
                    <a:pt x="99" y="199"/>
                  </a:cubicBezTo>
                  <a:close/>
                  <a:moveTo>
                    <a:pt x="56" y="182"/>
                  </a:moveTo>
                  <a:cubicBezTo>
                    <a:pt x="55" y="178"/>
                    <a:pt x="53" y="173"/>
                    <a:pt x="52" y="168"/>
                  </a:cubicBezTo>
                  <a:cubicBezTo>
                    <a:pt x="108" y="168"/>
                    <a:pt x="108" y="168"/>
                    <a:pt x="108" y="168"/>
                  </a:cubicBezTo>
                  <a:cubicBezTo>
                    <a:pt x="107" y="171"/>
                    <a:pt x="106" y="174"/>
                    <a:pt x="106" y="176"/>
                  </a:cubicBezTo>
                  <a:lnTo>
                    <a:pt x="56" y="182"/>
                  </a:lnTo>
                  <a:close/>
                  <a:moveTo>
                    <a:pt x="80" y="220"/>
                  </a:moveTo>
                  <a:cubicBezTo>
                    <a:pt x="72" y="220"/>
                    <a:pt x="69" y="219"/>
                    <a:pt x="65" y="210"/>
                  </a:cubicBezTo>
                  <a:cubicBezTo>
                    <a:pt x="96" y="207"/>
                    <a:pt x="96" y="207"/>
                    <a:pt x="96" y="207"/>
                  </a:cubicBezTo>
                  <a:cubicBezTo>
                    <a:pt x="92" y="219"/>
                    <a:pt x="88" y="220"/>
                    <a:pt x="80" y="220"/>
                  </a:cubicBezTo>
                  <a:close/>
                  <a:moveTo>
                    <a:pt x="114" y="154"/>
                  </a:moveTo>
                  <a:cubicBezTo>
                    <a:pt x="46" y="154"/>
                    <a:pt x="46" y="154"/>
                    <a:pt x="46" y="154"/>
                  </a:cubicBezTo>
                  <a:cubicBezTo>
                    <a:pt x="42" y="146"/>
                    <a:pt x="38" y="138"/>
                    <a:pt x="34" y="130"/>
                  </a:cubicBezTo>
                  <a:cubicBezTo>
                    <a:pt x="24" y="113"/>
                    <a:pt x="14" y="96"/>
                    <a:pt x="14" y="81"/>
                  </a:cubicBezTo>
                  <a:cubicBezTo>
                    <a:pt x="14" y="45"/>
                    <a:pt x="44" y="15"/>
                    <a:pt x="80" y="15"/>
                  </a:cubicBezTo>
                  <a:cubicBezTo>
                    <a:pt x="116" y="15"/>
                    <a:pt x="146" y="45"/>
                    <a:pt x="146" y="81"/>
                  </a:cubicBezTo>
                  <a:cubicBezTo>
                    <a:pt x="146" y="96"/>
                    <a:pt x="136" y="113"/>
                    <a:pt x="126" y="130"/>
                  </a:cubicBezTo>
                  <a:cubicBezTo>
                    <a:pt x="122" y="138"/>
                    <a:pt x="118" y="146"/>
                    <a:pt x="114" y="1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sp>
          <p:nvSpPr>
            <p:cNvPr id="59" name="Freeform 80"/>
            <p:cNvSpPr>
              <a:spLocks/>
            </p:cNvSpPr>
            <p:nvPr/>
          </p:nvSpPr>
          <p:spPr bwMode="auto">
            <a:xfrm>
              <a:off x="566675" y="1258276"/>
              <a:ext cx="52762" cy="51373"/>
            </a:xfrm>
            <a:custGeom>
              <a:avLst/>
              <a:gdLst>
                <a:gd name="T0" fmla="*/ 44 w 48"/>
                <a:gd name="T1" fmla="*/ 0 h 47"/>
                <a:gd name="T2" fmla="*/ 0 w 48"/>
                <a:gd name="T3" fmla="*/ 44 h 47"/>
                <a:gd name="T4" fmla="*/ 4 w 48"/>
                <a:gd name="T5" fmla="*/ 47 h 47"/>
                <a:gd name="T6" fmla="*/ 7 w 48"/>
                <a:gd name="T7" fmla="*/ 44 h 47"/>
                <a:gd name="T8" fmla="*/ 44 w 48"/>
                <a:gd name="T9" fmla="*/ 7 h 47"/>
                <a:gd name="T10" fmla="*/ 48 w 48"/>
                <a:gd name="T11" fmla="*/ 4 h 47"/>
                <a:gd name="T12" fmla="*/ 44 w 48"/>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8" h="47">
                  <a:moveTo>
                    <a:pt x="44" y="0"/>
                  </a:moveTo>
                  <a:cubicBezTo>
                    <a:pt x="20" y="0"/>
                    <a:pt x="0" y="20"/>
                    <a:pt x="0" y="44"/>
                  </a:cubicBezTo>
                  <a:cubicBezTo>
                    <a:pt x="0" y="46"/>
                    <a:pt x="2" y="47"/>
                    <a:pt x="4" y="47"/>
                  </a:cubicBezTo>
                  <a:cubicBezTo>
                    <a:pt x="6" y="47"/>
                    <a:pt x="7" y="46"/>
                    <a:pt x="7" y="44"/>
                  </a:cubicBezTo>
                  <a:cubicBezTo>
                    <a:pt x="7" y="24"/>
                    <a:pt x="24" y="7"/>
                    <a:pt x="44" y="7"/>
                  </a:cubicBezTo>
                  <a:cubicBezTo>
                    <a:pt x="46" y="7"/>
                    <a:pt x="48" y="6"/>
                    <a:pt x="48" y="4"/>
                  </a:cubicBezTo>
                  <a:cubicBezTo>
                    <a:pt x="48" y="2"/>
                    <a:pt x="46"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4194">
                <a:defRPr/>
              </a:pPr>
              <a:endParaRPr lang="id-ID" kern="0" dirty="0">
                <a:solidFill>
                  <a:sysClr val="windowText" lastClr="000000"/>
                </a:solidFill>
                <a:latin typeface="微软雅黑" pitchFamily="34" charset="-122"/>
                <a:ea typeface="微软雅黑" pitchFamily="34" charset="-122"/>
              </a:endParaRPr>
            </a:p>
          </p:txBody>
        </p:sp>
      </p:grpSp>
      <p:grpSp>
        <p:nvGrpSpPr>
          <p:cNvPr id="60" name="组合 59"/>
          <p:cNvGrpSpPr/>
          <p:nvPr/>
        </p:nvGrpSpPr>
        <p:grpSpPr>
          <a:xfrm>
            <a:off x="3589421" y="385489"/>
            <a:ext cx="5013158" cy="919387"/>
            <a:chOff x="3589421" y="385489"/>
            <a:chExt cx="5013158" cy="919387"/>
          </a:xfrm>
        </p:grpSpPr>
        <p:sp>
          <p:nvSpPr>
            <p:cNvPr id="61"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62" name="直接连接符 61"/>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63" name="矩形 62"/>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080098138"/>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14:bounceEnd="44000">
                                          <p:cBhvr additive="base">
                                            <p:cTn id="7" dur="750" fill="hold"/>
                                            <p:tgtEl>
                                              <p:spTgt spid="60"/>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2" presetClass="entr" presetSubtype="1"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ppt_y</p:attrName>
                                            </p:attrNameLst>
                                          </p:cBhvr>
                                          <p:tavLst>
                                            <p:tav tm="0">
                                              <p:val>
                                                <p:strVal val="#ppt_y-#ppt_h*1.125000"/>
                                              </p:val>
                                            </p:tav>
                                            <p:tav tm="100000">
                                              <p:val>
                                                <p:strVal val="#ppt_y"/>
                                              </p:val>
                                            </p:tav>
                                          </p:tavLst>
                                        </p:anim>
                                        <p:animEffect transition="in" filter="wipe(down)">
                                          <p:cBhvr>
                                            <p:cTn id="13" dur="500"/>
                                            <p:tgtEl>
                                              <p:spTgt spid="15"/>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250"/>
                                </p:stCondLst>
                                <p:childTnLst>
                                  <p:par>
                                    <p:cTn id="27" presetID="12" presetClass="entr" presetSubtype="4"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p:tgtEl>
                                              <p:spTgt spid="14"/>
                                            </p:tgtEl>
                                            <p:attrNameLst>
                                              <p:attrName>ppt_y</p:attrName>
                                            </p:attrNameLst>
                                          </p:cBhvr>
                                          <p:tavLst>
                                            <p:tav tm="0">
                                              <p:val>
                                                <p:strVal val="#ppt_y+#ppt_h*1.125000"/>
                                              </p:val>
                                            </p:tav>
                                            <p:tav tm="100000">
                                              <p:val>
                                                <p:strVal val="#ppt_y"/>
                                              </p:val>
                                            </p:tav>
                                          </p:tavLst>
                                        </p:anim>
                                        <p:animEffect transition="in" filter="wipe(up)">
                                          <p:cBhvr>
                                            <p:cTn id="30" dur="500"/>
                                            <p:tgtEl>
                                              <p:spTgt spid="14"/>
                                            </p:tgtEl>
                                          </p:cBhvr>
                                        </p:animEffect>
                                      </p:childTnLst>
                                    </p:cTn>
                                  </p:par>
                                </p:childTnLst>
                              </p:cTn>
                            </p:par>
                            <p:par>
                              <p:cTn id="31" fill="hold">
                                <p:stCondLst>
                                  <p:cond delay="275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25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750"/>
                                </p:stCondLst>
                                <p:childTnLst>
                                  <p:par>
                                    <p:cTn id="44" presetID="12" presetClass="entr" presetSubtype="1"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ppt_y</p:attrName>
                                            </p:attrNameLst>
                                          </p:cBhvr>
                                          <p:tavLst>
                                            <p:tav tm="0">
                                              <p:val>
                                                <p:strVal val="#ppt_y-#ppt_h*1.125000"/>
                                              </p:val>
                                            </p:tav>
                                            <p:tav tm="100000">
                                              <p:val>
                                                <p:strVal val="#ppt_y"/>
                                              </p:val>
                                            </p:tav>
                                          </p:tavLst>
                                        </p:anim>
                                        <p:animEffect transition="in" filter="wipe(down)">
                                          <p:cBhvr>
                                            <p:cTn id="47" dur="500"/>
                                            <p:tgtEl>
                                              <p:spTgt spid="17"/>
                                            </p:tgtEl>
                                          </p:cBhvr>
                                        </p:animEffect>
                                      </p:childTnLst>
                                    </p:cTn>
                                  </p:par>
                                </p:childTnLst>
                              </p:cTn>
                            </p:par>
                            <p:par>
                              <p:cTn id="48" fill="hold">
                                <p:stCondLst>
                                  <p:cond delay="4250"/>
                                </p:stCondLst>
                                <p:childTnLst>
                                  <p:par>
                                    <p:cTn id="49" presetID="53" presetClass="entr" presetSubtype="16"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4750"/>
                                </p:stCondLst>
                                <p:childTnLst>
                                  <p:par>
                                    <p:cTn id="55" presetID="53" presetClass="entr" presetSubtype="16"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par>
                              <p:cTn id="60" fill="hold">
                                <p:stCondLst>
                                  <p:cond delay="5250"/>
                                </p:stCondLst>
                                <p:childTnLst>
                                  <p:par>
                                    <p:cTn id="61" presetID="1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ppt_y</p:attrName>
                                            </p:attrNameLst>
                                          </p:cBhvr>
                                          <p:tavLst>
                                            <p:tav tm="0">
                                              <p:val>
                                                <p:strVal val="#ppt_y+#ppt_h*1.125000"/>
                                              </p:val>
                                            </p:tav>
                                            <p:tav tm="100000">
                                              <p:val>
                                                <p:strVal val="#ppt_y"/>
                                              </p:val>
                                            </p:tav>
                                          </p:tavLst>
                                        </p:anim>
                                        <p:animEffect transition="in" filter="wipe(up)">
                                          <p:cBhvr>
                                            <p:cTn id="64" dur="500"/>
                                            <p:tgtEl>
                                              <p:spTgt spid="16"/>
                                            </p:tgtEl>
                                          </p:cBhvr>
                                        </p:animEffect>
                                      </p:childTnLst>
                                    </p:cTn>
                                  </p:par>
                                </p:childTnLst>
                              </p:cTn>
                            </p:par>
                            <p:par>
                              <p:cTn id="65" fill="hold">
                                <p:stCondLst>
                                  <p:cond delay="5750"/>
                                </p:stCondLst>
                                <p:childTnLst>
                                  <p:par>
                                    <p:cTn id="66" presetID="53" presetClass="entr" presetSubtype="16"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childTnLst>
                              </p:cTn>
                            </p:par>
                            <p:par>
                              <p:cTn id="71" fill="hold">
                                <p:stCondLst>
                                  <p:cond delay="6250"/>
                                </p:stCondLst>
                                <p:childTnLst>
                                  <p:par>
                                    <p:cTn id="72" presetID="53" presetClass="entr" presetSubtype="16"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Effect transition="in" filter="fade">
                                          <p:cBhvr>
                                            <p:cTn id="76" dur="500"/>
                                            <p:tgtEl>
                                              <p:spTgt spid="25"/>
                                            </p:tgtEl>
                                          </p:cBhvr>
                                        </p:animEffect>
                                      </p:childTnLst>
                                    </p:cTn>
                                  </p:par>
                                </p:childTnLst>
                              </p:cTn>
                            </p:par>
                            <p:par>
                              <p:cTn id="77" fill="hold">
                                <p:stCondLst>
                                  <p:cond delay="6750"/>
                                </p:stCondLst>
                                <p:childTnLst>
                                  <p:par>
                                    <p:cTn id="78" presetID="12" presetClass="entr" presetSubtype="1"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p:tgtEl>
                                              <p:spTgt spid="18"/>
                                            </p:tgtEl>
                                            <p:attrNameLst>
                                              <p:attrName>ppt_y</p:attrName>
                                            </p:attrNameLst>
                                          </p:cBhvr>
                                          <p:tavLst>
                                            <p:tav tm="0">
                                              <p:val>
                                                <p:strVal val="#ppt_y-#ppt_h*1.125000"/>
                                              </p:val>
                                            </p:tav>
                                            <p:tav tm="100000">
                                              <p:val>
                                                <p:strVal val="#ppt_y"/>
                                              </p:val>
                                            </p:tav>
                                          </p:tavLst>
                                        </p:anim>
                                        <p:animEffect transition="in" filter="wipe(down)">
                                          <p:cBhvr>
                                            <p:cTn id="81" dur="500"/>
                                            <p:tgtEl>
                                              <p:spTgt spid="18"/>
                                            </p:tgtEl>
                                          </p:cBhvr>
                                        </p:animEffect>
                                      </p:childTnLst>
                                    </p:cTn>
                                  </p:par>
                                </p:childTnLst>
                              </p:cTn>
                            </p:par>
                            <p:par>
                              <p:cTn id="82" fill="hold">
                                <p:stCondLst>
                                  <p:cond delay="7250"/>
                                </p:stCondLst>
                                <p:childTnLst>
                                  <p:par>
                                    <p:cTn id="83" presetID="53" presetClass="entr" presetSubtype="16"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childTnLst>
                              </p:cTn>
                            </p:par>
                            <p:par>
                              <p:cTn id="88" fill="hold">
                                <p:stCondLst>
                                  <p:cond delay="7750"/>
                                </p:stCondLst>
                                <p:childTnLst>
                                  <p:par>
                                    <p:cTn id="89" presetID="53" presetClass="entr" presetSubtype="16"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p:cTn id="91" dur="500" fill="hold"/>
                                            <p:tgtEl>
                                              <p:spTgt spid="36"/>
                                            </p:tgtEl>
                                            <p:attrNameLst>
                                              <p:attrName>ppt_w</p:attrName>
                                            </p:attrNameLst>
                                          </p:cBhvr>
                                          <p:tavLst>
                                            <p:tav tm="0">
                                              <p:val>
                                                <p:fltVal val="0"/>
                                              </p:val>
                                            </p:tav>
                                            <p:tav tm="100000">
                                              <p:val>
                                                <p:strVal val="#ppt_w"/>
                                              </p:val>
                                            </p:tav>
                                          </p:tavLst>
                                        </p:anim>
                                        <p:anim calcmode="lin" valueType="num">
                                          <p:cBhvr>
                                            <p:cTn id="92" dur="500" fill="hold"/>
                                            <p:tgtEl>
                                              <p:spTgt spid="36"/>
                                            </p:tgtEl>
                                            <p:attrNameLst>
                                              <p:attrName>ppt_h</p:attrName>
                                            </p:attrNameLst>
                                          </p:cBhvr>
                                          <p:tavLst>
                                            <p:tav tm="0">
                                              <p:val>
                                                <p:fltVal val="0"/>
                                              </p:val>
                                            </p:tav>
                                            <p:tav tm="100000">
                                              <p:val>
                                                <p:strVal val="#ppt_h"/>
                                              </p:val>
                                            </p:tav>
                                          </p:tavLst>
                                        </p:anim>
                                        <p:animEffect transition="in" filter="fade">
                                          <p:cBhvr>
                                            <p:cTn id="9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750" fill="hold"/>
                                            <p:tgtEl>
                                              <p:spTgt spid="60"/>
                                            </p:tgtEl>
                                            <p:attrNameLst>
                                              <p:attrName>ppt_x</p:attrName>
                                            </p:attrNameLst>
                                          </p:cBhvr>
                                          <p:tavLst>
                                            <p:tav tm="0">
                                              <p:val>
                                                <p:strVal val="1+#ppt_w/2"/>
                                              </p:val>
                                            </p:tav>
                                            <p:tav tm="100000">
                                              <p:val>
                                                <p:strVal val="#ppt_x"/>
                                              </p:val>
                                            </p:tav>
                                          </p:tavLst>
                                        </p:anim>
                                        <p:anim calcmode="lin" valueType="num">
                                          <p:cBhvr additive="base">
                                            <p:cTn id="8" dur="750" fill="hold"/>
                                            <p:tgtEl>
                                              <p:spTgt spid="60"/>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2" presetClass="entr" presetSubtype="1" fill="hold" nodeType="after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additive="base">
                                            <p:cTn id="12" dur="500"/>
                                            <p:tgtEl>
                                              <p:spTgt spid="15"/>
                                            </p:tgtEl>
                                            <p:attrNameLst>
                                              <p:attrName>ppt_y</p:attrName>
                                            </p:attrNameLst>
                                          </p:cBhvr>
                                          <p:tavLst>
                                            <p:tav tm="0">
                                              <p:val>
                                                <p:strVal val="#ppt_y-#ppt_h*1.125000"/>
                                              </p:val>
                                            </p:tav>
                                            <p:tav tm="100000">
                                              <p:val>
                                                <p:strVal val="#ppt_y"/>
                                              </p:val>
                                            </p:tav>
                                          </p:tavLst>
                                        </p:anim>
                                        <p:animEffect transition="in" filter="wipe(down)">
                                          <p:cBhvr>
                                            <p:cTn id="13" dur="500"/>
                                            <p:tgtEl>
                                              <p:spTgt spid="15"/>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1750"/>
                                </p:stCondLst>
                                <p:childTnLst>
                                  <p:par>
                                    <p:cTn id="21" presetID="53" presetClass="entr" presetSubtype="16" fill="hold" nodeType="afterEffect">
                                      <p:stCondLst>
                                        <p:cond delay="0"/>
                                      </p:stCondLst>
                                      <p:childTnLst>
                                        <p:set>
                                          <p:cBhvr>
                                            <p:cTn id="22" dur="1" fill="hold">
                                              <p:stCondLst>
                                                <p:cond delay="0"/>
                                              </p:stCondLst>
                                            </p:cTn>
                                            <p:tgtEl>
                                              <p:spTgt spid="19"/>
                                            </p:tgtEl>
                                            <p:attrNameLst>
                                              <p:attrName>style.visibility</p:attrName>
                                            </p:attrNameLst>
                                          </p:cBhvr>
                                          <p:to>
                                            <p:strVal val="visible"/>
                                          </p:to>
                                        </p:set>
                                        <p:anim calcmode="lin" valueType="num">
                                          <p:cBhvr>
                                            <p:cTn id="23" dur="500" fill="hold"/>
                                            <p:tgtEl>
                                              <p:spTgt spid="19"/>
                                            </p:tgtEl>
                                            <p:attrNameLst>
                                              <p:attrName>ppt_w</p:attrName>
                                            </p:attrNameLst>
                                          </p:cBhvr>
                                          <p:tavLst>
                                            <p:tav tm="0">
                                              <p:val>
                                                <p:fltVal val="0"/>
                                              </p:val>
                                            </p:tav>
                                            <p:tav tm="100000">
                                              <p:val>
                                                <p:strVal val="#ppt_w"/>
                                              </p:val>
                                            </p:tav>
                                          </p:tavLst>
                                        </p:anim>
                                        <p:anim calcmode="lin" valueType="num">
                                          <p:cBhvr>
                                            <p:cTn id="24" dur="500" fill="hold"/>
                                            <p:tgtEl>
                                              <p:spTgt spid="19"/>
                                            </p:tgtEl>
                                            <p:attrNameLst>
                                              <p:attrName>ppt_h</p:attrName>
                                            </p:attrNameLst>
                                          </p:cBhvr>
                                          <p:tavLst>
                                            <p:tav tm="0">
                                              <p:val>
                                                <p:fltVal val="0"/>
                                              </p:val>
                                            </p:tav>
                                            <p:tav tm="100000">
                                              <p:val>
                                                <p:strVal val="#ppt_h"/>
                                              </p:val>
                                            </p:tav>
                                          </p:tavLst>
                                        </p:anim>
                                        <p:animEffect transition="in" filter="fade">
                                          <p:cBhvr>
                                            <p:cTn id="25" dur="500"/>
                                            <p:tgtEl>
                                              <p:spTgt spid="19"/>
                                            </p:tgtEl>
                                          </p:cBhvr>
                                        </p:animEffect>
                                      </p:childTnLst>
                                    </p:cTn>
                                  </p:par>
                                </p:childTnLst>
                              </p:cTn>
                            </p:par>
                            <p:par>
                              <p:cTn id="26" fill="hold">
                                <p:stCondLst>
                                  <p:cond delay="2250"/>
                                </p:stCondLst>
                                <p:childTnLst>
                                  <p:par>
                                    <p:cTn id="27" presetID="12" presetClass="entr" presetSubtype="4" fill="hold"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additive="base">
                                            <p:cTn id="29" dur="500"/>
                                            <p:tgtEl>
                                              <p:spTgt spid="14"/>
                                            </p:tgtEl>
                                            <p:attrNameLst>
                                              <p:attrName>ppt_y</p:attrName>
                                            </p:attrNameLst>
                                          </p:cBhvr>
                                          <p:tavLst>
                                            <p:tav tm="0">
                                              <p:val>
                                                <p:strVal val="#ppt_y+#ppt_h*1.125000"/>
                                              </p:val>
                                            </p:tav>
                                            <p:tav tm="100000">
                                              <p:val>
                                                <p:strVal val="#ppt_y"/>
                                              </p:val>
                                            </p:tav>
                                          </p:tavLst>
                                        </p:anim>
                                        <p:animEffect transition="in" filter="wipe(up)">
                                          <p:cBhvr>
                                            <p:cTn id="30" dur="500"/>
                                            <p:tgtEl>
                                              <p:spTgt spid="14"/>
                                            </p:tgtEl>
                                          </p:cBhvr>
                                        </p:animEffect>
                                      </p:childTnLst>
                                    </p:cTn>
                                  </p:par>
                                </p:childTnLst>
                              </p:cTn>
                            </p:par>
                            <p:par>
                              <p:cTn id="31" fill="hold">
                                <p:stCondLst>
                                  <p:cond delay="2750"/>
                                </p:stCondLst>
                                <p:childTnLst>
                                  <p:par>
                                    <p:cTn id="32" presetID="53" presetClass="entr" presetSubtype="16"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p:cTn id="34" dur="500" fill="hold"/>
                                            <p:tgtEl>
                                              <p:spTgt spid="27"/>
                                            </p:tgtEl>
                                            <p:attrNameLst>
                                              <p:attrName>ppt_w</p:attrName>
                                            </p:attrNameLst>
                                          </p:cBhvr>
                                          <p:tavLst>
                                            <p:tav tm="0">
                                              <p:val>
                                                <p:fltVal val="0"/>
                                              </p:val>
                                            </p:tav>
                                            <p:tav tm="100000">
                                              <p:val>
                                                <p:strVal val="#ppt_w"/>
                                              </p:val>
                                            </p:tav>
                                          </p:tavLst>
                                        </p:anim>
                                        <p:anim calcmode="lin" valueType="num">
                                          <p:cBhvr>
                                            <p:cTn id="35" dur="500" fill="hold"/>
                                            <p:tgtEl>
                                              <p:spTgt spid="27"/>
                                            </p:tgtEl>
                                            <p:attrNameLst>
                                              <p:attrName>ppt_h</p:attrName>
                                            </p:attrNameLst>
                                          </p:cBhvr>
                                          <p:tavLst>
                                            <p:tav tm="0">
                                              <p:val>
                                                <p:fltVal val="0"/>
                                              </p:val>
                                            </p:tav>
                                            <p:tav tm="100000">
                                              <p:val>
                                                <p:strVal val="#ppt_h"/>
                                              </p:val>
                                            </p:tav>
                                          </p:tavLst>
                                        </p:anim>
                                        <p:animEffect transition="in" filter="fade">
                                          <p:cBhvr>
                                            <p:cTn id="36" dur="500"/>
                                            <p:tgtEl>
                                              <p:spTgt spid="27"/>
                                            </p:tgtEl>
                                          </p:cBhvr>
                                        </p:animEffect>
                                      </p:childTnLst>
                                    </p:cTn>
                                  </p:par>
                                </p:childTnLst>
                              </p:cTn>
                            </p:par>
                            <p:par>
                              <p:cTn id="37" fill="hold">
                                <p:stCondLst>
                                  <p:cond delay="3250"/>
                                </p:stCondLst>
                                <p:childTnLst>
                                  <p:par>
                                    <p:cTn id="38" presetID="53" presetClass="entr" presetSubtype="16"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p:cTn id="40" dur="500" fill="hold"/>
                                            <p:tgtEl>
                                              <p:spTgt spid="23"/>
                                            </p:tgtEl>
                                            <p:attrNameLst>
                                              <p:attrName>ppt_w</p:attrName>
                                            </p:attrNameLst>
                                          </p:cBhvr>
                                          <p:tavLst>
                                            <p:tav tm="0">
                                              <p:val>
                                                <p:fltVal val="0"/>
                                              </p:val>
                                            </p:tav>
                                            <p:tav tm="100000">
                                              <p:val>
                                                <p:strVal val="#ppt_w"/>
                                              </p:val>
                                            </p:tav>
                                          </p:tavLst>
                                        </p:anim>
                                        <p:anim calcmode="lin" valueType="num">
                                          <p:cBhvr>
                                            <p:cTn id="41" dur="500" fill="hold"/>
                                            <p:tgtEl>
                                              <p:spTgt spid="23"/>
                                            </p:tgtEl>
                                            <p:attrNameLst>
                                              <p:attrName>ppt_h</p:attrName>
                                            </p:attrNameLst>
                                          </p:cBhvr>
                                          <p:tavLst>
                                            <p:tav tm="0">
                                              <p:val>
                                                <p:fltVal val="0"/>
                                              </p:val>
                                            </p:tav>
                                            <p:tav tm="100000">
                                              <p:val>
                                                <p:strVal val="#ppt_h"/>
                                              </p:val>
                                            </p:tav>
                                          </p:tavLst>
                                        </p:anim>
                                        <p:animEffect transition="in" filter="fade">
                                          <p:cBhvr>
                                            <p:cTn id="42" dur="500"/>
                                            <p:tgtEl>
                                              <p:spTgt spid="23"/>
                                            </p:tgtEl>
                                          </p:cBhvr>
                                        </p:animEffect>
                                      </p:childTnLst>
                                    </p:cTn>
                                  </p:par>
                                </p:childTnLst>
                              </p:cTn>
                            </p:par>
                            <p:par>
                              <p:cTn id="43" fill="hold">
                                <p:stCondLst>
                                  <p:cond delay="3750"/>
                                </p:stCondLst>
                                <p:childTnLst>
                                  <p:par>
                                    <p:cTn id="44" presetID="12" presetClass="entr" presetSubtype="1" fill="hold" nodeType="after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additive="base">
                                            <p:cTn id="46" dur="500"/>
                                            <p:tgtEl>
                                              <p:spTgt spid="17"/>
                                            </p:tgtEl>
                                            <p:attrNameLst>
                                              <p:attrName>ppt_y</p:attrName>
                                            </p:attrNameLst>
                                          </p:cBhvr>
                                          <p:tavLst>
                                            <p:tav tm="0">
                                              <p:val>
                                                <p:strVal val="#ppt_y-#ppt_h*1.125000"/>
                                              </p:val>
                                            </p:tav>
                                            <p:tav tm="100000">
                                              <p:val>
                                                <p:strVal val="#ppt_y"/>
                                              </p:val>
                                            </p:tav>
                                          </p:tavLst>
                                        </p:anim>
                                        <p:animEffect transition="in" filter="wipe(down)">
                                          <p:cBhvr>
                                            <p:cTn id="47" dur="500"/>
                                            <p:tgtEl>
                                              <p:spTgt spid="17"/>
                                            </p:tgtEl>
                                          </p:cBhvr>
                                        </p:animEffect>
                                      </p:childTnLst>
                                    </p:cTn>
                                  </p:par>
                                </p:childTnLst>
                              </p:cTn>
                            </p:par>
                            <p:par>
                              <p:cTn id="48" fill="hold">
                                <p:stCondLst>
                                  <p:cond delay="4250"/>
                                </p:stCondLst>
                                <p:childTnLst>
                                  <p:par>
                                    <p:cTn id="49" presetID="53" presetClass="entr" presetSubtype="16" fill="hold" grpId="0" nodeType="after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p:cTn id="51" dur="500" fill="hold"/>
                                            <p:tgtEl>
                                              <p:spTgt spid="24"/>
                                            </p:tgtEl>
                                            <p:attrNameLst>
                                              <p:attrName>ppt_w</p:attrName>
                                            </p:attrNameLst>
                                          </p:cBhvr>
                                          <p:tavLst>
                                            <p:tav tm="0">
                                              <p:val>
                                                <p:fltVal val="0"/>
                                              </p:val>
                                            </p:tav>
                                            <p:tav tm="100000">
                                              <p:val>
                                                <p:strVal val="#ppt_w"/>
                                              </p:val>
                                            </p:tav>
                                          </p:tavLst>
                                        </p:anim>
                                        <p:anim calcmode="lin" valueType="num">
                                          <p:cBhvr>
                                            <p:cTn id="52" dur="500" fill="hold"/>
                                            <p:tgtEl>
                                              <p:spTgt spid="24"/>
                                            </p:tgtEl>
                                            <p:attrNameLst>
                                              <p:attrName>ppt_h</p:attrName>
                                            </p:attrNameLst>
                                          </p:cBhvr>
                                          <p:tavLst>
                                            <p:tav tm="0">
                                              <p:val>
                                                <p:fltVal val="0"/>
                                              </p:val>
                                            </p:tav>
                                            <p:tav tm="100000">
                                              <p:val>
                                                <p:strVal val="#ppt_h"/>
                                              </p:val>
                                            </p:tav>
                                          </p:tavLst>
                                        </p:anim>
                                        <p:animEffect transition="in" filter="fade">
                                          <p:cBhvr>
                                            <p:cTn id="53" dur="500"/>
                                            <p:tgtEl>
                                              <p:spTgt spid="24"/>
                                            </p:tgtEl>
                                          </p:cBhvr>
                                        </p:animEffect>
                                      </p:childTnLst>
                                    </p:cTn>
                                  </p:par>
                                </p:childTnLst>
                              </p:cTn>
                            </p:par>
                            <p:par>
                              <p:cTn id="54" fill="hold">
                                <p:stCondLst>
                                  <p:cond delay="4750"/>
                                </p:stCondLst>
                                <p:childTnLst>
                                  <p:par>
                                    <p:cTn id="55" presetID="53" presetClass="entr" presetSubtype="16" fill="hold"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childTnLst>
                              </p:cTn>
                            </p:par>
                            <p:par>
                              <p:cTn id="60" fill="hold">
                                <p:stCondLst>
                                  <p:cond delay="5250"/>
                                </p:stCondLst>
                                <p:childTnLst>
                                  <p:par>
                                    <p:cTn id="61" presetID="12" presetClass="entr" presetSubtype="4" fill="hold" nodeType="afterEffect">
                                      <p:stCondLst>
                                        <p:cond delay="0"/>
                                      </p:stCondLst>
                                      <p:childTnLst>
                                        <p:set>
                                          <p:cBhvr>
                                            <p:cTn id="62" dur="1" fill="hold">
                                              <p:stCondLst>
                                                <p:cond delay="0"/>
                                              </p:stCondLst>
                                            </p:cTn>
                                            <p:tgtEl>
                                              <p:spTgt spid="16"/>
                                            </p:tgtEl>
                                            <p:attrNameLst>
                                              <p:attrName>style.visibility</p:attrName>
                                            </p:attrNameLst>
                                          </p:cBhvr>
                                          <p:to>
                                            <p:strVal val="visible"/>
                                          </p:to>
                                        </p:set>
                                        <p:anim calcmode="lin" valueType="num">
                                          <p:cBhvr additive="base">
                                            <p:cTn id="63" dur="500"/>
                                            <p:tgtEl>
                                              <p:spTgt spid="16"/>
                                            </p:tgtEl>
                                            <p:attrNameLst>
                                              <p:attrName>ppt_y</p:attrName>
                                            </p:attrNameLst>
                                          </p:cBhvr>
                                          <p:tavLst>
                                            <p:tav tm="0">
                                              <p:val>
                                                <p:strVal val="#ppt_y+#ppt_h*1.125000"/>
                                              </p:val>
                                            </p:tav>
                                            <p:tav tm="100000">
                                              <p:val>
                                                <p:strVal val="#ppt_y"/>
                                              </p:val>
                                            </p:tav>
                                          </p:tavLst>
                                        </p:anim>
                                        <p:animEffect transition="in" filter="wipe(up)">
                                          <p:cBhvr>
                                            <p:cTn id="64" dur="500"/>
                                            <p:tgtEl>
                                              <p:spTgt spid="16"/>
                                            </p:tgtEl>
                                          </p:cBhvr>
                                        </p:animEffect>
                                      </p:childTnLst>
                                    </p:cTn>
                                  </p:par>
                                </p:childTnLst>
                              </p:cTn>
                            </p:par>
                            <p:par>
                              <p:cTn id="65" fill="hold">
                                <p:stCondLst>
                                  <p:cond delay="5750"/>
                                </p:stCondLst>
                                <p:childTnLst>
                                  <p:par>
                                    <p:cTn id="66" presetID="53" presetClass="entr" presetSubtype="16" fill="hold" nodeType="afterEffect">
                                      <p:stCondLst>
                                        <p:cond delay="0"/>
                                      </p:stCondLst>
                                      <p:childTnLst>
                                        <p:set>
                                          <p:cBhvr>
                                            <p:cTn id="67" dur="1" fill="hold">
                                              <p:stCondLst>
                                                <p:cond delay="0"/>
                                              </p:stCondLst>
                                            </p:cTn>
                                            <p:tgtEl>
                                              <p:spTgt spid="30"/>
                                            </p:tgtEl>
                                            <p:attrNameLst>
                                              <p:attrName>style.visibility</p:attrName>
                                            </p:attrNameLst>
                                          </p:cBhvr>
                                          <p:to>
                                            <p:strVal val="visible"/>
                                          </p:to>
                                        </p:set>
                                        <p:anim calcmode="lin" valueType="num">
                                          <p:cBhvr>
                                            <p:cTn id="68" dur="500" fill="hold"/>
                                            <p:tgtEl>
                                              <p:spTgt spid="30"/>
                                            </p:tgtEl>
                                            <p:attrNameLst>
                                              <p:attrName>ppt_w</p:attrName>
                                            </p:attrNameLst>
                                          </p:cBhvr>
                                          <p:tavLst>
                                            <p:tav tm="0">
                                              <p:val>
                                                <p:fltVal val="0"/>
                                              </p:val>
                                            </p:tav>
                                            <p:tav tm="100000">
                                              <p:val>
                                                <p:strVal val="#ppt_w"/>
                                              </p:val>
                                            </p:tav>
                                          </p:tavLst>
                                        </p:anim>
                                        <p:anim calcmode="lin" valueType="num">
                                          <p:cBhvr>
                                            <p:cTn id="69" dur="500" fill="hold"/>
                                            <p:tgtEl>
                                              <p:spTgt spid="30"/>
                                            </p:tgtEl>
                                            <p:attrNameLst>
                                              <p:attrName>ppt_h</p:attrName>
                                            </p:attrNameLst>
                                          </p:cBhvr>
                                          <p:tavLst>
                                            <p:tav tm="0">
                                              <p:val>
                                                <p:fltVal val="0"/>
                                              </p:val>
                                            </p:tav>
                                            <p:tav tm="100000">
                                              <p:val>
                                                <p:strVal val="#ppt_h"/>
                                              </p:val>
                                            </p:tav>
                                          </p:tavLst>
                                        </p:anim>
                                        <p:animEffect transition="in" filter="fade">
                                          <p:cBhvr>
                                            <p:cTn id="70" dur="500"/>
                                            <p:tgtEl>
                                              <p:spTgt spid="30"/>
                                            </p:tgtEl>
                                          </p:cBhvr>
                                        </p:animEffect>
                                      </p:childTnLst>
                                    </p:cTn>
                                  </p:par>
                                </p:childTnLst>
                              </p:cTn>
                            </p:par>
                            <p:par>
                              <p:cTn id="71" fill="hold">
                                <p:stCondLst>
                                  <p:cond delay="6250"/>
                                </p:stCondLst>
                                <p:childTnLst>
                                  <p:par>
                                    <p:cTn id="72" presetID="53" presetClass="entr" presetSubtype="16" fill="hold" grpId="0" nodeType="afterEffect">
                                      <p:stCondLst>
                                        <p:cond delay="0"/>
                                      </p:stCondLst>
                                      <p:childTnLst>
                                        <p:set>
                                          <p:cBhvr>
                                            <p:cTn id="73" dur="1" fill="hold">
                                              <p:stCondLst>
                                                <p:cond delay="0"/>
                                              </p:stCondLst>
                                            </p:cTn>
                                            <p:tgtEl>
                                              <p:spTgt spid="25"/>
                                            </p:tgtEl>
                                            <p:attrNameLst>
                                              <p:attrName>style.visibility</p:attrName>
                                            </p:attrNameLst>
                                          </p:cBhvr>
                                          <p:to>
                                            <p:strVal val="visible"/>
                                          </p:to>
                                        </p:set>
                                        <p:anim calcmode="lin" valueType="num">
                                          <p:cBhvr>
                                            <p:cTn id="74" dur="500" fill="hold"/>
                                            <p:tgtEl>
                                              <p:spTgt spid="25"/>
                                            </p:tgtEl>
                                            <p:attrNameLst>
                                              <p:attrName>ppt_w</p:attrName>
                                            </p:attrNameLst>
                                          </p:cBhvr>
                                          <p:tavLst>
                                            <p:tav tm="0">
                                              <p:val>
                                                <p:fltVal val="0"/>
                                              </p:val>
                                            </p:tav>
                                            <p:tav tm="100000">
                                              <p:val>
                                                <p:strVal val="#ppt_w"/>
                                              </p:val>
                                            </p:tav>
                                          </p:tavLst>
                                        </p:anim>
                                        <p:anim calcmode="lin" valueType="num">
                                          <p:cBhvr>
                                            <p:cTn id="75" dur="500" fill="hold"/>
                                            <p:tgtEl>
                                              <p:spTgt spid="25"/>
                                            </p:tgtEl>
                                            <p:attrNameLst>
                                              <p:attrName>ppt_h</p:attrName>
                                            </p:attrNameLst>
                                          </p:cBhvr>
                                          <p:tavLst>
                                            <p:tav tm="0">
                                              <p:val>
                                                <p:fltVal val="0"/>
                                              </p:val>
                                            </p:tav>
                                            <p:tav tm="100000">
                                              <p:val>
                                                <p:strVal val="#ppt_h"/>
                                              </p:val>
                                            </p:tav>
                                          </p:tavLst>
                                        </p:anim>
                                        <p:animEffect transition="in" filter="fade">
                                          <p:cBhvr>
                                            <p:cTn id="76" dur="500"/>
                                            <p:tgtEl>
                                              <p:spTgt spid="25"/>
                                            </p:tgtEl>
                                          </p:cBhvr>
                                        </p:animEffect>
                                      </p:childTnLst>
                                    </p:cTn>
                                  </p:par>
                                </p:childTnLst>
                              </p:cTn>
                            </p:par>
                            <p:par>
                              <p:cTn id="77" fill="hold">
                                <p:stCondLst>
                                  <p:cond delay="6750"/>
                                </p:stCondLst>
                                <p:childTnLst>
                                  <p:par>
                                    <p:cTn id="78" presetID="12" presetClass="entr" presetSubtype="1" fill="hold" nodeType="afterEffect">
                                      <p:stCondLst>
                                        <p:cond delay="0"/>
                                      </p:stCondLst>
                                      <p:childTnLst>
                                        <p:set>
                                          <p:cBhvr>
                                            <p:cTn id="79" dur="1" fill="hold">
                                              <p:stCondLst>
                                                <p:cond delay="0"/>
                                              </p:stCondLst>
                                            </p:cTn>
                                            <p:tgtEl>
                                              <p:spTgt spid="18"/>
                                            </p:tgtEl>
                                            <p:attrNameLst>
                                              <p:attrName>style.visibility</p:attrName>
                                            </p:attrNameLst>
                                          </p:cBhvr>
                                          <p:to>
                                            <p:strVal val="visible"/>
                                          </p:to>
                                        </p:set>
                                        <p:anim calcmode="lin" valueType="num">
                                          <p:cBhvr additive="base">
                                            <p:cTn id="80" dur="500"/>
                                            <p:tgtEl>
                                              <p:spTgt spid="18"/>
                                            </p:tgtEl>
                                            <p:attrNameLst>
                                              <p:attrName>ppt_y</p:attrName>
                                            </p:attrNameLst>
                                          </p:cBhvr>
                                          <p:tavLst>
                                            <p:tav tm="0">
                                              <p:val>
                                                <p:strVal val="#ppt_y-#ppt_h*1.125000"/>
                                              </p:val>
                                            </p:tav>
                                            <p:tav tm="100000">
                                              <p:val>
                                                <p:strVal val="#ppt_y"/>
                                              </p:val>
                                            </p:tav>
                                          </p:tavLst>
                                        </p:anim>
                                        <p:animEffect transition="in" filter="wipe(down)">
                                          <p:cBhvr>
                                            <p:cTn id="81" dur="500"/>
                                            <p:tgtEl>
                                              <p:spTgt spid="18"/>
                                            </p:tgtEl>
                                          </p:cBhvr>
                                        </p:animEffect>
                                      </p:childTnLst>
                                    </p:cTn>
                                  </p:par>
                                </p:childTnLst>
                              </p:cTn>
                            </p:par>
                            <p:par>
                              <p:cTn id="82" fill="hold">
                                <p:stCondLst>
                                  <p:cond delay="7250"/>
                                </p:stCondLst>
                                <p:childTnLst>
                                  <p:par>
                                    <p:cTn id="83" presetID="53" presetClass="entr" presetSubtype="16"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500" fill="hold"/>
                                            <p:tgtEl>
                                              <p:spTgt spid="26"/>
                                            </p:tgtEl>
                                            <p:attrNameLst>
                                              <p:attrName>ppt_w</p:attrName>
                                            </p:attrNameLst>
                                          </p:cBhvr>
                                          <p:tavLst>
                                            <p:tav tm="0">
                                              <p:val>
                                                <p:fltVal val="0"/>
                                              </p:val>
                                            </p:tav>
                                            <p:tav tm="100000">
                                              <p:val>
                                                <p:strVal val="#ppt_w"/>
                                              </p:val>
                                            </p:tav>
                                          </p:tavLst>
                                        </p:anim>
                                        <p:anim calcmode="lin" valueType="num">
                                          <p:cBhvr>
                                            <p:cTn id="86" dur="500" fill="hold"/>
                                            <p:tgtEl>
                                              <p:spTgt spid="26"/>
                                            </p:tgtEl>
                                            <p:attrNameLst>
                                              <p:attrName>ppt_h</p:attrName>
                                            </p:attrNameLst>
                                          </p:cBhvr>
                                          <p:tavLst>
                                            <p:tav tm="0">
                                              <p:val>
                                                <p:fltVal val="0"/>
                                              </p:val>
                                            </p:tav>
                                            <p:tav tm="100000">
                                              <p:val>
                                                <p:strVal val="#ppt_h"/>
                                              </p:val>
                                            </p:tav>
                                          </p:tavLst>
                                        </p:anim>
                                        <p:animEffect transition="in" filter="fade">
                                          <p:cBhvr>
                                            <p:cTn id="87" dur="500"/>
                                            <p:tgtEl>
                                              <p:spTgt spid="26"/>
                                            </p:tgtEl>
                                          </p:cBhvr>
                                        </p:animEffect>
                                      </p:childTnLst>
                                    </p:cTn>
                                  </p:par>
                                </p:childTnLst>
                              </p:cTn>
                            </p:par>
                            <p:par>
                              <p:cTn id="88" fill="hold">
                                <p:stCondLst>
                                  <p:cond delay="7750"/>
                                </p:stCondLst>
                                <p:childTnLst>
                                  <p:par>
                                    <p:cTn id="89" presetID="53" presetClass="entr" presetSubtype="16" fill="hold" nodeType="afterEffect">
                                      <p:stCondLst>
                                        <p:cond delay="0"/>
                                      </p:stCondLst>
                                      <p:childTnLst>
                                        <p:set>
                                          <p:cBhvr>
                                            <p:cTn id="90" dur="1" fill="hold">
                                              <p:stCondLst>
                                                <p:cond delay="0"/>
                                              </p:stCondLst>
                                            </p:cTn>
                                            <p:tgtEl>
                                              <p:spTgt spid="36"/>
                                            </p:tgtEl>
                                            <p:attrNameLst>
                                              <p:attrName>style.visibility</p:attrName>
                                            </p:attrNameLst>
                                          </p:cBhvr>
                                          <p:to>
                                            <p:strVal val="visible"/>
                                          </p:to>
                                        </p:set>
                                        <p:anim calcmode="lin" valueType="num">
                                          <p:cBhvr>
                                            <p:cTn id="91" dur="500" fill="hold"/>
                                            <p:tgtEl>
                                              <p:spTgt spid="36"/>
                                            </p:tgtEl>
                                            <p:attrNameLst>
                                              <p:attrName>ppt_w</p:attrName>
                                            </p:attrNameLst>
                                          </p:cBhvr>
                                          <p:tavLst>
                                            <p:tav tm="0">
                                              <p:val>
                                                <p:fltVal val="0"/>
                                              </p:val>
                                            </p:tav>
                                            <p:tav tm="100000">
                                              <p:val>
                                                <p:strVal val="#ppt_w"/>
                                              </p:val>
                                            </p:tav>
                                          </p:tavLst>
                                        </p:anim>
                                        <p:anim calcmode="lin" valueType="num">
                                          <p:cBhvr>
                                            <p:cTn id="92" dur="500" fill="hold"/>
                                            <p:tgtEl>
                                              <p:spTgt spid="36"/>
                                            </p:tgtEl>
                                            <p:attrNameLst>
                                              <p:attrName>ppt_h</p:attrName>
                                            </p:attrNameLst>
                                          </p:cBhvr>
                                          <p:tavLst>
                                            <p:tav tm="0">
                                              <p:val>
                                                <p:fltVal val="0"/>
                                              </p:val>
                                            </p:tav>
                                            <p:tav tm="100000">
                                              <p:val>
                                                <p:strVal val="#ppt_h"/>
                                              </p:val>
                                            </p:tav>
                                          </p:tavLst>
                                        </p:anim>
                                        <p:animEffect transition="in" filter="fade">
                                          <p:cBhvr>
                                            <p:cTn id="93"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7"/>
          <p:cNvSpPr>
            <a:spLocks/>
          </p:cNvSpPr>
          <p:nvPr/>
        </p:nvSpPr>
        <p:spPr bwMode="auto">
          <a:xfrm>
            <a:off x="5029354" y="1990783"/>
            <a:ext cx="886884" cy="865716"/>
          </a:xfrm>
          <a:custGeom>
            <a:avLst/>
            <a:gdLst>
              <a:gd name="T0" fmla="*/ 158 w 524"/>
              <a:gd name="T1" fmla="*/ 0 h 423"/>
              <a:gd name="T2" fmla="*/ 365 w 524"/>
              <a:gd name="T3" fmla="*/ 0 h 423"/>
              <a:gd name="T4" fmla="*/ 366 w 524"/>
              <a:gd name="T5" fmla="*/ 0 h 423"/>
              <a:gd name="T6" fmla="*/ 366 w 524"/>
              <a:gd name="T7" fmla="*/ 0 h 423"/>
              <a:gd name="T8" fmla="*/ 523 w 524"/>
              <a:gd name="T9" fmla="*/ 157 h 423"/>
              <a:gd name="T10" fmla="*/ 524 w 524"/>
              <a:gd name="T11" fmla="*/ 423 h 423"/>
              <a:gd name="T12" fmla="*/ 388 w 524"/>
              <a:gd name="T13" fmla="*/ 321 h 423"/>
              <a:gd name="T14" fmla="*/ 158 w 524"/>
              <a:gd name="T15" fmla="*/ 316 h 423"/>
              <a:gd name="T16" fmla="*/ 0 w 524"/>
              <a:gd name="T17" fmla="*/ 158 h 423"/>
              <a:gd name="T18" fmla="*/ 158 w 524"/>
              <a:gd name="T19"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4" h="423">
                <a:moveTo>
                  <a:pt x="158" y="0"/>
                </a:moveTo>
                <a:cubicBezTo>
                  <a:pt x="365" y="0"/>
                  <a:pt x="365" y="0"/>
                  <a:pt x="365" y="0"/>
                </a:cubicBezTo>
                <a:cubicBezTo>
                  <a:pt x="365" y="0"/>
                  <a:pt x="365" y="0"/>
                  <a:pt x="366" y="0"/>
                </a:cubicBezTo>
                <a:cubicBezTo>
                  <a:pt x="366" y="0"/>
                  <a:pt x="366" y="0"/>
                  <a:pt x="366" y="0"/>
                </a:cubicBezTo>
                <a:cubicBezTo>
                  <a:pt x="453" y="0"/>
                  <a:pt x="523" y="71"/>
                  <a:pt x="523" y="157"/>
                </a:cubicBezTo>
                <a:cubicBezTo>
                  <a:pt x="523" y="244"/>
                  <a:pt x="524" y="423"/>
                  <a:pt x="524" y="423"/>
                </a:cubicBezTo>
                <a:cubicBezTo>
                  <a:pt x="524" y="423"/>
                  <a:pt x="484" y="335"/>
                  <a:pt x="388" y="321"/>
                </a:cubicBezTo>
                <a:cubicBezTo>
                  <a:pt x="376" y="319"/>
                  <a:pt x="158" y="316"/>
                  <a:pt x="158" y="316"/>
                </a:cubicBezTo>
                <a:cubicBezTo>
                  <a:pt x="70" y="316"/>
                  <a:pt x="0" y="246"/>
                  <a:pt x="0" y="158"/>
                </a:cubicBezTo>
                <a:cubicBezTo>
                  <a:pt x="0" y="71"/>
                  <a:pt x="70" y="0"/>
                  <a:pt x="158" y="0"/>
                </a:cubicBezTo>
              </a:path>
            </a:pathLst>
          </a:custGeom>
          <a:gradFill>
            <a:gsLst>
              <a:gs pos="0">
                <a:srgbClr val="FFF200"/>
              </a:gs>
              <a:gs pos="0">
                <a:srgbClr val="FF7A00"/>
              </a:gs>
              <a:gs pos="36000">
                <a:srgbClr val="FF0300"/>
              </a:gs>
              <a:gs pos="100000">
                <a:srgbClr val="C00000"/>
              </a:gs>
            </a:gsLst>
            <a:lin ang="10800000" scaled="0"/>
          </a:gradFill>
          <a:ln>
            <a:noFill/>
          </a:ln>
          <a:effectLst/>
        </p:spPr>
        <p:txBody>
          <a:bodyPr lIns="91440" tIns="45720" rIns="91440" bIns="45720" anchor="ctr"/>
          <a:lstStyle/>
          <a:p>
            <a:pPr algn="ctr" defTabSz="1219170" fontAlgn="auto">
              <a:spcBef>
                <a:spcPts val="0"/>
              </a:spcBef>
              <a:spcAft>
                <a:spcPts val="0"/>
              </a:spcAft>
              <a:defRPr/>
            </a:pPr>
            <a:r>
              <a:rPr lang="en-AU" sz="1467" kern="0">
                <a:solidFill>
                  <a:srgbClr val="FFFFFF"/>
                </a:solidFill>
                <a:latin typeface="Roboto Bold" charset="0"/>
                <a:ea typeface="微软雅黑"/>
              </a:rPr>
              <a:t>05</a:t>
            </a:r>
          </a:p>
          <a:p>
            <a:pPr algn="ctr" defTabSz="1219170" fontAlgn="auto">
              <a:spcBef>
                <a:spcPts val="0"/>
              </a:spcBef>
              <a:spcAft>
                <a:spcPts val="0"/>
              </a:spcAft>
              <a:defRPr/>
            </a:pPr>
            <a:endParaRPr lang="en-AU" sz="1467" kern="0">
              <a:solidFill>
                <a:srgbClr val="FFFFFF"/>
              </a:solidFill>
              <a:latin typeface="Roboto Bold" charset="0"/>
              <a:ea typeface="微软雅黑"/>
            </a:endParaRPr>
          </a:p>
        </p:txBody>
      </p:sp>
      <p:sp>
        <p:nvSpPr>
          <p:cNvPr id="39" name="Freeform 8"/>
          <p:cNvSpPr>
            <a:spLocks/>
          </p:cNvSpPr>
          <p:nvPr/>
        </p:nvSpPr>
        <p:spPr bwMode="auto">
          <a:xfrm>
            <a:off x="4371071" y="2748550"/>
            <a:ext cx="1545167" cy="1504949"/>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0">
                <a:srgbClr val="FFF200"/>
              </a:gs>
              <a:gs pos="0">
                <a:srgbClr val="FF7A00"/>
              </a:gs>
              <a:gs pos="36000">
                <a:srgbClr val="FF0300"/>
              </a:gs>
              <a:gs pos="100000">
                <a:srgbClr val="C00000"/>
              </a:gs>
            </a:gsLst>
            <a:lin ang="10800000" scaled="0"/>
          </a:gradFill>
          <a:ln>
            <a:noFill/>
          </a:ln>
          <a:effectLst/>
        </p:spPr>
        <p:txBody>
          <a:bodyPr lIns="91440" tIns="45720" rIns="91440" bIns="45720" anchor="ctr"/>
          <a:lstStyle/>
          <a:p>
            <a:pPr algn="ctr" defTabSz="1219170" fontAlgn="auto">
              <a:spcBef>
                <a:spcPts val="0"/>
              </a:spcBef>
              <a:spcAft>
                <a:spcPts val="0"/>
              </a:spcAft>
              <a:defRPr/>
            </a:pPr>
            <a:r>
              <a:rPr lang="en-AU" sz="2933" kern="0">
                <a:solidFill>
                  <a:srgbClr val="FFFFFF"/>
                </a:solidFill>
                <a:latin typeface="Roboto Bold" charset="0"/>
                <a:ea typeface="微软雅黑"/>
              </a:rPr>
              <a:t>03</a:t>
            </a:r>
          </a:p>
          <a:p>
            <a:pPr algn="ctr" defTabSz="1219170" fontAlgn="auto">
              <a:spcBef>
                <a:spcPts val="0"/>
              </a:spcBef>
              <a:spcAft>
                <a:spcPts val="0"/>
              </a:spcAft>
              <a:defRPr/>
            </a:pPr>
            <a:endParaRPr lang="en-AU" sz="2933" kern="0">
              <a:solidFill>
                <a:srgbClr val="FFFFFF"/>
              </a:solidFill>
              <a:latin typeface="Roboto Bold" charset="0"/>
              <a:ea typeface="微软雅黑"/>
            </a:endParaRPr>
          </a:p>
        </p:txBody>
      </p:sp>
      <p:sp>
        <p:nvSpPr>
          <p:cNvPr id="40" name="Freeform 9"/>
          <p:cNvSpPr>
            <a:spLocks/>
          </p:cNvSpPr>
          <p:nvPr/>
        </p:nvSpPr>
        <p:spPr bwMode="auto">
          <a:xfrm>
            <a:off x="4371071" y="4024899"/>
            <a:ext cx="1545167" cy="1504951"/>
          </a:xfrm>
          <a:custGeom>
            <a:avLst/>
            <a:gdLst>
              <a:gd name="T0" fmla="*/ 275 w 913"/>
              <a:gd name="T1" fmla="*/ 0 h 735"/>
              <a:gd name="T2" fmla="*/ 636 w 913"/>
              <a:gd name="T3" fmla="*/ 0 h 735"/>
              <a:gd name="T4" fmla="*/ 637 w 913"/>
              <a:gd name="T5" fmla="*/ 0 h 735"/>
              <a:gd name="T6" fmla="*/ 638 w 913"/>
              <a:gd name="T7" fmla="*/ 0 h 735"/>
              <a:gd name="T8" fmla="*/ 911 w 913"/>
              <a:gd name="T9" fmla="*/ 273 h 735"/>
              <a:gd name="T10" fmla="*/ 913 w 913"/>
              <a:gd name="T11" fmla="*/ 735 h 735"/>
              <a:gd name="T12" fmla="*/ 677 w 913"/>
              <a:gd name="T13" fmla="*/ 557 h 735"/>
              <a:gd name="T14" fmla="*/ 275 w 913"/>
              <a:gd name="T15" fmla="*/ 550 h 735"/>
              <a:gd name="T16" fmla="*/ 0 w 913"/>
              <a:gd name="T17" fmla="*/ 275 h 735"/>
              <a:gd name="T18" fmla="*/ 275 w 913"/>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3" h="735">
                <a:moveTo>
                  <a:pt x="275" y="0"/>
                </a:moveTo>
                <a:cubicBezTo>
                  <a:pt x="636" y="0"/>
                  <a:pt x="636" y="0"/>
                  <a:pt x="636" y="0"/>
                </a:cubicBezTo>
                <a:cubicBezTo>
                  <a:pt x="636" y="0"/>
                  <a:pt x="637" y="0"/>
                  <a:pt x="637" y="0"/>
                </a:cubicBezTo>
                <a:cubicBezTo>
                  <a:pt x="637" y="0"/>
                  <a:pt x="638" y="0"/>
                  <a:pt x="638" y="0"/>
                </a:cubicBezTo>
                <a:cubicBezTo>
                  <a:pt x="789" y="0"/>
                  <a:pt x="911" y="122"/>
                  <a:pt x="911" y="273"/>
                </a:cubicBezTo>
                <a:cubicBezTo>
                  <a:pt x="911" y="424"/>
                  <a:pt x="913" y="735"/>
                  <a:pt x="913" y="735"/>
                </a:cubicBezTo>
                <a:cubicBezTo>
                  <a:pt x="913" y="735"/>
                  <a:pt x="844" y="582"/>
                  <a:pt x="677" y="557"/>
                </a:cubicBezTo>
                <a:cubicBezTo>
                  <a:pt x="656" y="554"/>
                  <a:pt x="275" y="550"/>
                  <a:pt x="275" y="550"/>
                </a:cubicBezTo>
                <a:cubicBezTo>
                  <a:pt x="123" y="550"/>
                  <a:pt x="0" y="427"/>
                  <a:pt x="0" y="275"/>
                </a:cubicBezTo>
                <a:cubicBezTo>
                  <a:pt x="0" y="123"/>
                  <a:pt x="123" y="0"/>
                  <a:pt x="275" y="0"/>
                </a:cubicBezTo>
              </a:path>
            </a:pathLst>
          </a:custGeom>
          <a:gradFill>
            <a:gsLst>
              <a:gs pos="0">
                <a:srgbClr val="FFF200"/>
              </a:gs>
              <a:gs pos="0">
                <a:srgbClr val="FF7A00"/>
              </a:gs>
              <a:gs pos="36000">
                <a:srgbClr val="FF0300"/>
              </a:gs>
              <a:gs pos="100000">
                <a:srgbClr val="C00000"/>
              </a:gs>
            </a:gsLst>
            <a:lin ang="10800000" scaled="0"/>
          </a:gradFill>
          <a:ln>
            <a:noFill/>
          </a:ln>
          <a:effectLst/>
        </p:spPr>
        <p:txBody>
          <a:bodyPr lIns="91440" tIns="45720" rIns="91440" bIns="45720" anchor="ctr"/>
          <a:lstStyle/>
          <a:p>
            <a:pPr algn="ctr" defTabSz="1219170" fontAlgn="auto">
              <a:spcBef>
                <a:spcPts val="0"/>
              </a:spcBef>
              <a:spcAft>
                <a:spcPts val="0"/>
              </a:spcAft>
              <a:defRPr/>
            </a:pPr>
            <a:r>
              <a:rPr lang="en-AU" sz="3467" kern="0" dirty="0">
                <a:solidFill>
                  <a:srgbClr val="FFFFFF"/>
                </a:solidFill>
                <a:latin typeface="Roboto Bold" charset="0"/>
                <a:ea typeface="微软雅黑"/>
              </a:rPr>
              <a:t>01</a:t>
            </a:r>
          </a:p>
          <a:p>
            <a:pPr algn="ctr" defTabSz="1219170" fontAlgn="auto">
              <a:spcBef>
                <a:spcPts val="0"/>
              </a:spcBef>
              <a:spcAft>
                <a:spcPts val="0"/>
              </a:spcAft>
              <a:defRPr/>
            </a:pPr>
            <a:endParaRPr lang="en-AU" sz="3467" kern="0" dirty="0">
              <a:solidFill>
                <a:srgbClr val="FFFFFF"/>
              </a:solidFill>
              <a:latin typeface="Roboto Bold" charset="0"/>
              <a:ea typeface="微软雅黑"/>
            </a:endParaRPr>
          </a:p>
        </p:txBody>
      </p:sp>
      <p:sp>
        <p:nvSpPr>
          <p:cNvPr id="41" name="Freeform 10"/>
          <p:cNvSpPr>
            <a:spLocks/>
          </p:cNvSpPr>
          <p:nvPr/>
        </p:nvSpPr>
        <p:spPr bwMode="auto">
          <a:xfrm>
            <a:off x="5945871" y="4027016"/>
            <a:ext cx="1947333" cy="1894416"/>
          </a:xfrm>
          <a:custGeom>
            <a:avLst/>
            <a:gdLst>
              <a:gd name="T0" fmla="*/ 1020384 w 1151"/>
              <a:gd name="T1" fmla="*/ 0 h 926"/>
              <a:gd name="T2" fmla="*/ 442928 w 1151"/>
              <a:gd name="T3" fmla="*/ 0 h 926"/>
              <a:gd name="T4" fmla="*/ 441659 w 1151"/>
              <a:gd name="T5" fmla="*/ 0 h 926"/>
              <a:gd name="T6" fmla="*/ 440390 w 1151"/>
              <a:gd name="T7" fmla="*/ 0 h 926"/>
              <a:gd name="T8" fmla="*/ 3807 w 1151"/>
              <a:gd name="T9" fmla="*/ 529890 h 926"/>
              <a:gd name="T10" fmla="*/ 0 w 1151"/>
              <a:gd name="T11" fmla="*/ 1422256 h 926"/>
              <a:gd name="T12" fmla="*/ 378202 w 1151"/>
              <a:gd name="T13" fmla="*/ 1079747 h 926"/>
              <a:gd name="T14" fmla="*/ 1020384 w 1151"/>
              <a:gd name="T15" fmla="*/ 1064388 h 926"/>
              <a:gd name="T16" fmla="*/ 1460774 w 1151"/>
              <a:gd name="T17" fmla="*/ 532962 h 926"/>
              <a:gd name="T18" fmla="*/ 1020384 w 1151"/>
              <a:gd name="T19" fmla="*/ 0 h 9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51"/>
              <a:gd name="T31" fmla="*/ 0 h 926"/>
              <a:gd name="T32" fmla="*/ 1151 w 1151"/>
              <a:gd name="T33" fmla="*/ 926 h 9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51" h="926">
                <a:moveTo>
                  <a:pt x="804" y="0"/>
                </a:moveTo>
                <a:cubicBezTo>
                  <a:pt x="349" y="0"/>
                  <a:pt x="349" y="0"/>
                  <a:pt x="349" y="0"/>
                </a:cubicBezTo>
                <a:cubicBezTo>
                  <a:pt x="349" y="0"/>
                  <a:pt x="348" y="0"/>
                  <a:pt x="348" y="0"/>
                </a:cubicBezTo>
                <a:cubicBezTo>
                  <a:pt x="348" y="0"/>
                  <a:pt x="347" y="0"/>
                  <a:pt x="347" y="0"/>
                </a:cubicBezTo>
                <a:cubicBezTo>
                  <a:pt x="157" y="0"/>
                  <a:pt x="3" y="154"/>
                  <a:pt x="3" y="345"/>
                </a:cubicBezTo>
                <a:cubicBezTo>
                  <a:pt x="3" y="535"/>
                  <a:pt x="0" y="926"/>
                  <a:pt x="0" y="926"/>
                </a:cubicBezTo>
                <a:cubicBezTo>
                  <a:pt x="0" y="926"/>
                  <a:pt x="88" y="734"/>
                  <a:pt x="298" y="703"/>
                </a:cubicBezTo>
                <a:cubicBezTo>
                  <a:pt x="325" y="699"/>
                  <a:pt x="804" y="693"/>
                  <a:pt x="804" y="693"/>
                </a:cubicBezTo>
                <a:cubicBezTo>
                  <a:pt x="996" y="693"/>
                  <a:pt x="1151" y="538"/>
                  <a:pt x="1151" y="347"/>
                </a:cubicBezTo>
                <a:cubicBezTo>
                  <a:pt x="1151" y="155"/>
                  <a:pt x="996" y="0"/>
                  <a:pt x="804" y="0"/>
                </a:cubicBezTo>
              </a:path>
            </a:pathLst>
          </a:custGeom>
          <a:gradFill>
            <a:gsLst>
              <a:gs pos="0">
                <a:srgbClr val="FFF200"/>
              </a:gs>
              <a:gs pos="0">
                <a:srgbClr val="FF7A00"/>
              </a:gs>
              <a:gs pos="36000">
                <a:srgbClr val="FF0300"/>
              </a:gs>
              <a:gs pos="100000">
                <a:srgbClr val="C00000"/>
              </a:gs>
            </a:gsLst>
            <a:lin ang="10800000" scaled="0"/>
          </a:gradFill>
          <a:ln>
            <a:noFill/>
          </a:ln>
          <a:effectLst/>
          <a:extLst/>
        </p:spPr>
        <p:txBody>
          <a:bodyPr lIns="91440" tIns="45720" rIns="91440" bIns="45720" anchor="ctr"/>
          <a:lstStyle/>
          <a:p>
            <a:pPr algn="ctr" defTabSz="1219170" fontAlgn="auto">
              <a:spcBef>
                <a:spcPts val="0"/>
              </a:spcBef>
              <a:spcAft>
                <a:spcPts val="0"/>
              </a:spcAft>
              <a:defRPr/>
            </a:pPr>
            <a:r>
              <a:rPr lang="en-AU" sz="4000" kern="0">
                <a:solidFill>
                  <a:srgbClr val="FFFFFF"/>
                </a:solidFill>
                <a:latin typeface="Roboto Bold" charset="0"/>
                <a:ea typeface="微软雅黑"/>
              </a:rPr>
              <a:t>02</a:t>
            </a:r>
          </a:p>
          <a:p>
            <a:pPr algn="ctr" defTabSz="1219170" fontAlgn="auto">
              <a:spcBef>
                <a:spcPts val="0"/>
              </a:spcBef>
              <a:spcAft>
                <a:spcPts val="0"/>
              </a:spcAft>
              <a:defRPr/>
            </a:pPr>
            <a:endParaRPr lang="en-AU" sz="4000" kern="0">
              <a:solidFill>
                <a:srgbClr val="FFFFFF"/>
              </a:solidFill>
              <a:latin typeface="Roboto Bold" charset="0"/>
              <a:ea typeface="微软雅黑"/>
            </a:endParaRPr>
          </a:p>
        </p:txBody>
      </p:sp>
      <p:sp>
        <p:nvSpPr>
          <p:cNvPr id="42" name="Freeform 6"/>
          <p:cNvSpPr>
            <a:spLocks/>
          </p:cNvSpPr>
          <p:nvPr/>
        </p:nvSpPr>
        <p:spPr bwMode="auto">
          <a:xfrm>
            <a:off x="5945871" y="1666933"/>
            <a:ext cx="1293283" cy="1259417"/>
          </a:xfrm>
          <a:custGeom>
            <a:avLst/>
            <a:gdLst>
              <a:gd name="T0" fmla="*/ 534 w 764"/>
              <a:gd name="T1" fmla="*/ 0 h 615"/>
              <a:gd name="T2" fmla="*/ 232 w 764"/>
              <a:gd name="T3" fmla="*/ 0 h 615"/>
              <a:gd name="T4" fmla="*/ 231 w 764"/>
              <a:gd name="T5" fmla="*/ 0 h 615"/>
              <a:gd name="T6" fmla="*/ 230 w 764"/>
              <a:gd name="T7" fmla="*/ 0 h 615"/>
              <a:gd name="T8" fmla="*/ 2 w 764"/>
              <a:gd name="T9" fmla="*/ 229 h 615"/>
              <a:gd name="T10" fmla="*/ 0 w 764"/>
              <a:gd name="T11" fmla="*/ 615 h 615"/>
              <a:gd name="T12" fmla="*/ 198 w 764"/>
              <a:gd name="T13" fmla="*/ 466 h 615"/>
              <a:gd name="T14" fmla="*/ 534 w 764"/>
              <a:gd name="T15" fmla="*/ 460 h 615"/>
              <a:gd name="T16" fmla="*/ 764 w 764"/>
              <a:gd name="T17" fmla="*/ 230 h 615"/>
              <a:gd name="T18" fmla="*/ 534 w 764"/>
              <a:gd name="T19" fmla="*/ 0 h 6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64" h="615">
                <a:moveTo>
                  <a:pt x="534" y="0"/>
                </a:moveTo>
                <a:cubicBezTo>
                  <a:pt x="232" y="0"/>
                  <a:pt x="232" y="0"/>
                  <a:pt x="232" y="0"/>
                </a:cubicBezTo>
                <a:cubicBezTo>
                  <a:pt x="232" y="0"/>
                  <a:pt x="231" y="0"/>
                  <a:pt x="231" y="0"/>
                </a:cubicBezTo>
                <a:cubicBezTo>
                  <a:pt x="231" y="0"/>
                  <a:pt x="231" y="0"/>
                  <a:pt x="230" y="0"/>
                </a:cubicBezTo>
                <a:cubicBezTo>
                  <a:pt x="104" y="0"/>
                  <a:pt x="2" y="102"/>
                  <a:pt x="2" y="229"/>
                </a:cubicBezTo>
                <a:cubicBezTo>
                  <a:pt x="2" y="355"/>
                  <a:pt x="0" y="615"/>
                  <a:pt x="0" y="615"/>
                </a:cubicBezTo>
                <a:cubicBezTo>
                  <a:pt x="0" y="615"/>
                  <a:pt x="58" y="487"/>
                  <a:pt x="198" y="466"/>
                </a:cubicBezTo>
                <a:cubicBezTo>
                  <a:pt x="216" y="464"/>
                  <a:pt x="534" y="460"/>
                  <a:pt x="534" y="460"/>
                </a:cubicBezTo>
                <a:cubicBezTo>
                  <a:pt x="661" y="460"/>
                  <a:pt x="764" y="357"/>
                  <a:pt x="764" y="230"/>
                </a:cubicBezTo>
                <a:cubicBezTo>
                  <a:pt x="764" y="103"/>
                  <a:pt x="661" y="0"/>
                  <a:pt x="534" y="0"/>
                </a:cubicBezTo>
              </a:path>
            </a:pathLst>
          </a:custGeom>
          <a:gradFill>
            <a:gsLst>
              <a:gs pos="0">
                <a:srgbClr val="FFF200"/>
              </a:gs>
              <a:gs pos="0">
                <a:srgbClr val="FF7A00"/>
              </a:gs>
              <a:gs pos="36000">
                <a:srgbClr val="FF0300"/>
              </a:gs>
              <a:gs pos="100000">
                <a:srgbClr val="C00000"/>
              </a:gs>
            </a:gsLst>
            <a:lin ang="10800000" scaled="0"/>
          </a:gradFill>
          <a:ln>
            <a:noFill/>
          </a:ln>
          <a:effectLst/>
        </p:spPr>
        <p:txBody>
          <a:bodyPr lIns="91440" tIns="45720" rIns="91440" bIns="45720" anchor="ctr"/>
          <a:lstStyle/>
          <a:p>
            <a:pPr algn="ctr" defTabSz="1219170" fontAlgn="auto">
              <a:spcBef>
                <a:spcPts val="0"/>
              </a:spcBef>
              <a:spcAft>
                <a:spcPts val="0"/>
              </a:spcAft>
              <a:defRPr/>
            </a:pPr>
            <a:r>
              <a:rPr lang="en-AU" sz="2000" kern="0">
                <a:solidFill>
                  <a:srgbClr val="FFFFFF"/>
                </a:solidFill>
                <a:latin typeface="Roboto Bold" charset="0"/>
                <a:ea typeface="微软雅黑"/>
              </a:rPr>
              <a:t>06</a:t>
            </a:r>
          </a:p>
          <a:p>
            <a:pPr algn="ctr" defTabSz="1219170" fontAlgn="auto">
              <a:spcBef>
                <a:spcPts val="0"/>
              </a:spcBef>
              <a:spcAft>
                <a:spcPts val="0"/>
              </a:spcAft>
              <a:defRPr/>
            </a:pPr>
            <a:endParaRPr lang="en-AU" sz="2000" kern="0">
              <a:solidFill>
                <a:srgbClr val="FFFFFF"/>
              </a:solidFill>
              <a:latin typeface="Roboto Bold" charset="0"/>
              <a:ea typeface="微软雅黑"/>
            </a:endParaRPr>
          </a:p>
        </p:txBody>
      </p:sp>
      <p:sp>
        <p:nvSpPr>
          <p:cNvPr id="43" name="Freeform 5"/>
          <p:cNvSpPr>
            <a:spLocks/>
          </p:cNvSpPr>
          <p:nvPr/>
        </p:nvSpPr>
        <p:spPr bwMode="auto">
          <a:xfrm>
            <a:off x="5945871" y="2748550"/>
            <a:ext cx="1547283" cy="1504949"/>
          </a:xfrm>
          <a:custGeom>
            <a:avLst/>
            <a:gdLst>
              <a:gd name="T0" fmla="*/ 639 w 914"/>
              <a:gd name="T1" fmla="*/ 0 h 735"/>
              <a:gd name="T2" fmla="*/ 277 w 914"/>
              <a:gd name="T3" fmla="*/ 0 h 735"/>
              <a:gd name="T4" fmla="*/ 276 w 914"/>
              <a:gd name="T5" fmla="*/ 0 h 735"/>
              <a:gd name="T6" fmla="*/ 275 w 914"/>
              <a:gd name="T7" fmla="*/ 0 h 735"/>
              <a:gd name="T8" fmla="*/ 2 w 914"/>
              <a:gd name="T9" fmla="*/ 273 h 735"/>
              <a:gd name="T10" fmla="*/ 0 w 914"/>
              <a:gd name="T11" fmla="*/ 735 h 735"/>
              <a:gd name="T12" fmla="*/ 237 w 914"/>
              <a:gd name="T13" fmla="*/ 557 h 735"/>
              <a:gd name="T14" fmla="*/ 639 w 914"/>
              <a:gd name="T15" fmla="*/ 550 h 735"/>
              <a:gd name="T16" fmla="*/ 914 w 914"/>
              <a:gd name="T17" fmla="*/ 275 h 735"/>
              <a:gd name="T18" fmla="*/ 639 w 914"/>
              <a:gd name="T19"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4" h="735">
                <a:moveTo>
                  <a:pt x="639" y="0"/>
                </a:moveTo>
                <a:cubicBezTo>
                  <a:pt x="277" y="0"/>
                  <a:pt x="277" y="0"/>
                  <a:pt x="277" y="0"/>
                </a:cubicBezTo>
                <a:cubicBezTo>
                  <a:pt x="277" y="0"/>
                  <a:pt x="277" y="0"/>
                  <a:pt x="276" y="0"/>
                </a:cubicBezTo>
                <a:cubicBezTo>
                  <a:pt x="276" y="0"/>
                  <a:pt x="276" y="0"/>
                  <a:pt x="275" y="0"/>
                </a:cubicBezTo>
                <a:cubicBezTo>
                  <a:pt x="125" y="0"/>
                  <a:pt x="2" y="122"/>
                  <a:pt x="2" y="273"/>
                </a:cubicBezTo>
                <a:cubicBezTo>
                  <a:pt x="2" y="424"/>
                  <a:pt x="0" y="735"/>
                  <a:pt x="0" y="735"/>
                </a:cubicBezTo>
                <a:cubicBezTo>
                  <a:pt x="0" y="735"/>
                  <a:pt x="70" y="582"/>
                  <a:pt x="237" y="557"/>
                </a:cubicBezTo>
                <a:cubicBezTo>
                  <a:pt x="258" y="554"/>
                  <a:pt x="639" y="550"/>
                  <a:pt x="639" y="550"/>
                </a:cubicBezTo>
                <a:cubicBezTo>
                  <a:pt x="790" y="550"/>
                  <a:pt x="914" y="427"/>
                  <a:pt x="914" y="275"/>
                </a:cubicBezTo>
                <a:cubicBezTo>
                  <a:pt x="914" y="123"/>
                  <a:pt x="790" y="0"/>
                  <a:pt x="639" y="0"/>
                </a:cubicBezTo>
              </a:path>
            </a:pathLst>
          </a:custGeom>
          <a:gradFill>
            <a:gsLst>
              <a:gs pos="0">
                <a:srgbClr val="FFF200"/>
              </a:gs>
              <a:gs pos="0">
                <a:srgbClr val="FF7A00"/>
              </a:gs>
              <a:gs pos="36000">
                <a:srgbClr val="FF0300"/>
              </a:gs>
              <a:gs pos="100000">
                <a:srgbClr val="C00000"/>
              </a:gs>
            </a:gsLst>
            <a:lin ang="10800000" scaled="0"/>
          </a:gradFill>
          <a:ln>
            <a:noFill/>
          </a:ln>
          <a:effectLst/>
        </p:spPr>
        <p:txBody>
          <a:bodyPr lIns="91440" tIns="45720" rIns="91440" bIns="45720" anchor="ctr"/>
          <a:lstStyle/>
          <a:p>
            <a:pPr algn="ctr" defTabSz="1219170" fontAlgn="auto">
              <a:spcBef>
                <a:spcPts val="0"/>
              </a:spcBef>
              <a:spcAft>
                <a:spcPts val="0"/>
              </a:spcAft>
              <a:defRPr/>
            </a:pPr>
            <a:r>
              <a:rPr lang="en-AU" sz="2933" kern="0">
                <a:solidFill>
                  <a:srgbClr val="FFFFFF"/>
                </a:solidFill>
                <a:latin typeface="Roboto Bold" charset="0"/>
                <a:ea typeface="微软雅黑"/>
              </a:rPr>
              <a:t>04</a:t>
            </a:r>
          </a:p>
          <a:p>
            <a:pPr algn="ctr" defTabSz="1219170" fontAlgn="auto">
              <a:spcBef>
                <a:spcPts val="0"/>
              </a:spcBef>
              <a:spcAft>
                <a:spcPts val="0"/>
              </a:spcAft>
              <a:defRPr/>
            </a:pPr>
            <a:endParaRPr lang="en-AU" sz="2933" kern="0">
              <a:solidFill>
                <a:srgbClr val="FFFFFF"/>
              </a:solidFill>
              <a:latin typeface="Roboto Bold" charset="0"/>
              <a:ea typeface="微软雅黑"/>
            </a:endParaRPr>
          </a:p>
        </p:txBody>
      </p:sp>
      <p:grpSp>
        <p:nvGrpSpPr>
          <p:cNvPr id="44" name="Group 121"/>
          <p:cNvGrpSpPr>
            <a:grpSpLocks/>
          </p:cNvGrpSpPr>
          <p:nvPr/>
        </p:nvGrpSpPr>
        <p:grpSpPr bwMode="auto">
          <a:xfrm>
            <a:off x="520853" y="4475750"/>
            <a:ext cx="3513667" cy="950383"/>
            <a:chOff x="551384" y="5373216"/>
            <a:chExt cx="3512719" cy="950506"/>
          </a:xfrm>
        </p:grpSpPr>
        <p:sp>
          <p:nvSpPr>
            <p:cNvPr id="45" name="Text Placeholder 2"/>
            <p:cNvSpPr txBox="1">
              <a:spLocks/>
            </p:cNvSpPr>
            <p:nvPr/>
          </p:nvSpPr>
          <p:spPr>
            <a:xfrm>
              <a:off x="551384" y="5373216"/>
              <a:ext cx="2846149" cy="950506"/>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defTabSz="914194" fontAlgn="auto">
                <a:spcBef>
                  <a:spcPct val="20000"/>
                </a:spcBef>
                <a:spcAft>
                  <a:spcPts val="0"/>
                </a:spcAft>
                <a:buClr>
                  <a:srgbClr val="4F81BD"/>
                </a:buClr>
                <a:defRPr/>
              </a:pPr>
              <a:r>
                <a:rPr lang="zh-CN" altLang="en-US" b="1" kern="0" dirty="0">
                  <a:solidFill>
                    <a:prstClr val="black">
                      <a:lumMod val="50000"/>
                      <a:lumOff val="50000"/>
                    </a:prstClr>
                  </a:solidFill>
                  <a:latin typeface="微软雅黑" pitchFamily="34" charset="-122"/>
                  <a:ea typeface="微软雅黑" pitchFamily="34" charset="-122"/>
                  <a:cs typeface="Raleway"/>
                </a:rPr>
                <a:t>输入你的标题</a:t>
              </a:r>
              <a:endParaRPr lang="en-US" altLang="zh-CN" b="1" kern="0" dirty="0">
                <a:solidFill>
                  <a:prstClr val="black">
                    <a:lumMod val="50000"/>
                    <a:lumOff val="50000"/>
                  </a:prstClr>
                </a:solidFill>
                <a:latin typeface="微软雅黑" pitchFamily="34" charset="-122"/>
                <a:ea typeface="微软雅黑" pitchFamily="34" charset="-122"/>
                <a:cs typeface="Raleway"/>
              </a:endParaRPr>
            </a:p>
            <a:p>
              <a:pPr algn="r" defTabSz="914194" fontAlgn="auto">
                <a:spcBef>
                  <a:spcPct val="20000"/>
                </a:spcBef>
                <a:spcAft>
                  <a:spcPts val="0"/>
                </a:spcAft>
                <a:buClr>
                  <a:srgbClr val="4F81BD"/>
                </a:buClr>
                <a:defRPr/>
              </a:pPr>
              <a:r>
                <a:rPr lang="zh-CN" altLang="en-US" kern="0" dirty="0">
                  <a:solidFill>
                    <a:prstClr val="black">
                      <a:lumMod val="50000"/>
                      <a:lumOff val="50000"/>
                    </a:prst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kern="0" dirty="0">
                <a:solidFill>
                  <a:prstClr val="black">
                    <a:lumMod val="50000"/>
                    <a:lumOff val="50000"/>
                  </a:prstClr>
                </a:solidFill>
                <a:latin typeface="微软雅黑" pitchFamily="34" charset="-122"/>
                <a:ea typeface="微软雅黑" pitchFamily="34" charset="-122"/>
                <a:cs typeface="Raleway Light"/>
              </a:endParaRPr>
            </a:p>
          </p:txBody>
        </p:sp>
        <p:sp>
          <p:nvSpPr>
            <p:cNvPr id="46" name="Oval 123"/>
            <p:cNvSpPr/>
            <p:nvPr/>
          </p:nvSpPr>
          <p:spPr>
            <a:xfrm>
              <a:off x="3431391" y="5476945"/>
              <a:ext cx="632712" cy="632966"/>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01</a:t>
              </a:r>
            </a:p>
          </p:txBody>
        </p:sp>
      </p:grpSp>
      <p:grpSp>
        <p:nvGrpSpPr>
          <p:cNvPr id="47" name="Group 124"/>
          <p:cNvGrpSpPr>
            <a:grpSpLocks/>
          </p:cNvGrpSpPr>
          <p:nvPr/>
        </p:nvGrpSpPr>
        <p:grpSpPr bwMode="auto">
          <a:xfrm>
            <a:off x="8170487" y="4475750"/>
            <a:ext cx="3513667" cy="950383"/>
            <a:chOff x="8199905" y="5373216"/>
            <a:chExt cx="3512719" cy="950506"/>
          </a:xfrm>
        </p:grpSpPr>
        <p:sp>
          <p:nvSpPr>
            <p:cNvPr id="48" name="Text Placeholder 2"/>
            <p:cNvSpPr txBox="1">
              <a:spLocks/>
            </p:cNvSpPr>
            <p:nvPr/>
          </p:nvSpPr>
          <p:spPr>
            <a:xfrm>
              <a:off x="8866476" y="5373216"/>
              <a:ext cx="2846148" cy="950506"/>
            </a:xfrm>
            <a:prstGeom prst="rect">
              <a:avLst/>
            </a:prstGeom>
          </p:spPr>
          <p:txBody>
            <a:bodyPr lIns="91440" tIns="45720" rIns="91440" bIns="45720">
              <a:normAutofit/>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defTabSz="914194" fontAlgn="auto">
                <a:spcBef>
                  <a:spcPct val="20000"/>
                </a:spcBef>
                <a:spcAft>
                  <a:spcPts val="0"/>
                </a:spcAft>
                <a:buClr>
                  <a:srgbClr val="4F81BD"/>
                </a:buClr>
                <a:defRPr/>
              </a:pPr>
              <a:r>
                <a:rPr lang="zh-CN" altLang="en-US" sz="1467" b="1" kern="0" dirty="0">
                  <a:solidFill>
                    <a:prstClr val="black">
                      <a:lumMod val="50000"/>
                      <a:lumOff val="50000"/>
                    </a:prstClr>
                  </a:solidFill>
                  <a:latin typeface="微软雅黑" pitchFamily="34" charset="-122"/>
                  <a:ea typeface="微软雅黑" pitchFamily="34" charset="-122"/>
                  <a:cs typeface="Raleway"/>
                </a:rPr>
                <a:t>输入你的标题</a:t>
              </a:r>
              <a:endParaRPr lang="en-US" altLang="zh-CN" sz="1467" b="1" kern="0" dirty="0">
                <a:solidFill>
                  <a:prstClr val="black">
                    <a:lumMod val="50000"/>
                    <a:lumOff val="50000"/>
                  </a:prstClr>
                </a:solidFill>
                <a:latin typeface="微软雅黑" pitchFamily="34" charset="-122"/>
                <a:ea typeface="微软雅黑" pitchFamily="34" charset="-122"/>
                <a:cs typeface="Raleway"/>
              </a:endParaRPr>
            </a:p>
            <a:p>
              <a:pPr defTabSz="914194" fontAlgn="auto">
                <a:spcBef>
                  <a:spcPct val="20000"/>
                </a:spcBef>
                <a:spcAft>
                  <a:spcPts val="0"/>
                </a:spcAft>
                <a:buClr>
                  <a:srgbClr val="4F81BD"/>
                </a:buClr>
                <a:defRPr/>
              </a:pPr>
              <a:r>
                <a:rPr lang="zh-CN" altLang="en-US" kern="0" dirty="0">
                  <a:solidFill>
                    <a:prstClr val="black">
                      <a:lumMod val="50000"/>
                      <a:lumOff val="50000"/>
                    </a:prst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kern="0" dirty="0">
                <a:solidFill>
                  <a:prstClr val="black">
                    <a:lumMod val="50000"/>
                    <a:lumOff val="50000"/>
                  </a:prstClr>
                </a:solidFill>
                <a:latin typeface="微软雅黑" pitchFamily="34" charset="-122"/>
                <a:ea typeface="微软雅黑" pitchFamily="34" charset="-122"/>
                <a:cs typeface="Raleway Light"/>
              </a:endParaRPr>
            </a:p>
          </p:txBody>
        </p:sp>
        <p:sp>
          <p:nvSpPr>
            <p:cNvPr id="49" name="Oval 126"/>
            <p:cNvSpPr/>
            <p:nvPr/>
          </p:nvSpPr>
          <p:spPr>
            <a:xfrm>
              <a:off x="8199905" y="5476945"/>
              <a:ext cx="632713" cy="632966"/>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02</a:t>
              </a:r>
            </a:p>
          </p:txBody>
        </p:sp>
      </p:grpSp>
      <p:grpSp>
        <p:nvGrpSpPr>
          <p:cNvPr id="50" name="Group 127"/>
          <p:cNvGrpSpPr>
            <a:grpSpLocks/>
          </p:cNvGrpSpPr>
          <p:nvPr/>
        </p:nvGrpSpPr>
        <p:grpSpPr bwMode="auto">
          <a:xfrm>
            <a:off x="520853" y="3305232"/>
            <a:ext cx="3513667" cy="950384"/>
            <a:chOff x="551384" y="4204186"/>
            <a:chExt cx="3512719" cy="950506"/>
          </a:xfrm>
        </p:grpSpPr>
        <p:sp>
          <p:nvSpPr>
            <p:cNvPr id="51" name="Text Placeholder 2"/>
            <p:cNvSpPr txBox="1">
              <a:spLocks/>
            </p:cNvSpPr>
            <p:nvPr/>
          </p:nvSpPr>
          <p:spPr>
            <a:xfrm>
              <a:off x="551384" y="4204186"/>
              <a:ext cx="2846149" cy="950506"/>
            </a:xfrm>
            <a:prstGeom prst="rect">
              <a:avLst/>
            </a:prstGeom>
          </p:spPr>
          <p:txBody>
            <a:bodyPr lIns="91440" tIns="45720" rIns="91440" bIns="45720">
              <a:normAutofit fontScale="925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defTabSz="914194" fontAlgn="auto">
                <a:spcBef>
                  <a:spcPct val="20000"/>
                </a:spcBef>
                <a:spcAft>
                  <a:spcPts val="0"/>
                </a:spcAft>
                <a:buClr>
                  <a:srgbClr val="4F81BD"/>
                </a:buClr>
                <a:defRPr/>
              </a:pPr>
              <a:r>
                <a:rPr lang="zh-CN" altLang="en-US" sz="1733" b="1" kern="0" dirty="0">
                  <a:solidFill>
                    <a:prstClr val="black">
                      <a:lumMod val="50000"/>
                      <a:lumOff val="50000"/>
                    </a:prstClr>
                  </a:solidFill>
                  <a:latin typeface="微软雅黑" pitchFamily="34" charset="-122"/>
                  <a:ea typeface="微软雅黑" pitchFamily="34" charset="-122"/>
                  <a:cs typeface="Raleway"/>
                </a:rPr>
                <a:t>输入你的标题</a:t>
              </a:r>
              <a:endParaRPr lang="en-US" altLang="zh-CN" sz="1733" b="1" kern="0" dirty="0">
                <a:solidFill>
                  <a:prstClr val="black">
                    <a:lumMod val="50000"/>
                    <a:lumOff val="50000"/>
                  </a:prstClr>
                </a:solidFill>
                <a:latin typeface="微软雅黑" pitchFamily="34" charset="-122"/>
                <a:ea typeface="微软雅黑" pitchFamily="34" charset="-122"/>
                <a:cs typeface="Raleway"/>
              </a:endParaRPr>
            </a:p>
            <a:p>
              <a:pPr algn="r" defTabSz="914194" fontAlgn="auto">
                <a:spcBef>
                  <a:spcPct val="20000"/>
                </a:spcBef>
                <a:spcAft>
                  <a:spcPts val="0"/>
                </a:spcAft>
                <a:buClr>
                  <a:srgbClr val="4F81BD"/>
                </a:buClr>
                <a:defRPr/>
              </a:pPr>
              <a:r>
                <a:rPr lang="zh-CN" altLang="en-US" sz="1333" kern="0" dirty="0">
                  <a:solidFill>
                    <a:prstClr val="black">
                      <a:lumMod val="50000"/>
                      <a:lumOff val="50000"/>
                    </a:prst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333" kern="0" dirty="0">
                <a:solidFill>
                  <a:prstClr val="black">
                    <a:lumMod val="50000"/>
                    <a:lumOff val="50000"/>
                  </a:prstClr>
                </a:solidFill>
                <a:latin typeface="微软雅黑" pitchFamily="34" charset="-122"/>
                <a:ea typeface="微软雅黑" pitchFamily="34" charset="-122"/>
                <a:cs typeface="Raleway Light"/>
              </a:endParaRPr>
            </a:p>
          </p:txBody>
        </p:sp>
        <p:sp>
          <p:nvSpPr>
            <p:cNvPr id="52" name="Oval 129"/>
            <p:cNvSpPr/>
            <p:nvPr/>
          </p:nvSpPr>
          <p:spPr>
            <a:xfrm>
              <a:off x="3431391" y="4252876"/>
              <a:ext cx="632712" cy="632964"/>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03</a:t>
              </a:r>
            </a:p>
          </p:txBody>
        </p:sp>
      </p:grpSp>
      <p:grpSp>
        <p:nvGrpSpPr>
          <p:cNvPr id="53" name="Group 130"/>
          <p:cNvGrpSpPr>
            <a:grpSpLocks/>
          </p:cNvGrpSpPr>
          <p:nvPr/>
        </p:nvGrpSpPr>
        <p:grpSpPr bwMode="auto">
          <a:xfrm>
            <a:off x="8170487" y="3250199"/>
            <a:ext cx="3513667" cy="950384"/>
            <a:chOff x="8199905" y="4149080"/>
            <a:chExt cx="3512719" cy="950506"/>
          </a:xfrm>
        </p:grpSpPr>
        <p:sp>
          <p:nvSpPr>
            <p:cNvPr id="54" name="Text Placeholder 2"/>
            <p:cNvSpPr txBox="1">
              <a:spLocks/>
            </p:cNvSpPr>
            <p:nvPr/>
          </p:nvSpPr>
          <p:spPr>
            <a:xfrm>
              <a:off x="8866476" y="4149080"/>
              <a:ext cx="2846148" cy="950506"/>
            </a:xfrm>
            <a:prstGeom prst="rect">
              <a:avLst/>
            </a:prstGeom>
          </p:spPr>
          <p:txBody>
            <a:bodyPr lIns="91440" tIns="45720" rIns="91440" bIns="45720">
              <a:normAutofit fontScale="85000"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defTabSz="914194" fontAlgn="auto">
                <a:spcBef>
                  <a:spcPct val="20000"/>
                </a:spcBef>
                <a:spcAft>
                  <a:spcPts val="0"/>
                </a:spcAft>
                <a:buClr>
                  <a:srgbClr val="4F81BD"/>
                </a:buClr>
                <a:defRPr/>
              </a:pPr>
              <a:r>
                <a:rPr lang="zh-CN" altLang="en-US" sz="2133" b="1" kern="0" dirty="0">
                  <a:solidFill>
                    <a:prstClr val="black">
                      <a:lumMod val="50000"/>
                      <a:lumOff val="50000"/>
                    </a:prstClr>
                  </a:solidFill>
                  <a:latin typeface="微软雅黑" pitchFamily="34" charset="-122"/>
                  <a:ea typeface="微软雅黑" pitchFamily="34" charset="-122"/>
                  <a:cs typeface="Raleway"/>
                </a:rPr>
                <a:t>输入你的标题</a:t>
              </a:r>
              <a:endParaRPr lang="en-US" altLang="zh-CN" sz="2133" b="1" kern="0" dirty="0">
                <a:solidFill>
                  <a:prstClr val="black">
                    <a:lumMod val="50000"/>
                    <a:lumOff val="50000"/>
                  </a:prstClr>
                </a:solidFill>
                <a:latin typeface="微软雅黑" pitchFamily="34" charset="-122"/>
                <a:ea typeface="微软雅黑" pitchFamily="34" charset="-122"/>
                <a:cs typeface="Raleway"/>
              </a:endParaRPr>
            </a:p>
            <a:p>
              <a:pPr defTabSz="914194" fontAlgn="auto">
                <a:spcBef>
                  <a:spcPct val="20000"/>
                </a:spcBef>
                <a:spcAft>
                  <a:spcPts val="0"/>
                </a:spcAft>
                <a:buClr>
                  <a:srgbClr val="4F81BD"/>
                </a:buClr>
                <a:defRPr/>
              </a:pPr>
              <a:r>
                <a:rPr lang="zh-CN" altLang="en-US" sz="1467" kern="0" dirty="0">
                  <a:solidFill>
                    <a:prstClr val="black">
                      <a:lumMod val="50000"/>
                      <a:lumOff val="50000"/>
                    </a:prst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467" kern="0" dirty="0">
                <a:solidFill>
                  <a:prstClr val="black">
                    <a:lumMod val="50000"/>
                    <a:lumOff val="50000"/>
                  </a:prstClr>
                </a:solidFill>
                <a:latin typeface="微软雅黑" pitchFamily="34" charset="-122"/>
                <a:ea typeface="微软雅黑" pitchFamily="34" charset="-122"/>
                <a:cs typeface="Raleway Light"/>
              </a:endParaRPr>
            </a:p>
          </p:txBody>
        </p:sp>
        <p:sp>
          <p:nvSpPr>
            <p:cNvPr id="55" name="Oval 132"/>
            <p:cNvSpPr/>
            <p:nvPr/>
          </p:nvSpPr>
          <p:spPr>
            <a:xfrm>
              <a:off x="8199905" y="4252811"/>
              <a:ext cx="632713" cy="632964"/>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04</a:t>
              </a:r>
            </a:p>
          </p:txBody>
        </p:sp>
      </p:grpSp>
      <p:grpSp>
        <p:nvGrpSpPr>
          <p:cNvPr id="56" name="Group 133"/>
          <p:cNvGrpSpPr>
            <a:grpSpLocks/>
          </p:cNvGrpSpPr>
          <p:nvPr/>
        </p:nvGrpSpPr>
        <p:grpSpPr bwMode="auto">
          <a:xfrm>
            <a:off x="520853" y="2138949"/>
            <a:ext cx="3513667" cy="950383"/>
            <a:chOff x="551384" y="3037653"/>
            <a:chExt cx="3512719" cy="950506"/>
          </a:xfrm>
        </p:grpSpPr>
        <p:sp>
          <p:nvSpPr>
            <p:cNvPr id="57" name="Text Placeholder 2"/>
            <p:cNvSpPr txBox="1">
              <a:spLocks/>
            </p:cNvSpPr>
            <p:nvPr/>
          </p:nvSpPr>
          <p:spPr>
            <a:xfrm>
              <a:off x="551384" y="3037653"/>
              <a:ext cx="2846149" cy="950506"/>
            </a:xfrm>
            <a:prstGeom prst="rect">
              <a:avLst/>
            </a:prstGeom>
          </p:spPr>
          <p:txBody>
            <a:bodyPr lIns="91440" tIns="45720" rIns="91440" bIns="45720">
              <a:normAutofit fontScale="925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algn="r" defTabSz="914194" fontAlgn="auto">
                <a:spcBef>
                  <a:spcPct val="20000"/>
                </a:spcBef>
                <a:spcAft>
                  <a:spcPts val="0"/>
                </a:spcAft>
                <a:buClr>
                  <a:srgbClr val="4F81BD"/>
                </a:buClr>
                <a:defRPr/>
              </a:pPr>
              <a:r>
                <a:rPr lang="zh-CN" altLang="en-US" sz="1733" b="1" kern="0" dirty="0">
                  <a:solidFill>
                    <a:schemeClr val="bg1">
                      <a:lumMod val="75000"/>
                      <a:lumOff val="25000"/>
                    </a:schemeClr>
                  </a:solidFill>
                  <a:latin typeface="微软雅黑" pitchFamily="34" charset="-122"/>
                  <a:ea typeface="微软雅黑" pitchFamily="34" charset="-122"/>
                  <a:cs typeface="Raleway"/>
                </a:rPr>
                <a:t>输入你的标题</a:t>
              </a:r>
              <a:endParaRPr lang="en-US" altLang="zh-CN" sz="1733" b="1" kern="0" dirty="0">
                <a:solidFill>
                  <a:schemeClr val="bg1">
                    <a:lumMod val="75000"/>
                    <a:lumOff val="25000"/>
                  </a:schemeClr>
                </a:solidFill>
                <a:latin typeface="微软雅黑" pitchFamily="34" charset="-122"/>
                <a:ea typeface="微软雅黑" pitchFamily="34" charset="-122"/>
                <a:cs typeface="Raleway"/>
              </a:endParaRPr>
            </a:p>
            <a:p>
              <a:pPr algn="r" defTabSz="914194" fontAlgn="auto">
                <a:spcBef>
                  <a:spcPct val="20000"/>
                </a:spcBef>
                <a:spcAft>
                  <a:spcPts val="0"/>
                </a:spcAft>
                <a:buClr>
                  <a:srgbClr val="4F81BD"/>
                </a:buClr>
                <a:defRPr/>
              </a:pPr>
              <a:r>
                <a:rPr lang="zh-CN" altLang="en-US" sz="1333" kern="0" dirty="0">
                  <a:solidFill>
                    <a:schemeClr val="bg1">
                      <a:lumMod val="75000"/>
                      <a:lumOff val="25000"/>
                    </a:scheme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333" kern="0" dirty="0">
                <a:solidFill>
                  <a:schemeClr val="bg1">
                    <a:lumMod val="75000"/>
                    <a:lumOff val="25000"/>
                  </a:schemeClr>
                </a:solidFill>
                <a:latin typeface="微软雅黑" pitchFamily="34" charset="-122"/>
                <a:ea typeface="微软雅黑" pitchFamily="34" charset="-122"/>
                <a:cs typeface="Raleway Light"/>
              </a:endParaRPr>
            </a:p>
          </p:txBody>
        </p:sp>
        <p:sp>
          <p:nvSpPr>
            <p:cNvPr id="58" name="Oval 135"/>
            <p:cNvSpPr/>
            <p:nvPr/>
          </p:nvSpPr>
          <p:spPr>
            <a:xfrm>
              <a:off x="3431391" y="3196424"/>
              <a:ext cx="632712" cy="632966"/>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05</a:t>
              </a:r>
            </a:p>
          </p:txBody>
        </p:sp>
      </p:grpSp>
      <p:grpSp>
        <p:nvGrpSpPr>
          <p:cNvPr id="59" name="Group 136"/>
          <p:cNvGrpSpPr>
            <a:grpSpLocks/>
          </p:cNvGrpSpPr>
          <p:nvPr/>
        </p:nvGrpSpPr>
        <p:grpSpPr bwMode="auto">
          <a:xfrm>
            <a:off x="8170487" y="2227850"/>
            <a:ext cx="3513667" cy="950383"/>
            <a:chOff x="8199905" y="3126566"/>
            <a:chExt cx="3512719" cy="950506"/>
          </a:xfrm>
        </p:grpSpPr>
        <p:sp>
          <p:nvSpPr>
            <p:cNvPr id="60" name="Text Placeholder 2"/>
            <p:cNvSpPr txBox="1">
              <a:spLocks/>
            </p:cNvSpPr>
            <p:nvPr/>
          </p:nvSpPr>
          <p:spPr>
            <a:xfrm>
              <a:off x="8866476" y="3126566"/>
              <a:ext cx="2846148" cy="950506"/>
            </a:xfrm>
            <a:prstGeom prst="rect">
              <a:avLst/>
            </a:prstGeom>
          </p:spPr>
          <p:txBody>
            <a:bodyPr lIns="91440" tIns="45720" rIns="91440" bIns="45720">
              <a:normAutofit fontScale="92500" lnSpcReduction="10000"/>
            </a:bodyPr>
            <a:lstStyle>
              <a:lvl1pPr marL="0" indent="0" algn="l" defTabSz="914400" rtl="0" eaLnBrk="1" latinLnBrk="0" hangingPunct="1">
                <a:lnSpc>
                  <a:spcPct val="100000"/>
                </a:lnSpc>
                <a:spcBef>
                  <a:spcPts val="1000"/>
                </a:spcBef>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1pPr>
              <a:lvl2pPr marL="457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200" kern="1200">
                  <a:solidFill>
                    <a:schemeClr val="tx1"/>
                  </a:solidFill>
                  <a:latin typeface="Roboto" pitchFamily="2" charset="0"/>
                  <a:ea typeface="Roboto" pitchFamily="2" charset="0"/>
                  <a:cs typeface="+mn-cs"/>
                </a:defRPr>
              </a:lvl2pPr>
              <a:lvl3pPr marL="914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1000" kern="1200">
                  <a:solidFill>
                    <a:schemeClr val="tx1"/>
                  </a:solidFill>
                  <a:latin typeface="Roboto" pitchFamily="2" charset="0"/>
                  <a:ea typeface="Roboto" pitchFamily="2" charset="0"/>
                  <a:cs typeface="+mn-cs"/>
                </a:defRPr>
              </a:lvl3pPr>
              <a:lvl4pPr marL="1371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4pPr>
              <a:lvl5pPr marL="18288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tx1"/>
                  </a:solidFill>
                  <a:latin typeface="Roboto" pitchFamily="2" charset="0"/>
                  <a:ea typeface="Roboto" pitchFamily="2" charset="0"/>
                  <a:cs typeface="+mn-cs"/>
                </a:defRPr>
              </a:lvl5pPr>
              <a:lvl6pPr marL="22860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SzPct val="80000"/>
                <a:buFont typeface="Corbel" pitchFamily="34" charset="0"/>
                <a:buNone/>
                <a:defRPr sz="900" kern="1200">
                  <a:solidFill>
                    <a:schemeClr val="accent1"/>
                  </a:solidFill>
                  <a:latin typeface="+mn-lt"/>
                  <a:ea typeface="+mn-ea"/>
                  <a:cs typeface="+mn-cs"/>
                </a:defRPr>
              </a:lvl9pPr>
            </a:lstStyle>
            <a:p>
              <a:pPr defTabSz="914194" fontAlgn="auto">
                <a:spcBef>
                  <a:spcPct val="20000"/>
                </a:spcBef>
                <a:spcAft>
                  <a:spcPts val="0"/>
                </a:spcAft>
                <a:buClr>
                  <a:srgbClr val="4F81BD"/>
                </a:buClr>
                <a:defRPr/>
              </a:pPr>
              <a:r>
                <a:rPr lang="zh-CN" altLang="en-US" sz="1867" b="1" kern="0" dirty="0">
                  <a:solidFill>
                    <a:prstClr val="black">
                      <a:lumMod val="50000"/>
                      <a:lumOff val="50000"/>
                    </a:prstClr>
                  </a:solidFill>
                  <a:latin typeface="微软雅黑" pitchFamily="34" charset="-122"/>
                  <a:ea typeface="微软雅黑" pitchFamily="34" charset="-122"/>
                  <a:cs typeface="Raleway"/>
                </a:rPr>
                <a:t>输入你的标题</a:t>
              </a:r>
              <a:endParaRPr lang="en-US" altLang="zh-CN" sz="1867" b="1" kern="0" dirty="0">
                <a:solidFill>
                  <a:prstClr val="black">
                    <a:lumMod val="50000"/>
                    <a:lumOff val="50000"/>
                  </a:prstClr>
                </a:solidFill>
                <a:latin typeface="微软雅黑" pitchFamily="34" charset="-122"/>
                <a:ea typeface="微软雅黑" pitchFamily="34" charset="-122"/>
                <a:cs typeface="Raleway"/>
              </a:endParaRPr>
            </a:p>
            <a:p>
              <a:pPr defTabSz="914194" fontAlgn="auto">
                <a:spcBef>
                  <a:spcPct val="20000"/>
                </a:spcBef>
                <a:spcAft>
                  <a:spcPts val="0"/>
                </a:spcAft>
                <a:buClr>
                  <a:srgbClr val="4F81BD"/>
                </a:buClr>
                <a:defRPr/>
              </a:pPr>
              <a:r>
                <a:rPr lang="zh-CN" altLang="en-US" sz="1400" kern="0" dirty="0">
                  <a:solidFill>
                    <a:prstClr val="black">
                      <a:lumMod val="50000"/>
                      <a:lumOff val="50000"/>
                    </a:prstClr>
                  </a:solidFill>
                  <a:latin typeface="微软雅黑" pitchFamily="34" charset="-122"/>
                  <a:ea typeface="微软雅黑" pitchFamily="34" charset="-122"/>
                  <a:cs typeface="Raleway Light"/>
                </a:rPr>
                <a:t>这里输入简单的文字概述里输入简单文字概述输入简单的文字概述里输入输入里这里输入简单的文字概述</a:t>
              </a:r>
              <a:endParaRPr lang="en-US" altLang="zh-CN" sz="1400" kern="0" dirty="0">
                <a:solidFill>
                  <a:prstClr val="black">
                    <a:lumMod val="50000"/>
                    <a:lumOff val="50000"/>
                  </a:prstClr>
                </a:solidFill>
                <a:latin typeface="微软雅黑" pitchFamily="34" charset="-122"/>
                <a:ea typeface="微软雅黑" pitchFamily="34" charset="-122"/>
                <a:cs typeface="Raleway Light"/>
              </a:endParaRPr>
            </a:p>
          </p:txBody>
        </p:sp>
        <p:sp>
          <p:nvSpPr>
            <p:cNvPr id="61" name="Oval 138"/>
            <p:cNvSpPr/>
            <p:nvPr/>
          </p:nvSpPr>
          <p:spPr>
            <a:xfrm>
              <a:off x="8199905" y="3196424"/>
              <a:ext cx="632713" cy="632966"/>
            </a:xfrm>
            <a:prstGeom prst="ellipse">
              <a:avLst/>
            </a:prstGeom>
            <a:solidFill>
              <a:srgbClr val="C00000"/>
            </a:solidFill>
            <a:ln w="9525" cap="flat" cmpd="sng" algn="ctr">
              <a:noFill/>
              <a:prstDash val="solid"/>
            </a:ln>
            <a:effectLst/>
          </p:spPr>
          <p:txBody>
            <a:bodyPr anchor="ctr"/>
            <a:lstStyle/>
            <a:p>
              <a:pPr algn="ctr" defTabSz="950952" fontAlgn="auto">
                <a:spcBef>
                  <a:spcPts val="0"/>
                </a:spcBef>
                <a:spcAft>
                  <a:spcPts val="0"/>
                </a:spcAft>
                <a:defRPr/>
              </a:pPr>
              <a:r>
                <a:rPr lang="en-US" sz="1333" kern="0" dirty="0">
                  <a:solidFill>
                    <a:prstClr val="white">
                      <a:lumMod val="95000"/>
                    </a:prstClr>
                  </a:solidFill>
                  <a:latin typeface="微软雅黑" pitchFamily="34" charset="-122"/>
                  <a:ea typeface="微软雅黑" pitchFamily="34" charset="-122"/>
                  <a:cs typeface="Roboto Bold"/>
                </a:rPr>
                <a:t>06</a:t>
              </a:r>
            </a:p>
          </p:txBody>
        </p:sp>
      </p:grpSp>
      <p:grpSp>
        <p:nvGrpSpPr>
          <p:cNvPr id="62" name="组合 61"/>
          <p:cNvGrpSpPr/>
          <p:nvPr/>
        </p:nvGrpSpPr>
        <p:grpSpPr>
          <a:xfrm>
            <a:off x="3589421" y="385489"/>
            <a:ext cx="5013158" cy="919387"/>
            <a:chOff x="3589421" y="385489"/>
            <a:chExt cx="5013158" cy="919387"/>
          </a:xfrm>
        </p:grpSpPr>
        <p:sp>
          <p:nvSpPr>
            <p:cNvPr id="63"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64" name="直接连接符 63"/>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65" name="矩形 64"/>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181023342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14:bounceEnd="44000">
                                          <p:cBhvr additive="base">
                                            <p:cTn id="7" dur="750" fill="hold"/>
                                            <p:tgtEl>
                                              <p:spTgt spid="62"/>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6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childTnLst>
                              </p:cTn>
                            </p:par>
                            <p:par>
                              <p:cTn id="13" fill="hold">
                                <p:stCondLst>
                                  <p:cond delay="1250"/>
                                </p:stCondLst>
                                <p:childTnLst>
                                  <p:par>
                                    <p:cTn id="14" presetID="10" presetClass="entr" presetSubtype="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par>
                              <p:cTn id="25" fill="hold">
                                <p:stCondLst>
                                  <p:cond delay="2750"/>
                                </p:stCondLst>
                                <p:childTnLst>
                                  <p:par>
                                    <p:cTn id="26" presetID="22" presetClass="entr" presetSubtype="2"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childTnLst>
                              </p:cTn>
                            </p:par>
                            <p:par>
                              <p:cTn id="37" fill="hold">
                                <p:stCondLst>
                                  <p:cond delay="4250"/>
                                </p:stCondLst>
                                <p:childTnLst>
                                  <p:par>
                                    <p:cTn id="38" presetID="10"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childTnLst>
                              </p:cTn>
                            </p:par>
                            <p:par>
                              <p:cTn id="41" fill="hold">
                                <p:stCondLst>
                                  <p:cond delay="4750"/>
                                </p:stCondLst>
                                <p:childTnLst>
                                  <p:par>
                                    <p:cTn id="42" presetID="22" presetClass="entr" presetSubtype="2"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right)">
                                          <p:cBhvr>
                                            <p:cTn id="44" dur="500"/>
                                            <p:tgtEl>
                                              <p:spTgt spid="38"/>
                                            </p:tgtEl>
                                          </p:cBhvr>
                                        </p:animEffect>
                                      </p:childTnLst>
                                    </p:cTn>
                                  </p:par>
                                </p:childTnLst>
                              </p:cTn>
                            </p:par>
                            <p:par>
                              <p:cTn id="45" fill="hold">
                                <p:stCondLst>
                                  <p:cond delay="5250"/>
                                </p:stCondLst>
                                <p:childTnLst>
                                  <p:par>
                                    <p:cTn id="46" presetID="10" presetClass="entr" presetSubtype="0"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par>
                              <p:cTn id="49" fill="hold">
                                <p:stCondLst>
                                  <p:cond delay="575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par>
                              <p:cTn id="53" fill="hold">
                                <p:stCondLst>
                                  <p:cond delay="6250"/>
                                </p:stCondLst>
                                <p:childTnLst>
                                  <p:par>
                                    <p:cTn id="54" presetID="10"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62"/>
                                            </p:tgtEl>
                                            <p:attrNameLst>
                                              <p:attrName>style.visibility</p:attrName>
                                            </p:attrNameLst>
                                          </p:cBhvr>
                                          <p:to>
                                            <p:strVal val="visible"/>
                                          </p:to>
                                        </p:set>
                                        <p:anim calcmode="lin" valueType="num">
                                          <p:cBhvr additive="base">
                                            <p:cTn id="7" dur="750" fill="hold"/>
                                            <p:tgtEl>
                                              <p:spTgt spid="62"/>
                                            </p:tgtEl>
                                            <p:attrNameLst>
                                              <p:attrName>ppt_x</p:attrName>
                                            </p:attrNameLst>
                                          </p:cBhvr>
                                          <p:tavLst>
                                            <p:tav tm="0">
                                              <p:val>
                                                <p:strVal val="1+#ppt_w/2"/>
                                              </p:val>
                                            </p:tav>
                                            <p:tav tm="100000">
                                              <p:val>
                                                <p:strVal val="#ppt_x"/>
                                              </p:val>
                                            </p:tav>
                                          </p:tavLst>
                                        </p:anim>
                                        <p:anim calcmode="lin" valueType="num">
                                          <p:cBhvr additive="base">
                                            <p:cTn id="8" dur="750" fill="hold"/>
                                            <p:tgtEl>
                                              <p:spTgt spid="6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2"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wipe(right)">
                                          <p:cBhvr>
                                            <p:cTn id="12" dur="500"/>
                                            <p:tgtEl>
                                              <p:spTgt spid="40"/>
                                            </p:tgtEl>
                                          </p:cBhvr>
                                        </p:animEffect>
                                      </p:childTnLst>
                                    </p:cTn>
                                  </p:par>
                                </p:childTnLst>
                              </p:cTn>
                            </p:par>
                            <p:par>
                              <p:cTn id="13" fill="hold">
                                <p:stCondLst>
                                  <p:cond delay="1250"/>
                                </p:stCondLst>
                                <p:childTnLst>
                                  <p:par>
                                    <p:cTn id="14" presetID="10" presetClass="entr" presetSubtype="0" fill="hold"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fade">
                                          <p:cBhvr>
                                            <p:cTn id="16" dur="500"/>
                                            <p:tgtEl>
                                              <p:spTgt spid="44"/>
                                            </p:tgtEl>
                                          </p:cBhvr>
                                        </p:animEffect>
                                      </p:childTnLst>
                                    </p:cTn>
                                  </p:par>
                                </p:childTnLst>
                              </p:cTn>
                            </p:par>
                            <p:par>
                              <p:cTn id="17" fill="hold">
                                <p:stCondLst>
                                  <p:cond delay="1750"/>
                                </p:stCondLst>
                                <p:childTnLst>
                                  <p:par>
                                    <p:cTn id="18" presetID="22" presetClass="entr" presetSubtype="8"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Effect transition="in" filter="wipe(left)">
                                          <p:cBhvr>
                                            <p:cTn id="20" dur="500"/>
                                            <p:tgtEl>
                                              <p:spTgt spid="41"/>
                                            </p:tgtEl>
                                          </p:cBhvr>
                                        </p:animEffect>
                                      </p:childTnLst>
                                    </p:cTn>
                                  </p:par>
                                </p:childTnLst>
                              </p:cTn>
                            </p:par>
                            <p:par>
                              <p:cTn id="21" fill="hold">
                                <p:stCondLst>
                                  <p:cond delay="2250"/>
                                </p:stCondLst>
                                <p:childTnLst>
                                  <p:par>
                                    <p:cTn id="22" presetID="10" presetClass="entr" presetSubtype="0" fill="hold" nodeType="afterEffect">
                                      <p:stCondLst>
                                        <p:cond delay="0"/>
                                      </p:stCondLst>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childTnLst>
                                    </p:cTn>
                                  </p:par>
                                </p:childTnLst>
                              </p:cTn>
                            </p:par>
                            <p:par>
                              <p:cTn id="25" fill="hold">
                                <p:stCondLst>
                                  <p:cond delay="2750"/>
                                </p:stCondLst>
                                <p:childTnLst>
                                  <p:par>
                                    <p:cTn id="26" presetID="22" presetClass="entr" presetSubtype="2" fill="hold" grpId="0" nodeType="after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right)">
                                          <p:cBhvr>
                                            <p:cTn id="28" dur="500"/>
                                            <p:tgtEl>
                                              <p:spTgt spid="39"/>
                                            </p:tgtEl>
                                          </p:cBhvr>
                                        </p:animEffect>
                                      </p:childTnLst>
                                    </p:cTn>
                                  </p:par>
                                </p:childTnLst>
                              </p:cTn>
                            </p:par>
                            <p:par>
                              <p:cTn id="29" fill="hold">
                                <p:stCondLst>
                                  <p:cond delay="3250"/>
                                </p:stCondLst>
                                <p:childTnLst>
                                  <p:par>
                                    <p:cTn id="30" presetID="10" presetClass="entr" presetSubtype="0"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childTnLst>
                              </p:cTn>
                            </p:par>
                            <p:par>
                              <p:cTn id="33" fill="hold">
                                <p:stCondLst>
                                  <p:cond delay="3750"/>
                                </p:stCondLst>
                                <p:childTnLst>
                                  <p:par>
                                    <p:cTn id="34" presetID="22" presetClass="entr" presetSubtype="8" fill="hold" grpId="0" nodeType="afterEffect">
                                      <p:stCondLst>
                                        <p:cond delay="0"/>
                                      </p:stCondLst>
                                      <p:childTnLst>
                                        <p:set>
                                          <p:cBhvr>
                                            <p:cTn id="35" dur="1" fill="hold">
                                              <p:stCondLst>
                                                <p:cond delay="0"/>
                                              </p:stCondLst>
                                            </p:cTn>
                                            <p:tgtEl>
                                              <p:spTgt spid="43"/>
                                            </p:tgtEl>
                                            <p:attrNameLst>
                                              <p:attrName>style.visibility</p:attrName>
                                            </p:attrNameLst>
                                          </p:cBhvr>
                                          <p:to>
                                            <p:strVal val="visible"/>
                                          </p:to>
                                        </p:set>
                                        <p:animEffect transition="in" filter="wipe(left)">
                                          <p:cBhvr>
                                            <p:cTn id="36" dur="500"/>
                                            <p:tgtEl>
                                              <p:spTgt spid="43"/>
                                            </p:tgtEl>
                                          </p:cBhvr>
                                        </p:animEffect>
                                      </p:childTnLst>
                                    </p:cTn>
                                  </p:par>
                                </p:childTnLst>
                              </p:cTn>
                            </p:par>
                            <p:par>
                              <p:cTn id="37" fill="hold">
                                <p:stCondLst>
                                  <p:cond delay="4250"/>
                                </p:stCondLst>
                                <p:childTnLst>
                                  <p:par>
                                    <p:cTn id="38" presetID="10"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500"/>
                                            <p:tgtEl>
                                              <p:spTgt spid="53"/>
                                            </p:tgtEl>
                                          </p:cBhvr>
                                        </p:animEffect>
                                      </p:childTnLst>
                                    </p:cTn>
                                  </p:par>
                                </p:childTnLst>
                              </p:cTn>
                            </p:par>
                            <p:par>
                              <p:cTn id="41" fill="hold">
                                <p:stCondLst>
                                  <p:cond delay="4750"/>
                                </p:stCondLst>
                                <p:childTnLst>
                                  <p:par>
                                    <p:cTn id="42" presetID="22" presetClass="entr" presetSubtype="2"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wipe(right)">
                                          <p:cBhvr>
                                            <p:cTn id="44" dur="500"/>
                                            <p:tgtEl>
                                              <p:spTgt spid="38"/>
                                            </p:tgtEl>
                                          </p:cBhvr>
                                        </p:animEffect>
                                      </p:childTnLst>
                                    </p:cTn>
                                  </p:par>
                                </p:childTnLst>
                              </p:cTn>
                            </p:par>
                            <p:par>
                              <p:cTn id="45" fill="hold">
                                <p:stCondLst>
                                  <p:cond delay="5250"/>
                                </p:stCondLst>
                                <p:childTnLst>
                                  <p:par>
                                    <p:cTn id="46" presetID="10" presetClass="entr" presetSubtype="0" fill="hold" nodeType="afterEffect">
                                      <p:stCondLst>
                                        <p:cond delay="0"/>
                                      </p:stCondLst>
                                      <p:childTnLst>
                                        <p:set>
                                          <p:cBhvr>
                                            <p:cTn id="47" dur="1" fill="hold">
                                              <p:stCondLst>
                                                <p:cond delay="0"/>
                                              </p:stCondLst>
                                            </p:cTn>
                                            <p:tgtEl>
                                              <p:spTgt spid="56"/>
                                            </p:tgtEl>
                                            <p:attrNameLst>
                                              <p:attrName>style.visibility</p:attrName>
                                            </p:attrNameLst>
                                          </p:cBhvr>
                                          <p:to>
                                            <p:strVal val="visible"/>
                                          </p:to>
                                        </p:set>
                                        <p:animEffect transition="in" filter="fade">
                                          <p:cBhvr>
                                            <p:cTn id="48" dur="500"/>
                                            <p:tgtEl>
                                              <p:spTgt spid="56"/>
                                            </p:tgtEl>
                                          </p:cBhvr>
                                        </p:animEffect>
                                      </p:childTnLst>
                                    </p:cTn>
                                  </p:par>
                                </p:childTnLst>
                              </p:cTn>
                            </p:par>
                            <p:par>
                              <p:cTn id="49" fill="hold">
                                <p:stCondLst>
                                  <p:cond delay="5750"/>
                                </p:stCondLst>
                                <p:childTnLst>
                                  <p:par>
                                    <p:cTn id="50" presetID="22" presetClass="entr" presetSubtype="8"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left)">
                                          <p:cBhvr>
                                            <p:cTn id="52" dur="500"/>
                                            <p:tgtEl>
                                              <p:spTgt spid="42"/>
                                            </p:tgtEl>
                                          </p:cBhvr>
                                        </p:animEffect>
                                      </p:childTnLst>
                                    </p:cTn>
                                  </p:par>
                                </p:childTnLst>
                              </p:cTn>
                            </p:par>
                            <p:par>
                              <p:cTn id="53" fill="hold">
                                <p:stCondLst>
                                  <p:cond delay="6250"/>
                                </p:stCondLst>
                                <p:childTnLst>
                                  <p:par>
                                    <p:cTn id="54" presetID="10" presetClass="entr" presetSubtype="0"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fade">
                                          <p:cBhvr>
                                            <p:cTn id="5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AutoShape 2"/>
          <p:cNvSpPr>
            <a:spLocks/>
          </p:cNvSpPr>
          <p:nvPr/>
        </p:nvSpPr>
        <p:spPr bwMode="auto">
          <a:xfrm>
            <a:off x="1117601" y="1377969"/>
            <a:ext cx="9956800" cy="476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lvl1pPr defTabSz="647700"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defTabSz="64770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defTabSz="6477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defTabSz="6477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defTabSz="6477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6477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algn="just" defTabSz="647700" eaLnBrk="1" fontAlgn="auto" latinLnBrk="0" hangingPunct="1">
              <a:lnSpc>
                <a:spcPct val="120000"/>
              </a:lnSpc>
              <a:spcBef>
                <a:spcPts val="85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65000"/>
                    <a:lumOff val="35000"/>
                  </a:prstClr>
                </a:solidFill>
                <a:effectLst/>
                <a:uLnTx/>
                <a:uFillTx/>
                <a:latin typeface="Lato" charset="0"/>
                <a:ea typeface="MS PGothic" panose="020B0600070205080204" pitchFamily="34" charset="-128"/>
                <a:sym typeface="Lato" charset="0"/>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endParaRPr kumimoji="0" lang="es-ES" altLang="zh-CN" sz="2900" b="0" i="0" u="none" strike="noStrike" kern="0" cap="none" spc="0" normalizeH="0" baseline="0" noProof="0" dirty="0">
              <a:ln>
                <a:noFill/>
              </a:ln>
              <a:solidFill>
                <a:prstClr val="black">
                  <a:lumMod val="65000"/>
                  <a:lumOff val="35000"/>
                </a:prstClr>
              </a:solidFill>
              <a:effectLst/>
              <a:uLnTx/>
              <a:uFillTx/>
              <a:latin typeface="Gill Sans" pitchFamily="3" charset="0"/>
              <a:ea typeface="MS PGothic" panose="020B0600070205080204" pitchFamily="34" charset="-128"/>
              <a:sym typeface="Gill Sans" pitchFamily="3" charset="0"/>
            </a:endParaRPr>
          </a:p>
        </p:txBody>
      </p:sp>
      <p:sp>
        <p:nvSpPr>
          <p:cNvPr id="40" name="Sev04"/>
          <p:cNvSpPr/>
          <p:nvPr/>
        </p:nvSpPr>
        <p:spPr>
          <a:xfrm rot="18900000">
            <a:off x="9498081" y="2148863"/>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1" name="Sev03"/>
          <p:cNvSpPr/>
          <p:nvPr/>
        </p:nvSpPr>
        <p:spPr>
          <a:xfrm rot="18900000">
            <a:off x="6848314" y="2568419"/>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2" name="Sev02"/>
          <p:cNvSpPr/>
          <p:nvPr/>
        </p:nvSpPr>
        <p:spPr>
          <a:xfrm rot="18900000">
            <a:off x="4132706" y="2098619"/>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3" name="Sev01"/>
          <p:cNvSpPr/>
          <p:nvPr/>
        </p:nvSpPr>
        <p:spPr>
          <a:xfrm rot="18900000">
            <a:off x="1433566" y="2568419"/>
            <a:ext cx="1612996" cy="1612996"/>
          </a:xfrm>
          <a:prstGeom prst="rect">
            <a:avLst/>
          </a:prstGeom>
          <a:gradFill flip="none" rotWithShape="1">
            <a:gsLst>
              <a:gs pos="0">
                <a:srgbClr val="F0F0F0"/>
              </a:gs>
              <a:gs pos="100000">
                <a:srgbClr val="F1F1F1"/>
              </a:gs>
            </a:gsLst>
            <a:lin ang="2700000" scaled="1"/>
            <a:tileRect/>
          </a:gradFill>
          <a:ln w="38100" cap="flat" cmpd="sng" algn="ctr">
            <a:gradFill flip="none" rotWithShape="1">
              <a:gsLst>
                <a:gs pos="100000">
                  <a:srgbClr val="FFFFFF"/>
                </a:gs>
                <a:gs pos="0">
                  <a:srgbClr val="CECED0"/>
                </a:gs>
              </a:gsLst>
              <a:lin ang="13500000" scaled="1"/>
              <a:tileRect/>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4" name="Sev01"/>
          <p:cNvSpPr/>
          <p:nvPr/>
        </p:nvSpPr>
        <p:spPr>
          <a:xfrm rot="18900000">
            <a:off x="1433566" y="2314994"/>
            <a:ext cx="1612996" cy="1612996"/>
          </a:xfrm>
          <a:prstGeom prst="rect">
            <a:avLst/>
          </a:prstGeom>
          <a:solidFill>
            <a:srgbClr val="C0000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lumMod val="75000"/>
                  <a:lumOff val="25000"/>
                </a:prstClr>
              </a:solidFill>
              <a:latin typeface="微软雅黑" panose="020B0503020204020204" pitchFamily="34" charset="-122"/>
              <a:ea typeface="微软雅黑" panose="020B0503020204020204" pitchFamily="34" charset="-122"/>
              <a:sym typeface="+mn-lt"/>
            </a:endParaRPr>
          </a:p>
        </p:txBody>
      </p:sp>
      <p:sp>
        <p:nvSpPr>
          <p:cNvPr id="45" name="Sev02"/>
          <p:cNvSpPr/>
          <p:nvPr/>
        </p:nvSpPr>
        <p:spPr>
          <a:xfrm rot="18900000">
            <a:off x="4132706" y="2314994"/>
            <a:ext cx="1612996" cy="1612996"/>
          </a:xfrm>
          <a:prstGeom prst="rect">
            <a:avLst/>
          </a:prstGeom>
          <a:solidFill>
            <a:srgbClr val="40404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lumMod val="75000"/>
                  <a:lumOff val="25000"/>
                </a:prstClr>
              </a:solidFill>
              <a:latin typeface="微软雅黑" panose="020B0503020204020204" pitchFamily="34" charset="-122"/>
              <a:ea typeface="微软雅黑" panose="020B0503020204020204" pitchFamily="34" charset="-122"/>
              <a:sym typeface="+mn-lt"/>
            </a:endParaRPr>
          </a:p>
        </p:txBody>
      </p:sp>
      <p:sp>
        <p:nvSpPr>
          <p:cNvPr id="46" name="Sev03"/>
          <p:cNvSpPr/>
          <p:nvPr/>
        </p:nvSpPr>
        <p:spPr>
          <a:xfrm rot="18900000">
            <a:off x="6848314" y="2314994"/>
            <a:ext cx="1612996" cy="1612996"/>
          </a:xfrm>
          <a:prstGeom prst="rect">
            <a:avLst/>
          </a:prstGeom>
          <a:solidFill>
            <a:srgbClr val="C00000"/>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lumMod val="75000"/>
                  <a:lumOff val="25000"/>
                </a:prstClr>
              </a:solidFill>
              <a:latin typeface="微软雅黑" panose="020B0503020204020204" pitchFamily="34" charset="-122"/>
              <a:ea typeface="微软雅黑" panose="020B0503020204020204" pitchFamily="34" charset="-122"/>
              <a:sym typeface="+mn-lt"/>
            </a:endParaRPr>
          </a:p>
        </p:txBody>
      </p:sp>
      <p:sp>
        <p:nvSpPr>
          <p:cNvPr id="47" name="Sev04"/>
          <p:cNvSpPr/>
          <p:nvPr/>
        </p:nvSpPr>
        <p:spPr>
          <a:xfrm rot="18900000">
            <a:off x="9498081" y="2314994"/>
            <a:ext cx="1612996" cy="1612996"/>
          </a:xfrm>
          <a:prstGeom prst="rect">
            <a:avLst/>
          </a:prstGeom>
          <a:solidFill>
            <a:srgbClr val="262626"/>
          </a:solidFill>
          <a:ln w="28575"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fontAlgn="auto">
              <a:spcBef>
                <a:spcPts val="0"/>
              </a:spcBef>
              <a:spcAft>
                <a:spcPts val="0"/>
              </a:spcAft>
            </a:pPr>
            <a:endParaRPr lang="en-US" dirty="0">
              <a:solidFill>
                <a:prstClr val="black">
                  <a:lumMod val="75000"/>
                  <a:lumOff val="25000"/>
                </a:prstClr>
              </a:solidFill>
              <a:latin typeface="微软雅黑" panose="020B0503020204020204" pitchFamily="34" charset="-122"/>
              <a:ea typeface="微软雅黑" panose="020B0503020204020204" pitchFamily="34" charset="-122"/>
              <a:sym typeface="+mn-lt"/>
            </a:endParaRPr>
          </a:p>
        </p:txBody>
      </p:sp>
      <p:sp>
        <p:nvSpPr>
          <p:cNvPr id="48" name="Freeform 52"/>
          <p:cNvSpPr>
            <a:spLocks noEditPoints="1"/>
          </p:cNvSpPr>
          <p:nvPr/>
        </p:nvSpPr>
        <p:spPr bwMode="auto">
          <a:xfrm>
            <a:off x="9995784" y="2789272"/>
            <a:ext cx="617591" cy="664441"/>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9" name="Freeform 42"/>
          <p:cNvSpPr>
            <a:spLocks noEditPoints="1"/>
          </p:cNvSpPr>
          <p:nvPr/>
        </p:nvSpPr>
        <p:spPr bwMode="auto">
          <a:xfrm>
            <a:off x="1903583" y="2831864"/>
            <a:ext cx="672960" cy="579257"/>
          </a:xfrm>
          <a:custGeom>
            <a:avLst/>
            <a:gdLst/>
            <a:ahLst/>
            <a:cxnLst>
              <a:cxn ang="0">
                <a:pos x="73" y="47"/>
              </a:cxn>
              <a:cxn ang="0">
                <a:pos x="67" y="53"/>
              </a:cxn>
              <a:cxn ang="0">
                <a:pos x="46" y="53"/>
              </a:cxn>
              <a:cxn ang="0">
                <a:pos x="48" y="60"/>
              </a:cxn>
              <a:cxn ang="0">
                <a:pos x="46" y="63"/>
              </a:cxn>
              <a:cxn ang="0">
                <a:pos x="26" y="63"/>
              </a:cxn>
              <a:cxn ang="0">
                <a:pos x="24" y="60"/>
              </a:cxn>
              <a:cxn ang="0">
                <a:pos x="26" y="53"/>
              </a:cxn>
              <a:cxn ang="0">
                <a:pos x="6" y="53"/>
              </a:cxn>
              <a:cxn ang="0">
                <a:pos x="0" y="47"/>
              </a:cxn>
              <a:cxn ang="0">
                <a:pos x="0" y="6"/>
              </a:cxn>
              <a:cxn ang="0">
                <a:pos x="6" y="0"/>
              </a:cxn>
              <a:cxn ang="0">
                <a:pos x="67" y="0"/>
              </a:cxn>
              <a:cxn ang="0">
                <a:pos x="73" y="6"/>
              </a:cxn>
              <a:cxn ang="0">
                <a:pos x="73" y="47"/>
              </a:cxn>
              <a:cxn ang="0">
                <a:pos x="68" y="6"/>
              </a:cxn>
              <a:cxn ang="0">
                <a:pos x="67" y="5"/>
              </a:cxn>
              <a:cxn ang="0">
                <a:pos x="6" y="5"/>
              </a:cxn>
              <a:cxn ang="0">
                <a:pos x="5" y="6"/>
              </a:cxn>
              <a:cxn ang="0">
                <a:pos x="5" y="37"/>
              </a:cxn>
              <a:cxn ang="0">
                <a:pos x="6" y="39"/>
              </a:cxn>
              <a:cxn ang="0">
                <a:pos x="67" y="39"/>
              </a:cxn>
              <a:cxn ang="0">
                <a:pos x="68" y="37"/>
              </a:cxn>
              <a:cxn ang="0">
                <a:pos x="68" y="6"/>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50" name="Freeform 178"/>
          <p:cNvSpPr>
            <a:spLocks noEditPoints="1"/>
          </p:cNvSpPr>
          <p:nvPr/>
        </p:nvSpPr>
        <p:spPr bwMode="auto">
          <a:xfrm>
            <a:off x="7318331" y="2868065"/>
            <a:ext cx="672960" cy="506851"/>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sp>
        <p:nvSpPr>
          <p:cNvPr id="51" name="Freeform 86"/>
          <p:cNvSpPr>
            <a:spLocks noEditPoints="1"/>
          </p:cNvSpPr>
          <p:nvPr/>
        </p:nvSpPr>
        <p:spPr bwMode="auto">
          <a:xfrm>
            <a:off x="4708775" y="2733790"/>
            <a:ext cx="460856" cy="775404"/>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ysClr val="window" lastClr="FFFFFF">
              <a:lumMod val="95000"/>
            </a:sys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cs typeface="+mn-cs"/>
              <a:sym typeface="+mn-lt"/>
            </a:endParaRPr>
          </a:p>
        </p:txBody>
      </p:sp>
      <p:grpSp>
        <p:nvGrpSpPr>
          <p:cNvPr id="52" name="组合 51"/>
          <p:cNvGrpSpPr>
            <a:grpSpLocks/>
          </p:cNvGrpSpPr>
          <p:nvPr/>
        </p:nvGrpSpPr>
        <p:grpSpPr bwMode="auto">
          <a:xfrm>
            <a:off x="504339" y="4768903"/>
            <a:ext cx="3131206" cy="1206500"/>
            <a:chOff x="6358171" y="672761"/>
            <a:chExt cx="2348774" cy="904746"/>
          </a:xfrm>
        </p:grpSpPr>
        <p:sp>
          <p:nvSpPr>
            <p:cNvPr id="53" name="Content Placeholder 2"/>
            <p:cNvSpPr txBox="1">
              <a:spLocks/>
            </p:cNvSpPr>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mn-cs"/>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prstClr val="black">
                      <a:lumMod val="85000"/>
                      <a:lumOff val="15000"/>
                    </a:prstClr>
                  </a:solidFill>
                  <a:effectLst/>
                  <a:uLnTx/>
                  <a:uFillTx/>
                  <a:latin typeface="Agency FB"/>
                  <a:ea typeface="微软雅黑"/>
                  <a:cs typeface="+mn-cs"/>
                </a:rPr>
                <a:t>veniam</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Arial" pitchFamily="34" charset="0"/>
              </a:endParaRPr>
            </a:p>
          </p:txBody>
        </p:sp>
        <p:sp>
          <p:nvSpPr>
            <p:cNvPr id="54"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prstClr val="black">
                      <a:lumMod val="75000"/>
                      <a:lumOff val="25000"/>
                    </a:prstClr>
                  </a:solidFill>
                  <a:latin typeface="Agency FB"/>
                </a:rPr>
                <a:t>点击输入标题</a:t>
              </a:r>
            </a:p>
          </p:txBody>
        </p:sp>
      </p:grpSp>
      <p:grpSp>
        <p:nvGrpSpPr>
          <p:cNvPr id="55" name="组合 54"/>
          <p:cNvGrpSpPr>
            <a:grpSpLocks/>
          </p:cNvGrpSpPr>
          <p:nvPr/>
        </p:nvGrpSpPr>
        <p:grpSpPr bwMode="auto">
          <a:xfrm>
            <a:off x="3332599" y="4768903"/>
            <a:ext cx="3131206" cy="1206500"/>
            <a:chOff x="6358171" y="672761"/>
            <a:chExt cx="2348774" cy="904746"/>
          </a:xfrm>
        </p:grpSpPr>
        <p:sp>
          <p:nvSpPr>
            <p:cNvPr id="56" name="Content Placeholder 2"/>
            <p:cNvSpPr txBox="1">
              <a:spLocks/>
            </p:cNvSpPr>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mn-cs"/>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prstClr val="black">
                      <a:lumMod val="85000"/>
                      <a:lumOff val="15000"/>
                    </a:prstClr>
                  </a:solidFill>
                  <a:effectLst/>
                  <a:uLnTx/>
                  <a:uFillTx/>
                  <a:latin typeface="Agency FB"/>
                  <a:ea typeface="微软雅黑"/>
                  <a:cs typeface="+mn-cs"/>
                </a:rPr>
                <a:t>veniam</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Arial" pitchFamily="34" charset="0"/>
              </a:endParaRPr>
            </a:p>
          </p:txBody>
        </p:sp>
        <p:sp>
          <p:nvSpPr>
            <p:cNvPr id="57"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prstClr val="black">
                      <a:lumMod val="75000"/>
                      <a:lumOff val="25000"/>
                    </a:prstClr>
                  </a:solidFill>
                  <a:latin typeface="Agency FB"/>
                </a:rPr>
                <a:t>点击输入标题</a:t>
              </a:r>
            </a:p>
          </p:txBody>
        </p:sp>
      </p:grpSp>
      <p:grpSp>
        <p:nvGrpSpPr>
          <p:cNvPr id="58" name="组合 57"/>
          <p:cNvGrpSpPr>
            <a:grpSpLocks/>
          </p:cNvGrpSpPr>
          <p:nvPr/>
        </p:nvGrpSpPr>
        <p:grpSpPr bwMode="auto">
          <a:xfrm>
            <a:off x="6160860" y="4768903"/>
            <a:ext cx="3131206" cy="1206500"/>
            <a:chOff x="6358171" y="672761"/>
            <a:chExt cx="2348774" cy="904746"/>
          </a:xfrm>
        </p:grpSpPr>
        <p:sp>
          <p:nvSpPr>
            <p:cNvPr id="59" name="Content Placeholder 2"/>
            <p:cNvSpPr txBox="1">
              <a:spLocks/>
            </p:cNvSpPr>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mn-cs"/>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prstClr val="black">
                      <a:lumMod val="85000"/>
                      <a:lumOff val="15000"/>
                    </a:prstClr>
                  </a:solidFill>
                  <a:effectLst/>
                  <a:uLnTx/>
                  <a:uFillTx/>
                  <a:latin typeface="Agency FB"/>
                  <a:ea typeface="微软雅黑"/>
                  <a:cs typeface="+mn-cs"/>
                </a:rPr>
                <a:t>veniam</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Arial" pitchFamily="34" charset="0"/>
              </a:endParaRPr>
            </a:p>
          </p:txBody>
        </p:sp>
        <p:sp>
          <p:nvSpPr>
            <p:cNvPr id="60"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prstClr val="black">
                      <a:lumMod val="75000"/>
                      <a:lumOff val="25000"/>
                    </a:prstClr>
                  </a:solidFill>
                  <a:latin typeface="Agency FB"/>
                </a:rPr>
                <a:t>点击输入标题</a:t>
              </a:r>
            </a:p>
          </p:txBody>
        </p:sp>
      </p:grpSp>
      <p:grpSp>
        <p:nvGrpSpPr>
          <p:cNvPr id="61" name="组合 60"/>
          <p:cNvGrpSpPr>
            <a:grpSpLocks/>
          </p:cNvGrpSpPr>
          <p:nvPr/>
        </p:nvGrpSpPr>
        <p:grpSpPr bwMode="auto">
          <a:xfrm>
            <a:off x="8733939" y="4768903"/>
            <a:ext cx="3131206" cy="1206500"/>
            <a:chOff x="6358171" y="672761"/>
            <a:chExt cx="2348774" cy="904746"/>
          </a:xfrm>
        </p:grpSpPr>
        <p:sp>
          <p:nvSpPr>
            <p:cNvPr id="62" name="Content Placeholder 2"/>
            <p:cNvSpPr txBox="1">
              <a:spLocks/>
            </p:cNvSpPr>
            <p:nvPr/>
          </p:nvSpPr>
          <p:spPr>
            <a:xfrm>
              <a:off x="6577953" y="902916"/>
              <a:ext cx="1973259"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1450940" rtl="0" eaLnBrk="1" fontAlgn="auto" latinLnBrk="0" hangingPunct="1">
                <a:lnSpc>
                  <a:spcPct val="100000"/>
                </a:lnSpc>
                <a:spcBef>
                  <a:spcPts val="0"/>
                </a:spcBef>
                <a:spcAft>
                  <a:spcPts val="0"/>
                </a:spcAft>
                <a:buClrTx/>
                <a:buSzTx/>
                <a:buFont typeface="Arial" pitchFamily="34" charset="0"/>
                <a:buNone/>
                <a:tabLst/>
                <a:defRPr/>
              </a:pPr>
              <a:r>
                <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mn-cs"/>
                </a:rPr>
                <a:t>Lorem ipsum dolor sit amet, consectetur adipisicing elit, sed do eiusmod tempor incididunt ut labore et dolore magna aliqua. Ut enim ad minim </a:t>
              </a:r>
              <a:r>
                <a:rPr kumimoji="0" lang="en-US" altLang="zh-CN" sz="1200" b="0" i="0" u="none" strike="noStrike" kern="1200" cap="none" spc="0" normalizeH="0" baseline="0" noProof="0" dirty="0" err="1">
                  <a:ln>
                    <a:noFill/>
                  </a:ln>
                  <a:solidFill>
                    <a:prstClr val="black">
                      <a:lumMod val="85000"/>
                      <a:lumOff val="15000"/>
                    </a:prstClr>
                  </a:solidFill>
                  <a:effectLst/>
                  <a:uLnTx/>
                  <a:uFillTx/>
                  <a:latin typeface="Agency FB"/>
                  <a:ea typeface="微软雅黑"/>
                  <a:cs typeface="+mn-cs"/>
                </a:rPr>
                <a:t>veniam</a:t>
              </a:r>
              <a:endParaRPr kumimoji="0" lang="en-US" altLang="zh-CN" sz="1200" b="0" i="0" u="none" strike="noStrike" kern="1200" cap="none" spc="0" normalizeH="0" baseline="0" noProof="0" dirty="0">
                <a:ln>
                  <a:noFill/>
                </a:ln>
                <a:solidFill>
                  <a:prstClr val="black">
                    <a:lumMod val="85000"/>
                    <a:lumOff val="15000"/>
                  </a:prstClr>
                </a:solidFill>
                <a:effectLst/>
                <a:uLnTx/>
                <a:uFillTx/>
                <a:latin typeface="Agency FB"/>
                <a:ea typeface="微软雅黑"/>
                <a:cs typeface="Arial" pitchFamily="34" charset="0"/>
              </a:endParaRPr>
            </a:p>
          </p:txBody>
        </p:sp>
        <p:sp>
          <p:nvSpPr>
            <p:cNvPr id="63" name="文本框 17"/>
            <p:cNvSpPr txBox="1">
              <a:spLocks noChangeArrowheads="1"/>
            </p:cNvSpPr>
            <p:nvPr/>
          </p:nvSpPr>
          <p:spPr bwMode="auto">
            <a:xfrm>
              <a:off x="6358171" y="672761"/>
              <a:ext cx="2348774" cy="253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a:r>
                <a:rPr lang="zh-CN" altLang="en-US" sz="1600" dirty="0">
                  <a:solidFill>
                    <a:prstClr val="black">
                      <a:lumMod val="75000"/>
                      <a:lumOff val="25000"/>
                    </a:prstClr>
                  </a:solidFill>
                  <a:latin typeface="Agency FB"/>
                </a:rPr>
                <a:t>点击输入标题</a:t>
              </a:r>
            </a:p>
          </p:txBody>
        </p:sp>
      </p:grpSp>
      <p:grpSp>
        <p:nvGrpSpPr>
          <p:cNvPr id="64" name="组合 63"/>
          <p:cNvGrpSpPr/>
          <p:nvPr/>
        </p:nvGrpSpPr>
        <p:grpSpPr>
          <a:xfrm>
            <a:off x="3589421" y="385489"/>
            <a:ext cx="5013158" cy="919387"/>
            <a:chOff x="3589421" y="385489"/>
            <a:chExt cx="5013158" cy="919387"/>
          </a:xfrm>
        </p:grpSpPr>
        <p:sp>
          <p:nvSpPr>
            <p:cNvPr id="65"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66" name="直接连接符 65"/>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67" name="矩形 66"/>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4011050584"/>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14:bounceEnd="44000">
                                          <p:cBhvr additive="base">
                                            <p:cTn id="7" dur="750" fill="hold"/>
                                            <p:tgtEl>
                                              <p:spTgt spid="64"/>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1+#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2" presetClass="entr" presetSubtype="4" accel="50000" decel="5000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53"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250"/>
                                </p:stCondLst>
                                <p:childTnLst>
                                  <p:par>
                                    <p:cTn id="31" presetID="53"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p:cTn id="33" dur="500" fill="hold"/>
                                            <p:tgtEl>
                                              <p:spTgt spid="45"/>
                                            </p:tgtEl>
                                            <p:attrNameLst>
                                              <p:attrName>ppt_w</p:attrName>
                                            </p:attrNameLst>
                                          </p:cBhvr>
                                          <p:tavLst>
                                            <p:tav tm="0">
                                              <p:val>
                                                <p:fltVal val="0"/>
                                              </p:val>
                                            </p:tav>
                                            <p:tav tm="100000">
                                              <p:val>
                                                <p:strVal val="#ppt_w"/>
                                              </p:val>
                                            </p:tav>
                                          </p:tavLst>
                                        </p:anim>
                                        <p:anim calcmode="lin" valueType="num">
                                          <p:cBhvr>
                                            <p:cTn id="34" dur="500" fill="hold"/>
                                            <p:tgtEl>
                                              <p:spTgt spid="45"/>
                                            </p:tgtEl>
                                            <p:attrNameLst>
                                              <p:attrName>ppt_h</p:attrName>
                                            </p:attrNameLst>
                                          </p:cBhvr>
                                          <p:tavLst>
                                            <p:tav tm="0">
                                              <p:val>
                                                <p:fltVal val="0"/>
                                              </p:val>
                                            </p:tav>
                                            <p:tav tm="100000">
                                              <p:val>
                                                <p:strVal val="#ppt_h"/>
                                              </p:val>
                                            </p:tav>
                                          </p:tavLst>
                                        </p:anim>
                                        <p:animEffect transition="in" filter="fade">
                                          <p:cBhvr>
                                            <p:cTn id="35" dur="500"/>
                                            <p:tgtEl>
                                              <p:spTgt spid="45"/>
                                            </p:tgtEl>
                                          </p:cBhvr>
                                        </p:animEffect>
                                      </p:childTnLst>
                                    </p:cTn>
                                  </p:par>
                                  <p:par>
                                    <p:cTn id="36" presetID="2" presetClass="entr" presetSubtype="1" accel="50000" decel="5000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0-#ppt_h/2"/>
                                              </p:val>
                                            </p:tav>
                                            <p:tav tm="100000">
                                              <p:val>
                                                <p:strVal val="#ppt_y"/>
                                              </p:val>
                                            </p:tav>
                                          </p:tavLst>
                                        </p:anim>
                                      </p:childTnLst>
                                    </p:cTn>
                                  </p:par>
                                </p:childTnLst>
                              </p:cTn>
                            </p:par>
                            <p:par>
                              <p:cTn id="40" fill="hold">
                                <p:stCondLst>
                                  <p:cond delay="2750"/>
                                </p:stCondLst>
                                <p:childTnLst>
                                  <p:par>
                                    <p:cTn id="41" presetID="53"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3250"/>
                                </p:stCondLst>
                                <p:childTnLst>
                                  <p:par>
                                    <p:cTn id="47" presetID="53"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53"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childTnLst>
                              </p:cTn>
                            </p:par>
                            <p:par>
                              <p:cTn id="62" fill="hold">
                                <p:stCondLst>
                                  <p:cond delay="4250"/>
                                </p:stCondLst>
                                <p:childTnLst>
                                  <p:par>
                                    <p:cTn id="63" presetID="53"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p:cTn id="65" dur="500" fill="hold"/>
                                            <p:tgtEl>
                                              <p:spTgt spid="47"/>
                                            </p:tgtEl>
                                            <p:attrNameLst>
                                              <p:attrName>ppt_w</p:attrName>
                                            </p:attrNameLst>
                                          </p:cBhvr>
                                          <p:tavLst>
                                            <p:tav tm="0">
                                              <p:val>
                                                <p:fltVal val="0"/>
                                              </p:val>
                                            </p:tav>
                                            <p:tav tm="100000">
                                              <p:val>
                                                <p:strVal val="#ppt_w"/>
                                              </p:val>
                                            </p:tav>
                                          </p:tavLst>
                                        </p:anim>
                                        <p:anim calcmode="lin" valueType="num">
                                          <p:cBhvr>
                                            <p:cTn id="66" dur="500" fill="hold"/>
                                            <p:tgtEl>
                                              <p:spTgt spid="47"/>
                                            </p:tgtEl>
                                            <p:attrNameLst>
                                              <p:attrName>ppt_h</p:attrName>
                                            </p:attrNameLst>
                                          </p:cBhvr>
                                          <p:tavLst>
                                            <p:tav tm="0">
                                              <p:val>
                                                <p:fltVal val="0"/>
                                              </p:val>
                                            </p:tav>
                                            <p:tav tm="100000">
                                              <p:val>
                                                <p:strVal val="#ppt_h"/>
                                              </p:val>
                                            </p:tav>
                                          </p:tavLst>
                                        </p:anim>
                                        <p:animEffect transition="in" filter="fade">
                                          <p:cBhvr>
                                            <p:cTn id="67" dur="500"/>
                                            <p:tgtEl>
                                              <p:spTgt spid="47"/>
                                            </p:tgtEl>
                                          </p:cBhvr>
                                        </p:animEffect>
                                      </p:childTnLst>
                                    </p:cTn>
                                  </p:par>
                                  <p:par>
                                    <p:cTn id="68" presetID="2" presetClass="entr" presetSubtype="1" accel="50000" decel="5000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500" fill="hold"/>
                                            <p:tgtEl>
                                              <p:spTgt spid="40"/>
                                            </p:tgtEl>
                                            <p:attrNameLst>
                                              <p:attrName>ppt_x</p:attrName>
                                            </p:attrNameLst>
                                          </p:cBhvr>
                                          <p:tavLst>
                                            <p:tav tm="0">
                                              <p:val>
                                                <p:strVal val="#ppt_x"/>
                                              </p:val>
                                            </p:tav>
                                            <p:tav tm="100000">
                                              <p:val>
                                                <p:strVal val="#ppt_x"/>
                                              </p:val>
                                            </p:tav>
                                          </p:tavLst>
                                        </p:anim>
                                        <p:anim calcmode="lin" valueType="num">
                                          <p:cBhvr additive="base">
                                            <p:cTn id="71" dur="500" fill="hold"/>
                                            <p:tgtEl>
                                              <p:spTgt spid="40"/>
                                            </p:tgtEl>
                                            <p:attrNameLst>
                                              <p:attrName>ppt_y</p:attrName>
                                            </p:attrNameLst>
                                          </p:cBhvr>
                                          <p:tavLst>
                                            <p:tav tm="0">
                                              <p:val>
                                                <p:strVal val="0-#ppt_h/2"/>
                                              </p:val>
                                            </p:tav>
                                            <p:tav tm="100000">
                                              <p:val>
                                                <p:strVal val="#ppt_y"/>
                                              </p:val>
                                            </p:tav>
                                          </p:tavLst>
                                        </p:anim>
                                      </p:childTnLst>
                                    </p:cTn>
                                  </p:par>
                                </p:childTnLst>
                              </p:cTn>
                            </p:par>
                            <p:par>
                              <p:cTn id="72" fill="hold">
                                <p:stCondLst>
                                  <p:cond delay="4750"/>
                                </p:stCondLst>
                                <p:childTnLst>
                                  <p:par>
                                    <p:cTn id="73" presetID="53"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Effect transition="in" filter="fade">
                                          <p:cBhvr>
                                            <p:cTn id="77" dur="500"/>
                                            <p:tgtEl>
                                              <p:spTgt spid="48"/>
                                            </p:tgtEl>
                                          </p:cBhvr>
                                        </p:animEffect>
                                      </p:childTnLst>
                                    </p:cTn>
                                  </p:par>
                                </p:childTnLst>
                              </p:cTn>
                            </p:par>
                            <p:par>
                              <p:cTn id="78" fill="hold">
                                <p:stCondLst>
                                  <p:cond delay="5250"/>
                                </p:stCondLst>
                                <p:childTnLst>
                                  <p:par>
                                    <p:cTn id="79" presetID="2" presetClass="entr" presetSubtype="4" decel="10000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 calcmode="lin" valueType="num">
                                          <p:cBhvr additive="base">
                                            <p:cTn id="81" dur="500" fill="hold"/>
                                            <p:tgtEl>
                                              <p:spTgt spid="52"/>
                                            </p:tgtEl>
                                            <p:attrNameLst>
                                              <p:attrName>ppt_x</p:attrName>
                                            </p:attrNameLst>
                                          </p:cBhvr>
                                          <p:tavLst>
                                            <p:tav tm="0">
                                              <p:val>
                                                <p:strVal val="#ppt_x"/>
                                              </p:val>
                                            </p:tav>
                                            <p:tav tm="100000">
                                              <p:val>
                                                <p:strVal val="#ppt_x"/>
                                              </p:val>
                                            </p:tav>
                                          </p:tavLst>
                                        </p:anim>
                                        <p:anim calcmode="lin" valueType="num">
                                          <p:cBhvr additive="base">
                                            <p:cTn id="82" dur="500" fill="hold"/>
                                            <p:tgtEl>
                                              <p:spTgt spid="52"/>
                                            </p:tgtEl>
                                            <p:attrNameLst>
                                              <p:attrName>ppt_y</p:attrName>
                                            </p:attrNameLst>
                                          </p:cBhvr>
                                          <p:tavLst>
                                            <p:tav tm="0">
                                              <p:val>
                                                <p:strVal val="1+#ppt_h/2"/>
                                              </p:val>
                                            </p:tav>
                                            <p:tav tm="100000">
                                              <p:val>
                                                <p:strVal val="#ppt_y"/>
                                              </p:val>
                                            </p:tav>
                                          </p:tavLst>
                                        </p:anim>
                                      </p:childTnLst>
                                    </p:cTn>
                                  </p:par>
                                </p:childTnLst>
                              </p:cTn>
                            </p:par>
                            <p:par>
                              <p:cTn id="83" fill="hold">
                                <p:stCondLst>
                                  <p:cond delay="5750"/>
                                </p:stCondLst>
                                <p:childTnLst>
                                  <p:par>
                                    <p:cTn id="84" presetID="2" presetClass="entr" presetSubtype="4" decel="100000"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500" fill="hold"/>
                                            <p:tgtEl>
                                              <p:spTgt spid="55"/>
                                            </p:tgtEl>
                                            <p:attrNameLst>
                                              <p:attrName>ppt_x</p:attrName>
                                            </p:attrNameLst>
                                          </p:cBhvr>
                                          <p:tavLst>
                                            <p:tav tm="0">
                                              <p:val>
                                                <p:strVal val="#ppt_x"/>
                                              </p:val>
                                            </p:tav>
                                            <p:tav tm="100000">
                                              <p:val>
                                                <p:strVal val="#ppt_x"/>
                                              </p:val>
                                            </p:tav>
                                          </p:tavLst>
                                        </p:anim>
                                        <p:anim calcmode="lin" valueType="num">
                                          <p:cBhvr additive="base">
                                            <p:cTn id="87" dur="500" fill="hold"/>
                                            <p:tgtEl>
                                              <p:spTgt spid="55"/>
                                            </p:tgtEl>
                                            <p:attrNameLst>
                                              <p:attrName>ppt_y</p:attrName>
                                            </p:attrNameLst>
                                          </p:cBhvr>
                                          <p:tavLst>
                                            <p:tav tm="0">
                                              <p:val>
                                                <p:strVal val="1+#ppt_h/2"/>
                                              </p:val>
                                            </p:tav>
                                            <p:tav tm="100000">
                                              <p:val>
                                                <p:strVal val="#ppt_y"/>
                                              </p:val>
                                            </p:tav>
                                          </p:tavLst>
                                        </p:anim>
                                      </p:childTnLst>
                                    </p:cTn>
                                  </p:par>
                                </p:childTnLst>
                              </p:cTn>
                            </p:par>
                            <p:par>
                              <p:cTn id="88" fill="hold">
                                <p:stCondLst>
                                  <p:cond delay="6250"/>
                                </p:stCondLst>
                                <p:childTnLst>
                                  <p:par>
                                    <p:cTn id="89" presetID="2" presetClass="entr" presetSubtype="4" decel="100000"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cBhvr additive="base">
                                            <p:cTn id="91" dur="500" fill="hold"/>
                                            <p:tgtEl>
                                              <p:spTgt spid="58"/>
                                            </p:tgtEl>
                                            <p:attrNameLst>
                                              <p:attrName>ppt_x</p:attrName>
                                            </p:attrNameLst>
                                          </p:cBhvr>
                                          <p:tavLst>
                                            <p:tav tm="0">
                                              <p:val>
                                                <p:strVal val="#ppt_x"/>
                                              </p:val>
                                            </p:tav>
                                            <p:tav tm="100000">
                                              <p:val>
                                                <p:strVal val="#ppt_x"/>
                                              </p:val>
                                            </p:tav>
                                          </p:tavLst>
                                        </p:anim>
                                        <p:anim calcmode="lin" valueType="num">
                                          <p:cBhvr additive="base">
                                            <p:cTn id="92" dur="500" fill="hold"/>
                                            <p:tgtEl>
                                              <p:spTgt spid="58"/>
                                            </p:tgtEl>
                                            <p:attrNameLst>
                                              <p:attrName>ppt_y</p:attrName>
                                            </p:attrNameLst>
                                          </p:cBhvr>
                                          <p:tavLst>
                                            <p:tav tm="0">
                                              <p:val>
                                                <p:strVal val="1+#ppt_h/2"/>
                                              </p:val>
                                            </p:tav>
                                            <p:tav tm="100000">
                                              <p:val>
                                                <p:strVal val="#ppt_y"/>
                                              </p:val>
                                            </p:tav>
                                          </p:tavLst>
                                        </p:anim>
                                      </p:childTnLst>
                                    </p:cTn>
                                  </p:par>
                                </p:childTnLst>
                              </p:cTn>
                            </p:par>
                            <p:par>
                              <p:cTn id="93" fill="hold">
                                <p:stCondLst>
                                  <p:cond delay="6750"/>
                                </p:stCondLst>
                                <p:childTnLst>
                                  <p:par>
                                    <p:cTn id="94" presetID="2" presetClass="entr" presetSubtype="4" decel="100000" fill="hold" nodeType="afterEffect">
                                      <p:stCondLst>
                                        <p:cond delay="0"/>
                                      </p:stCondLst>
                                      <p:childTnLst>
                                        <p:set>
                                          <p:cBhvr>
                                            <p:cTn id="95" dur="1" fill="hold">
                                              <p:stCondLst>
                                                <p:cond delay="0"/>
                                              </p:stCondLst>
                                            </p:cTn>
                                            <p:tgtEl>
                                              <p:spTgt spid="61"/>
                                            </p:tgtEl>
                                            <p:attrNameLst>
                                              <p:attrName>style.visibility</p:attrName>
                                            </p:attrNameLst>
                                          </p:cBhvr>
                                          <p:to>
                                            <p:strVal val="visible"/>
                                          </p:to>
                                        </p:set>
                                        <p:anim calcmode="lin" valueType="num">
                                          <p:cBhvr additive="base">
                                            <p:cTn id="96" dur="500" fill="hold"/>
                                            <p:tgtEl>
                                              <p:spTgt spid="61"/>
                                            </p:tgtEl>
                                            <p:attrNameLst>
                                              <p:attrName>ppt_x</p:attrName>
                                            </p:attrNameLst>
                                          </p:cBhvr>
                                          <p:tavLst>
                                            <p:tav tm="0">
                                              <p:val>
                                                <p:strVal val="#ppt_x"/>
                                              </p:val>
                                            </p:tav>
                                            <p:tav tm="100000">
                                              <p:val>
                                                <p:strVal val="#ppt_x"/>
                                              </p:val>
                                            </p:tav>
                                          </p:tavLst>
                                        </p:anim>
                                        <p:anim calcmode="lin" valueType="num">
                                          <p:cBhvr additive="base">
                                            <p:cTn id="9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utoUpdateAnimBg="0"/>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750" fill="hold"/>
                                            <p:tgtEl>
                                              <p:spTgt spid="64"/>
                                            </p:tgtEl>
                                            <p:attrNameLst>
                                              <p:attrName>ppt_x</p:attrName>
                                            </p:attrNameLst>
                                          </p:cBhvr>
                                          <p:tavLst>
                                            <p:tav tm="0">
                                              <p:val>
                                                <p:strVal val="1+#ppt_w/2"/>
                                              </p:val>
                                            </p:tav>
                                            <p:tav tm="100000">
                                              <p:val>
                                                <p:strVal val="#ppt_x"/>
                                              </p:val>
                                            </p:tav>
                                          </p:tavLst>
                                        </p:anim>
                                        <p:anim calcmode="lin" valueType="num">
                                          <p:cBhvr additive="base">
                                            <p:cTn id="8" dur="75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1+#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53"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2" presetClass="entr" presetSubtype="4" accel="50000" decel="5000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 calcmode="lin" valueType="num">
                                          <p:cBhvr additive="base">
                                            <p:cTn id="22" dur="500" fill="hold"/>
                                            <p:tgtEl>
                                              <p:spTgt spid="43"/>
                                            </p:tgtEl>
                                            <p:attrNameLst>
                                              <p:attrName>ppt_x</p:attrName>
                                            </p:attrNameLst>
                                          </p:cBhvr>
                                          <p:tavLst>
                                            <p:tav tm="0">
                                              <p:val>
                                                <p:strVal val="#ppt_x"/>
                                              </p:val>
                                            </p:tav>
                                            <p:tav tm="100000">
                                              <p:val>
                                                <p:strVal val="#ppt_x"/>
                                              </p:val>
                                            </p:tav>
                                          </p:tavLst>
                                        </p:anim>
                                        <p:anim calcmode="lin" valueType="num">
                                          <p:cBhvr additive="base">
                                            <p:cTn id="23" dur="500" fill="hold"/>
                                            <p:tgtEl>
                                              <p:spTgt spid="43"/>
                                            </p:tgtEl>
                                            <p:attrNameLst>
                                              <p:attrName>ppt_y</p:attrName>
                                            </p:attrNameLst>
                                          </p:cBhvr>
                                          <p:tavLst>
                                            <p:tav tm="0">
                                              <p:val>
                                                <p:strVal val="1+#ppt_h/2"/>
                                              </p:val>
                                            </p:tav>
                                            <p:tav tm="100000">
                                              <p:val>
                                                <p:strVal val="#ppt_y"/>
                                              </p:val>
                                            </p:tav>
                                          </p:tavLst>
                                        </p:anim>
                                      </p:childTnLst>
                                    </p:cTn>
                                  </p:par>
                                </p:childTnLst>
                              </p:cTn>
                            </p:par>
                            <p:par>
                              <p:cTn id="24" fill="hold">
                                <p:stCondLst>
                                  <p:cond delay="1750"/>
                                </p:stCondLst>
                                <p:childTnLst>
                                  <p:par>
                                    <p:cTn id="25" presetID="53" presetClass="entr" presetSubtype="0"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250"/>
                                </p:stCondLst>
                                <p:childTnLst>
                                  <p:par>
                                    <p:cTn id="31" presetID="53" presetClass="entr" presetSubtype="0" fill="hold" grpId="0" nodeType="afterEffect">
                                      <p:stCondLst>
                                        <p:cond delay="0"/>
                                      </p:stCondLst>
                                      <p:childTnLst>
                                        <p:set>
                                          <p:cBhvr>
                                            <p:cTn id="32" dur="1" fill="hold">
                                              <p:stCondLst>
                                                <p:cond delay="0"/>
                                              </p:stCondLst>
                                            </p:cTn>
                                            <p:tgtEl>
                                              <p:spTgt spid="45"/>
                                            </p:tgtEl>
                                            <p:attrNameLst>
                                              <p:attrName>style.visibility</p:attrName>
                                            </p:attrNameLst>
                                          </p:cBhvr>
                                          <p:to>
                                            <p:strVal val="visible"/>
                                          </p:to>
                                        </p:set>
                                        <p:anim calcmode="lin" valueType="num">
                                          <p:cBhvr>
                                            <p:cTn id="33" dur="500" fill="hold"/>
                                            <p:tgtEl>
                                              <p:spTgt spid="45"/>
                                            </p:tgtEl>
                                            <p:attrNameLst>
                                              <p:attrName>ppt_w</p:attrName>
                                            </p:attrNameLst>
                                          </p:cBhvr>
                                          <p:tavLst>
                                            <p:tav tm="0">
                                              <p:val>
                                                <p:fltVal val="0"/>
                                              </p:val>
                                            </p:tav>
                                            <p:tav tm="100000">
                                              <p:val>
                                                <p:strVal val="#ppt_w"/>
                                              </p:val>
                                            </p:tav>
                                          </p:tavLst>
                                        </p:anim>
                                        <p:anim calcmode="lin" valueType="num">
                                          <p:cBhvr>
                                            <p:cTn id="34" dur="500" fill="hold"/>
                                            <p:tgtEl>
                                              <p:spTgt spid="45"/>
                                            </p:tgtEl>
                                            <p:attrNameLst>
                                              <p:attrName>ppt_h</p:attrName>
                                            </p:attrNameLst>
                                          </p:cBhvr>
                                          <p:tavLst>
                                            <p:tav tm="0">
                                              <p:val>
                                                <p:fltVal val="0"/>
                                              </p:val>
                                            </p:tav>
                                            <p:tav tm="100000">
                                              <p:val>
                                                <p:strVal val="#ppt_h"/>
                                              </p:val>
                                            </p:tav>
                                          </p:tavLst>
                                        </p:anim>
                                        <p:animEffect transition="in" filter="fade">
                                          <p:cBhvr>
                                            <p:cTn id="35" dur="500"/>
                                            <p:tgtEl>
                                              <p:spTgt spid="45"/>
                                            </p:tgtEl>
                                          </p:cBhvr>
                                        </p:animEffect>
                                      </p:childTnLst>
                                    </p:cTn>
                                  </p:par>
                                  <p:par>
                                    <p:cTn id="36" presetID="2" presetClass="entr" presetSubtype="1" accel="50000" decel="50000"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 calcmode="lin" valueType="num">
                                          <p:cBhvr additive="base">
                                            <p:cTn id="38" dur="500" fill="hold"/>
                                            <p:tgtEl>
                                              <p:spTgt spid="42"/>
                                            </p:tgtEl>
                                            <p:attrNameLst>
                                              <p:attrName>ppt_x</p:attrName>
                                            </p:attrNameLst>
                                          </p:cBhvr>
                                          <p:tavLst>
                                            <p:tav tm="0">
                                              <p:val>
                                                <p:strVal val="#ppt_x"/>
                                              </p:val>
                                            </p:tav>
                                            <p:tav tm="100000">
                                              <p:val>
                                                <p:strVal val="#ppt_x"/>
                                              </p:val>
                                            </p:tav>
                                          </p:tavLst>
                                        </p:anim>
                                        <p:anim calcmode="lin" valueType="num">
                                          <p:cBhvr additive="base">
                                            <p:cTn id="39" dur="500" fill="hold"/>
                                            <p:tgtEl>
                                              <p:spTgt spid="42"/>
                                            </p:tgtEl>
                                            <p:attrNameLst>
                                              <p:attrName>ppt_y</p:attrName>
                                            </p:attrNameLst>
                                          </p:cBhvr>
                                          <p:tavLst>
                                            <p:tav tm="0">
                                              <p:val>
                                                <p:strVal val="0-#ppt_h/2"/>
                                              </p:val>
                                            </p:tav>
                                            <p:tav tm="100000">
                                              <p:val>
                                                <p:strVal val="#ppt_y"/>
                                              </p:val>
                                            </p:tav>
                                          </p:tavLst>
                                        </p:anim>
                                      </p:childTnLst>
                                    </p:cTn>
                                  </p:par>
                                </p:childTnLst>
                              </p:cTn>
                            </p:par>
                            <p:par>
                              <p:cTn id="40" fill="hold">
                                <p:stCondLst>
                                  <p:cond delay="2750"/>
                                </p:stCondLst>
                                <p:childTnLst>
                                  <p:par>
                                    <p:cTn id="41" presetID="53" presetClass="entr" presetSubtype="0" fill="hold" grpId="0" nodeType="afterEffect">
                                      <p:stCondLst>
                                        <p:cond delay="0"/>
                                      </p:stCondLst>
                                      <p:childTnLst>
                                        <p:set>
                                          <p:cBhvr>
                                            <p:cTn id="42" dur="1" fill="hold">
                                              <p:stCondLst>
                                                <p:cond delay="0"/>
                                              </p:stCondLst>
                                            </p:cTn>
                                            <p:tgtEl>
                                              <p:spTgt spid="51"/>
                                            </p:tgtEl>
                                            <p:attrNameLst>
                                              <p:attrName>style.visibility</p:attrName>
                                            </p:attrNameLst>
                                          </p:cBhvr>
                                          <p:to>
                                            <p:strVal val="visible"/>
                                          </p:to>
                                        </p:set>
                                        <p:anim calcmode="lin" valueType="num">
                                          <p:cBhvr>
                                            <p:cTn id="43" dur="500" fill="hold"/>
                                            <p:tgtEl>
                                              <p:spTgt spid="51"/>
                                            </p:tgtEl>
                                            <p:attrNameLst>
                                              <p:attrName>ppt_w</p:attrName>
                                            </p:attrNameLst>
                                          </p:cBhvr>
                                          <p:tavLst>
                                            <p:tav tm="0">
                                              <p:val>
                                                <p:fltVal val="0"/>
                                              </p:val>
                                            </p:tav>
                                            <p:tav tm="100000">
                                              <p:val>
                                                <p:strVal val="#ppt_w"/>
                                              </p:val>
                                            </p:tav>
                                          </p:tavLst>
                                        </p:anim>
                                        <p:anim calcmode="lin" valueType="num">
                                          <p:cBhvr>
                                            <p:cTn id="44" dur="500" fill="hold"/>
                                            <p:tgtEl>
                                              <p:spTgt spid="51"/>
                                            </p:tgtEl>
                                            <p:attrNameLst>
                                              <p:attrName>ppt_h</p:attrName>
                                            </p:attrNameLst>
                                          </p:cBhvr>
                                          <p:tavLst>
                                            <p:tav tm="0">
                                              <p:val>
                                                <p:fltVal val="0"/>
                                              </p:val>
                                            </p:tav>
                                            <p:tav tm="100000">
                                              <p:val>
                                                <p:strVal val="#ppt_h"/>
                                              </p:val>
                                            </p:tav>
                                          </p:tavLst>
                                        </p:anim>
                                        <p:animEffect transition="in" filter="fade">
                                          <p:cBhvr>
                                            <p:cTn id="45" dur="500"/>
                                            <p:tgtEl>
                                              <p:spTgt spid="51"/>
                                            </p:tgtEl>
                                          </p:cBhvr>
                                        </p:animEffect>
                                      </p:childTnLst>
                                    </p:cTn>
                                  </p:par>
                                </p:childTnLst>
                              </p:cTn>
                            </p:par>
                            <p:par>
                              <p:cTn id="46" fill="hold">
                                <p:stCondLst>
                                  <p:cond delay="3250"/>
                                </p:stCondLst>
                                <p:childTnLst>
                                  <p:par>
                                    <p:cTn id="47" presetID="53" presetClass="entr" presetSubtype="0" fill="hold" grpId="0" nodeType="afterEffect">
                                      <p:stCondLst>
                                        <p:cond delay="0"/>
                                      </p:stCondLst>
                                      <p:childTnLst>
                                        <p:set>
                                          <p:cBhvr>
                                            <p:cTn id="48" dur="1" fill="hold">
                                              <p:stCondLst>
                                                <p:cond delay="0"/>
                                              </p:stCondLst>
                                            </p:cTn>
                                            <p:tgtEl>
                                              <p:spTgt spid="46"/>
                                            </p:tgtEl>
                                            <p:attrNameLst>
                                              <p:attrName>style.visibility</p:attrName>
                                            </p:attrNameLst>
                                          </p:cBhvr>
                                          <p:to>
                                            <p:strVal val="visible"/>
                                          </p:to>
                                        </p:set>
                                        <p:anim calcmode="lin" valueType="num">
                                          <p:cBhvr>
                                            <p:cTn id="49" dur="500" fill="hold"/>
                                            <p:tgtEl>
                                              <p:spTgt spid="46"/>
                                            </p:tgtEl>
                                            <p:attrNameLst>
                                              <p:attrName>ppt_w</p:attrName>
                                            </p:attrNameLst>
                                          </p:cBhvr>
                                          <p:tavLst>
                                            <p:tav tm="0">
                                              <p:val>
                                                <p:fltVal val="0"/>
                                              </p:val>
                                            </p:tav>
                                            <p:tav tm="100000">
                                              <p:val>
                                                <p:strVal val="#ppt_w"/>
                                              </p:val>
                                            </p:tav>
                                          </p:tavLst>
                                        </p:anim>
                                        <p:anim calcmode="lin" valueType="num">
                                          <p:cBhvr>
                                            <p:cTn id="50" dur="500" fill="hold"/>
                                            <p:tgtEl>
                                              <p:spTgt spid="46"/>
                                            </p:tgtEl>
                                            <p:attrNameLst>
                                              <p:attrName>ppt_h</p:attrName>
                                            </p:attrNameLst>
                                          </p:cBhvr>
                                          <p:tavLst>
                                            <p:tav tm="0">
                                              <p:val>
                                                <p:fltVal val="0"/>
                                              </p:val>
                                            </p:tav>
                                            <p:tav tm="100000">
                                              <p:val>
                                                <p:strVal val="#ppt_h"/>
                                              </p:val>
                                            </p:tav>
                                          </p:tavLst>
                                        </p:anim>
                                        <p:animEffect transition="in" filter="fade">
                                          <p:cBhvr>
                                            <p:cTn id="51" dur="500"/>
                                            <p:tgtEl>
                                              <p:spTgt spid="46"/>
                                            </p:tgtEl>
                                          </p:cBhvr>
                                        </p:animEffect>
                                      </p:childTnLst>
                                    </p:cTn>
                                  </p:par>
                                  <p:par>
                                    <p:cTn id="52" presetID="2" presetClass="entr" presetSubtype="4" accel="50000" decel="5000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childTnLst>
                              </p:cTn>
                            </p:par>
                            <p:par>
                              <p:cTn id="56" fill="hold">
                                <p:stCondLst>
                                  <p:cond delay="3750"/>
                                </p:stCondLst>
                                <p:childTnLst>
                                  <p:par>
                                    <p:cTn id="57" presetID="53"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 calcmode="lin" valueType="num">
                                          <p:cBhvr>
                                            <p:cTn id="59" dur="500" fill="hold"/>
                                            <p:tgtEl>
                                              <p:spTgt spid="50"/>
                                            </p:tgtEl>
                                            <p:attrNameLst>
                                              <p:attrName>ppt_w</p:attrName>
                                            </p:attrNameLst>
                                          </p:cBhvr>
                                          <p:tavLst>
                                            <p:tav tm="0">
                                              <p:val>
                                                <p:fltVal val="0"/>
                                              </p:val>
                                            </p:tav>
                                            <p:tav tm="100000">
                                              <p:val>
                                                <p:strVal val="#ppt_w"/>
                                              </p:val>
                                            </p:tav>
                                          </p:tavLst>
                                        </p:anim>
                                        <p:anim calcmode="lin" valueType="num">
                                          <p:cBhvr>
                                            <p:cTn id="60" dur="500" fill="hold"/>
                                            <p:tgtEl>
                                              <p:spTgt spid="50"/>
                                            </p:tgtEl>
                                            <p:attrNameLst>
                                              <p:attrName>ppt_h</p:attrName>
                                            </p:attrNameLst>
                                          </p:cBhvr>
                                          <p:tavLst>
                                            <p:tav tm="0">
                                              <p:val>
                                                <p:fltVal val="0"/>
                                              </p:val>
                                            </p:tav>
                                            <p:tav tm="100000">
                                              <p:val>
                                                <p:strVal val="#ppt_h"/>
                                              </p:val>
                                            </p:tav>
                                          </p:tavLst>
                                        </p:anim>
                                        <p:animEffect transition="in" filter="fade">
                                          <p:cBhvr>
                                            <p:cTn id="61" dur="500"/>
                                            <p:tgtEl>
                                              <p:spTgt spid="50"/>
                                            </p:tgtEl>
                                          </p:cBhvr>
                                        </p:animEffect>
                                      </p:childTnLst>
                                    </p:cTn>
                                  </p:par>
                                </p:childTnLst>
                              </p:cTn>
                            </p:par>
                            <p:par>
                              <p:cTn id="62" fill="hold">
                                <p:stCondLst>
                                  <p:cond delay="4250"/>
                                </p:stCondLst>
                                <p:childTnLst>
                                  <p:par>
                                    <p:cTn id="63" presetID="53" presetClass="entr" presetSubtype="0" fill="hold" grpId="0" nodeType="afterEffect">
                                      <p:stCondLst>
                                        <p:cond delay="0"/>
                                      </p:stCondLst>
                                      <p:childTnLst>
                                        <p:set>
                                          <p:cBhvr>
                                            <p:cTn id="64" dur="1" fill="hold">
                                              <p:stCondLst>
                                                <p:cond delay="0"/>
                                              </p:stCondLst>
                                            </p:cTn>
                                            <p:tgtEl>
                                              <p:spTgt spid="47"/>
                                            </p:tgtEl>
                                            <p:attrNameLst>
                                              <p:attrName>style.visibility</p:attrName>
                                            </p:attrNameLst>
                                          </p:cBhvr>
                                          <p:to>
                                            <p:strVal val="visible"/>
                                          </p:to>
                                        </p:set>
                                        <p:anim calcmode="lin" valueType="num">
                                          <p:cBhvr>
                                            <p:cTn id="65" dur="500" fill="hold"/>
                                            <p:tgtEl>
                                              <p:spTgt spid="47"/>
                                            </p:tgtEl>
                                            <p:attrNameLst>
                                              <p:attrName>ppt_w</p:attrName>
                                            </p:attrNameLst>
                                          </p:cBhvr>
                                          <p:tavLst>
                                            <p:tav tm="0">
                                              <p:val>
                                                <p:fltVal val="0"/>
                                              </p:val>
                                            </p:tav>
                                            <p:tav tm="100000">
                                              <p:val>
                                                <p:strVal val="#ppt_w"/>
                                              </p:val>
                                            </p:tav>
                                          </p:tavLst>
                                        </p:anim>
                                        <p:anim calcmode="lin" valueType="num">
                                          <p:cBhvr>
                                            <p:cTn id="66" dur="500" fill="hold"/>
                                            <p:tgtEl>
                                              <p:spTgt spid="47"/>
                                            </p:tgtEl>
                                            <p:attrNameLst>
                                              <p:attrName>ppt_h</p:attrName>
                                            </p:attrNameLst>
                                          </p:cBhvr>
                                          <p:tavLst>
                                            <p:tav tm="0">
                                              <p:val>
                                                <p:fltVal val="0"/>
                                              </p:val>
                                            </p:tav>
                                            <p:tav tm="100000">
                                              <p:val>
                                                <p:strVal val="#ppt_h"/>
                                              </p:val>
                                            </p:tav>
                                          </p:tavLst>
                                        </p:anim>
                                        <p:animEffect transition="in" filter="fade">
                                          <p:cBhvr>
                                            <p:cTn id="67" dur="500"/>
                                            <p:tgtEl>
                                              <p:spTgt spid="47"/>
                                            </p:tgtEl>
                                          </p:cBhvr>
                                        </p:animEffect>
                                      </p:childTnLst>
                                    </p:cTn>
                                  </p:par>
                                  <p:par>
                                    <p:cTn id="68" presetID="2" presetClass="entr" presetSubtype="1" accel="50000" decel="50000" fill="hold" grpId="0" nodeType="withEffect">
                                      <p:stCondLst>
                                        <p:cond delay="0"/>
                                      </p:stCondLst>
                                      <p:childTnLst>
                                        <p:set>
                                          <p:cBhvr>
                                            <p:cTn id="69" dur="1" fill="hold">
                                              <p:stCondLst>
                                                <p:cond delay="0"/>
                                              </p:stCondLst>
                                            </p:cTn>
                                            <p:tgtEl>
                                              <p:spTgt spid="40"/>
                                            </p:tgtEl>
                                            <p:attrNameLst>
                                              <p:attrName>style.visibility</p:attrName>
                                            </p:attrNameLst>
                                          </p:cBhvr>
                                          <p:to>
                                            <p:strVal val="visible"/>
                                          </p:to>
                                        </p:set>
                                        <p:anim calcmode="lin" valueType="num">
                                          <p:cBhvr additive="base">
                                            <p:cTn id="70" dur="500" fill="hold"/>
                                            <p:tgtEl>
                                              <p:spTgt spid="40"/>
                                            </p:tgtEl>
                                            <p:attrNameLst>
                                              <p:attrName>ppt_x</p:attrName>
                                            </p:attrNameLst>
                                          </p:cBhvr>
                                          <p:tavLst>
                                            <p:tav tm="0">
                                              <p:val>
                                                <p:strVal val="#ppt_x"/>
                                              </p:val>
                                            </p:tav>
                                            <p:tav tm="100000">
                                              <p:val>
                                                <p:strVal val="#ppt_x"/>
                                              </p:val>
                                            </p:tav>
                                          </p:tavLst>
                                        </p:anim>
                                        <p:anim calcmode="lin" valueType="num">
                                          <p:cBhvr additive="base">
                                            <p:cTn id="71" dur="500" fill="hold"/>
                                            <p:tgtEl>
                                              <p:spTgt spid="40"/>
                                            </p:tgtEl>
                                            <p:attrNameLst>
                                              <p:attrName>ppt_y</p:attrName>
                                            </p:attrNameLst>
                                          </p:cBhvr>
                                          <p:tavLst>
                                            <p:tav tm="0">
                                              <p:val>
                                                <p:strVal val="0-#ppt_h/2"/>
                                              </p:val>
                                            </p:tav>
                                            <p:tav tm="100000">
                                              <p:val>
                                                <p:strVal val="#ppt_y"/>
                                              </p:val>
                                            </p:tav>
                                          </p:tavLst>
                                        </p:anim>
                                      </p:childTnLst>
                                    </p:cTn>
                                  </p:par>
                                </p:childTnLst>
                              </p:cTn>
                            </p:par>
                            <p:par>
                              <p:cTn id="72" fill="hold">
                                <p:stCondLst>
                                  <p:cond delay="4750"/>
                                </p:stCondLst>
                                <p:childTnLst>
                                  <p:par>
                                    <p:cTn id="73" presetID="53" presetClass="entr" presetSubtype="0" fill="hold" grpId="0" nodeType="afterEffect">
                                      <p:stCondLst>
                                        <p:cond delay="0"/>
                                      </p:stCondLst>
                                      <p:childTnLst>
                                        <p:set>
                                          <p:cBhvr>
                                            <p:cTn id="74" dur="1" fill="hold">
                                              <p:stCondLst>
                                                <p:cond delay="0"/>
                                              </p:stCondLst>
                                            </p:cTn>
                                            <p:tgtEl>
                                              <p:spTgt spid="48"/>
                                            </p:tgtEl>
                                            <p:attrNameLst>
                                              <p:attrName>style.visibility</p:attrName>
                                            </p:attrNameLst>
                                          </p:cBhvr>
                                          <p:to>
                                            <p:strVal val="visible"/>
                                          </p:to>
                                        </p:set>
                                        <p:anim calcmode="lin" valueType="num">
                                          <p:cBhvr>
                                            <p:cTn id="75" dur="500" fill="hold"/>
                                            <p:tgtEl>
                                              <p:spTgt spid="48"/>
                                            </p:tgtEl>
                                            <p:attrNameLst>
                                              <p:attrName>ppt_w</p:attrName>
                                            </p:attrNameLst>
                                          </p:cBhvr>
                                          <p:tavLst>
                                            <p:tav tm="0">
                                              <p:val>
                                                <p:fltVal val="0"/>
                                              </p:val>
                                            </p:tav>
                                            <p:tav tm="100000">
                                              <p:val>
                                                <p:strVal val="#ppt_w"/>
                                              </p:val>
                                            </p:tav>
                                          </p:tavLst>
                                        </p:anim>
                                        <p:anim calcmode="lin" valueType="num">
                                          <p:cBhvr>
                                            <p:cTn id="76" dur="500" fill="hold"/>
                                            <p:tgtEl>
                                              <p:spTgt spid="48"/>
                                            </p:tgtEl>
                                            <p:attrNameLst>
                                              <p:attrName>ppt_h</p:attrName>
                                            </p:attrNameLst>
                                          </p:cBhvr>
                                          <p:tavLst>
                                            <p:tav tm="0">
                                              <p:val>
                                                <p:fltVal val="0"/>
                                              </p:val>
                                            </p:tav>
                                            <p:tav tm="100000">
                                              <p:val>
                                                <p:strVal val="#ppt_h"/>
                                              </p:val>
                                            </p:tav>
                                          </p:tavLst>
                                        </p:anim>
                                        <p:animEffect transition="in" filter="fade">
                                          <p:cBhvr>
                                            <p:cTn id="77" dur="500"/>
                                            <p:tgtEl>
                                              <p:spTgt spid="48"/>
                                            </p:tgtEl>
                                          </p:cBhvr>
                                        </p:animEffect>
                                      </p:childTnLst>
                                    </p:cTn>
                                  </p:par>
                                </p:childTnLst>
                              </p:cTn>
                            </p:par>
                            <p:par>
                              <p:cTn id="78" fill="hold">
                                <p:stCondLst>
                                  <p:cond delay="5250"/>
                                </p:stCondLst>
                                <p:childTnLst>
                                  <p:par>
                                    <p:cTn id="79" presetID="2" presetClass="entr" presetSubtype="4" decel="10000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 calcmode="lin" valueType="num">
                                          <p:cBhvr additive="base">
                                            <p:cTn id="81" dur="500" fill="hold"/>
                                            <p:tgtEl>
                                              <p:spTgt spid="52"/>
                                            </p:tgtEl>
                                            <p:attrNameLst>
                                              <p:attrName>ppt_x</p:attrName>
                                            </p:attrNameLst>
                                          </p:cBhvr>
                                          <p:tavLst>
                                            <p:tav tm="0">
                                              <p:val>
                                                <p:strVal val="#ppt_x"/>
                                              </p:val>
                                            </p:tav>
                                            <p:tav tm="100000">
                                              <p:val>
                                                <p:strVal val="#ppt_x"/>
                                              </p:val>
                                            </p:tav>
                                          </p:tavLst>
                                        </p:anim>
                                        <p:anim calcmode="lin" valueType="num">
                                          <p:cBhvr additive="base">
                                            <p:cTn id="82" dur="500" fill="hold"/>
                                            <p:tgtEl>
                                              <p:spTgt spid="52"/>
                                            </p:tgtEl>
                                            <p:attrNameLst>
                                              <p:attrName>ppt_y</p:attrName>
                                            </p:attrNameLst>
                                          </p:cBhvr>
                                          <p:tavLst>
                                            <p:tav tm="0">
                                              <p:val>
                                                <p:strVal val="1+#ppt_h/2"/>
                                              </p:val>
                                            </p:tav>
                                            <p:tav tm="100000">
                                              <p:val>
                                                <p:strVal val="#ppt_y"/>
                                              </p:val>
                                            </p:tav>
                                          </p:tavLst>
                                        </p:anim>
                                      </p:childTnLst>
                                    </p:cTn>
                                  </p:par>
                                </p:childTnLst>
                              </p:cTn>
                            </p:par>
                            <p:par>
                              <p:cTn id="83" fill="hold">
                                <p:stCondLst>
                                  <p:cond delay="5750"/>
                                </p:stCondLst>
                                <p:childTnLst>
                                  <p:par>
                                    <p:cTn id="84" presetID="2" presetClass="entr" presetSubtype="4" decel="100000" fill="hold" nodeType="afterEffect">
                                      <p:stCondLst>
                                        <p:cond delay="0"/>
                                      </p:stCondLst>
                                      <p:childTnLst>
                                        <p:set>
                                          <p:cBhvr>
                                            <p:cTn id="85" dur="1" fill="hold">
                                              <p:stCondLst>
                                                <p:cond delay="0"/>
                                              </p:stCondLst>
                                            </p:cTn>
                                            <p:tgtEl>
                                              <p:spTgt spid="55"/>
                                            </p:tgtEl>
                                            <p:attrNameLst>
                                              <p:attrName>style.visibility</p:attrName>
                                            </p:attrNameLst>
                                          </p:cBhvr>
                                          <p:to>
                                            <p:strVal val="visible"/>
                                          </p:to>
                                        </p:set>
                                        <p:anim calcmode="lin" valueType="num">
                                          <p:cBhvr additive="base">
                                            <p:cTn id="86" dur="500" fill="hold"/>
                                            <p:tgtEl>
                                              <p:spTgt spid="55"/>
                                            </p:tgtEl>
                                            <p:attrNameLst>
                                              <p:attrName>ppt_x</p:attrName>
                                            </p:attrNameLst>
                                          </p:cBhvr>
                                          <p:tavLst>
                                            <p:tav tm="0">
                                              <p:val>
                                                <p:strVal val="#ppt_x"/>
                                              </p:val>
                                            </p:tav>
                                            <p:tav tm="100000">
                                              <p:val>
                                                <p:strVal val="#ppt_x"/>
                                              </p:val>
                                            </p:tav>
                                          </p:tavLst>
                                        </p:anim>
                                        <p:anim calcmode="lin" valueType="num">
                                          <p:cBhvr additive="base">
                                            <p:cTn id="87" dur="500" fill="hold"/>
                                            <p:tgtEl>
                                              <p:spTgt spid="55"/>
                                            </p:tgtEl>
                                            <p:attrNameLst>
                                              <p:attrName>ppt_y</p:attrName>
                                            </p:attrNameLst>
                                          </p:cBhvr>
                                          <p:tavLst>
                                            <p:tav tm="0">
                                              <p:val>
                                                <p:strVal val="1+#ppt_h/2"/>
                                              </p:val>
                                            </p:tav>
                                            <p:tav tm="100000">
                                              <p:val>
                                                <p:strVal val="#ppt_y"/>
                                              </p:val>
                                            </p:tav>
                                          </p:tavLst>
                                        </p:anim>
                                      </p:childTnLst>
                                    </p:cTn>
                                  </p:par>
                                </p:childTnLst>
                              </p:cTn>
                            </p:par>
                            <p:par>
                              <p:cTn id="88" fill="hold">
                                <p:stCondLst>
                                  <p:cond delay="6250"/>
                                </p:stCondLst>
                                <p:childTnLst>
                                  <p:par>
                                    <p:cTn id="89" presetID="2" presetClass="entr" presetSubtype="4" decel="100000" fill="hold" nodeType="afterEffect">
                                      <p:stCondLst>
                                        <p:cond delay="0"/>
                                      </p:stCondLst>
                                      <p:childTnLst>
                                        <p:set>
                                          <p:cBhvr>
                                            <p:cTn id="90" dur="1" fill="hold">
                                              <p:stCondLst>
                                                <p:cond delay="0"/>
                                              </p:stCondLst>
                                            </p:cTn>
                                            <p:tgtEl>
                                              <p:spTgt spid="58"/>
                                            </p:tgtEl>
                                            <p:attrNameLst>
                                              <p:attrName>style.visibility</p:attrName>
                                            </p:attrNameLst>
                                          </p:cBhvr>
                                          <p:to>
                                            <p:strVal val="visible"/>
                                          </p:to>
                                        </p:set>
                                        <p:anim calcmode="lin" valueType="num">
                                          <p:cBhvr additive="base">
                                            <p:cTn id="91" dur="500" fill="hold"/>
                                            <p:tgtEl>
                                              <p:spTgt spid="58"/>
                                            </p:tgtEl>
                                            <p:attrNameLst>
                                              <p:attrName>ppt_x</p:attrName>
                                            </p:attrNameLst>
                                          </p:cBhvr>
                                          <p:tavLst>
                                            <p:tav tm="0">
                                              <p:val>
                                                <p:strVal val="#ppt_x"/>
                                              </p:val>
                                            </p:tav>
                                            <p:tav tm="100000">
                                              <p:val>
                                                <p:strVal val="#ppt_x"/>
                                              </p:val>
                                            </p:tav>
                                          </p:tavLst>
                                        </p:anim>
                                        <p:anim calcmode="lin" valueType="num">
                                          <p:cBhvr additive="base">
                                            <p:cTn id="92" dur="500" fill="hold"/>
                                            <p:tgtEl>
                                              <p:spTgt spid="58"/>
                                            </p:tgtEl>
                                            <p:attrNameLst>
                                              <p:attrName>ppt_y</p:attrName>
                                            </p:attrNameLst>
                                          </p:cBhvr>
                                          <p:tavLst>
                                            <p:tav tm="0">
                                              <p:val>
                                                <p:strVal val="1+#ppt_h/2"/>
                                              </p:val>
                                            </p:tav>
                                            <p:tav tm="100000">
                                              <p:val>
                                                <p:strVal val="#ppt_y"/>
                                              </p:val>
                                            </p:tav>
                                          </p:tavLst>
                                        </p:anim>
                                      </p:childTnLst>
                                    </p:cTn>
                                  </p:par>
                                </p:childTnLst>
                              </p:cTn>
                            </p:par>
                            <p:par>
                              <p:cTn id="93" fill="hold">
                                <p:stCondLst>
                                  <p:cond delay="6750"/>
                                </p:stCondLst>
                                <p:childTnLst>
                                  <p:par>
                                    <p:cTn id="94" presetID="2" presetClass="entr" presetSubtype="4" decel="100000" fill="hold" nodeType="afterEffect">
                                      <p:stCondLst>
                                        <p:cond delay="0"/>
                                      </p:stCondLst>
                                      <p:childTnLst>
                                        <p:set>
                                          <p:cBhvr>
                                            <p:cTn id="95" dur="1" fill="hold">
                                              <p:stCondLst>
                                                <p:cond delay="0"/>
                                              </p:stCondLst>
                                            </p:cTn>
                                            <p:tgtEl>
                                              <p:spTgt spid="61"/>
                                            </p:tgtEl>
                                            <p:attrNameLst>
                                              <p:attrName>style.visibility</p:attrName>
                                            </p:attrNameLst>
                                          </p:cBhvr>
                                          <p:to>
                                            <p:strVal val="visible"/>
                                          </p:to>
                                        </p:set>
                                        <p:anim calcmode="lin" valueType="num">
                                          <p:cBhvr additive="base">
                                            <p:cTn id="96" dur="500" fill="hold"/>
                                            <p:tgtEl>
                                              <p:spTgt spid="61"/>
                                            </p:tgtEl>
                                            <p:attrNameLst>
                                              <p:attrName>ppt_x</p:attrName>
                                            </p:attrNameLst>
                                          </p:cBhvr>
                                          <p:tavLst>
                                            <p:tav tm="0">
                                              <p:val>
                                                <p:strVal val="#ppt_x"/>
                                              </p:val>
                                            </p:tav>
                                            <p:tav tm="100000">
                                              <p:val>
                                                <p:strVal val="#ppt_x"/>
                                              </p:val>
                                            </p:tav>
                                          </p:tavLst>
                                        </p:anim>
                                        <p:anim calcmode="lin" valueType="num">
                                          <p:cBhvr additive="base">
                                            <p:cTn id="97" dur="500" fill="hold"/>
                                            <p:tgtEl>
                                              <p:spTgt spid="6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utoUpdateAnimBg="0"/>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5" name="组合 74"/>
          <p:cNvGrpSpPr/>
          <p:nvPr/>
        </p:nvGrpSpPr>
        <p:grpSpPr>
          <a:xfrm>
            <a:off x="5325533" y="1524000"/>
            <a:ext cx="1532467" cy="4764617"/>
            <a:chOff x="5325533" y="1524000"/>
            <a:chExt cx="1532467" cy="4764617"/>
          </a:xfrm>
        </p:grpSpPr>
        <p:cxnSp>
          <p:nvCxnSpPr>
            <p:cNvPr id="76" name="Straight Connector 8"/>
            <p:cNvCxnSpPr/>
            <p:nvPr/>
          </p:nvCxnSpPr>
          <p:spPr>
            <a:xfrm rot="5400000">
              <a:off x="3713692" y="3906309"/>
              <a:ext cx="4764617" cy="0"/>
            </a:xfrm>
            <a:prstGeom prst="line">
              <a:avLst/>
            </a:prstGeom>
            <a:noFill/>
            <a:ln w="12700" cap="flat" cmpd="sng" algn="ctr">
              <a:solidFill>
                <a:sysClr val="window" lastClr="FFFFFF">
                  <a:lumMod val="75000"/>
                </a:sysClr>
              </a:solidFill>
              <a:prstDash val="sysDot"/>
              <a:miter lim="800000"/>
              <a:headEnd type="oval" w="med" len="med"/>
              <a:tailEnd type="oval" w="med" len="med"/>
            </a:ln>
            <a:effectLst/>
          </p:spPr>
        </p:cxnSp>
        <p:grpSp>
          <p:nvGrpSpPr>
            <p:cNvPr id="77" name="Group 100"/>
            <p:cNvGrpSpPr>
              <a:grpSpLocks/>
            </p:cNvGrpSpPr>
            <p:nvPr/>
          </p:nvGrpSpPr>
          <p:grpSpPr bwMode="auto">
            <a:xfrm>
              <a:off x="5325533" y="3699934"/>
              <a:ext cx="1532467" cy="114300"/>
              <a:chOff x="3993750" y="2774961"/>
              <a:chExt cx="1149754" cy="85726"/>
            </a:xfrm>
            <a:solidFill>
              <a:sysClr val="windowText" lastClr="000000">
                <a:lumMod val="50000"/>
                <a:lumOff val="50000"/>
              </a:sysClr>
            </a:solidFill>
          </p:grpSpPr>
          <p:cxnSp>
            <p:nvCxnSpPr>
              <p:cNvPr id="84" name="Straight Connector 48"/>
              <p:cNvCxnSpPr>
                <a:stCxn id="87" idx="3"/>
                <a:endCxn id="120" idx="1"/>
              </p:cNvCxnSpPr>
              <p:nvPr/>
            </p:nvCxnSpPr>
            <p:spPr>
              <a:xfrm>
                <a:off x="3993750" y="2817825"/>
                <a:ext cx="1149754" cy="1587"/>
              </a:xfrm>
              <a:prstGeom prst="line">
                <a:avLst/>
              </a:prstGeom>
              <a:grpFill/>
              <a:ln w="12700" cap="flat" cmpd="sng" algn="ctr">
                <a:solidFill>
                  <a:sysClr val="window" lastClr="FFFFFF">
                    <a:lumMod val="75000"/>
                  </a:sysClr>
                </a:solidFill>
                <a:prstDash val="sysDot"/>
                <a:miter lim="800000"/>
              </a:ln>
              <a:effectLst/>
            </p:spPr>
          </p:cxnSp>
          <p:sp>
            <p:nvSpPr>
              <p:cNvPr id="85" name="Oval 51"/>
              <p:cNvSpPr/>
              <p:nvPr/>
            </p:nvSpPr>
            <p:spPr>
              <a:xfrm>
                <a:off x="4528926" y="2774961"/>
                <a:ext cx="85755" cy="85726"/>
              </a:xfrm>
              <a:prstGeom prst="ellipse">
                <a:avLst/>
              </a:prstGeom>
              <a:gr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grpSp>
          <p:nvGrpSpPr>
            <p:cNvPr id="78" name="Group 99"/>
            <p:cNvGrpSpPr>
              <a:grpSpLocks/>
            </p:cNvGrpSpPr>
            <p:nvPr/>
          </p:nvGrpSpPr>
          <p:grpSpPr bwMode="auto">
            <a:xfrm>
              <a:off x="5325533" y="2277534"/>
              <a:ext cx="1532467" cy="114300"/>
              <a:chOff x="3993750" y="1708160"/>
              <a:chExt cx="1149754" cy="85726"/>
            </a:xfrm>
            <a:solidFill>
              <a:sysClr val="windowText" lastClr="000000">
                <a:lumMod val="50000"/>
                <a:lumOff val="50000"/>
              </a:sysClr>
            </a:solidFill>
          </p:grpSpPr>
          <p:cxnSp>
            <p:nvCxnSpPr>
              <p:cNvPr id="82" name="Straight Connector 45"/>
              <p:cNvCxnSpPr>
                <a:stCxn id="93" idx="3"/>
                <a:endCxn id="108" idx="1"/>
              </p:cNvCxnSpPr>
              <p:nvPr/>
            </p:nvCxnSpPr>
            <p:spPr>
              <a:xfrm>
                <a:off x="3993750" y="1746260"/>
                <a:ext cx="1149754" cy="1588"/>
              </a:xfrm>
              <a:prstGeom prst="line">
                <a:avLst/>
              </a:prstGeom>
              <a:grpFill/>
              <a:ln w="12700" cap="flat" cmpd="sng" algn="ctr">
                <a:solidFill>
                  <a:sysClr val="window" lastClr="FFFFFF">
                    <a:lumMod val="75000"/>
                  </a:sysClr>
                </a:solidFill>
                <a:prstDash val="sysDot"/>
                <a:miter lim="800000"/>
              </a:ln>
              <a:effectLst/>
            </p:spPr>
          </p:cxnSp>
          <p:sp>
            <p:nvSpPr>
              <p:cNvPr id="83" name="Oval 52"/>
              <p:cNvSpPr/>
              <p:nvPr/>
            </p:nvSpPr>
            <p:spPr>
              <a:xfrm>
                <a:off x="4528926" y="1708160"/>
                <a:ext cx="85755" cy="85726"/>
              </a:xfrm>
              <a:prstGeom prst="ellipse">
                <a:avLst/>
              </a:prstGeom>
              <a:gr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grpSp>
          <p:nvGrpSpPr>
            <p:cNvPr id="79" name="Group 101"/>
            <p:cNvGrpSpPr>
              <a:grpSpLocks/>
            </p:cNvGrpSpPr>
            <p:nvPr/>
          </p:nvGrpSpPr>
          <p:grpSpPr bwMode="auto">
            <a:xfrm>
              <a:off x="5325533" y="5223934"/>
              <a:ext cx="1532467" cy="114300"/>
              <a:chOff x="3993750" y="3917960"/>
              <a:chExt cx="1149754" cy="85726"/>
            </a:xfrm>
            <a:solidFill>
              <a:sysClr val="windowText" lastClr="000000">
                <a:lumMod val="50000"/>
                <a:lumOff val="50000"/>
              </a:sysClr>
            </a:solidFill>
          </p:grpSpPr>
          <p:cxnSp>
            <p:nvCxnSpPr>
              <p:cNvPr id="80" name="Straight Connector 50"/>
              <p:cNvCxnSpPr>
                <a:stCxn id="99" idx="3"/>
                <a:endCxn id="96" idx="1"/>
              </p:cNvCxnSpPr>
              <p:nvPr/>
            </p:nvCxnSpPr>
            <p:spPr>
              <a:xfrm>
                <a:off x="3993750" y="3960824"/>
                <a:ext cx="1149754" cy="1587"/>
              </a:xfrm>
              <a:prstGeom prst="line">
                <a:avLst/>
              </a:prstGeom>
              <a:grpFill/>
              <a:ln w="12700" cap="flat" cmpd="sng" algn="ctr">
                <a:solidFill>
                  <a:sysClr val="window" lastClr="FFFFFF">
                    <a:lumMod val="75000"/>
                  </a:sysClr>
                </a:solidFill>
                <a:prstDash val="sysDot"/>
                <a:miter lim="800000"/>
              </a:ln>
              <a:effectLst/>
            </p:spPr>
          </p:cxnSp>
          <p:sp>
            <p:nvSpPr>
              <p:cNvPr id="81" name="Oval 53"/>
              <p:cNvSpPr/>
              <p:nvPr/>
            </p:nvSpPr>
            <p:spPr>
              <a:xfrm>
                <a:off x="4528926" y="3917960"/>
                <a:ext cx="85755" cy="85726"/>
              </a:xfrm>
              <a:prstGeom prst="ellipse">
                <a:avLst/>
              </a:prstGeom>
              <a:grp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grpSp>
      <p:grpSp>
        <p:nvGrpSpPr>
          <p:cNvPr id="86" name="Group 84"/>
          <p:cNvGrpSpPr>
            <a:grpSpLocks/>
          </p:cNvGrpSpPr>
          <p:nvPr/>
        </p:nvGrpSpPr>
        <p:grpSpPr bwMode="auto">
          <a:xfrm>
            <a:off x="4477186" y="3333791"/>
            <a:ext cx="848348" cy="848555"/>
            <a:chOff x="3357554" y="2500312"/>
            <a:chExt cx="636196" cy="636164"/>
          </a:xfrm>
          <a:solidFill>
            <a:sysClr val="window" lastClr="FFFFFF">
              <a:lumMod val="75000"/>
            </a:sysClr>
          </a:solidFill>
        </p:grpSpPr>
        <p:sp>
          <p:nvSpPr>
            <p:cNvPr id="87" name="Rectangle 22"/>
            <p:cNvSpPr/>
            <p:nvPr/>
          </p:nvSpPr>
          <p:spPr>
            <a:xfrm>
              <a:off x="3357228" y="2500284"/>
              <a:ext cx="636522" cy="636335"/>
            </a:xfrm>
            <a:prstGeom prst="rect">
              <a:avLst/>
            </a:prstGeom>
            <a:solidFill>
              <a:sysClr val="windowText" lastClr="000000">
                <a:lumMod val="85000"/>
                <a:lumOff val="1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sp>
          <p:nvSpPr>
            <p:cNvPr id="88" name="Freeform 23"/>
            <p:cNvSpPr>
              <a:spLocks noEditPoints="1"/>
            </p:cNvSpPr>
            <p:nvPr/>
          </p:nvSpPr>
          <p:spPr bwMode="auto">
            <a:xfrm>
              <a:off x="3477620" y="2660940"/>
              <a:ext cx="389082" cy="322810"/>
            </a:xfrm>
            <a:custGeom>
              <a:avLst/>
              <a:gdLst>
                <a:gd name="T0" fmla="*/ 333499 w 364"/>
                <a:gd name="T1" fmla="*/ 117970 h 301"/>
                <a:gd name="T2" fmla="*/ 345257 w 364"/>
                <a:gd name="T3" fmla="*/ 147999 h 301"/>
                <a:gd name="T4" fmla="*/ 374117 w 364"/>
                <a:gd name="T5" fmla="*/ 136202 h 301"/>
                <a:gd name="T6" fmla="*/ 362359 w 364"/>
                <a:gd name="T7" fmla="*/ 107246 h 301"/>
                <a:gd name="T8" fmla="*/ 26723 w 364"/>
                <a:gd name="T9" fmla="*/ 107246 h 301"/>
                <a:gd name="T10" fmla="*/ 16034 w 364"/>
                <a:gd name="T11" fmla="*/ 136202 h 301"/>
                <a:gd name="T12" fmla="*/ 44894 w 364"/>
                <a:gd name="T13" fmla="*/ 147999 h 301"/>
                <a:gd name="T14" fmla="*/ 56652 w 364"/>
                <a:gd name="T15" fmla="*/ 117970 h 301"/>
                <a:gd name="T16" fmla="*/ 288605 w 364"/>
                <a:gd name="T17" fmla="*/ 64347 h 301"/>
                <a:gd name="T18" fmla="*/ 265089 w 364"/>
                <a:gd name="T19" fmla="*/ 74000 h 301"/>
                <a:gd name="T20" fmla="*/ 255469 w 364"/>
                <a:gd name="T21" fmla="*/ 97594 h 301"/>
                <a:gd name="T22" fmla="*/ 269364 w 364"/>
                <a:gd name="T23" fmla="*/ 124405 h 301"/>
                <a:gd name="T24" fmla="*/ 295018 w 364"/>
                <a:gd name="T25" fmla="*/ 129767 h 301"/>
                <a:gd name="T26" fmla="*/ 317465 w 364"/>
                <a:gd name="T27" fmla="*/ 110463 h 301"/>
                <a:gd name="T28" fmla="*/ 317465 w 364"/>
                <a:gd name="T29" fmla="*/ 85797 h 301"/>
                <a:gd name="T30" fmla="*/ 295018 w 364"/>
                <a:gd name="T31" fmla="*/ 66492 h 301"/>
                <a:gd name="T32" fmla="*/ 352739 w 364"/>
                <a:gd name="T33" fmla="*/ 196260 h 301"/>
                <a:gd name="T34" fmla="*/ 343119 w 364"/>
                <a:gd name="T35" fmla="*/ 163014 h 301"/>
                <a:gd name="T36" fmla="*/ 374117 w 364"/>
                <a:gd name="T37" fmla="*/ 169448 h 301"/>
                <a:gd name="T38" fmla="*/ 389082 w 364"/>
                <a:gd name="T39" fmla="*/ 198405 h 301"/>
                <a:gd name="T40" fmla="*/ 88719 w 364"/>
                <a:gd name="T41" fmla="*/ 67565 h 301"/>
                <a:gd name="T42" fmla="*/ 69479 w 364"/>
                <a:gd name="T43" fmla="*/ 91159 h 301"/>
                <a:gd name="T44" fmla="*/ 75892 w 364"/>
                <a:gd name="T45" fmla="*/ 116898 h 301"/>
                <a:gd name="T46" fmla="*/ 102615 w 364"/>
                <a:gd name="T47" fmla="*/ 129767 h 301"/>
                <a:gd name="T48" fmla="*/ 126131 w 364"/>
                <a:gd name="T49" fmla="*/ 120115 h 301"/>
                <a:gd name="T50" fmla="*/ 135751 w 364"/>
                <a:gd name="T51" fmla="*/ 97594 h 301"/>
                <a:gd name="T52" fmla="*/ 119718 w 364"/>
                <a:gd name="T53" fmla="*/ 69710 h 301"/>
                <a:gd name="T54" fmla="*/ 37412 w 364"/>
                <a:gd name="T55" fmla="*/ 160869 h 301"/>
                <a:gd name="T56" fmla="*/ 38481 w 364"/>
                <a:gd name="T57" fmla="*/ 188753 h 301"/>
                <a:gd name="T58" fmla="*/ 0 w 364"/>
                <a:gd name="T59" fmla="*/ 198405 h 301"/>
                <a:gd name="T60" fmla="*/ 16034 w 364"/>
                <a:gd name="T61" fmla="*/ 169448 h 301"/>
                <a:gd name="T62" fmla="*/ 195610 w 364"/>
                <a:gd name="T63" fmla="*/ 0 h 301"/>
                <a:gd name="T64" fmla="*/ 161405 w 364"/>
                <a:gd name="T65" fmla="*/ 13942 h 301"/>
                <a:gd name="T66" fmla="*/ 147509 w 364"/>
                <a:gd name="T67" fmla="*/ 48261 h 301"/>
                <a:gd name="T68" fmla="*/ 168887 w 364"/>
                <a:gd name="T69" fmla="*/ 86869 h 301"/>
                <a:gd name="T70" fmla="*/ 205230 w 364"/>
                <a:gd name="T71" fmla="*/ 95449 h 301"/>
                <a:gd name="T72" fmla="*/ 240504 w 364"/>
                <a:gd name="T73" fmla="*/ 66492 h 301"/>
                <a:gd name="T74" fmla="*/ 240504 w 364"/>
                <a:gd name="T75" fmla="*/ 28956 h 301"/>
                <a:gd name="T76" fmla="*/ 205230 w 364"/>
                <a:gd name="T77" fmla="*/ 0 h 301"/>
                <a:gd name="T78" fmla="*/ 283260 w 364"/>
                <a:gd name="T79" fmla="*/ 186608 h 301"/>
                <a:gd name="T80" fmla="*/ 273640 w 364"/>
                <a:gd name="T81" fmla="*/ 145854 h 301"/>
                <a:gd name="T82" fmla="*/ 298225 w 364"/>
                <a:gd name="T83" fmla="*/ 145854 h 301"/>
                <a:gd name="T84" fmla="*/ 337775 w 364"/>
                <a:gd name="T85" fmla="*/ 176956 h 301"/>
                <a:gd name="T86" fmla="*/ 106891 w 364"/>
                <a:gd name="T87" fmla="*/ 291709 h 301"/>
                <a:gd name="T88" fmla="*/ 54514 w 364"/>
                <a:gd name="T89" fmla="*/ 176956 h 301"/>
                <a:gd name="T90" fmla="*/ 90857 w 364"/>
                <a:gd name="T91" fmla="*/ 145854 h 301"/>
                <a:gd name="T92" fmla="*/ 116511 w 364"/>
                <a:gd name="T93" fmla="*/ 145854 h 301"/>
                <a:gd name="T94" fmla="*/ 106891 w 364"/>
                <a:gd name="T95" fmla="*/ 186608 h 301"/>
                <a:gd name="T96" fmla="*/ 269364 w 364"/>
                <a:gd name="T97" fmla="*/ 170521 h 301"/>
                <a:gd name="T98" fmla="*/ 224470 w 364"/>
                <a:gd name="T99" fmla="*/ 116898 h 301"/>
                <a:gd name="T100" fmla="*/ 164612 w 364"/>
                <a:gd name="T101" fmla="*/ 116898 h 301"/>
                <a:gd name="T102" fmla="*/ 119718 w 364"/>
                <a:gd name="T103" fmla="*/ 170521 h 301"/>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364"/>
                <a:gd name="T157" fmla="*/ 0 h 301"/>
                <a:gd name="T158" fmla="*/ 364 w 364"/>
                <a:gd name="T159" fmla="*/ 301 h 301"/>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364" h="301">
                  <a:moveTo>
                    <a:pt x="332" y="98"/>
                  </a:moveTo>
                  <a:lnTo>
                    <a:pt x="332" y="98"/>
                  </a:lnTo>
                  <a:lnTo>
                    <a:pt x="323" y="100"/>
                  </a:lnTo>
                  <a:lnTo>
                    <a:pt x="317" y="105"/>
                  </a:lnTo>
                  <a:lnTo>
                    <a:pt x="312" y="110"/>
                  </a:lnTo>
                  <a:lnTo>
                    <a:pt x="310" y="120"/>
                  </a:lnTo>
                  <a:lnTo>
                    <a:pt x="312" y="127"/>
                  </a:lnTo>
                  <a:lnTo>
                    <a:pt x="317" y="134"/>
                  </a:lnTo>
                  <a:lnTo>
                    <a:pt x="323" y="138"/>
                  </a:lnTo>
                  <a:lnTo>
                    <a:pt x="332" y="139"/>
                  </a:lnTo>
                  <a:lnTo>
                    <a:pt x="339" y="138"/>
                  </a:lnTo>
                  <a:lnTo>
                    <a:pt x="346" y="134"/>
                  </a:lnTo>
                  <a:lnTo>
                    <a:pt x="350" y="127"/>
                  </a:lnTo>
                  <a:lnTo>
                    <a:pt x="352" y="120"/>
                  </a:lnTo>
                  <a:lnTo>
                    <a:pt x="350" y="110"/>
                  </a:lnTo>
                  <a:lnTo>
                    <a:pt x="346" y="105"/>
                  </a:lnTo>
                  <a:lnTo>
                    <a:pt x="339" y="100"/>
                  </a:lnTo>
                  <a:lnTo>
                    <a:pt x="332" y="98"/>
                  </a:lnTo>
                  <a:close/>
                  <a:moveTo>
                    <a:pt x="35" y="98"/>
                  </a:moveTo>
                  <a:lnTo>
                    <a:pt x="35" y="98"/>
                  </a:lnTo>
                  <a:lnTo>
                    <a:pt x="25" y="100"/>
                  </a:lnTo>
                  <a:lnTo>
                    <a:pt x="20" y="105"/>
                  </a:lnTo>
                  <a:lnTo>
                    <a:pt x="15" y="110"/>
                  </a:lnTo>
                  <a:lnTo>
                    <a:pt x="13" y="120"/>
                  </a:lnTo>
                  <a:lnTo>
                    <a:pt x="15" y="127"/>
                  </a:lnTo>
                  <a:lnTo>
                    <a:pt x="20" y="134"/>
                  </a:lnTo>
                  <a:lnTo>
                    <a:pt x="25" y="138"/>
                  </a:lnTo>
                  <a:lnTo>
                    <a:pt x="35" y="139"/>
                  </a:lnTo>
                  <a:lnTo>
                    <a:pt x="42" y="138"/>
                  </a:lnTo>
                  <a:lnTo>
                    <a:pt x="49" y="134"/>
                  </a:lnTo>
                  <a:lnTo>
                    <a:pt x="53" y="127"/>
                  </a:lnTo>
                  <a:lnTo>
                    <a:pt x="54" y="120"/>
                  </a:lnTo>
                  <a:lnTo>
                    <a:pt x="53" y="110"/>
                  </a:lnTo>
                  <a:lnTo>
                    <a:pt x="49" y="105"/>
                  </a:lnTo>
                  <a:lnTo>
                    <a:pt x="42" y="100"/>
                  </a:lnTo>
                  <a:lnTo>
                    <a:pt x="35" y="98"/>
                  </a:lnTo>
                  <a:close/>
                  <a:moveTo>
                    <a:pt x="270" y="60"/>
                  </a:moveTo>
                  <a:lnTo>
                    <a:pt x="270" y="60"/>
                  </a:lnTo>
                  <a:lnTo>
                    <a:pt x="263" y="62"/>
                  </a:lnTo>
                  <a:lnTo>
                    <a:pt x="258" y="63"/>
                  </a:lnTo>
                  <a:lnTo>
                    <a:pt x="252" y="65"/>
                  </a:lnTo>
                  <a:lnTo>
                    <a:pt x="248" y="69"/>
                  </a:lnTo>
                  <a:lnTo>
                    <a:pt x="245" y="74"/>
                  </a:lnTo>
                  <a:lnTo>
                    <a:pt x="241" y="80"/>
                  </a:lnTo>
                  <a:lnTo>
                    <a:pt x="239" y="85"/>
                  </a:lnTo>
                  <a:lnTo>
                    <a:pt x="239" y="91"/>
                  </a:lnTo>
                  <a:lnTo>
                    <a:pt x="239" y="98"/>
                  </a:lnTo>
                  <a:lnTo>
                    <a:pt x="241" y="103"/>
                  </a:lnTo>
                  <a:lnTo>
                    <a:pt x="245" y="109"/>
                  </a:lnTo>
                  <a:lnTo>
                    <a:pt x="248" y="112"/>
                  </a:lnTo>
                  <a:lnTo>
                    <a:pt x="252" y="116"/>
                  </a:lnTo>
                  <a:lnTo>
                    <a:pt x="258" y="120"/>
                  </a:lnTo>
                  <a:lnTo>
                    <a:pt x="263" y="121"/>
                  </a:lnTo>
                  <a:lnTo>
                    <a:pt x="270" y="121"/>
                  </a:lnTo>
                  <a:lnTo>
                    <a:pt x="276" y="121"/>
                  </a:lnTo>
                  <a:lnTo>
                    <a:pt x="281" y="120"/>
                  </a:lnTo>
                  <a:lnTo>
                    <a:pt x="287" y="116"/>
                  </a:lnTo>
                  <a:lnTo>
                    <a:pt x="292" y="112"/>
                  </a:lnTo>
                  <a:lnTo>
                    <a:pt x="296" y="109"/>
                  </a:lnTo>
                  <a:lnTo>
                    <a:pt x="297" y="103"/>
                  </a:lnTo>
                  <a:lnTo>
                    <a:pt x="299" y="98"/>
                  </a:lnTo>
                  <a:lnTo>
                    <a:pt x="301" y="91"/>
                  </a:lnTo>
                  <a:lnTo>
                    <a:pt x="299" y="85"/>
                  </a:lnTo>
                  <a:lnTo>
                    <a:pt x="297" y="80"/>
                  </a:lnTo>
                  <a:lnTo>
                    <a:pt x="296" y="74"/>
                  </a:lnTo>
                  <a:lnTo>
                    <a:pt x="292" y="69"/>
                  </a:lnTo>
                  <a:lnTo>
                    <a:pt x="287" y="65"/>
                  </a:lnTo>
                  <a:lnTo>
                    <a:pt x="281" y="63"/>
                  </a:lnTo>
                  <a:lnTo>
                    <a:pt x="276" y="62"/>
                  </a:lnTo>
                  <a:lnTo>
                    <a:pt x="270" y="60"/>
                  </a:lnTo>
                  <a:close/>
                  <a:moveTo>
                    <a:pt x="364" y="248"/>
                  </a:moveTo>
                  <a:lnTo>
                    <a:pt x="330" y="248"/>
                  </a:lnTo>
                  <a:lnTo>
                    <a:pt x="330" y="183"/>
                  </a:lnTo>
                  <a:lnTo>
                    <a:pt x="330" y="176"/>
                  </a:lnTo>
                  <a:lnTo>
                    <a:pt x="328" y="167"/>
                  </a:lnTo>
                  <a:lnTo>
                    <a:pt x="321" y="152"/>
                  </a:lnTo>
                  <a:lnTo>
                    <a:pt x="332" y="150"/>
                  </a:lnTo>
                  <a:lnTo>
                    <a:pt x="337" y="152"/>
                  </a:lnTo>
                  <a:lnTo>
                    <a:pt x="345" y="154"/>
                  </a:lnTo>
                  <a:lnTo>
                    <a:pt x="350" y="158"/>
                  </a:lnTo>
                  <a:lnTo>
                    <a:pt x="355" y="161"/>
                  </a:lnTo>
                  <a:lnTo>
                    <a:pt x="359" y="167"/>
                  </a:lnTo>
                  <a:lnTo>
                    <a:pt x="363" y="172"/>
                  </a:lnTo>
                  <a:lnTo>
                    <a:pt x="364" y="178"/>
                  </a:lnTo>
                  <a:lnTo>
                    <a:pt x="364" y="185"/>
                  </a:lnTo>
                  <a:lnTo>
                    <a:pt x="364" y="248"/>
                  </a:lnTo>
                  <a:close/>
                  <a:moveTo>
                    <a:pt x="96" y="60"/>
                  </a:moveTo>
                  <a:lnTo>
                    <a:pt x="96" y="60"/>
                  </a:lnTo>
                  <a:lnTo>
                    <a:pt x="89" y="62"/>
                  </a:lnTo>
                  <a:lnTo>
                    <a:pt x="83" y="63"/>
                  </a:lnTo>
                  <a:lnTo>
                    <a:pt x="78" y="65"/>
                  </a:lnTo>
                  <a:lnTo>
                    <a:pt x="74" y="69"/>
                  </a:lnTo>
                  <a:lnTo>
                    <a:pt x="71" y="74"/>
                  </a:lnTo>
                  <a:lnTo>
                    <a:pt x="67" y="80"/>
                  </a:lnTo>
                  <a:lnTo>
                    <a:pt x="65" y="85"/>
                  </a:lnTo>
                  <a:lnTo>
                    <a:pt x="65" y="91"/>
                  </a:lnTo>
                  <a:lnTo>
                    <a:pt x="65" y="98"/>
                  </a:lnTo>
                  <a:lnTo>
                    <a:pt x="67" y="103"/>
                  </a:lnTo>
                  <a:lnTo>
                    <a:pt x="71" y="109"/>
                  </a:lnTo>
                  <a:lnTo>
                    <a:pt x="74" y="112"/>
                  </a:lnTo>
                  <a:lnTo>
                    <a:pt x="78" y="116"/>
                  </a:lnTo>
                  <a:lnTo>
                    <a:pt x="83" y="120"/>
                  </a:lnTo>
                  <a:lnTo>
                    <a:pt x="89" y="121"/>
                  </a:lnTo>
                  <a:lnTo>
                    <a:pt x="96" y="121"/>
                  </a:lnTo>
                  <a:lnTo>
                    <a:pt x="102" y="121"/>
                  </a:lnTo>
                  <a:lnTo>
                    <a:pt x="107" y="120"/>
                  </a:lnTo>
                  <a:lnTo>
                    <a:pt x="112" y="116"/>
                  </a:lnTo>
                  <a:lnTo>
                    <a:pt x="118" y="112"/>
                  </a:lnTo>
                  <a:lnTo>
                    <a:pt x="122" y="109"/>
                  </a:lnTo>
                  <a:lnTo>
                    <a:pt x="123" y="103"/>
                  </a:lnTo>
                  <a:lnTo>
                    <a:pt x="125" y="98"/>
                  </a:lnTo>
                  <a:lnTo>
                    <a:pt x="127" y="91"/>
                  </a:lnTo>
                  <a:lnTo>
                    <a:pt x="125" y="85"/>
                  </a:lnTo>
                  <a:lnTo>
                    <a:pt x="123" y="80"/>
                  </a:lnTo>
                  <a:lnTo>
                    <a:pt x="122" y="74"/>
                  </a:lnTo>
                  <a:lnTo>
                    <a:pt x="118" y="69"/>
                  </a:lnTo>
                  <a:lnTo>
                    <a:pt x="112" y="65"/>
                  </a:lnTo>
                  <a:lnTo>
                    <a:pt x="107" y="63"/>
                  </a:lnTo>
                  <a:lnTo>
                    <a:pt x="102" y="62"/>
                  </a:lnTo>
                  <a:lnTo>
                    <a:pt x="96" y="60"/>
                  </a:lnTo>
                  <a:close/>
                  <a:moveTo>
                    <a:pt x="35" y="150"/>
                  </a:moveTo>
                  <a:lnTo>
                    <a:pt x="35" y="150"/>
                  </a:lnTo>
                  <a:lnTo>
                    <a:pt x="44" y="152"/>
                  </a:lnTo>
                  <a:lnTo>
                    <a:pt x="38" y="167"/>
                  </a:lnTo>
                  <a:lnTo>
                    <a:pt x="36" y="176"/>
                  </a:lnTo>
                  <a:lnTo>
                    <a:pt x="35" y="183"/>
                  </a:lnTo>
                  <a:lnTo>
                    <a:pt x="35" y="248"/>
                  </a:lnTo>
                  <a:lnTo>
                    <a:pt x="0" y="248"/>
                  </a:lnTo>
                  <a:lnTo>
                    <a:pt x="0" y="185"/>
                  </a:lnTo>
                  <a:lnTo>
                    <a:pt x="0" y="178"/>
                  </a:lnTo>
                  <a:lnTo>
                    <a:pt x="2" y="172"/>
                  </a:lnTo>
                  <a:lnTo>
                    <a:pt x="6" y="167"/>
                  </a:lnTo>
                  <a:lnTo>
                    <a:pt x="9" y="161"/>
                  </a:lnTo>
                  <a:lnTo>
                    <a:pt x="15" y="158"/>
                  </a:lnTo>
                  <a:lnTo>
                    <a:pt x="20" y="154"/>
                  </a:lnTo>
                  <a:lnTo>
                    <a:pt x="27" y="152"/>
                  </a:lnTo>
                  <a:lnTo>
                    <a:pt x="35" y="150"/>
                  </a:lnTo>
                  <a:close/>
                  <a:moveTo>
                    <a:pt x="183" y="0"/>
                  </a:moveTo>
                  <a:lnTo>
                    <a:pt x="183" y="0"/>
                  </a:lnTo>
                  <a:lnTo>
                    <a:pt x="174" y="0"/>
                  </a:lnTo>
                  <a:lnTo>
                    <a:pt x="165" y="4"/>
                  </a:lnTo>
                  <a:lnTo>
                    <a:pt x="158" y="7"/>
                  </a:lnTo>
                  <a:lnTo>
                    <a:pt x="151" y="13"/>
                  </a:lnTo>
                  <a:lnTo>
                    <a:pt x="145" y="20"/>
                  </a:lnTo>
                  <a:lnTo>
                    <a:pt x="141" y="27"/>
                  </a:lnTo>
                  <a:lnTo>
                    <a:pt x="138" y="36"/>
                  </a:lnTo>
                  <a:lnTo>
                    <a:pt x="138" y="45"/>
                  </a:lnTo>
                  <a:lnTo>
                    <a:pt x="138" y="54"/>
                  </a:lnTo>
                  <a:lnTo>
                    <a:pt x="141" y="62"/>
                  </a:lnTo>
                  <a:lnTo>
                    <a:pt x="145" y="71"/>
                  </a:lnTo>
                  <a:lnTo>
                    <a:pt x="151" y="76"/>
                  </a:lnTo>
                  <a:lnTo>
                    <a:pt x="158" y="81"/>
                  </a:lnTo>
                  <a:lnTo>
                    <a:pt x="165" y="87"/>
                  </a:lnTo>
                  <a:lnTo>
                    <a:pt x="174" y="89"/>
                  </a:lnTo>
                  <a:lnTo>
                    <a:pt x="183" y="91"/>
                  </a:lnTo>
                  <a:lnTo>
                    <a:pt x="192" y="89"/>
                  </a:lnTo>
                  <a:lnTo>
                    <a:pt x="200" y="87"/>
                  </a:lnTo>
                  <a:lnTo>
                    <a:pt x="209" y="81"/>
                  </a:lnTo>
                  <a:lnTo>
                    <a:pt x="214" y="76"/>
                  </a:lnTo>
                  <a:lnTo>
                    <a:pt x="219" y="71"/>
                  </a:lnTo>
                  <a:lnTo>
                    <a:pt x="225" y="62"/>
                  </a:lnTo>
                  <a:lnTo>
                    <a:pt x="227" y="54"/>
                  </a:lnTo>
                  <a:lnTo>
                    <a:pt x="229" y="45"/>
                  </a:lnTo>
                  <a:lnTo>
                    <a:pt x="227" y="36"/>
                  </a:lnTo>
                  <a:lnTo>
                    <a:pt x="225" y="27"/>
                  </a:lnTo>
                  <a:lnTo>
                    <a:pt x="219" y="20"/>
                  </a:lnTo>
                  <a:lnTo>
                    <a:pt x="214" y="13"/>
                  </a:lnTo>
                  <a:lnTo>
                    <a:pt x="209" y="7"/>
                  </a:lnTo>
                  <a:lnTo>
                    <a:pt x="200" y="4"/>
                  </a:lnTo>
                  <a:lnTo>
                    <a:pt x="192" y="0"/>
                  </a:lnTo>
                  <a:lnTo>
                    <a:pt x="183" y="0"/>
                  </a:lnTo>
                  <a:close/>
                  <a:moveTo>
                    <a:pt x="319" y="272"/>
                  </a:moveTo>
                  <a:lnTo>
                    <a:pt x="265" y="272"/>
                  </a:lnTo>
                  <a:lnTo>
                    <a:pt x="265" y="174"/>
                  </a:lnTo>
                  <a:lnTo>
                    <a:pt x="265" y="163"/>
                  </a:lnTo>
                  <a:lnTo>
                    <a:pt x="263" y="154"/>
                  </a:lnTo>
                  <a:lnTo>
                    <a:pt x="259" y="145"/>
                  </a:lnTo>
                  <a:lnTo>
                    <a:pt x="256" y="136"/>
                  </a:lnTo>
                  <a:lnTo>
                    <a:pt x="263" y="134"/>
                  </a:lnTo>
                  <a:lnTo>
                    <a:pt x="270" y="134"/>
                  </a:lnTo>
                  <a:lnTo>
                    <a:pt x="279" y="136"/>
                  </a:lnTo>
                  <a:lnTo>
                    <a:pt x="288" y="138"/>
                  </a:lnTo>
                  <a:lnTo>
                    <a:pt x="297" y="143"/>
                  </a:lnTo>
                  <a:lnTo>
                    <a:pt x="305" y="149"/>
                  </a:lnTo>
                  <a:lnTo>
                    <a:pt x="310" y="156"/>
                  </a:lnTo>
                  <a:lnTo>
                    <a:pt x="316" y="165"/>
                  </a:lnTo>
                  <a:lnTo>
                    <a:pt x="317" y="174"/>
                  </a:lnTo>
                  <a:lnTo>
                    <a:pt x="319" y="183"/>
                  </a:lnTo>
                  <a:lnTo>
                    <a:pt x="319" y="272"/>
                  </a:lnTo>
                  <a:close/>
                  <a:moveTo>
                    <a:pt x="100" y="174"/>
                  </a:moveTo>
                  <a:lnTo>
                    <a:pt x="100" y="272"/>
                  </a:lnTo>
                  <a:lnTo>
                    <a:pt x="45" y="272"/>
                  </a:lnTo>
                  <a:lnTo>
                    <a:pt x="45" y="183"/>
                  </a:lnTo>
                  <a:lnTo>
                    <a:pt x="47" y="174"/>
                  </a:lnTo>
                  <a:lnTo>
                    <a:pt x="51" y="165"/>
                  </a:lnTo>
                  <a:lnTo>
                    <a:pt x="54" y="156"/>
                  </a:lnTo>
                  <a:lnTo>
                    <a:pt x="60" y="149"/>
                  </a:lnTo>
                  <a:lnTo>
                    <a:pt x="67" y="143"/>
                  </a:lnTo>
                  <a:lnTo>
                    <a:pt x="76" y="138"/>
                  </a:lnTo>
                  <a:lnTo>
                    <a:pt x="85" y="136"/>
                  </a:lnTo>
                  <a:lnTo>
                    <a:pt x="96" y="134"/>
                  </a:lnTo>
                  <a:lnTo>
                    <a:pt x="103" y="134"/>
                  </a:lnTo>
                  <a:lnTo>
                    <a:pt x="109" y="136"/>
                  </a:lnTo>
                  <a:lnTo>
                    <a:pt x="105" y="145"/>
                  </a:lnTo>
                  <a:lnTo>
                    <a:pt x="102" y="154"/>
                  </a:lnTo>
                  <a:lnTo>
                    <a:pt x="100" y="163"/>
                  </a:lnTo>
                  <a:lnTo>
                    <a:pt x="100" y="174"/>
                  </a:lnTo>
                  <a:close/>
                  <a:moveTo>
                    <a:pt x="111" y="301"/>
                  </a:moveTo>
                  <a:lnTo>
                    <a:pt x="254" y="301"/>
                  </a:lnTo>
                  <a:lnTo>
                    <a:pt x="254" y="174"/>
                  </a:lnTo>
                  <a:lnTo>
                    <a:pt x="252" y="159"/>
                  </a:lnTo>
                  <a:lnTo>
                    <a:pt x="248" y="145"/>
                  </a:lnTo>
                  <a:lnTo>
                    <a:pt x="241" y="134"/>
                  </a:lnTo>
                  <a:lnTo>
                    <a:pt x="232" y="123"/>
                  </a:lnTo>
                  <a:lnTo>
                    <a:pt x="223" y="114"/>
                  </a:lnTo>
                  <a:lnTo>
                    <a:pt x="210" y="109"/>
                  </a:lnTo>
                  <a:lnTo>
                    <a:pt x="198" y="103"/>
                  </a:lnTo>
                  <a:lnTo>
                    <a:pt x="183" y="101"/>
                  </a:lnTo>
                  <a:lnTo>
                    <a:pt x="169" y="103"/>
                  </a:lnTo>
                  <a:lnTo>
                    <a:pt x="154" y="109"/>
                  </a:lnTo>
                  <a:lnTo>
                    <a:pt x="143" y="114"/>
                  </a:lnTo>
                  <a:lnTo>
                    <a:pt x="132" y="123"/>
                  </a:lnTo>
                  <a:lnTo>
                    <a:pt x="123" y="134"/>
                  </a:lnTo>
                  <a:lnTo>
                    <a:pt x="116" y="145"/>
                  </a:lnTo>
                  <a:lnTo>
                    <a:pt x="112" y="159"/>
                  </a:lnTo>
                  <a:lnTo>
                    <a:pt x="111" y="174"/>
                  </a:lnTo>
                  <a:lnTo>
                    <a:pt x="111" y="301"/>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black">
                    <a:lumMod val="85000"/>
                    <a:lumOff val="15000"/>
                  </a:prstClr>
                </a:solidFill>
                <a:effectLst/>
                <a:uLnTx/>
                <a:uFillTx/>
                <a:latin typeface="Calibri" panose="020F0502020204030204" pitchFamily="34" charset="0"/>
                <a:ea typeface="微软雅黑"/>
                <a:cs typeface="Arial" panose="020B0604020202020204" pitchFamily="34" charset="0"/>
              </a:endParaRPr>
            </a:p>
          </p:txBody>
        </p:sp>
      </p:grpSp>
      <p:grpSp>
        <p:nvGrpSpPr>
          <p:cNvPr id="89" name="Group 89"/>
          <p:cNvGrpSpPr>
            <a:grpSpLocks/>
          </p:cNvGrpSpPr>
          <p:nvPr/>
        </p:nvGrpSpPr>
        <p:grpSpPr bwMode="auto">
          <a:xfrm>
            <a:off x="476251" y="1761609"/>
            <a:ext cx="3524249" cy="975523"/>
            <a:chOff x="357158" y="1350140"/>
            <a:chExt cx="2642918" cy="731354"/>
          </a:xfrm>
        </p:grpSpPr>
        <p:sp>
          <p:nvSpPr>
            <p:cNvPr id="90"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91" name="Rectangle 30"/>
            <p:cNvSpPr/>
            <p:nvPr/>
          </p:nvSpPr>
          <p:spPr>
            <a:xfrm>
              <a:off x="1522419" y="1350140"/>
              <a:ext cx="1177125"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92" name="Group 83"/>
          <p:cNvGrpSpPr>
            <a:grpSpLocks/>
          </p:cNvGrpSpPr>
          <p:nvPr/>
        </p:nvGrpSpPr>
        <p:grpSpPr bwMode="auto">
          <a:xfrm>
            <a:off x="4477186" y="1905038"/>
            <a:ext cx="848348" cy="848553"/>
            <a:chOff x="3357554" y="1428742"/>
            <a:chExt cx="636196" cy="636164"/>
          </a:xfrm>
        </p:grpSpPr>
        <p:sp>
          <p:nvSpPr>
            <p:cNvPr id="93" name="Rectangle 13"/>
            <p:cNvSpPr/>
            <p:nvPr/>
          </p:nvSpPr>
          <p:spPr>
            <a:xfrm>
              <a:off x="3357228" y="1428713"/>
              <a:ext cx="636522" cy="636337"/>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sp>
          <p:nvSpPr>
            <p:cNvPr id="94" name="Freeform 100"/>
            <p:cNvSpPr>
              <a:spLocks/>
            </p:cNvSpPr>
            <p:nvPr/>
          </p:nvSpPr>
          <p:spPr bwMode="auto">
            <a:xfrm>
              <a:off x="3500430" y="1571618"/>
              <a:ext cx="303570" cy="342050"/>
            </a:xfrm>
            <a:custGeom>
              <a:avLst/>
              <a:gdLst>
                <a:gd name="T0" fmla="*/ 247593 w 282"/>
                <a:gd name="T1" fmla="*/ 227318 h 319"/>
                <a:gd name="T2" fmla="*/ 228216 w 282"/>
                <a:gd name="T3" fmla="*/ 231608 h 319"/>
                <a:gd name="T4" fmla="*/ 212068 w 282"/>
                <a:gd name="T5" fmla="*/ 239113 h 319"/>
                <a:gd name="T6" fmla="*/ 113031 w 282"/>
                <a:gd name="T7" fmla="*/ 181211 h 319"/>
                <a:gd name="T8" fmla="*/ 113031 w 282"/>
                <a:gd name="T9" fmla="*/ 171561 h 319"/>
                <a:gd name="T10" fmla="*/ 212068 w 282"/>
                <a:gd name="T11" fmla="*/ 102937 h 319"/>
                <a:gd name="T12" fmla="*/ 219604 w 282"/>
                <a:gd name="T13" fmla="*/ 107226 h 319"/>
                <a:gd name="T14" fmla="*/ 237904 w 282"/>
                <a:gd name="T15" fmla="*/ 112587 h 319"/>
                <a:gd name="T16" fmla="*/ 247593 w 282"/>
                <a:gd name="T17" fmla="*/ 114731 h 319"/>
                <a:gd name="T18" fmla="*/ 269122 w 282"/>
                <a:gd name="T19" fmla="*/ 109370 h 319"/>
                <a:gd name="T20" fmla="*/ 286346 w 282"/>
                <a:gd name="T21" fmla="*/ 97575 h 319"/>
                <a:gd name="T22" fmla="*/ 298188 w 282"/>
                <a:gd name="T23" fmla="*/ 80419 h 319"/>
                <a:gd name="T24" fmla="*/ 303570 w 282"/>
                <a:gd name="T25" fmla="*/ 56830 h 319"/>
                <a:gd name="T26" fmla="*/ 302494 w 282"/>
                <a:gd name="T27" fmla="*/ 47179 h 319"/>
                <a:gd name="T28" fmla="*/ 293882 w 282"/>
                <a:gd name="T29" fmla="*/ 25734 h 319"/>
                <a:gd name="T30" fmla="*/ 278811 w 282"/>
                <a:gd name="T31" fmla="*/ 9650 h 319"/>
                <a:gd name="T32" fmla="*/ 257281 w 282"/>
                <a:gd name="T33" fmla="*/ 2145 h 319"/>
                <a:gd name="T34" fmla="*/ 247593 w 282"/>
                <a:gd name="T35" fmla="*/ 0 h 319"/>
                <a:gd name="T36" fmla="*/ 223910 w 282"/>
                <a:gd name="T37" fmla="*/ 4289 h 319"/>
                <a:gd name="T38" fmla="*/ 206686 w 282"/>
                <a:gd name="T39" fmla="*/ 18228 h 319"/>
                <a:gd name="T40" fmla="*/ 194845 w 282"/>
                <a:gd name="T41" fmla="*/ 35384 h 319"/>
                <a:gd name="T42" fmla="*/ 188386 w 282"/>
                <a:gd name="T43" fmla="*/ 56830 h 319"/>
                <a:gd name="T44" fmla="*/ 190539 w 282"/>
                <a:gd name="T45" fmla="*/ 66480 h 319"/>
                <a:gd name="T46" fmla="*/ 91502 w 282"/>
                <a:gd name="T47" fmla="*/ 126526 h 319"/>
                <a:gd name="T48" fmla="*/ 73201 w 282"/>
                <a:gd name="T49" fmla="*/ 116876 h 319"/>
                <a:gd name="T50" fmla="*/ 55977 w 282"/>
                <a:gd name="T51" fmla="*/ 114731 h 319"/>
                <a:gd name="T52" fmla="*/ 44136 w 282"/>
                <a:gd name="T53" fmla="*/ 114731 h 319"/>
                <a:gd name="T54" fmla="*/ 24759 w 282"/>
                <a:gd name="T55" fmla="*/ 124382 h 319"/>
                <a:gd name="T56" fmla="*/ 9688 w 282"/>
                <a:gd name="T57" fmla="*/ 140466 h 319"/>
                <a:gd name="T58" fmla="*/ 0 w 282"/>
                <a:gd name="T59" fmla="*/ 159766 h 319"/>
                <a:gd name="T60" fmla="*/ 0 w 282"/>
                <a:gd name="T61" fmla="*/ 171561 h 319"/>
                <a:gd name="T62" fmla="*/ 3229 w 282"/>
                <a:gd name="T63" fmla="*/ 193006 h 319"/>
                <a:gd name="T64" fmla="*/ 15071 w 282"/>
                <a:gd name="T65" fmla="*/ 212307 h 319"/>
                <a:gd name="T66" fmla="*/ 32295 w 282"/>
                <a:gd name="T67" fmla="*/ 224102 h 319"/>
                <a:gd name="T68" fmla="*/ 55977 w 282"/>
                <a:gd name="T69" fmla="*/ 227318 h 319"/>
                <a:gd name="T70" fmla="*/ 65666 w 282"/>
                <a:gd name="T71" fmla="*/ 227318 h 319"/>
                <a:gd name="T72" fmla="*/ 83966 w 282"/>
                <a:gd name="T73" fmla="*/ 221957 h 319"/>
                <a:gd name="T74" fmla="*/ 190539 w 282"/>
                <a:gd name="T75" fmla="*/ 276642 h 319"/>
                <a:gd name="T76" fmla="*/ 188386 w 282"/>
                <a:gd name="T77" fmla="*/ 286293 h 319"/>
                <a:gd name="T78" fmla="*/ 190539 w 282"/>
                <a:gd name="T79" fmla="*/ 298087 h 319"/>
                <a:gd name="T80" fmla="*/ 198074 w 282"/>
                <a:gd name="T81" fmla="*/ 317388 h 319"/>
                <a:gd name="T82" fmla="*/ 214221 w 282"/>
                <a:gd name="T83" fmla="*/ 332400 h 319"/>
                <a:gd name="T84" fmla="*/ 235751 w 282"/>
                <a:gd name="T85" fmla="*/ 340978 h 319"/>
                <a:gd name="T86" fmla="*/ 247593 w 282"/>
                <a:gd name="T87" fmla="*/ 342050 h 319"/>
                <a:gd name="T88" fmla="*/ 269122 w 282"/>
                <a:gd name="T89" fmla="*/ 338833 h 319"/>
                <a:gd name="T90" fmla="*/ 286346 w 282"/>
                <a:gd name="T91" fmla="*/ 324894 h 319"/>
                <a:gd name="T92" fmla="*/ 298188 w 282"/>
                <a:gd name="T93" fmla="*/ 307738 h 319"/>
                <a:gd name="T94" fmla="*/ 303570 w 282"/>
                <a:gd name="T95" fmla="*/ 286293 h 319"/>
                <a:gd name="T96" fmla="*/ 302494 w 282"/>
                <a:gd name="T97" fmla="*/ 274498 h 319"/>
                <a:gd name="T98" fmla="*/ 293882 w 282"/>
                <a:gd name="T99" fmla="*/ 253053 h 319"/>
                <a:gd name="T100" fmla="*/ 278811 w 282"/>
                <a:gd name="T101" fmla="*/ 236969 h 319"/>
                <a:gd name="T102" fmla="*/ 257281 w 282"/>
                <a:gd name="T103" fmla="*/ 229463 h 319"/>
                <a:gd name="T104" fmla="*/ 247593 w 282"/>
                <a:gd name="T105" fmla="*/ 227318 h 3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82"/>
                <a:gd name="T160" fmla="*/ 0 h 319"/>
                <a:gd name="T161" fmla="*/ 282 w 282"/>
                <a:gd name="T162" fmla="*/ 319 h 319"/>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82" h="319">
                  <a:moveTo>
                    <a:pt x="230" y="212"/>
                  </a:moveTo>
                  <a:lnTo>
                    <a:pt x="230" y="212"/>
                  </a:lnTo>
                  <a:lnTo>
                    <a:pt x="221" y="214"/>
                  </a:lnTo>
                  <a:lnTo>
                    <a:pt x="212" y="216"/>
                  </a:lnTo>
                  <a:lnTo>
                    <a:pt x="204" y="220"/>
                  </a:lnTo>
                  <a:lnTo>
                    <a:pt x="197" y="223"/>
                  </a:lnTo>
                  <a:lnTo>
                    <a:pt x="105" y="169"/>
                  </a:lnTo>
                  <a:lnTo>
                    <a:pt x="105" y="160"/>
                  </a:lnTo>
                  <a:lnTo>
                    <a:pt x="105" y="151"/>
                  </a:lnTo>
                  <a:lnTo>
                    <a:pt x="197" y="96"/>
                  </a:lnTo>
                  <a:lnTo>
                    <a:pt x="204" y="100"/>
                  </a:lnTo>
                  <a:lnTo>
                    <a:pt x="212" y="104"/>
                  </a:lnTo>
                  <a:lnTo>
                    <a:pt x="221" y="105"/>
                  </a:lnTo>
                  <a:lnTo>
                    <a:pt x="230" y="107"/>
                  </a:lnTo>
                  <a:lnTo>
                    <a:pt x="239" y="105"/>
                  </a:lnTo>
                  <a:lnTo>
                    <a:pt x="250" y="102"/>
                  </a:lnTo>
                  <a:lnTo>
                    <a:pt x="259" y="98"/>
                  </a:lnTo>
                  <a:lnTo>
                    <a:pt x="266" y="91"/>
                  </a:lnTo>
                  <a:lnTo>
                    <a:pt x="273" y="84"/>
                  </a:lnTo>
                  <a:lnTo>
                    <a:pt x="277" y="75"/>
                  </a:lnTo>
                  <a:lnTo>
                    <a:pt x="281" y="64"/>
                  </a:lnTo>
                  <a:lnTo>
                    <a:pt x="282" y="53"/>
                  </a:lnTo>
                  <a:lnTo>
                    <a:pt x="281" y="44"/>
                  </a:lnTo>
                  <a:lnTo>
                    <a:pt x="277" y="33"/>
                  </a:lnTo>
                  <a:lnTo>
                    <a:pt x="273" y="24"/>
                  </a:lnTo>
                  <a:lnTo>
                    <a:pt x="266" y="17"/>
                  </a:lnTo>
                  <a:lnTo>
                    <a:pt x="259" y="9"/>
                  </a:lnTo>
                  <a:lnTo>
                    <a:pt x="250" y="4"/>
                  </a:lnTo>
                  <a:lnTo>
                    <a:pt x="239" y="2"/>
                  </a:lnTo>
                  <a:lnTo>
                    <a:pt x="230" y="0"/>
                  </a:lnTo>
                  <a:lnTo>
                    <a:pt x="219" y="2"/>
                  </a:lnTo>
                  <a:lnTo>
                    <a:pt x="208" y="4"/>
                  </a:lnTo>
                  <a:lnTo>
                    <a:pt x="199" y="9"/>
                  </a:lnTo>
                  <a:lnTo>
                    <a:pt x="192" y="17"/>
                  </a:lnTo>
                  <a:lnTo>
                    <a:pt x="184" y="24"/>
                  </a:lnTo>
                  <a:lnTo>
                    <a:pt x="181" y="33"/>
                  </a:lnTo>
                  <a:lnTo>
                    <a:pt x="177" y="44"/>
                  </a:lnTo>
                  <a:lnTo>
                    <a:pt x="175" y="53"/>
                  </a:lnTo>
                  <a:lnTo>
                    <a:pt x="177" y="62"/>
                  </a:lnTo>
                  <a:lnTo>
                    <a:pt x="85" y="118"/>
                  </a:lnTo>
                  <a:lnTo>
                    <a:pt x="78" y="113"/>
                  </a:lnTo>
                  <a:lnTo>
                    <a:pt x="68" y="109"/>
                  </a:lnTo>
                  <a:lnTo>
                    <a:pt x="61" y="107"/>
                  </a:lnTo>
                  <a:lnTo>
                    <a:pt x="52" y="107"/>
                  </a:lnTo>
                  <a:lnTo>
                    <a:pt x="41" y="107"/>
                  </a:lnTo>
                  <a:lnTo>
                    <a:pt x="30" y="111"/>
                  </a:lnTo>
                  <a:lnTo>
                    <a:pt x="23" y="116"/>
                  </a:lnTo>
                  <a:lnTo>
                    <a:pt x="14" y="122"/>
                  </a:lnTo>
                  <a:lnTo>
                    <a:pt x="9" y="131"/>
                  </a:lnTo>
                  <a:lnTo>
                    <a:pt x="3" y="140"/>
                  </a:lnTo>
                  <a:lnTo>
                    <a:pt x="0" y="149"/>
                  </a:lnTo>
                  <a:lnTo>
                    <a:pt x="0" y="160"/>
                  </a:lnTo>
                  <a:lnTo>
                    <a:pt x="0" y="171"/>
                  </a:lnTo>
                  <a:lnTo>
                    <a:pt x="3" y="180"/>
                  </a:lnTo>
                  <a:lnTo>
                    <a:pt x="9" y="189"/>
                  </a:lnTo>
                  <a:lnTo>
                    <a:pt x="14" y="198"/>
                  </a:lnTo>
                  <a:lnTo>
                    <a:pt x="23" y="203"/>
                  </a:lnTo>
                  <a:lnTo>
                    <a:pt x="30" y="209"/>
                  </a:lnTo>
                  <a:lnTo>
                    <a:pt x="41" y="212"/>
                  </a:lnTo>
                  <a:lnTo>
                    <a:pt x="52" y="212"/>
                  </a:lnTo>
                  <a:lnTo>
                    <a:pt x="61" y="212"/>
                  </a:lnTo>
                  <a:lnTo>
                    <a:pt x="68" y="211"/>
                  </a:lnTo>
                  <a:lnTo>
                    <a:pt x="78" y="207"/>
                  </a:lnTo>
                  <a:lnTo>
                    <a:pt x="85" y="202"/>
                  </a:lnTo>
                  <a:lnTo>
                    <a:pt x="177" y="258"/>
                  </a:lnTo>
                  <a:lnTo>
                    <a:pt x="175" y="267"/>
                  </a:lnTo>
                  <a:lnTo>
                    <a:pt x="177" y="278"/>
                  </a:lnTo>
                  <a:lnTo>
                    <a:pt x="181" y="287"/>
                  </a:lnTo>
                  <a:lnTo>
                    <a:pt x="184" y="296"/>
                  </a:lnTo>
                  <a:lnTo>
                    <a:pt x="192" y="303"/>
                  </a:lnTo>
                  <a:lnTo>
                    <a:pt x="199" y="310"/>
                  </a:lnTo>
                  <a:lnTo>
                    <a:pt x="208" y="316"/>
                  </a:lnTo>
                  <a:lnTo>
                    <a:pt x="219" y="318"/>
                  </a:lnTo>
                  <a:lnTo>
                    <a:pt x="230" y="319"/>
                  </a:lnTo>
                  <a:lnTo>
                    <a:pt x="239" y="318"/>
                  </a:lnTo>
                  <a:lnTo>
                    <a:pt x="250" y="316"/>
                  </a:lnTo>
                  <a:lnTo>
                    <a:pt x="259" y="310"/>
                  </a:lnTo>
                  <a:lnTo>
                    <a:pt x="266" y="303"/>
                  </a:lnTo>
                  <a:lnTo>
                    <a:pt x="273" y="296"/>
                  </a:lnTo>
                  <a:lnTo>
                    <a:pt x="277" y="287"/>
                  </a:lnTo>
                  <a:lnTo>
                    <a:pt x="281" y="278"/>
                  </a:lnTo>
                  <a:lnTo>
                    <a:pt x="282" y="267"/>
                  </a:lnTo>
                  <a:lnTo>
                    <a:pt x="281" y="256"/>
                  </a:lnTo>
                  <a:lnTo>
                    <a:pt x="277" y="245"/>
                  </a:lnTo>
                  <a:lnTo>
                    <a:pt x="273" y="236"/>
                  </a:lnTo>
                  <a:lnTo>
                    <a:pt x="266" y="229"/>
                  </a:lnTo>
                  <a:lnTo>
                    <a:pt x="259" y="221"/>
                  </a:lnTo>
                  <a:lnTo>
                    <a:pt x="250" y="218"/>
                  </a:lnTo>
                  <a:lnTo>
                    <a:pt x="239" y="214"/>
                  </a:lnTo>
                  <a:lnTo>
                    <a:pt x="230" y="212"/>
                  </a:lnTo>
                  <a:close/>
                </a:path>
              </a:pathLst>
            </a:custGeom>
            <a:solidFill>
              <a:sysClr val="window" lastClr="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black">
                    <a:lumMod val="85000"/>
                    <a:lumOff val="15000"/>
                  </a:prstClr>
                </a:solidFill>
                <a:effectLst/>
                <a:uLnTx/>
                <a:uFillTx/>
                <a:latin typeface="Calibri" panose="020F0502020204030204" pitchFamily="34" charset="0"/>
                <a:ea typeface="微软雅黑"/>
                <a:cs typeface="Arial" panose="020B0604020202020204" pitchFamily="34" charset="0"/>
              </a:endParaRPr>
            </a:p>
          </p:txBody>
        </p:sp>
      </p:grpSp>
      <p:grpSp>
        <p:nvGrpSpPr>
          <p:cNvPr id="95" name="Group 85"/>
          <p:cNvGrpSpPr>
            <a:grpSpLocks/>
          </p:cNvGrpSpPr>
          <p:nvPr/>
        </p:nvGrpSpPr>
        <p:grpSpPr bwMode="auto">
          <a:xfrm>
            <a:off x="6858001" y="4857791"/>
            <a:ext cx="848256" cy="848555"/>
            <a:chOff x="5143504" y="3643320"/>
            <a:chExt cx="636196" cy="636164"/>
          </a:xfrm>
          <a:solidFill>
            <a:sysClr val="window" lastClr="FFFFFF">
              <a:lumMod val="75000"/>
            </a:sysClr>
          </a:solidFill>
        </p:grpSpPr>
        <p:sp>
          <p:nvSpPr>
            <p:cNvPr id="96" name="Rectangle 27"/>
            <p:cNvSpPr/>
            <p:nvPr/>
          </p:nvSpPr>
          <p:spPr>
            <a:xfrm>
              <a:off x="5143504" y="3643292"/>
              <a:ext cx="636592" cy="636335"/>
            </a:xfrm>
            <a:prstGeom prst="rect">
              <a:avLst/>
            </a:prstGeom>
            <a:solidFill>
              <a:sysClr val="windowText" lastClr="000000">
                <a:lumMod val="85000"/>
                <a:lumOff val="1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sp>
          <p:nvSpPr>
            <p:cNvPr id="97" name="Freeform 107"/>
            <p:cNvSpPr>
              <a:spLocks noEditPoints="1"/>
            </p:cNvSpPr>
            <p:nvPr/>
          </p:nvSpPr>
          <p:spPr bwMode="auto">
            <a:xfrm>
              <a:off x="5286380" y="3786196"/>
              <a:ext cx="365566" cy="314258"/>
            </a:xfrm>
            <a:custGeom>
              <a:avLst/>
              <a:gdLst>
                <a:gd name="T0" fmla="*/ 359171 w 343"/>
                <a:gd name="T1" fmla="*/ 176369 h 294"/>
                <a:gd name="T2" fmla="*/ 181184 w 343"/>
                <a:gd name="T3" fmla="*/ 0 h 294"/>
                <a:gd name="T4" fmla="*/ 5329 w 343"/>
                <a:gd name="T5" fmla="*/ 176369 h 294"/>
                <a:gd name="T6" fmla="*/ 5329 w 343"/>
                <a:gd name="T7" fmla="*/ 176369 h 294"/>
                <a:gd name="T8" fmla="*/ 0 w 343"/>
                <a:gd name="T9" fmla="*/ 183852 h 294"/>
                <a:gd name="T10" fmla="*/ 0 w 343"/>
                <a:gd name="T11" fmla="*/ 193472 h 294"/>
                <a:gd name="T12" fmla="*/ 0 w 343"/>
                <a:gd name="T13" fmla="*/ 202023 h 294"/>
                <a:gd name="T14" fmla="*/ 5329 w 343"/>
                <a:gd name="T15" fmla="*/ 209505 h 294"/>
                <a:gd name="T16" fmla="*/ 5329 w 343"/>
                <a:gd name="T17" fmla="*/ 209505 h 294"/>
                <a:gd name="T18" fmla="*/ 13855 w 343"/>
                <a:gd name="T19" fmla="*/ 214850 h 294"/>
                <a:gd name="T20" fmla="*/ 21316 w 343"/>
                <a:gd name="T21" fmla="*/ 214850 h 294"/>
                <a:gd name="T22" fmla="*/ 30908 w 343"/>
                <a:gd name="T23" fmla="*/ 214850 h 294"/>
                <a:gd name="T24" fmla="*/ 38368 w 343"/>
                <a:gd name="T25" fmla="*/ 209505 h 294"/>
                <a:gd name="T26" fmla="*/ 44763 w 343"/>
                <a:gd name="T27" fmla="*/ 202023 h 294"/>
                <a:gd name="T28" fmla="*/ 44763 w 343"/>
                <a:gd name="T29" fmla="*/ 314258 h 294"/>
                <a:gd name="T30" fmla="*/ 320803 w 343"/>
                <a:gd name="T31" fmla="*/ 314258 h 294"/>
                <a:gd name="T32" fmla="*/ 320803 w 343"/>
                <a:gd name="T33" fmla="*/ 202023 h 294"/>
                <a:gd name="T34" fmla="*/ 326132 w 343"/>
                <a:gd name="T35" fmla="*/ 209505 h 294"/>
                <a:gd name="T36" fmla="*/ 326132 w 343"/>
                <a:gd name="T37" fmla="*/ 209505 h 294"/>
                <a:gd name="T38" fmla="*/ 334658 w 343"/>
                <a:gd name="T39" fmla="*/ 214850 h 294"/>
                <a:gd name="T40" fmla="*/ 342119 w 343"/>
                <a:gd name="T41" fmla="*/ 214850 h 294"/>
                <a:gd name="T42" fmla="*/ 342119 w 343"/>
                <a:gd name="T43" fmla="*/ 214850 h 294"/>
                <a:gd name="T44" fmla="*/ 351711 w 343"/>
                <a:gd name="T45" fmla="*/ 214850 h 294"/>
                <a:gd name="T46" fmla="*/ 359171 w 343"/>
                <a:gd name="T47" fmla="*/ 209505 h 294"/>
                <a:gd name="T48" fmla="*/ 359171 w 343"/>
                <a:gd name="T49" fmla="*/ 209505 h 294"/>
                <a:gd name="T50" fmla="*/ 363434 w 343"/>
                <a:gd name="T51" fmla="*/ 202023 h 294"/>
                <a:gd name="T52" fmla="*/ 365566 w 343"/>
                <a:gd name="T53" fmla="*/ 193472 h 294"/>
                <a:gd name="T54" fmla="*/ 363434 w 343"/>
                <a:gd name="T55" fmla="*/ 183852 h 294"/>
                <a:gd name="T56" fmla="*/ 359171 w 343"/>
                <a:gd name="T57" fmla="*/ 176369 h 294"/>
                <a:gd name="T58" fmla="*/ 359171 w 343"/>
                <a:gd name="T59" fmla="*/ 176369 h 294"/>
                <a:gd name="T60" fmla="*/ 297355 w 343"/>
                <a:gd name="T61" fmla="*/ 290742 h 294"/>
                <a:gd name="T62" fmla="*/ 228079 w 343"/>
                <a:gd name="T63" fmla="*/ 290742 h 294"/>
                <a:gd name="T64" fmla="*/ 228079 w 343"/>
                <a:gd name="T65" fmla="*/ 199885 h 294"/>
                <a:gd name="T66" fmla="*/ 137487 w 343"/>
                <a:gd name="T67" fmla="*/ 199885 h 294"/>
                <a:gd name="T68" fmla="*/ 137487 w 343"/>
                <a:gd name="T69" fmla="*/ 290742 h 294"/>
                <a:gd name="T70" fmla="*/ 67145 w 343"/>
                <a:gd name="T71" fmla="*/ 290742 h 294"/>
                <a:gd name="T72" fmla="*/ 67145 w 343"/>
                <a:gd name="T73" fmla="*/ 180645 h 294"/>
                <a:gd name="T74" fmla="*/ 181184 w 343"/>
                <a:gd name="T75" fmla="*/ 64134 h 294"/>
                <a:gd name="T76" fmla="*/ 297355 w 343"/>
                <a:gd name="T77" fmla="*/ 180645 h 294"/>
                <a:gd name="T78" fmla="*/ 297355 w 343"/>
                <a:gd name="T79" fmla="*/ 290742 h 29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343"/>
                <a:gd name="T121" fmla="*/ 0 h 294"/>
                <a:gd name="T122" fmla="*/ 343 w 343"/>
                <a:gd name="T123" fmla="*/ 294 h 294"/>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343" h="294">
                  <a:moveTo>
                    <a:pt x="337" y="165"/>
                  </a:moveTo>
                  <a:lnTo>
                    <a:pt x="170" y="0"/>
                  </a:lnTo>
                  <a:lnTo>
                    <a:pt x="5" y="165"/>
                  </a:lnTo>
                  <a:lnTo>
                    <a:pt x="0" y="172"/>
                  </a:lnTo>
                  <a:lnTo>
                    <a:pt x="0" y="181"/>
                  </a:lnTo>
                  <a:lnTo>
                    <a:pt x="0" y="189"/>
                  </a:lnTo>
                  <a:lnTo>
                    <a:pt x="5" y="196"/>
                  </a:lnTo>
                  <a:lnTo>
                    <a:pt x="13" y="201"/>
                  </a:lnTo>
                  <a:lnTo>
                    <a:pt x="20" y="201"/>
                  </a:lnTo>
                  <a:lnTo>
                    <a:pt x="29" y="201"/>
                  </a:lnTo>
                  <a:lnTo>
                    <a:pt x="36" y="196"/>
                  </a:lnTo>
                  <a:lnTo>
                    <a:pt x="42" y="189"/>
                  </a:lnTo>
                  <a:lnTo>
                    <a:pt x="42" y="294"/>
                  </a:lnTo>
                  <a:lnTo>
                    <a:pt x="301" y="294"/>
                  </a:lnTo>
                  <a:lnTo>
                    <a:pt x="301" y="189"/>
                  </a:lnTo>
                  <a:lnTo>
                    <a:pt x="306" y="196"/>
                  </a:lnTo>
                  <a:lnTo>
                    <a:pt x="314" y="201"/>
                  </a:lnTo>
                  <a:lnTo>
                    <a:pt x="321" y="201"/>
                  </a:lnTo>
                  <a:lnTo>
                    <a:pt x="330" y="201"/>
                  </a:lnTo>
                  <a:lnTo>
                    <a:pt x="337" y="196"/>
                  </a:lnTo>
                  <a:lnTo>
                    <a:pt x="341" y="189"/>
                  </a:lnTo>
                  <a:lnTo>
                    <a:pt x="343" y="181"/>
                  </a:lnTo>
                  <a:lnTo>
                    <a:pt x="341" y="172"/>
                  </a:lnTo>
                  <a:lnTo>
                    <a:pt x="337" y="165"/>
                  </a:lnTo>
                  <a:close/>
                  <a:moveTo>
                    <a:pt x="279" y="272"/>
                  </a:moveTo>
                  <a:lnTo>
                    <a:pt x="214" y="272"/>
                  </a:lnTo>
                  <a:lnTo>
                    <a:pt x="214" y="187"/>
                  </a:lnTo>
                  <a:lnTo>
                    <a:pt x="129" y="187"/>
                  </a:lnTo>
                  <a:lnTo>
                    <a:pt x="129" y="272"/>
                  </a:lnTo>
                  <a:lnTo>
                    <a:pt x="63" y="272"/>
                  </a:lnTo>
                  <a:lnTo>
                    <a:pt x="63" y="169"/>
                  </a:lnTo>
                  <a:lnTo>
                    <a:pt x="170" y="60"/>
                  </a:lnTo>
                  <a:lnTo>
                    <a:pt x="279" y="169"/>
                  </a:lnTo>
                  <a:lnTo>
                    <a:pt x="279" y="272"/>
                  </a:lnTo>
                  <a:close/>
                </a:path>
              </a:pathLst>
            </a:custGeom>
            <a:solidFill>
              <a:sysClr val="window" lastClr="FFFFFF">
                <a:lumMod val="95000"/>
              </a:sysClr>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zh-CN" sz="1800" b="0" i="0" u="none" strike="noStrike" kern="0" cap="none" spc="0" normalizeH="0" baseline="0" noProof="0">
                <a:ln>
                  <a:noFill/>
                </a:ln>
                <a:solidFill>
                  <a:prstClr val="black">
                    <a:lumMod val="85000"/>
                    <a:lumOff val="15000"/>
                  </a:prstClr>
                </a:solidFill>
                <a:effectLst/>
                <a:uLnTx/>
                <a:uFillTx/>
                <a:latin typeface="Calibri" panose="020F0502020204030204" pitchFamily="34" charset="0"/>
                <a:ea typeface="微软雅黑"/>
                <a:cs typeface="Arial" panose="020B0604020202020204" pitchFamily="34" charset="0"/>
              </a:endParaRPr>
            </a:p>
          </p:txBody>
        </p:sp>
      </p:grpSp>
      <p:grpSp>
        <p:nvGrpSpPr>
          <p:cNvPr id="98" name="Group 86"/>
          <p:cNvGrpSpPr>
            <a:grpSpLocks/>
          </p:cNvGrpSpPr>
          <p:nvPr/>
        </p:nvGrpSpPr>
        <p:grpSpPr bwMode="auto">
          <a:xfrm>
            <a:off x="4477186" y="4857791"/>
            <a:ext cx="848348" cy="848555"/>
            <a:chOff x="3357554" y="3643320"/>
            <a:chExt cx="636196" cy="636164"/>
          </a:xfrm>
        </p:grpSpPr>
        <p:sp>
          <p:nvSpPr>
            <p:cNvPr id="99" name="Rectangle 26"/>
            <p:cNvSpPr/>
            <p:nvPr/>
          </p:nvSpPr>
          <p:spPr>
            <a:xfrm>
              <a:off x="3357228" y="3643292"/>
              <a:ext cx="636522" cy="636335"/>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nvGrpSpPr>
            <p:cNvPr id="100" name="Group 67"/>
            <p:cNvGrpSpPr/>
            <p:nvPr/>
          </p:nvGrpSpPr>
          <p:grpSpPr>
            <a:xfrm>
              <a:off x="3428992" y="3857634"/>
              <a:ext cx="503238" cy="177800"/>
              <a:chOff x="1441430" y="4357700"/>
              <a:chExt cx="503238" cy="177800"/>
            </a:xfrm>
            <a:solidFill>
              <a:sysClr val="window" lastClr="FFFFFF"/>
            </a:solidFill>
          </p:grpSpPr>
          <p:sp>
            <p:nvSpPr>
              <p:cNvPr id="101" name="Freeform 19"/>
              <p:cNvSpPr>
                <a:spLocks/>
              </p:cNvSpPr>
              <p:nvPr/>
            </p:nvSpPr>
            <p:spPr bwMode="auto">
              <a:xfrm>
                <a:off x="1441430" y="4357700"/>
                <a:ext cx="231775" cy="177800"/>
              </a:xfrm>
              <a:custGeom>
                <a:avLst/>
                <a:gdLst/>
                <a:ahLst/>
                <a:cxnLst>
                  <a:cxn ang="0">
                    <a:pos x="192" y="0"/>
                  </a:cxn>
                  <a:cxn ang="0">
                    <a:pos x="203" y="0"/>
                  </a:cxn>
                  <a:cxn ang="0">
                    <a:pos x="225" y="5"/>
                  </a:cxn>
                  <a:cxn ang="0">
                    <a:pos x="245" y="13"/>
                  </a:cxn>
                  <a:cxn ang="0">
                    <a:pos x="262" y="26"/>
                  </a:cxn>
                  <a:cxn ang="0">
                    <a:pos x="271" y="32"/>
                  </a:cxn>
                  <a:cxn ang="0">
                    <a:pos x="282" y="47"/>
                  </a:cxn>
                  <a:cxn ang="0">
                    <a:pos x="292" y="63"/>
                  </a:cxn>
                  <a:cxn ang="0">
                    <a:pos x="232" y="63"/>
                  </a:cxn>
                  <a:cxn ang="0">
                    <a:pos x="213" y="53"/>
                  </a:cxn>
                  <a:cxn ang="0">
                    <a:pos x="192" y="49"/>
                  </a:cxn>
                  <a:cxn ang="0">
                    <a:pos x="112" y="49"/>
                  </a:cxn>
                  <a:cxn ang="0">
                    <a:pos x="88" y="54"/>
                  </a:cxn>
                  <a:cxn ang="0">
                    <a:pos x="68" y="68"/>
                  </a:cxn>
                  <a:cxn ang="0">
                    <a:pos x="61" y="77"/>
                  </a:cxn>
                  <a:cxn ang="0">
                    <a:pos x="51" y="99"/>
                  </a:cxn>
                  <a:cxn ang="0">
                    <a:pos x="50" y="111"/>
                  </a:cxn>
                  <a:cxn ang="0">
                    <a:pos x="51" y="124"/>
                  </a:cxn>
                  <a:cxn ang="0">
                    <a:pos x="61" y="146"/>
                  </a:cxn>
                  <a:cxn ang="0">
                    <a:pos x="68" y="154"/>
                  </a:cxn>
                  <a:cxn ang="0">
                    <a:pos x="88" y="168"/>
                  </a:cxn>
                  <a:cxn ang="0">
                    <a:pos x="112" y="173"/>
                  </a:cxn>
                  <a:cxn ang="0">
                    <a:pos x="192" y="173"/>
                  </a:cxn>
                  <a:cxn ang="0">
                    <a:pos x="213" y="169"/>
                  </a:cxn>
                  <a:cxn ang="0">
                    <a:pos x="232" y="158"/>
                  </a:cxn>
                  <a:cxn ang="0">
                    <a:pos x="292" y="158"/>
                  </a:cxn>
                  <a:cxn ang="0">
                    <a:pos x="282" y="175"/>
                  </a:cxn>
                  <a:cxn ang="0">
                    <a:pos x="271" y="189"/>
                  </a:cxn>
                  <a:cxn ang="0">
                    <a:pos x="262" y="196"/>
                  </a:cxn>
                  <a:cxn ang="0">
                    <a:pos x="245" y="209"/>
                  </a:cxn>
                  <a:cxn ang="0">
                    <a:pos x="225" y="217"/>
                  </a:cxn>
                  <a:cxn ang="0">
                    <a:pos x="203" y="221"/>
                  </a:cxn>
                  <a:cxn ang="0">
                    <a:pos x="112" y="222"/>
                  </a:cxn>
                  <a:cxn ang="0">
                    <a:pos x="100" y="221"/>
                  </a:cxn>
                  <a:cxn ang="0">
                    <a:pos x="78" y="217"/>
                  </a:cxn>
                  <a:cxn ang="0">
                    <a:pos x="58" y="209"/>
                  </a:cxn>
                  <a:cxn ang="0">
                    <a:pos x="41" y="196"/>
                  </a:cxn>
                  <a:cxn ang="0">
                    <a:pos x="34" y="189"/>
                  </a:cxn>
                  <a:cxn ang="0">
                    <a:pos x="20" y="173"/>
                  </a:cxn>
                  <a:cxn ang="0">
                    <a:pos x="9" y="154"/>
                  </a:cxn>
                  <a:cxn ang="0">
                    <a:pos x="3" y="133"/>
                  </a:cxn>
                  <a:cxn ang="0">
                    <a:pos x="0" y="111"/>
                  </a:cxn>
                  <a:cxn ang="0">
                    <a:pos x="0" y="111"/>
                  </a:cxn>
                  <a:cxn ang="0">
                    <a:pos x="3" y="89"/>
                  </a:cxn>
                  <a:cxn ang="0">
                    <a:pos x="9" y="68"/>
                  </a:cxn>
                  <a:cxn ang="0">
                    <a:pos x="20" y="49"/>
                  </a:cxn>
                  <a:cxn ang="0">
                    <a:pos x="34" y="32"/>
                  </a:cxn>
                  <a:cxn ang="0">
                    <a:pos x="41" y="26"/>
                  </a:cxn>
                  <a:cxn ang="0">
                    <a:pos x="58" y="13"/>
                  </a:cxn>
                  <a:cxn ang="0">
                    <a:pos x="78" y="5"/>
                  </a:cxn>
                  <a:cxn ang="0">
                    <a:pos x="100" y="0"/>
                  </a:cxn>
                  <a:cxn ang="0">
                    <a:pos x="112" y="0"/>
                  </a:cxn>
                </a:cxnLst>
                <a:rect l="0" t="0" r="r" b="b"/>
                <a:pathLst>
                  <a:path w="292" h="222">
                    <a:moveTo>
                      <a:pt x="112" y="0"/>
                    </a:moveTo>
                    <a:lnTo>
                      <a:pt x="192" y="0"/>
                    </a:lnTo>
                    <a:lnTo>
                      <a:pt x="192" y="0"/>
                    </a:lnTo>
                    <a:lnTo>
                      <a:pt x="203" y="0"/>
                    </a:lnTo>
                    <a:lnTo>
                      <a:pt x="214" y="2"/>
                    </a:lnTo>
                    <a:lnTo>
                      <a:pt x="225" y="5"/>
                    </a:lnTo>
                    <a:lnTo>
                      <a:pt x="235" y="9"/>
                    </a:lnTo>
                    <a:lnTo>
                      <a:pt x="245" y="13"/>
                    </a:lnTo>
                    <a:lnTo>
                      <a:pt x="254" y="18"/>
                    </a:lnTo>
                    <a:lnTo>
                      <a:pt x="262" y="26"/>
                    </a:lnTo>
                    <a:lnTo>
                      <a:pt x="271" y="32"/>
                    </a:lnTo>
                    <a:lnTo>
                      <a:pt x="271" y="32"/>
                    </a:lnTo>
                    <a:lnTo>
                      <a:pt x="277" y="39"/>
                    </a:lnTo>
                    <a:lnTo>
                      <a:pt x="282" y="47"/>
                    </a:lnTo>
                    <a:lnTo>
                      <a:pt x="288" y="56"/>
                    </a:lnTo>
                    <a:lnTo>
                      <a:pt x="292" y="63"/>
                    </a:lnTo>
                    <a:lnTo>
                      <a:pt x="232" y="63"/>
                    </a:lnTo>
                    <a:lnTo>
                      <a:pt x="232" y="63"/>
                    </a:lnTo>
                    <a:lnTo>
                      <a:pt x="223" y="58"/>
                    </a:lnTo>
                    <a:lnTo>
                      <a:pt x="213" y="53"/>
                    </a:lnTo>
                    <a:lnTo>
                      <a:pt x="203" y="51"/>
                    </a:lnTo>
                    <a:lnTo>
                      <a:pt x="192" y="49"/>
                    </a:lnTo>
                    <a:lnTo>
                      <a:pt x="112" y="49"/>
                    </a:lnTo>
                    <a:lnTo>
                      <a:pt x="112" y="49"/>
                    </a:lnTo>
                    <a:lnTo>
                      <a:pt x="99" y="51"/>
                    </a:lnTo>
                    <a:lnTo>
                      <a:pt x="88" y="54"/>
                    </a:lnTo>
                    <a:lnTo>
                      <a:pt x="77" y="60"/>
                    </a:lnTo>
                    <a:lnTo>
                      <a:pt x="68" y="68"/>
                    </a:lnTo>
                    <a:lnTo>
                      <a:pt x="68" y="68"/>
                    </a:lnTo>
                    <a:lnTo>
                      <a:pt x="61" y="77"/>
                    </a:lnTo>
                    <a:lnTo>
                      <a:pt x="55" y="86"/>
                    </a:lnTo>
                    <a:lnTo>
                      <a:pt x="51" y="99"/>
                    </a:lnTo>
                    <a:lnTo>
                      <a:pt x="50" y="111"/>
                    </a:lnTo>
                    <a:lnTo>
                      <a:pt x="50" y="111"/>
                    </a:lnTo>
                    <a:lnTo>
                      <a:pt x="50" y="111"/>
                    </a:lnTo>
                    <a:lnTo>
                      <a:pt x="51" y="124"/>
                    </a:lnTo>
                    <a:lnTo>
                      <a:pt x="55" y="135"/>
                    </a:lnTo>
                    <a:lnTo>
                      <a:pt x="61" y="146"/>
                    </a:lnTo>
                    <a:lnTo>
                      <a:pt x="68" y="154"/>
                    </a:lnTo>
                    <a:lnTo>
                      <a:pt x="68" y="154"/>
                    </a:lnTo>
                    <a:lnTo>
                      <a:pt x="77" y="162"/>
                    </a:lnTo>
                    <a:lnTo>
                      <a:pt x="88" y="168"/>
                    </a:lnTo>
                    <a:lnTo>
                      <a:pt x="99" y="172"/>
                    </a:lnTo>
                    <a:lnTo>
                      <a:pt x="112" y="173"/>
                    </a:lnTo>
                    <a:lnTo>
                      <a:pt x="192" y="173"/>
                    </a:lnTo>
                    <a:lnTo>
                      <a:pt x="192" y="173"/>
                    </a:lnTo>
                    <a:lnTo>
                      <a:pt x="203" y="172"/>
                    </a:lnTo>
                    <a:lnTo>
                      <a:pt x="213" y="169"/>
                    </a:lnTo>
                    <a:lnTo>
                      <a:pt x="223" y="164"/>
                    </a:lnTo>
                    <a:lnTo>
                      <a:pt x="232" y="158"/>
                    </a:lnTo>
                    <a:lnTo>
                      <a:pt x="292" y="158"/>
                    </a:lnTo>
                    <a:lnTo>
                      <a:pt x="292" y="158"/>
                    </a:lnTo>
                    <a:lnTo>
                      <a:pt x="288" y="167"/>
                    </a:lnTo>
                    <a:lnTo>
                      <a:pt x="282" y="175"/>
                    </a:lnTo>
                    <a:lnTo>
                      <a:pt x="277" y="183"/>
                    </a:lnTo>
                    <a:lnTo>
                      <a:pt x="271" y="189"/>
                    </a:lnTo>
                    <a:lnTo>
                      <a:pt x="271" y="189"/>
                    </a:lnTo>
                    <a:lnTo>
                      <a:pt x="262" y="196"/>
                    </a:lnTo>
                    <a:lnTo>
                      <a:pt x="254" y="203"/>
                    </a:lnTo>
                    <a:lnTo>
                      <a:pt x="245" y="209"/>
                    </a:lnTo>
                    <a:lnTo>
                      <a:pt x="235" y="214"/>
                    </a:lnTo>
                    <a:lnTo>
                      <a:pt x="225" y="217"/>
                    </a:lnTo>
                    <a:lnTo>
                      <a:pt x="214" y="220"/>
                    </a:lnTo>
                    <a:lnTo>
                      <a:pt x="203" y="221"/>
                    </a:lnTo>
                    <a:lnTo>
                      <a:pt x="192" y="222"/>
                    </a:lnTo>
                    <a:lnTo>
                      <a:pt x="112" y="222"/>
                    </a:lnTo>
                    <a:lnTo>
                      <a:pt x="112" y="222"/>
                    </a:lnTo>
                    <a:lnTo>
                      <a:pt x="100" y="221"/>
                    </a:lnTo>
                    <a:lnTo>
                      <a:pt x="89" y="220"/>
                    </a:lnTo>
                    <a:lnTo>
                      <a:pt x="78" y="217"/>
                    </a:lnTo>
                    <a:lnTo>
                      <a:pt x="68" y="214"/>
                    </a:lnTo>
                    <a:lnTo>
                      <a:pt x="58" y="209"/>
                    </a:lnTo>
                    <a:lnTo>
                      <a:pt x="50" y="203"/>
                    </a:lnTo>
                    <a:lnTo>
                      <a:pt x="41" y="196"/>
                    </a:lnTo>
                    <a:lnTo>
                      <a:pt x="34" y="189"/>
                    </a:lnTo>
                    <a:lnTo>
                      <a:pt x="34" y="189"/>
                    </a:lnTo>
                    <a:lnTo>
                      <a:pt x="26" y="182"/>
                    </a:lnTo>
                    <a:lnTo>
                      <a:pt x="20" y="173"/>
                    </a:lnTo>
                    <a:lnTo>
                      <a:pt x="14" y="164"/>
                    </a:lnTo>
                    <a:lnTo>
                      <a:pt x="9" y="154"/>
                    </a:lnTo>
                    <a:lnTo>
                      <a:pt x="5" y="143"/>
                    </a:lnTo>
                    <a:lnTo>
                      <a:pt x="3" y="133"/>
                    </a:lnTo>
                    <a:lnTo>
                      <a:pt x="2" y="122"/>
                    </a:lnTo>
                    <a:lnTo>
                      <a:pt x="0" y="111"/>
                    </a:lnTo>
                    <a:lnTo>
                      <a:pt x="0" y="111"/>
                    </a:lnTo>
                    <a:lnTo>
                      <a:pt x="0" y="111"/>
                    </a:lnTo>
                    <a:lnTo>
                      <a:pt x="2" y="100"/>
                    </a:lnTo>
                    <a:lnTo>
                      <a:pt x="3" y="89"/>
                    </a:lnTo>
                    <a:lnTo>
                      <a:pt x="5" y="78"/>
                    </a:lnTo>
                    <a:lnTo>
                      <a:pt x="9" y="68"/>
                    </a:lnTo>
                    <a:lnTo>
                      <a:pt x="14" y="58"/>
                    </a:lnTo>
                    <a:lnTo>
                      <a:pt x="20" y="49"/>
                    </a:lnTo>
                    <a:lnTo>
                      <a:pt x="26" y="41"/>
                    </a:lnTo>
                    <a:lnTo>
                      <a:pt x="34" y="32"/>
                    </a:lnTo>
                    <a:lnTo>
                      <a:pt x="34" y="32"/>
                    </a:lnTo>
                    <a:lnTo>
                      <a:pt x="41" y="26"/>
                    </a:lnTo>
                    <a:lnTo>
                      <a:pt x="50" y="18"/>
                    </a:lnTo>
                    <a:lnTo>
                      <a:pt x="58" y="13"/>
                    </a:lnTo>
                    <a:lnTo>
                      <a:pt x="68" y="9"/>
                    </a:lnTo>
                    <a:lnTo>
                      <a:pt x="78" y="5"/>
                    </a:lnTo>
                    <a:lnTo>
                      <a:pt x="89" y="2"/>
                    </a:lnTo>
                    <a:lnTo>
                      <a:pt x="100" y="0"/>
                    </a:lnTo>
                    <a:lnTo>
                      <a:pt x="112" y="0"/>
                    </a:lnTo>
                    <a:lnTo>
                      <a:pt x="112" y="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endParaRPr>
              </a:p>
            </p:txBody>
          </p:sp>
          <p:sp>
            <p:nvSpPr>
              <p:cNvPr id="102" name="Freeform 20"/>
              <p:cNvSpPr>
                <a:spLocks/>
              </p:cNvSpPr>
              <p:nvPr/>
            </p:nvSpPr>
            <p:spPr bwMode="auto">
              <a:xfrm>
                <a:off x="1714480" y="4357700"/>
                <a:ext cx="230188" cy="177800"/>
              </a:xfrm>
              <a:custGeom>
                <a:avLst/>
                <a:gdLst/>
                <a:ahLst/>
                <a:cxnLst>
                  <a:cxn ang="0">
                    <a:pos x="181" y="0"/>
                  </a:cxn>
                  <a:cxn ang="0">
                    <a:pos x="192" y="0"/>
                  </a:cxn>
                  <a:cxn ang="0">
                    <a:pos x="213" y="5"/>
                  </a:cxn>
                  <a:cxn ang="0">
                    <a:pos x="234" y="13"/>
                  </a:cxn>
                  <a:cxn ang="0">
                    <a:pos x="251" y="26"/>
                  </a:cxn>
                  <a:cxn ang="0">
                    <a:pos x="258" y="32"/>
                  </a:cxn>
                  <a:cxn ang="0">
                    <a:pos x="272" y="49"/>
                  </a:cxn>
                  <a:cxn ang="0">
                    <a:pos x="283" y="68"/>
                  </a:cxn>
                  <a:cxn ang="0">
                    <a:pos x="289" y="89"/>
                  </a:cxn>
                  <a:cxn ang="0">
                    <a:pos x="292" y="111"/>
                  </a:cxn>
                  <a:cxn ang="0">
                    <a:pos x="292" y="111"/>
                  </a:cxn>
                  <a:cxn ang="0">
                    <a:pos x="289" y="133"/>
                  </a:cxn>
                  <a:cxn ang="0">
                    <a:pos x="283" y="154"/>
                  </a:cxn>
                  <a:cxn ang="0">
                    <a:pos x="272" y="173"/>
                  </a:cxn>
                  <a:cxn ang="0">
                    <a:pos x="258" y="189"/>
                  </a:cxn>
                  <a:cxn ang="0">
                    <a:pos x="251" y="196"/>
                  </a:cxn>
                  <a:cxn ang="0">
                    <a:pos x="234" y="209"/>
                  </a:cxn>
                  <a:cxn ang="0">
                    <a:pos x="213" y="217"/>
                  </a:cxn>
                  <a:cxn ang="0">
                    <a:pos x="192" y="221"/>
                  </a:cxn>
                  <a:cxn ang="0">
                    <a:pos x="100" y="222"/>
                  </a:cxn>
                  <a:cxn ang="0">
                    <a:pos x="89" y="221"/>
                  </a:cxn>
                  <a:cxn ang="0">
                    <a:pos x="67" y="217"/>
                  </a:cxn>
                  <a:cxn ang="0">
                    <a:pos x="47" y="209"/>
                  </a:cxn>
                  <a:cxn ang="0">
                    <a:pos x="30" y="196"/>
                  </a:cxn>
                  <a:cxn ang="0">
                    <a:pos x="21" y="189"/>
                  </a:cxn>
                  <a:cxn ang="0">
                    <a:pos x="9" y="175"/>
                  </a:cxn>
                  <a:cxn ang="0">
                    <a:pos x="0" y="158"/>
                  </a:cxn>
                  <a:cxn ang="0">
                    <a:pos x="61" y="158"/>
                  </a:cxn>
                  <a:cxn ang="0">
                    <a:pos x="79" y="169"/>
                  </a:cxn>
                  <a:cxn ang="0">
                    <a:pos x="100" y="173"/>
                  </a:cxn>
                  <a:cxn ang="0">
                    <a:pos x="181" y="173"/>
                  </a:cxn>
                  <a:cxn ang="0">
                    <a:pos x="204" y="168"/>
                  </a:cxn>
                  <a:cxn ang="0">
                    <a:pos x="224" y="154"/>
                  </a:cxn>
                  <a:cxn ang="0">
                    <a:pos x="231" y="146"/>
                  </a:cxn>
                  <a:cxn ang="0">
                    <a:pos x="241" y="124"/>
                  </a:cxn>
                  <a:cxn ang="0">
                    <a:pos x="242" y="111"/>
                  </a:cxn>
                  <a:cxn ang="0">
                    <a:pos x="241" y="99"/>
                  </a:cxn>
                  <a:cxn ang="0">
                    <a:pos x="231" y="77"/>
                  </a:cxn>
                  <a:cxn ang="0">
                    <a:pos x="224" y="68"/>
                  </a:cxn>
                  <a:cxn ang="0">
                    <a:pos x="204" y="54"/>
                  </a:cxn>
                  <a:cxn ang="0">
                    <a:pos x="181" y="49"/>
                  </a:cxn>
                  <a:cxn ang="0">
                    <a:pos x="100" y="49"/>
                  </a:cxn>
                  <a:cxn ang="0">
                    <a:pos x="79" y="53"/>
                  </a:cxn>
                  <a:cxn ang="0">
                    <a:pos x="61" y="63"/>
                  </a:cxn>
                  <a:cxn ang="0">
                    <a:pos x="0" y="63"/>
                  </a:cxn>
                  <a:cxn ang="0">
                    <a:pos x="9" y="47"/>
                  </a:cxn>
                  <a:cxn ang="0">
                    <a:pos x="21" y="32"/>
                  </a:cxn>
                  <a:cxn ang="0">
                    <a:pos x="30" y="26"/>
                  </a:cxn>
                  <a:cxn ang="0">
                    <a:pos x="47" y="13"/>
                  </a:cxn>
                  <a:cxn ang="0">
                    <a:pos x="67" y="5"/>
                  </a:cxn>
                  <a:cxn ang="0">
                    <a:pos x="89" y="0"/>
                  </a:cxn>
                  <a:cxn ang="0">
                    <a:pos x="100" y="0"/>
                  </a:cxn>
                </a:cxnLst>
                <a:rect l="0" t="0" r="r" b="b"/>
                <a:pathLst>
                  <a:path w="292" h="222">
                    <a:moveTo>
                      <a:pt x="100" y="0"/>
                    </a:moveTo>
                    <a:lnTo>
                      <a:pt x="181" y="0"/>
                    </a:lnTo>
                    <a:lnTo>
                      <a:pt x="181" y="0"/>
                    </a:lnTo>
                    <a:lnTo>
                      <a:pt x="192" y="0"/>
                    </a:lnTo>
                    <a:lnTo>
                      <a:pt x="203" y="2"/>
                    </a:lnTo>
                    <a:lnTo>
                      <a:pt x="213" y="5"/>
                    </a:lnTo>
                    <a:lnTo>
                      <a:pt x="224" y="9"/>
                    </a:lnTo>
                    <a:lnTo>
                      <a:pt x="234" y="13"/>
                    </a:lnTo>
                    <a:lnTo>
                      <a:pt x="242" y="18"/>
                    </a:lnTo>
                    <a:lnTo>
                      <a:pt x="251" y="26"/>
                    </a:lnTo>
                    <a:lnTo>
                      <a:pt x="258" y="32"/>
                    </a:lnTo>
                    <a:lnTo>
                      <a:pt x="258" y="32"/>
                    </a:lnTo>
                    <a:lnTo>
                      <a:pt x="266" y="41"/>
                    </a:lnTo>
                    <a:lnTo>
                      <a:pt x="272" y="49"/>
                    </a:lnTo>
                    <a:lnTo>
                      <a:pt x="278" y="58"/>
                    </a:lnTo>
                    <a:lnTo>
                      <a:pt x="283" y="68"/>
                    </a:lnTo>
                    <a:lnTo>
                      <a:pt x="287" y="78"/>
                    </a:lnTo>
                    <a:lnTo>
                      <a:pt x="289" y="89"/>
                    </a:lnTo>
                    <a:lnTo>
                      <a:pt x="291" y="100"/>
                    </a:lnTo>
                    <a:lnTo>
                      <a:pt x="292" y="111"/>
                    </a:lnTo>
                    <a:lnTo>
                      <a:pt x="292" y="111"/>
                    </a:lnTo>
                    <a:lnTo>
                      <a:pt x="292" y="111"/>
                    </a:lnTo>
                    <a:lnTo>
                      <a:pt x="291" y="122"/>
                    </a:lnTo>
                    <a:lnTo>
                      <a:pt x="289" y="133"/>
                    </a:lnTo>
                    <a:lnTo>
                      <a:pt x="287" y="143"/>
                    </a:lnTo>
                    <a:lnTo>
                      <a:pt x="283" y="154"/>
                    </a:lnTo>
                    <a:lnTo>
                      <a:pt x="278" y="164"/>
                    </a:lnTo>
                    <a:lnTo>
                      <a:pt x="272" y="173"/>
                    </a:lnTo>
                    <a:lnTo>
                      <a:pt x="266" y="182"/>
                    </a:lnTo>
                    <a:lnTo>
                      <a:pt x="258" y="189"/>
                    </a:lnTo>
                    <a:lnTo>
                      <a:pt x="258" y="189"/>
                    </a:lnTo>
                    <a:lnTo>
                      <a:pt x="251" y="196"/>
                    </a:lnTo>
                    <a:lnTo>
                      <a:pt x="242" y="203"/>
                    </a:lnTo>
                    <a:lnTo>
                      <a:pt x="234" y="209"/>
                    </a:lnTo>
                    <a:lnTo>
                      <a:pt x="224" y="214"/>
                    </a:lnTo>
                    <a:lnTo>
                      <a:pt x="213" y="217"/>
                    </a:lnTo>
                    <a:lnTo>
                      <a:pt x="203" y="220"/>
                    </a:lnTo>
                    <a:lnTo>
                      <a:pt x="192" y="221"/>
                    </a:lnTo>
                    <a:lnTo>
                      <a:pt x="181" y="222"/>
                    </a:lnTo>
                    <a:lnTo>
                      <a:pt x="100" y="222"/>
                    </a:lnTo>
                    <a:lnTo>
                      <a:pt x="100" y="222"/>
                    </a:lnTo>
                    <a:lnTo>
                      <a:pt x="89" y="221"/>
                    </a:lnTo>
                    <a:lnTo>
                      <a:pt x="78" y="220"/>
                    </a:lnTo>
                    <a:lnTo>
                      <a:pt x="67" y="217"/>
                    </a:lnTo>
                    <a:lnTo>
                      <a:pt x="57" y="214"/>
                    </a:lnTo>
                    <a:lnTo>
                      <a:pt x="47" y="209"/>
                    </a:lnTo>
                    <a:lnTo>
                      <a:pt x="38" y="203"/>
                    </a:lnTo>
                    <a:lnTo>
                      <a:pt x="30" y="196"/>
                    </a:lnTo>
                    <a:lnTo>
                      <a:pt x="21" y="189"/>
                    </a:lnTo>
                    <a:lnTo>
                      <a:pt x="21" y="189"/>
                    </a:lnTo>
                    <a:lnTo>
                      <a:pt x="15" y="183"/>
                    </a:lnTo>
                    <a:lnTo>
                      <a:pt x="9" y="175"/>
                    </a:lnTo>
                    <a:lnTo>
                      <a:pt x="4" y="167"/>
                    </a:lnTo>
                    <a:lnTo>
                      <a:pt x="0" y="158"/>
                    </a:lnTo>
                    <a:lnTo>
                      <a:pt x="61" y="158"/>
                    </a:lnTo>
                    <a:lnTo>
                      <a:pt x="61" y="158"/>
                    </a:lnTo>
                    <a:lnTo>
                      <a:pt x="69" y="164"/>
                    </a:lnTo>
                    <a:lnTo>
                      <a:pt x="79" y="169"/>
                    </a:lnTo>
                    <a:lnTo>
                      <a:pt x="89" y="172"/>
                    </a:lnTo>
                    <a:lnTo>
                      <a:pt x="100" y="173"/>
                    </a:lnTo>
                    <a:lnTo>
                      <a:pt x="181" y="173"/>
                    </a:lnTo>
                    <a:lnTo>
                      <a:pt x="181" y="173"/>
                    </a:lnTo>
                    <a:lnTo>
                      <a:pt x="193" y="172"/>
                    </a:lnTo>
                    <a:lnTo>
                      <a:pt x="204" y="168"/>
                    </a:lnTo>
                    <a:lnTo>
                      <a:pt x="215" y="162"/>
                    </a:lnTo>
                    <a:lnTo>
                      <a:pt x="224" y="154"/>
                    </a:lnTo>
                    <a:lnTo>
                      <a:pt x="224" y="154"/>
                    </a:lnTo>
                    <a:lnTo>
                      <a:pt x="231" y="146"/>
                    </a:lnTo>
                    <a:lnTo>
                      <a:pt x="237" y="135"/>
                    </a:lnTo>
                    <a:lnTo>
                      <a:pt x="241" y="124"/>
                    </a:lnTo>
                    <a:lnTo>
                      <a:pt x="242" y="111"/>
                    </a:lnTo>
                    <a:lnTo>
                      <a:pt x="242" y="111"/>
                    </a:lnTo>
                    <a:lnTo>
                      <a:pt x="242" y="111"/>
                    </a:lnTo>
                    <a:lnTo>
                      <a:pt x="241" y="99"/>
                    </a:lnTo>
                    <a:lnTo>
                      <a:pt x="237" y="86"/>
                    </a:lnTo>
                    <a:lnTo>
                      <a:pt x="231" y="77"/>
                    </a:lnTo>
                    <a:lnTo>
                      <a:pt x="224" y="68"/>
                    </a:lnTo>
                    <a:lnTo>
                      <a:pt x="224" y="68"/>
                    </a:lnTo>
                    <a:lnTo>
                      <a:pt x="215" y="60"/>
                    </a:lnTo>
                    <a:lnTo>
                      <a:pt x="204" y="54"/>
                    </a:lnTo>
                    <a:lnTo>
                      <a:pt x="193" y="51"/>
                    </a:lnTo>
                    <a:lnTo>
                      <a:pt x="181" y="49"/>
                    </a:lnTo>
                    <a:lnTo>
                      <a:pt x="100" y="49"/>
                    </a:lnTo>
                    <a:lnTo>
                      <a:pt x="100" y="49"/>
                    </a:lnTo>
                    <a:lnTo>
                      <a:pt x="89" y="51"/>
                    </a:lnTo>
                    <a:lnTo>
                      <a:pt x="79" y="53"/>
                    </a:lnTo>
                    <a:lnTo>
                      <a:pt x="69" y="58"/>
                    </a:lnTo>
                    <a:lnTo>
                      <a:pt x="61" y="63"/>
                    </a:lnTo>
                    <a:lnTo>
                      <a:pt x="0" y="63"/>
                    </a:lnTo>
                    <a:lnTo>
                      <a:pt x="0" y="63"/>
                    </a:lnTo>
                    <a:lnTo>
                      <a:pt x="4" y="56"/>
                    </a:lnTo>
                    <a:lnTo>
                      <a:pt x="9" y="47"/>
                    </a:lnTo>
                    <a:lnTo>
                      <a:pt x="15" y="39"/>
                    </a:lnTo>
                    <a:lnTo>
                      <a:pt x="21" y="32"/>
                    </a:lnTo>
                    <a:lnTo>
                      <a:pt x="21" y="32"/>
                    </a:lnTo>
                    <a:lnTo>
                      <a:pt x="30" y="26"/>
                    </a:lnTo>
                    <a:lnTo>
                      <a:pt x="38" y="18"/>
                    </a:lnTo>
                    <a:lnTo>
                      <a:pt x="47" y="13"/>
                    </a:lnTo>
                    <a:lnTo>
                      <a:pt x="57" y="9"/>
                    </a:lnTo>
                    <a:lnTo>
                      <a:pt x="67" y="5"/>
                    </a:lnTo>
                    <a:lnTo>
                      <a:pt x="78" y="2"/>
                    </a:lnTo>
                    <a:lnTo>
                      <a:pt x="89" y="0"/>
                    </a:lnTo>
                    <a:lnTo>
                      <a:pt x="100" y="0"/>
                    </a:lnTo>
                    <a:lnTo>
                      <a:pt x="100" y="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endParaRPr>
              </a:p>
            </p:txBody>
          </p:sp>
          <p:sp>
            <p:nvSpPr>
              <p:cNvPr id="103" name="Freeform 21"/>
              <p:cNvSpPr>
                <a:spLocks/>
              </p:cNvSpPr>
              <p:nvPr/>
            </p:nvSpPr>
            <p:spPr bwMode="auto">
              <a:xfrm>
                <a:off x="1601767" y="4427550"/>
                <a:ext cx="195263" cy="36513"/>
              </a:xfrm>
              <a:custGeom>
                <a:avLst/>
                <a:gdLst/>
                <a:ahLst/>
                <a:cxnLst>
                  <a:cxn ang="0">
                    <a:pos x="24" y="0"/>
                  </a:cxn>
                  <a:cxn ang="0">
                    <a:pos x="224" y="0"/>
                  </a:cxn>
                  <a:cxn ang="0">
                    <a:pos x="224" y="0"/>
                  </a:cxn>
                  <a:cxn ang="0">
                    <a:pos x="229" y="1"/>
                  </a:cxn>
                  <a:cxn ang="0">
                    <a:pos x="233" y="2"/>
                  </a:cxn>
                  <a:cxn ang="0">
                    <a:pos x="236" y="5"/>
                  </a:cxn>
                  <a:cxn ang="0">
                    <a:pos x="240" y="7"/>
                  </a:cxn>
                  <a:cxn ang="0">
                    <a:pos x="242" y="11"/>
                  </a:cxn>
                  <a:cxn ang="0">
                    <a:pos x="245" y="14"/>
                  </a:cxn>
                  <a:cxn ang="0">
                    <a:pos x="246" y="18"/>
                  </a:cxn>
                  <a:cxn ang="0">
                    <a:pos x="246" y="23"/>
                  </a:cxn>
                  <a:cxn ang="0">
                    <a:pos x="246" y="23"/>
                  </a:cxn>
                  <a:cxn ang="0">
                    <a:pos x="246" y="23"/>
                  </a:cxn>
                  <a:cxn ang="0">
                    <a:pos x="246" y="28"/>
                  </a:cxn>
                  <a:cxn ang="0">
                    <a:pos x="245" y="32"/>
                  </a:cxn>
                  <a:cxn ang="0">
                    <a:pos x="242" y="36"/>
                  </a:cxn>
                  <a:cxn ang="0">
                    <a:pos x="240" y="39"/>
                  </a:cxn>
                  <a:cxn ang="0">
                    <a:pos x="236" y="42"/>
                  </a:cxn>
                  <a:cxn ang="0">
                    <a:pos x="233" y="44"/>
                  </a:cxn>
                  <a:cxn ang="0">
                    <a:pos x="229" y="45"/>
                  </a:cxn>
                  <a:cxn ang="0">
                    <a:pos x="224" y="45"/>
                  </a:cxn>
                  <a:cxn ang="0">
                    <a:pos x="24" y="45"/>
                  </a:cxn>
                  <a:cxn ang="0">
                    <a:pos x="24" y="45"/>
                  </a:cxn>
                  <a:cxn ang="0">
                    <a:pos x="19" y="45"/>
                  </a:cxn>
                  <a:cxn ang="0">
                    <a:pos x="14" y="44"/>
                  </a:cxn>
                  <a:cxn ang="0">
                    <a:pos x="10" y="42"/>
                  </a:cxn>
                  <a:cxn ang="0">
                    <a:pos x="6" y="39"/>
                  </a:cxn>
                  <a:cxn ang="0">
                    <a:pos x="4" y="36"/>
                  </a:cxn>
                  <a:cxn ang="0">
                    <a:pos x="3" y="32"/>
                  </a:cxn>
                  <a:cxn ang="0">
                    <a:pos x="0" y="28"/>
                  </a:cxn>
                  <a:cxn ang="0">
                    <a:pos x="0" y="23"/>
                  </a:cxn>
                  <a:cxn ang="0">
                    <a:pos x="0" y="23"/>
                  </a:cxn>
                  <a:cxn ang="0">
                    <a:pos x="0" y="23"/>
                  </a:cxn>
                  <a:cxn ang="0">
                    <a:pos x="0" y="18"/>
                  </a:cxn>
                  <a:cxn ang="0">
                    <a:pos x="3" y="14"/>
                  </a:cxn>
                  <a:cxn ang="0">
                    <a:pos x="4" y="11"/>
                  </a:cxn>
                  <a:cxn ang="0">
                    <a:pos x="6" y="7"/>
                  </a:cxn>
                  <a:cxn ang="0">
                    <a:pos x="10" y="5"/>
                  </a:cxn>
                  <a:cxn ang="0">
                    <a:pos x="14" y="2"/>
                  </a:cxn>
                  <a:cxn ang="0">
                    <a:pos x="19" y="1"/>
                  </a:cxn>
                  <a:cxn ang="0">
                    <a:pos x="24" y="0"/>
                  </a:cxn>
                  <a:cxn ang="0">
                    <a:pos x="24" y="0"/>
                  </a:cxn>
                </a:cxnLst>
                <a:rect l="0" t="0" r="r" b="b"/>
                <a:pathLst>
                  <a:path w="246" h="45">
                    <a:moveTo>
                      <a:pt x="24" y="0"/>
                    </a:moveTo>
                    <a:lnTo>
                      <a:pt x="224" y="0"/>
                    </a:lnTo>
                    <a:lnTo>
                      <a:pt x="224" y="0"/>
                    </a:lnTo>
                    <a:lnTo>
                      <a:pt x="229" y="1"/>
                    </a:lnTo>
                    <a:lnTo>
                      <a:pt x="233" y="2"/>
                    </a:lnTo>
                    <a:lnTo>
                      <a:pt x="236" y="5"/>
                    </a:lnTo>
                    <a:lnTo>
                      <a:pt x="240" y="7"/>
                    </a:lnTo>
                    <a:lnTo>
                      <a:pt x="242" y="11"/>
                    </a:lnTo>
                    <a:lnTo>
                      <a:pt x="245" y="14"/>
                    </a:lnTo>
                    <a:lnTo>
                      <a:pt x="246" y="18"/>
                    </a:lnTo>
                    <a:lnTo>
                      <a:pt x="246" y="23"/>
                    </a:lnTo>
                    <a:lnTo>
                      <a:pt x="246" y="23"/>
                    </a:lnTo>
                    <a:lnTo>
                      <a:pt x="246" y="23"/>
                    </a:lnTo>
                    <a:lnTo>
                      <a:pt x="246" y="28"/>
                    </a:lnTo>
                    <a:lnTo>
                      <a:pt x="245" y="32"/>
                    </a:lnTo>
                    <a:lnTo>
                      <a:pt x="242" y="36"/>
                    </a:lnTo>
                    <a:lnTo>
                      <a:pt x="240" y="39"/>
                    </a:lnTo>
                    <a:lnTo>
                      <a:pt x="236" y="42"/>
                    </a:lnTo>
                    <a:lnTo>
                      <a:pt x="233" y="44"/>
                    </a:lnTo>
                    <a:lnTo>
                      <a:pt x="229" y="45"/>
                    </a:lnTo>
                    <a:lnTo>
                      <a:pt x="224" y="45"/>
                    </a:lnTo>
                    <a:lnTo>
                      <a:pt x="24" y="45"/>
                    </a:lnTo>
                    <a:lnTo>
                      <a:pt x="24" y="45"/>
                    </a:lnTo>
                    <a:lnTo>
                      <a:pt x="19" y="45"/>
                    </a:lnTo>
                    <a:lnTo>
                      <a:pt x="14" y="44"/>
                    </a:lnTo>
                    <a:lnTo>
                      <a:pt x="10" y="42"/>
                    </a:lnTo>
                    <a:lnTo>
                      <a:pt x="6" y="39"/>
                    </a:lnTo>
                    <a:lnTo>
                      <a:pt x="4" y="36"/>
                    </a:lnTo>
                    <a:lnTo>
                      <a:pt x="3" y="32"/>
                    </a:lnTo>
                    <a:lnTo>
                      <a:pt x="0" y="28"/>
                    </a:lnTo>
                    <a:lnTo>
                      <a:pt x="0" y="23"/>
                    </a:lnTo>
                    <a:lnTo>
                      <a:pt x="0" y="23"/>
                    </a:lnTo>
                    <a:lnTo>
                      <a:pt x="0" y="23"/>
                    </a:lnTo>
                    <a:lnTo>
                      <a:pt x="0" y="18"/>
                    </a:lnTo>
                    <a:lnTo>
                      <a:pt x="3" y="14"/>
                    </a:lnTo>
                    <a:lnTo>
                      <a:pt x="4" y="11"/>
                    </a:lnTo>
                    <a:lnTo>
                      <a:pt x="6" y="7"/>
                    </a:lnTo>
                    <a:lnTo>
                      <a:pt x="10" y="5"/>
                    </a:lnTo>
                    <a:lnTo>
                      <a:pt x="14" y="2"/>
                    </a:lnTo>
                    <a:lnTo>
                      <a:pt x="19" y="1"/>
                    </a:lnTo>
                    <a:lnTo>
                      <a:pt x="24" y="0"/>
                    </a:lnTo>
                    <a:lnTo>
                      <a:pt x="24" y="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endParaRPr>
              </a:p>
            </p:txBody>
          </p:sp>
        </p:grpSp>
      </p:grpSp>
      <p:grpSp>
        <p:nvGrpSpPr>
          <p:cNvPr id="104" name="Group 90"/>
          <p:cNvGrpSpPr>
            <a:grpSpLocks/>
          </p:cNvGrpSpPr>
          <p:nvPr/>
        </p:nvGrpSpPr>
        <p:grpSpPr bwMode="auto">
          <a:xfrm>
            <a:off x="8191501" y="1839721"/>
            <a:ext cx="3524251" cy="965967"/>
            <a:chOff x="6143636" y="1357304"/>
            <a:chExt cx="2643206" cy="724190"/>
          </a:xfrm>
        </p:grpSpPr>
        <p:sp>
          <p:nvSpPr>
            <p:cNvPr id="105"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106" name="Rectangle 36"/>
            <p:cNvSpPr/>
            <p:nvPr/>
          </p:nvSpPr>
          <p:spPr>
            <a:xfrm>
              <a:off x="6143636" y="1357304"/>
              <a:ext cx="1177253"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107" name="Group 82"/>
          <p:cNvGrpSpPr>
            <a:grpSpLocks/>
          </p:cNvGrpSpPr>
          <p:nvPr/>
        </p:nvGrpSpPr>
        <p:grpSpPr bwMode="auto">
          <a:xfrm>
            <a:off x="6858001" y="1905038"/>
            <a:ext cx="848256" cy="848553"/>
            <a:chOff x="5143504" y="1428742"/>
            <a:chExt cx="636196" cy="636164"/>
          </a:xfrm>
          <a:solidFill>
            <a:sysClr val="window" lastClr="FFFFFF">
              <a:lumMod val="75000"/>
            </a:sysClr>
          </a:solidFill>
        </p:grpSpPr>
        <p:sp>
          <p:nvSpPr>
            <p:cNvPr id="108" name="Rectangle 16"/>
            <p:cNvSpPr/>
            <p:nvPr/>
          </p:nvSpPr>
          <p:spPr>
            <a:xfrm>
              <a:off x="5143504" y="1428713"/>
              <a:ext cx="636592" cy="636337"/>
            </a:xfrm>
            <a:prstGeom prst="rect">
              <a:avLst/>
            </a:prstGeom>
            <a:solidFill>
              <a:sysClr val="windowText" lastClr="000000">
                <a:lumMod val="85000"/>
                <a:lumOff val="15000"/>
              </a:sysClr>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nvGrpSpPr>
            <p:cNvPr id="109" name="Group 68"/>
            <p:cNvGrpSpPr/>
            <p:nvPr/>
          </p:nvGrpSpPr>
          <p:grpSpPr>
            <a:xfrm>
              <a:off x="5301319" y="1581456"/>
              <a:ext cx="337042" cy="337616"/>
              <a:chOff x="6998061" y="3496249"/>
              <a:chExt cx="366051" cy="366676"/>
            </a:xfrm>
            <a:grpFill/>
          </p:grpSpPr>
          <p:sp>
            <p:nvSpPr>
              <p:cNvPr id="110" name="AutoShape 7"/>
              <p:cNvSpPr>
                <a:spLocks/>
              </p:cNvSpPr>
              <p:nvPr/>
            </p:nvSpPr>
            <p:spPr bwMode="auto">
              <a:xfrm>
                <a:off x="6998061" y="3496249"/>
                <a:ext cx="366051" cy="366676"/>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1" name="AutoShape 8"/>
              <p:cNvSpPr>
                <a:spLocks/>
              </p:cNvSpPr>
              <p:nvPr/>
            </p:nvSpPr>
            <p:spPr bwMode="auto">
              <a:xfrm>
                <a:off x="7158247" y="3656437"/>
                <a:ext cx="45678" cy="45678"/>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solidFill>
                <a:sysClr val="window" lastClr="FFFFFF">
                  <a:lumMod val="95000"/>
                </a:sysClr>
              </a:solid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2" name="AutoShape 9"/>
              <p:cNvSpPr>
                <a:spLocks/>
              </p:cNvSpPr>
              <p:nvPr/>
            </p:nvSpPr>
            <p:spPr bwMode="auto">
              <a:xfrm>
                <a:off x="7111943" y="3610758"/>
                <a:ext cx="137660" cy="137660"/>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3" name="AutoShape 10"/>
              <p:cNvSpPr>
                <a:spLocks/>
              </p:cNvSpPr>
              <p:nvPr/>
            </p:nvSpPr>
            <p:spPr bwMode="auto">
              <a:xfrm>
                <a:off x="7203927" y="3702114"/>
                <a:ext cx="56941" cy="58818"/>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4" name="AutoShape 11"/>
              <p:cNvSpPr>
                <a:spLocks/>
              </p:cNvSpPr>
              <p:nvPr/>
            </p:nvSpPr>
            <p:spPr bwMode="auto">
              <a:xfrm>
                <a:off x="7226451" y="3725267"/>
                <a:ext cx="81970" cy="83847"/>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5" name="AutoShape 12"/>
              <p:cNvSpPr>
                <a:spLocks/>
              </p:cNvSpPr>
              <p:nvPr/>
            </p:nvSpPr>
            <p:spPr bwMode="auto">
              <a:xfrm>
                <a:off x="7215188" y="3714003"/>
                <a:ext cx="69456" cy="70707"/>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6" name="AutoShape 13"/>
              <p:cNvSpPr>
                <a:spLocks/>
              </p:cNvSpPr>
              <p:nvPr/>
            </p:nvSpPr>
            <p:spPr bwMode="auto">
              <a:xfrm>
                <a:off x="7100682" y="3599495"/>
                <a:ext cx="57567" cy="58192"/>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7" name="AutoShape 14"/>
              <p:cNvSpPr>
                <a:spLocks/>
              </p:cNvSpPr>
              <p:nvPr/>
            </p:nvSpPr>
            <p:spPr bwMode="auto">
              <a:xfrm>
                <a:off x="7055002" y="3553816"/>
                <a:ext cx="81970" cy="83222"/>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18" name="AutoShape 15"/>
              <p:cNvSpPr>
                <a:spLocks/>
              </p:cNvSpPr>
              <p:nvPr/>
            </p:nvSpPr>
            <p:spPr bwMode="auto">
              <a:xfrm>
                <a:off x="7078154" y="3576343"/>
                <a:ext cx="69456" cy="71333"/>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grpSp>
      </p:grpSp>
      <p:grpSp>
        <p:nvGrpSpPr>
          <p:cNvPr id="119" name="Group 81"/>
          <p:cNvGrpSpPr>
            <a:grpSpLocks/>
          </p:cNvGrpSpPr>
          <p:nvPr/>
        </p:nvGrpSpPr>
        <p:grpSpPr bwMode="auto">
          <a:xfrm>
            <a:off x="6858001" y="3333791"/>
            <a:ext cx="848256" cy="848555"/>
            <a:chOff x="5143504" y="2500312"/>
            <a:chExt cx="636196" cy="636164"/>
          </a:xfrm>
        </p:grpSpPr>
        <p:sp>
          <p:nvSpPr>
            <p:cNvPr id="120" name="Rectangle 23"/>
            <p:cNvSpPr/>
            <p:nvPr/>
          </p:nvSpPr>
          <p:spPr>
            <a:xfrm>
              <a:off x="5143504" y="2500284"/>
              <a:ext cx="636592" cy="636335"/>
            </a:xfrm>
            <a:prstGeom prst="rect">
              <a:avLst/>
            </a:prstGeom>
            <a:solidFill>
              <a:srgbClr val="C00000"/>
            </a:solidFill>
            <a:ln w="12700" cap="flat" cmpd="sng" algn="ctr">
              <a:noFill/>
              <a:prstDash val="solid"/>
              <a:miter lim="800000"/>
            </a:ln>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lumMod val="85000"/>
                    <a:lumOff val="15000"/>
                  </a:prstClr>
                </a:solidFill>
                <a:effectLst/>
                <a:uLnTx/>
                <a:uFillTx/>
                <a:latin typeface="Agency FB"/>
                <a:ea typeface="微软雅黑"/>
                <a:cs typeface="+mn-cs"/>
              </a:endParaRPr>
            </a:p>
          </p:txBody>
        </p:sp>
        <p:grpSp>
          <p:nvGrpSpPr>
            <p:cNvPr id="121" name="Group 78"/>
            <p:cNvGrpSpPr/>
            <p:nvPr/>
          </p:nvGrpSpPr>
          <p:grpSpPr>
            <a:xfrm>
              <a:off x="5333133" y="2643188"/>
              <a:ext cx="272454" cy="363686"/>
              <a:chOff x="1868971" y="2767277"/>
              <a:chExt cx="274694" cy="366676"/>
            </a:xfrm>
            <a:solidFill>
              <a:sysClr val="window" lastClr="FFFFFF"/>
            </a:solidFill>
          </p:grpSpPr>
          <p:sp>
            <p:nvSpPr>
              <p:cNvPr id="122" name="AutoShape 115"/>
              <p:cNvSpPr>
                <a:spLocks/>
              </p:cNvSpPr>
              <p:nvPr/>
            </p:nvSpPr>
            <p:spPr bwMode="auto">
              <a:xfrm>
                <a:off x="1868971" y="2767277"/>
                <a:ext cx="274694"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sp>
            <p:nvSpPr>
              <p:cNvPr id="123" name="AutoShape 116"/>
              <p:cNvSpPr>
                <a:spLocks/>
              </p:cNvSpPr>
              <p:nvPr/>
            </p:nvSpPr>
            <p:spPr bwMode="auto">
              <a:xfrm>
                <a:off x="1983479" y="2985030"/>
                <a:ext cx="45678" cy="688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p:spPr>
            <p:txBody>
              <a:bodyPr lIns="50800" tIns="50800" rIns="50800" bIns="50800" anchor="ctr"/>
              <a:lstStyle/>
              <a:p>
                <a:pPr marL="0" marR="0" lvl="0" indent="0" defTabSz="609585" eaLnBrk="1" fontAlgn="auto" latinLnBrk="0" hangingPunct="1">
                  <a:lnSpc>
                    <a:spcPct val="100000"/>
                  </a:lnSpc>
                  <a:spcBef>
                    <a:spcPts val="0"/>
                  </a:spcBef>
                  <a:spcAft>
                    <a:spcPts val="0"/>
                  </a:spcAft>
                  <a:buClrTx/>
                  <a:buSzTx/>
                  <a:buFontTx/>
                  <a:buNone/>
                  <a:tabLst/>
                  <a:defRPr/>
                </a:pPr>
                <a:endParaRPr kumimoji="0" lang="en-US" sz="4000" b="0" i="0" u="none" strike="noStrike" kern="0" cap="none" spc="0" normalizeH="0" baseline="0" noProof="0">
                  <a:ln>
                    <a:noFill/>
                  </a:ln>
                  <a:solidFill>
                    <a:prstClr val="black">
                      <a:lumMod val="85000"/>
                      <a:lumOff val="15000"/>
                    </a:prstClr>
                  </a:solidFill>
                  <a:effectLst>
                    <a:outerShdw blurRad="38100" dist="38100" dir="2700000" algn="tl">
                      <a:srgbClr val="000000"/>
                    </a:outerShdw>
                  </a:effectLst>
                  <a:uLnTx/>
                  <a:uFillTx/>
                  <a:latin typeface="Agency FB"/>
                  <a:ea typeface="微软雅黑"/>
                </a:endParaRPr>
              </a:p>
            </p:txBody>
          </p:sp>
        </p:grpSp>
      </p:grpSp>
      <p:grpSp>
        <p:nvGrpSpPr>
          <p:cNvPr id="124" name="Group 89"/>
          <p:cNvGrpSpPr>
            <a:grpSpLocks/>
          </p:cNvGrpSpPr>
          <p:nvPr/>
        </p:nvGrpSpPr>
        <p:grpSpPr bwMode="auto">
          <a:xfrm>
            <a:off x="476251" y="3207014"/>
            <a:ext cx="3524249" cy="975523"/>
            <a:chOff x="357158" y="1350140"/>
            <a:chExt cx="2642918" cy="731354"/>
          </a:xfrm>
        </p:grpSpPr>
        <p:sp>
          <p:nvSpPr>
            <p:cNvPr id="125"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126" name="Rectangle 30"/>
            <p:cNvSpPr/>
            <p:nvPr/>
          </p:nvSpPr>
          <p:spPr>
            <a:xfrm>
              <a:off x="1522419" y="1350140"/>
              <a:ext cx="1177125"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127" name="Group 90"/>
          <p:cNvGrpSpPr>
            <a:grpSpLocks/>
          </p:cNvGrpSpPr>
          <p:nvPr/>
        </p:nvGrpSpPr>
        <p:grpSpPr bwMode="auto">
          <a:xfrm>
            <a:off x="8191501" y="3277996"/>
            <a:ext cx="3524251" cy="965967"/>
            <a:chOff x="6143636" y="1357304"/>
            <a:chExt cx="2643206" cy="724190"/>
          </a:xfrm>
        </p:grpSpPr>
        <p:sp>
          <p:nvSpPr>
            <p:cNvPr id="128"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129" name="Rectangle 36"/>
            <p:cNvSpPr/>
            <p:nvPr/>
          </p:nvSpPr>
          <p:spPr>
            <a:xfrm>
              <a:off x="6143636" y="1357304"/>
              <a:ext cx="1177253"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130" name="Group 89"/>
          <p:cNvGrpSpPr>
            <a:grpSpLocks/>
          </p:cNvGrpSpPr>
          <p:nvPr/>
        </p:nvGrpSpPr>
        <p:grpSpPr bwMode="auto">
          <a:xfrm>
            <a:off x="476251" y="4894896"/>
            <a:ext cx="3524249" cy="975523"/>
            <a:chOff x="357158" y="1350140"/>
            <a:chExt cx="2642918" cy="731354"/>
          </a:xfrm>
        </p:grpSpPr>
        <p:sp>
          <p:nvSpPr>
            <p:cNvPr id="131" name="Rectangle 29"/>
            <p:cNvSpPr/>
            <p:nvPr/>
          </p:nvSpPr>
          <p:spPr>
            <a:xfrm>
              <a:off x="357158" y="1642941"/>
              <a:ext cx="2642918" cy="438553"/>
            </a:xfrm>
            <a:prstGeom prst="rect">
              <a:avLst/>
            </a:prstGeom>
          </p:spPr>
          <p:txBody>
            <a:bodyPr>
              <a:spAutoFit/>
            </a:bodyPr>
            <a:lstStyle/>
            <a:p>
              <a:pPr algn="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132" name="Rectangle 30"/>
            <p:cNvSpPr/>
            <p:nvPr/>
          </p:nvSpPr>
          <p:spPr>
            <a:xfrm>
              <a:off x="1522419" y="1350140"/>
              <a:ext cx="1177125"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133" name="Group 90"/>
          <p:cNvGrpSpPr>
            <a:grpSpLocks/>
          </p:cNvGrpSpPr>
          <p:nvPr/>
        </p:nvGrpSpPr>
        <p:grpSpPr bwMode="auto">
          <a:xfrm>
            <a:off x="8191501" y="4868671"/>
            <a:ext cx="3524251" cy="965967"/>
            <a:chOff x="6143636" y="1357304"/>
            <a:chExt cx="2643206" cy="724190"/>
          </a:xfrm>
        </p:grpSpPr>
        <p:sp>
          <p:nvSpPr>
            <p:cNvPr id="134" name="Rectangle 35"/>
            <p:cNvSpPr/>
            <p:nvPr/>
          </p:nvSpPr>
          <p:spPr>
            <a:xfrm>
              <a:off x="6143636" y="1642941"/>
              <a:ext cx="2643206" cy="438553"/>
            </a:xfrm>
            <a:prstGeom prst="rect">
              <a:avLst/>
            </a:prstGeom>
          </p:spPr>
          <p:txBody>
            <a:bodyPr>
              <a:spAutoFit/>
            </a:bodyPr>
            <a:lstStyle/>
            <a:p>
              <a:pPr fontAlgn="auto">
                <a:spcBef>
                  <a:spcPts val="0"/>
                </a:spcBef>
                <a:spcAft>
                  <a:spcPts val="0"/>
                </a:spcAft>
                <a:defRPr/>
              </a:pPr>
              <a:r>
                <a:rPr lang="ms-MY" sz="1067" dirty="0">
                  <a:solidFill>
                    <a:prstClr val="black">
                      <a:lumMod val="85000"/>
                      <a:lumOff val="15000"/>
                    </a:prstClr>
                  </a:solidFill>
                  <a:latin typeface="Open Sans Light" pitchFamily="34" charset="0"/>
                  <a:ea typeface="Open Sans Light" pitchFamily="34" charset="0"/>
                  <a:cs typeface="Open Sans Light" pitchFamily="34" charset="0"/>
                </a:rPr>
                <a:t>Praesent sodales odio sit amet odio tristi Lorem ipsum dolor sit amet consectetur adipiscing elit. Praesent sodales odio sit amet odio tristique</a:t>
              </a:r>
              <a:endParaRPr lang="en-US" sz="1067" dirty="0">
                <a:solidFill>
                  <a:prstClr val="black">
                    <a:lumMod val="85000"/>
                    <a:lumOff val="15000"/>
                  </a:prstClr>
                </a:solidFill>
                <a:latin typeface="Open Sans Light" pitchFamily="34" charset="0"/>
                <a:ea typeface="Open Sans Light" pitchFamily="34" charset="0"/>
                <a:cs typeface="Open Sans Light" pitchFamily="34" charset="0"/>
              </a:endParaRPr>
            </a:p>
          </p:txBody>
        </p:sp>
        <p:sp>
          <p:nvSpPr>
            <p:cNvPr id="135" name="Rectangle 36"/>
            <p:cNvSpPr/>
            <p:nvPr/>
          </p:nvSpPr>
          <p:spPr>
            <a:xfrm>
              <a:off x="6143636" y="1357304"/>
              <a:ext cx="1177253" cy="276890"/>
            </a:xfrm>
            <a:prstGeom prst="rect">
              <a:avLst/>
            </a:prstGeom>
          </p:spPr>
          <p:txBody>
            <a:bodyPr wrap="none">
              <a:spAutoFit/>
            </a:bodyPr>
            <a:lstStyle/>
            <a:p>
              <a:r>
                <a:rPr lang="zh-CN" altLang="en-US" dirty="0">
                  <a:solidFill>
                    <a:prstClr val="black">
                      <a:lumMod val="75000"/>
                      <a:lumOff val="25000"/>
                    </a:prstClr>
                  </a:solidFill>
                  <a:latin typeface="Agency FB"/>
                </a:rPr>
                <a:t>点击输入标题</a:t>
              </a:r>
            </a:p>
          </p:txBody>
        </p:sp>
      </p:grpSp>
      <p:grpSp>
        <p:nvGrpSpPr>
          <p:cNvPr id="136" name="组合 135"/>
          <p:cNvGrpSpPr/>
          <p:nvPr/>
        </p:nvGrpSpPr>
        <p:grpSpPr>
          <a:xfrm>
            <a:off x="3589421" y="385489"/>
            <a:ext cx="5013158" cy="919387"/>
            <a:chOff x="3589421" y="385489"/>
            <a:chExt cx="5013158" cy="919387"/>
          </a:xfrm>
        </p:grpSpPr>
        <p:sp>
          <p:nvSpPr>
            <p:cNvPr id="137"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138" name="直接连接符 137"/>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39" name="矩形 138"/>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242631053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14:bounceEnd="44000">
                                          <p:cBhvr additive="base">
                                            <p:cTn id="7" dur="750" fill="hold"/>
                                            <p:tgtEl>
                                              <p:spTgt spid="136"/>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13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p:cTn id="16" dur="500" fill="hold"/>
                                            <p:tgtEl>
                                              <p:spTgt spid="92"/>
                                            </p:tgtEl>
                                            <p:attrNameLst>
                                              <p:attrName>ppt_w</p:attrName>
                                            </p:attrNameLst>
                                          </p:cBhvr>
                                          <p:tavLst>
                                            <p:tav tm="0">
                                              <p:val>
                                                <p:fltVal val="0"/>
                                              </p:val>
                                            </p:tav>
                                            <p:tav tm="100000">
                                              <p:val>
                                                <p:strVal val="#ppt_w"/>
                                              </p:val>
                                            </p:tav>
                                          </p:tavLst>
                                        </p:anim>
                                        <p:anim calcmode="lin" valueType="num">
                                          <p:cBhvr>
                                            <p:cTn id="17" dur="500" fill="hold"/>
                                            <p:tgtEl>
                                              <p:spTgt spid="92"/>
                                            </p:tgtEl>
                                            <p:attrNameLst>
                                              <p:attrName>ppt_h</p:attrName>
                                            </p:attrNameLst>
                                          </p:cBhvr>
                                          <p:tavLst>
                                            <p:tav tm="0">
                                              <p:val>
                                                <p:fltVal val="0"/>
                                              </p:val>
                                            </p:tav>
                                            <p:tav tm="100000">
                                              <p:val>
                                                <p:strVal val="#ppt_h"/>
                                              </p:val>
                                            </p:tav>
                                          </p:tavLst>
                                        </p:anim>
                                        <p:animEffect transition="in" filter="fade">
                                          <p:cBhvr>
                                            <p:cTn id="18" dur="500"/>
                                            <p:tgtEl>
                                              <p:spTgt spid="92"/>
                                            </p:tgtEl>
                                          </p:cBhvr>
                                        </p:animEffect>
                                      </p:childTnLst>
                                    </p:cTn>
                                  </p:par>
                                  <p:par>
                                    <p:cTn id="19" presetID="53" presetClass="entr" presetSubtype="16" fill="hold" nodeType="withEffect">
                                      <p:stCondLst>
                                        <p:cond delay="0"/>
                                      </p:stCondLst>
                                      <p:childTnLst>
                                        <p:set>
                                          <p:cBhvr>
                                            <p:cTn id="20" dur="1" fill="hold">
                                              <p:stCondLst>
                                                <p:cond delay="0"/>
                                              </p:stCondLst>
                                            </p:cTn>
                                            <p:tgtEl>
                                              <p:spTgt spid="107"/>
                                            </p:tgtEl>
                                            <p:attrNameLst>
                                              <p:attrName>style.visibility</p:attrName>
                                            </p:attrNameLst>
                                          </p:cBhvr>
                                          <p:to>
                                            <p:strVal val="visible"/>
                                          </p:to>
                                        </p:set>
                                        <p:anim calcmode="lin" valueType="num">
                                          <p:cBhvr>
                                            <p:cTn id="21" dur="500" fill="hold"/>
                                            <p:tgtEl>
                                              <p:spTgt spid="107"/>
                                            </p:tgtEl>
                                            <p:attrNameLst>
                                              <p:attrName>ppt_w</p:attrName>
                                            </p:attrNameLst>
                                          </p:cBhvr>
                                          <p:tavLst>
                                            <p:tav tm="0">
                                              <p:val>
                                                <p:fltVal val="0"/>
                                              </p:val>
                                            </p:tav>
                                            <p:tav tm="100000">
                                              <p:val>
                                                <p:strVal val="#ppt_w"/>
                                              </p:val>
                                            </p:tav>
                                          </p:tavLst>
                                        </p:anim>
                                        <p:anim calcmode="lin" valueType="num">
                                          <p:cBhvr>
                                            <p:cTn id="22" dur="500" fill="hold"/>
                                            <p:tgtEl>
                                              <p:spTgt spid="107"/>
                                            </p:tgtEl>
                                            <p:attrNameLst>
                                              <p:attrName>ppt_h</p:attrName>
                                            </p:attrNameLst>
                                          </p:cBhvr>
                                          <p:tavLst>
                                            <p:tav tm="0">
                                              <p:val>
                                                <p:fltVal val="0"/>
                                              </p:val>
                                            </p:tav>
                                            <p:tav tm="100000">
                                              <p:val>
                                                <p:strVal val="#ppt_h"/>
                                              </p:val>
                                            </p:tav>
                                          </p:tavLst>
                                        </p:anim>
                                        <p:animEffect transition="in" filter="fade">
                                          <p:cBhvr>
                                            <p:cTn id="23" dur="500"/>
                                            <p:tgtEl>
                                              <p:spTgt spid="107"/>
                                            </p:tgtEl>
                                          </p:cBhvr>
                                        </p:animEffect>
                                      </p:childTnLst>
                                    </p:cTn>
                                  </p:par>
                                  <p:par>
                                    <p:cTn id="24" presetID="53" presetClass="entr" presetSubtype="16"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par>
                                    <p:cTn id="29" presetID="53" presetClass="entr" presetSubtype="16" fill="hold" nodeType="withEffect">
                                      <p:stCondLst>
                                        <p:cond delay="0"/>
                                      </p:stCondLst>
                                      <p:childTnLst>
                                        <p:set>
                                          <p:cBhvr>
                                            <p:cTn id="30" dur="1" fill="hold">
                                              <p:stCondLst>
                                                <p:cond delay="0"/>
                                              </p:stCondLst>
                                            </p:cTn>
                                            <p:tgtEl>
                                              <p:spTgt spid="119"/>
                                            </p:tgtEl>
                                            <p:attrNameLst>
                                              <p:attrName>style.visibility</p:attrName>
                                            </p:attrNameLst>
                                          </p:cBhvr>
                                          <p:to>
                                            <p:strVal val="visible"/>
                                          </p:to>
                                        </p:set>
                                        <p:anim calcmode="lin" valueType="num">
                                          <p:cBhvr>
                                            <p:cTn id="31" dur="500" fill="hold"/>
                                            <p:tgtEl>
                                              <p:spTgt spid="119"/>
                                            </p:tgtEl>
                                            <p:attrNameLst>
                                              <p:attrName>ppt_w</p:attrName>
                                            </p:attrNameLst>
                                          </p:cBhvr>
                                          <p:tavLst>
                                            <p:tav tm="0">
                                              <p:val>
                                                <p:fltVal val="0"/>
                                              </p:val>
                                            </p:tav>
                                            <p:tav tm="100000">
                                              <p:val>
                                                <p:strVal val="#ppt_w"/>
                                              </p:val>
                                            </p:tav>
                                          </p:tavLst>
                                        </p:anim>
                                        <p:anim calcmode="lin" valueType="num">
                                          <p:cBhvr>
                                            <p:cTn id="32" dur="500" fill="hold"/>
                                            <p:tgtEl>
                                              <p:spTgt spid="119"/>
                                            </p:tgtEl>
                                            <p:attrNameLst>
                                              <p:attrName>ppt_h</p:attrName>
                                            </p:attrNameLst>
                                          </p:cBhvr>
                                          <p:tavLst>
                                            <p:tav tm="0">
                                              <p:val>
                                                <p:fltVal val="0"/>
                                              </p:val>
                                            </p:tav>
                                            <p:tav tm="100000">
                                              <p:val>
                                                <p:strVal val="#ppt_h"/>
                                              </p:val>
                                            </p:tav>
                                          </p:tavLst>
                                        </p:anim>
                                        <p:animEffect transition="in" filter="fade">
                                          <p:cBhvr>
                                            <p:cTn id="33" dur="500"/>
                                            <p:tgtEl>
                                              <p:spTgt spid="119"/>
                                            </p:tgtEl>
                                          </p:cBhvr>
                                        </p:animEffect>
                                      </p:childTnLst>
                                    </p:cTn>
                                  </p:par>
                                  <p:par>
                                    <p:cTn id="34" presetID="53" presetClass="entr" presetSubtype="16"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p:cTn id="36" dur="500" fill="hold"/>
                                            <p:tgtEl>
                                              <p:spTgt spid="98"/>
                                            </p:tgtEl>
                                            <p:attrNameLst>
                                              <p:attrName>ppt_w</p:attrName>
                                            </p:attrNameLst>
                                          </p:cBhvr>
                                          <p:tavLst>
                                            <p:tav tm="0">
                                              <p:val>
                                                <p:fltVal val="0"/>
                                              </p:val>
                                            </p:tav>
                                            <p:tav tm="100000">
                                              <p:val>
                                                <p:strVal val="#ppt_w"/>
                                              </p:val>
                                            </p:tav>
                                          </p:tavLst>
                                        </p:anim>
                                        <p:anim calcmode="lin" valueType="num">
                                          <p:cBhvr>
                                            <p:cTn id="37" dur="500" fill="hold"/>
                                            <p:tgtEl>
                                              <p:spTgt spid="98"/>
                                            </p:tgtEl>
                                            <p:attrNameLst>
                                              <p:attrName>ppt_h</p:attrName>
                                            </p:attrNameLst>
                                          </p:cBhvr>
                                          <p:tavLst>
                                            <p:tav tm="0">
                                              <p:val>
                                                <p:fltVal val="0"/>
                                              </p:val>
                                            </p:tav>
                                            <p:tav tm="100000">
                                              <p:val>
                                                <p:strVal val="#ppt_h"/>
                                              </p:val>
                                            </p:tav>
                                          </p:tavLst>
                                        </p:anim>
                                        <p:animEffect transition="in" filter="fade">
                                          <p:cBhvr>
                                            <p:cTn id="38" dur="500"/>
                                            <p:tgtEl>
                                              <p:spTgt spid="98"/>
                                            </p:tgtEl>
                                          </p:cBhvr>
                                        </p:animEffect>
                                      </p:childTnLst>
                                    </p:cTn>
                                  </p:par>
                                  <p:par>
                                    <p:cTn id="39" presetID="53" presetClass="entr" presetSubtype="16"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500" fill="hold"/>
                                            <p:tgtEl>
                                              <p:spTgt spid="95"/>
                                            </p:tgtEl>
                                            <p:attrNameLst>
                                              <p:attrName>ppt_w</p:attrName>
                                            </p:attrNameLst>
                                          </p:cBhvr>
                                          <p:tavLst>
                                            <p:tav tm="0">
                                              <p:val>
                                                <p:fltVal val="0"/>
                                              </p:val>
                                            </p:tav>
                                            <p:tav tm="100000">
                                              <p:val>
                                                <p:strVal val="#ppt_w"/>
                                              </p:val>
                                            </p:tav>
                                          </p:tavLst>
                                        </p:anim>
                                        <p:anim calcmode="lin" valueType="num">
                                          <p:cBhvr>
                                            <p:cTn id="42" dur="500" fill="hold"/>
                                            <p:tgtEl>
                                              <p:spTgt spid="95"/>
                                            </p:tgtEl>
                                            <p:attrNameLst>
                                              <p:attrName>ppt_h</p:attrName>
                                            </p:attrNameLst>
                                          </p:cBhvr>
                                          <p:tavLst>
                                            <p:tav tm="0">
                                              <p:val>
                                                <p:fltVal val="0"/>
                                              </p:val>
                                            </p:tav>
                                            <p:tav tm="100000">
                                              <p:val>
                                                <p:strVal val="#ppt_h"/>
                                              </p:val>
                                            </p:tav>
                                          </p:tavLst>
                                        </p:anim>
                                        <p:animEffect transition="in" filter="fade">
                                          <p:cBhvr>
                                            <p:cTn id="43" dur="500"/>
                                            <p:tgtEl>
                                              <p:spTgt spid="95"/>
                                            </p:tgtEl>
                                          </p:cBhvr>
                                        </p:animEffect>
                                      </p:childTnLst>
                                    </p:cTn>
                                  </p:par>
                                </p:childTnLst>
                              </p:cTn>
                            </p:par>
                            <p:par>
                              <p:cTn id="44" fill="hold">
                                <p:stCondLst>
                                  <p:cond delay="1750"/>
                                </p:stCondLst>
                                <p:childTnLst>
                                  <p:par>
                                    <p:cTn id="45" presetID="2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up)">
                                          <p:cBhvr>
                                            <p:cTn id="47" dur="500"/>
                                            <p:tgtEl>
                                              <p:spTgt spid="89"/>
                                            </p:tgtEl>
                                          </p:cBhvr>
                                        </p:animEffect>
                                      </p:childTnLst>
                                    </p:cTn>
                                  </p:par>
                                  <p:par>
                                    <p:cTn id="48" presetID="22" presetClass="entr" presetSubtype="1" fill="hold" nodeType="withEffect">
                                      <p:stCondLst>
                                        <p:cond delay="0"/>
                                      </p:stCondLst>
                                      <p:childTnLst>
                                        <p:set>
                                          <p:cBhvr>
                                            <p:cTn id="49" dur="1" fill="hold">
                                              <p:stCondLst>
                                                <p:cond delay="0"/>
                                              </p:stCondLst>
                                            </p:cTn>
                                            <p:tgtEl>
                                              <p:spTgt spid="124"/>
                                            </p:tgtEl>
                                            <p:attrNameLst>
                                              <p:attrName>style.visibility</p:attrName>
                                            </p:attrNameLst>
                                          </p:cBhvr>
                                          <p:to>
                                            <p:strVal val="visible"/>
                                          </p:to>
                                        </p:set>
                                        <p:animEffect transition="in" filter="wipe(up)">
                                          <p:cBhvr>
                                            <p:cTn id="50" dur="500"/>
                                            <p:tgtEl>
                                              <p:spTgt spid="124"/>
                                            </p:tgtEl>
                                          </p:cBhvr>
                                        </p:animEffect>
                                      </p:childTnLst>
                                    </p:cTn>
                                  </p:par>
                                  <p:par>
                                    <p:cTn id="51" presetID="22" presetClass="entr" presetSubtype="1" fill="hold" nodeType="with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wipe(up)">
                                          <p:cBhvr>
                                            <p:cTn id="53" dur="500"/>
                                            <p:tgtEl>
                                              <p:spTgt spid="130"/>
                                            </p:tgtEl>
                                          </p:cBhvr>
                                        </p:animEffect>
                                      </p:childTnLst>
                                    </p:cTn>
                                  </p:par>
                                  <p:par>
                                    <p:cTn id="54" presetID="22" presetClass="entr" presetSubtype="1" fill="hold"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up)">
                                          <p:cBhvr>
                                            <p:cTn id="56" dur="500"/>
                                            <p:tgtEl>
                                              <p:spTgt spid="104"/>
                                            </p:tgtEl>
                                          </p:cBhvr>
                                        </p:animEffect>
                                      </p:childTnLst>
                                    </p:cTn>
                                  </p:par>
                                  <p:par>
                                    <p:cTn id="57" presetID="22" presetClass="entr" presetSubtype="1" fill="hold" nodeType="with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wipe(up)">
                                          <p:cBhvr>
                                            <p:cTn id="59" dur="500"/>
                                            <p:tgtEl>
                                              <p:spTgt spid="127"/>
                                            </p:tgtEl>
                                          </p:cBhvr>
                                        </p:animEffect>
                                      </p:childTnLst>
                                    </p:cTn>
                                  </p:par>
                                  <p:par>
                                    <p:cTn id="60" presetID="22" presetClass="entr" presetSubtype="1" fill="hold"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up)">
                                          <p:cBhvr>
                                            <p:cTn id="62"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136"/>
                                            </p:tgtEl>
                                            <p:attrNameLst>
                                              <p:attrName>style.visibility</p:attrName>
                                            </p:attrNameLst>
                                          </p:cBhvr>
                                          <p:to>
                                            <p:strVal val="visible"/>
                                          </p:to>
                                        </p:set>
                                        <p:anim calcmode="lin" valueType="num">
                                          <p:cBhvr additive="base">
                                            <p:cTn id="7" dur="750" fill="hold"/>
                                            <p:tgtEl>
                                              <p:spTgt spid="136"/>
                                            </p:tgtEl>
                                            <p:attrNameLst>
                                              <p:attrName>ppt_x</p:attrName>
                                            </p:attrNameLst>
                                          </p:cBhvr>
                                          <p:tavLst>
                                            <p:tav tm="0">
                                              <p:val>
                                                <p:strVal val="1+#ppt_w/2"/>
                                              </p:val>
                                            </p:tav>
                                            <p:tav tm="100000">
                                              <p:val>
                                                <p:strVal val="#ppt_x"/>
                                              </p:val>
                                            </p:tav>
                                          </p:tavLst>
                                        </p:anim>
                                        <p:anim calcmode="lin" valueType="num">
                                          <p:cBhvr additive="base">
                                            <p:cTn id="8" dur="750" fill="hold"/>
                                            <p:tgtEl>
                                              <p:spTgt spid="136"/>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1"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Effect transition="in" filter="wipe(up)">
                                          <p:cBhvr>
                                            <p:cTn id="12" dur="500"/>
                                            <p:tgtEl>
                                              <p:spTgt spid="75"/>
                                            </p:tgtEl>
                                          </p:cBhvr>
                                        </p:animEffect>
                                      </p:childTnLst>
                                    </p:cTn>
                                  </p:par>
                                </p:childTnLst>
                              </p:cTn>
                            </p:par>
                            <p:par>
                              <p:cTn id="13" fill="hold">
                                <p:stCondLst>
                                  <p:cond delay="1250"/>
                                </p:stCondLst>
                                <p:childTnLst>
                                  <p:par>
                                    <p:cTn id="14" presetID="53" presetClass="entr" presetSubtype="16" fill="hold" nodeType="afterEffect">
                                      <p:stCondLst>
                                        <p:cond delay="0"/>
                                      </p:stCondLst>
                                      <p:childTnLst>
                                        <p:set>
                                          <p:cBhvr>
                                            <p:cTn id="15" dur="1" fill="hold">
                                              <p:stCondLst>
                                                <p:cond delay="0"/>
                                              </p:stCondLst>
                                            </p:cTn>
                                            <p:tgtEl>
                                              <p:spTgt spid="92"/>
                                            </p:tgtEl>
                                            <p:attrNameLst>
                                              <p:attrName>style.visibility</p:attrName>
                                            </p:attrNameLst>
                                          </p:cBhvr>
                                          <p:to>
                                            <p:strVal val="visible"/>
                                          </p:to>
                                        </p:set>
                                        <p:anim calcmode="lin" valueType="num">
                                          <p:cBhvr>
                                            <p:cTn id="16" dur="500" fill="hold"/>
                                            <p:tgtEl>
                                              <p:spTgt spid="92"/>
                                            </p:tgtEl>
                                            <p:attrNameLst>
                                              <p:attrName>ppt_w</p:attrName>
                                            </p:attrNameLst>
                                          </p:cBhvr>
                                          <p:tavLst>
                                            <p:tav tm="0">
                                              <p:val>
                                                <p:fltVal val="0"/>
                                              </p:val>
                                            </p:tav>
                                            <p:tav tm="100000">
                                              <p:val>
                                                <p:strVal val="#ppt_w"/>
                                              </p:val>
                                            </p:tav>
                                          </p:tavLst>
                                        </p:anim>
                                        <p:anim calcmode="lin" valueType="num">
                                          <p:cBhvr>
                                            <p:cTn id="17" dur="500" fill="hold"/>
                                            <p:tgtEl>
                                              <p:spTgt spid="92"/>
                                            </p:tgtEl>
                                            <p:attrNameLst>
                                              <p:attrName>ppt_h</p:attrName>
                                            </p:attrNameLst>
                                          </p:cBhvr>
                                          <p:tavLst>
                                            <p:tav tm="0">
                                              <p:val>
                                                <p:fltVal val="0"/>
                                              </p:val>
                                            </p:tav>
                                            <p:tav tm="100000">
                                              <p:val>
                                                <p:strVal val="#ppt_h"/>
                                              </p:val>
                                            </p:tav>
                                          </p:tavLst>
                                        </p:anim>
                                        <p:animEffect transition="in" filter="fade">
                                          <p:cBhvr>
                                            <p:cTn id="18" dur="500"/>
                                            <p:tgtEl>
                                              <p:spTgt spid="92"/>
                                            </p:tgtEl>
                                          </p:cBhvr>
                                        </p:animEffect>
                                      </p:childTnLst>
                                    </p:cTn>
                                  </p:par>
                                  <p:par>
                                    <p:cTn id="19" presetID="53" presetClass="entr" presetSubtype="16" fill="hold" nodeType="withEffect">
                                      <p:stCondLst>
                                        <p:cond delay="0"/>
                                      </p:stCondLst>
                                      <p:childTnLst>
                                        <p:set>
                                          <p:cBhvr>
                                            <p:cTn id="20" dur="1" fill="hold">
                                              <p:stCondLst>
                                                <p:cond delay="0"/>
                                              </p:stCondLst>
                                            </p:cTn>
                                            <p:tgtEl>
                                              <p:spTgt spid="107"/>
                                            </p:tgtEl>
                                            <p:attrNameLst>
                                              <p:attrName>style.visibility</p:attrName>
                                            </p:attrNameLst>
                                          </p:cBhvr>
                                          <p:to>
                                            <p:strVal val="visible"/>
                                          </p:to>
                                        </p:set>
                                        <p:anim calcmode="lin" valueType="num">
                                          <p:cBhvr>
                                            <p:cTn id="21" dur="500" fill="hold"/>
                                            <p:tgtEl>
                                              <p:spTgt spid="107"/>
                                            </p:tgtEl>
                                            <p:attrNameLst>
                                              <p:attrName>ppt_w</p:attrName>
                                            </p:attrNameLst>
                                          </p:cBhvr>
                                          <p:tavLst>
                                            <p:tav tm="0">
                                              <p:val>
                                                <p:fltVal val="0"/>
                                              </p:val>
                                            </p:tav>
                                            <p:tav tm="100000">
                                              <p:val>
                                                <p:strVal val="#ppt_w"/>
                                              </p:val>
                                            </p:tav>
                                          </p:tavLst>
                                        </p:anim>
                                        <p:anim calcmode="lin" valueType="num">
                                          <p:cBhvr>
                                            <p:cTn id="22" dur="500" fill="hold"/>
                                            <p:tgtEl>
                                              <p:spTgt spid="107"/>
                                            </p:tgtEl>
                                            <p:attrNameLst>
                                              <p:attrName>ppt_h</p:attrName>
                                            </p:attrNameLst>
                                          </p:cBhvr>
                                          <p:tavLst>
                                            <p:tav tm="0">
                                              <p:val>
                                                <p:fltVal val="0"/>
                                              </p:val>
                                            </p:tav>
                                            <p:tav tm="100000">
                                              <p:val>
                                                <p:strVal val="#ppt_h"/>
                                              </p:val>
                                            </p:tav>
                                          </p:tavLst>
                                        </p:anim>
                                        <p:animEffect transition="in" filter="fade">
                                          <p:cBhvr>
                                            <p:cTn id="23" dur="500"/>
                                            <p:tgtEl>
                                              <p:spTgt spid="107"/>
                                            </p:tgtEl>
                                          </p:cBhvr>
                                        </p:animEffect>
                                      </p:childTnLst>
                                    </p:cTn>
                                  </p:par>
                                  <p:par>
                                    <p:cTn id="24" presetID="53" presetClass="entr" presetSubtype="16" fill="hold" nodeType="withEffect">
                                      <p:stCondLst>
                                        <p:cond delay="0"/>
                                      </p:stCondLst>
                                      <p:childTnLst>
                                        <p:set>
                                          <p:cBhvr>
                                            <p:cTn id="25" dur="1" fill="hold">
                                              <p:stCondLst>
                                                <p:cond delay="0"/>
                                              </p:stCondLst>
                                            </p:cTn>
                                            <p:tgtEl>
                                              <p:spTgt spid="86"/>
                                            </p:tgtEl>
                                            <p:attrNameLst>
                                              <p:attrName>style.visibility</p:attrName>
                                            </p:attrNameLst>
                                          </p:cBhvr>
                                          <p:to>
                                            <p:strVal val="visible"/>
                                          </p:to>
                                        </p:set>
                                        <p:anim calcmode="lin" valueType="num">
                                          <p:cBhvr>
                                            <p:cTn id="26" dur="500" fill="hold"/>
                                            <p:tgtEl>
                                              <p:spTgt spid="86"/>
                                            </p:tgtEl>
                                            <p:attrNameLst>
                                              <p:attrName>ppt_w</p:attrName>
                                            </p:attrNameLst>
                                          </p:cBhvr>
                                          <p:tavLst>
                                            <p:tav tm="0">
                                              <p:val>
                                                <p:fltVal val="0"/>
                                              </p:val>
                                            </p:tav>
                                            <p:tav tm="100000">
                                              <p:val>
                                                <p:strVal val="#ppt_w"/>
                                              </p:val>
                                            </p:tav>
                                          </p:tavLst>
                                        </p:anim>
                                        <p:anim calcmode="lin" valueType="num">
                                          <p:cBhvr>
                                            <p:cTn id="27" dur="500" fill="hold"/>
                                            <p:tgtEl>
                                              <p:spTgt spid="86"/>
                                            </p:tgtEl>
                                            <p:attrNameLst>
                                              <p:attrName>ppt_h</p:attrName>
                                            </p:attrNameLst>
                                          </p:cBhvr>
                                          <p:tavLst>
                                            <p:tav tm="0">
                                              <p:val>
                                                <p:fltVal val="0"/>
                                              </p:val>
                                            </p:tav>
                                            <p:tav tm="100000">
                                              <p:val>
                                                <p:strVal val="#ppt_h"/>
                                              </p:val>
                                            </p:tav>
                                          </p:tavLst>
                                        </p:anim>
                                        <p:animEffect transition="in" filter="fade">
                                          <p:cBhvr>
                                            <p:cTn id="28" dur="500"/>
                                            <p:tgtEl>
                                              <p:spTgt spid="86"/>
                                            </p:tgtEl>
                                          </p:cBhvr>
                                        </p:animEffect>
                                      </p:childTnLst>
                                    </p:cTn>
                                  </p:par>
                                  <p:par>
                                    <p:cTn id="29" presetID="53" presetClass="entr" presetSubtype="16" fill="hold" nodeType="withEffect">
                                      <p:stCondLst>
                                        <p:cond delay="0"/>
                                      </p:stCondLst>
                                      <p:childTnLst>
                                        <p:set>
                                          <p:cBhvr>
                                            <p:cTn id="30" dur="1" fill="hold">
                                              <p:stCondLst>
                                                <p:cond delay="0"/>
                                              </p:stCondLst>
                                            </p:cTn>
                                            <p:tgtEl>
                                              <p:spTgt spid="119"/>
                                            </p:tgtEl>
                                            <p:attrNameLst>
                                              <p:attrName>style.visibility</p:attrName>
                                            </p:attrNameLst>
                                          </p:cBhvr>
                                          <p:to>
                                            <p:strVal val="visible"/>
                                          </p:to>
                                        </p:set>
                                        <p:anim calcmode="lin" valueType="num">
                                          <p:cBhvr>
                                            <p:cTn id="31" dur="500" fill="hold"/>
                                            <p:tgtEl>
                                              <p:spTgt spid="119"/>
                                            </p:tgtEl>
                                            <p:attrNameLst>
                                              <p:attrName>ppt_w</p:attrName>
                                            </p:attrNameLst>
                                          </p:cBhvr>
                                          <p:tavLst>
                                            <p:tav tm="0">
                                              <p:val>
                                                <p:fltVal val="0"/>
                                              </p:val>
                                            </p:tav>
                                            <p:tav tm="100000">
                                              <p:val>
                                                <p:strVal val="#ppt_w"/>
                                              </p:val>
                                            </p:tav>
                                          </p:tavLst>
                                        </p:anim>
                                        <p:anim calcmode="lin" valueType="num">
                                          <p:cBhvr>
                                            <p:cTn id="32" dur="500" fill="hold"/>
                                            <p:tgtEl>
                                              <p:spTgt spid="119"/>
                                            </p:tgtEl>
                                            <p:attrNameLst>
                                              <p:attrName>ppt_h</p:attrName>
                                            </p:attrNameLst>
                                          </p:cBhvr>
                                          <p:tavLst>
                                            <p:tav tm="0">
                                              <p:val>
                                                <p:fltVal val="0"/>
                                              </p:val>
                                            </p:tav>
                                            <p:tav tm="100000">
                                              <p:val>
                                                <p:strVal val="#ppt_h"/>
                                              </p:val>
                                            </p:tav>
                                          </p:tavLst>
                                        </p:anim>
                                        <p:animEffect transition="in" filter="fade">
                                          <p:cBhvr>
                                            <p:cTn id="33" dur="500"/>
                                            <p:tgtEl>
                                              <p:spTgt spid="119"/>
                                            </p:tgtEl>
                                          </p:cBhvr>
                                        </p:animEffect>
                                      </p:childTnLst>
                                    </p:cTn>
                                  </p:par>
                                  <p:par>
                                    <p:cTn id="34" presetID="53" presetClass="entr" presetSubtype="16" fill="hold" nodeType="withEffect">
                                      <p:stCondLst>
                                        <p:cond delay="0"/>
                                      </p:stCondLst>
                                      <p:childTnLst>
                                        <p:set>
                                          <p:cBhvr>
                                            <p:cTn id="35" dur="1" fill="hold">
                                              <p:stCondLst>
                                                <p:cond delay="0"/>
                                              </p:stCondLst>
                                            </p:cTn>
                                            <p:tgtEl>
                                              <p:spTgt spid="98"/>
                                            </p:tgtEl>
                                            <p:attrNameLst>
                                              <p:attrName>style.visibility</p:attrName>
                                            </p:attrNameLst>
                                          </p:cBhvr>
                                          <p:to>
                                            <p:strVal val="visible"/>
                                          </p:to>
                                        </p:set>
                                        <p:anim calcmode="lin" valueType="num">
                                          <p:cBhvr>
                                            <p:cTn id="36" dur="500" fill="hold"/>
                                            <p:tgtEl>
                                              <p:spTgt spid="98"/>
                                            </p:tgtEl>
                                            <p:attrNameLst>
                                              <p:attrName>ppt_w</p:attrName>
                                            </p:attrNameLst>
                                          </p:cBhvr>
                                          <p:tavLst>
                                            <p:tav tm="0">
                                              <p:val>
                                                <p:fltVal val="0"/>
                                              </p:val>
                                            </p:tav>
                                            <p:tav tm="100000">
                                              <p:val>
                                                <p:strVal val="#ppt_w"/>
                                              </p:val>
                                            </p:tav>
                                          </p:tavLst>
                                        </p:anim>
                                        <p:anim calcmode="lin" valueType="num">
                                          <p:cBhvr>
                                            <p:cTn id="37" dur="500" fill="hold"/>
                                            <p:tgtEl>
                                              <p:spTgt spid="98"/>
                                            </p:tgtEl>
                                            <p:attrNameLst>
                                              <p:attrName>ppt_h</p:attrName>
                                            </p:attrNameLst>
                                          </p:cBhvr>
                                          <p:tavLst>
                                            <p:tav tm="0">
                                              <p:val>
                                                <p:fltVal val="0"/>
                                              </p:val>
                                            </p:tav>
                                            <p:tav tm="100000">
                                              <p:val>
                                                <p:strVal val="#ppt_h"/>
                                              </p:val>
                                            </p:tav>
                                          </p:tavLst>
                                        </p:anim>
                                        <p:animEffect transition="in" filter="fade">
                                          <p:cBhvr>
                                            <p:cTn id="38" dur="500"/>
                                            <p:tgtEl>
                                              <p:spTgt spid="98"/>
                                            </p:tgtEl>
                                          </p:cBhvr>
                                        </p:animEffect>
                                      </p:childTnLst>
                                    </p:cTn>
                                  </p:par>
                                  <p:par>
                                    <p:cTn id="39" presetID="53" presetClass="entr" presetSubtype="16"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 calcmode="lin" valueType="num">
                                          <p:cBhvr>
                                            <p:cTn id="41" dur="500" fill="hold"/>
                                            <p:tgtEl>
                                              <p:spTgt spid="95"/>
                                            </p:tgtEl>
                                            <p:attrNameLst>
                                              <p:attrName>ppt_w</p:attrName>
                                            </p:attrNameLst>
                                          </p:cBhvr>
                                          <p:tavLst>
                                            <p:tav tm="0">
                                              <p:val>
                                                <p:fltVal val="0"/>
                                              </p:val>
                                            </p:tav>
                                            <p:tav tm="100000">
                                              <p:val>
                                                <p:strVal val="#ppt_w"/>
                                              </p:val>
                                            </p:tav>
                                          </p:tavLst>
                                        </p:anim>
                                        <p:anim calcmode="lin" valueType="num">
                                          <p:cBhvr>
                                            <p:cTn id="42" dur="500" fill="hold"/>
                                            <p:tgtEl>
                                              <p:spTgt spid="95"/>
                                            </p:tgtEl>
                                            <p:attrNameLst>
                                              <p:attrName>ppt_h</p:attrName>
                                            </p:attrNameLst>
                                          </p:cBhvr>
                                          <p:tavLst>
                                            <p:tav tm="0">
                                              <p:val>
                                                <p:fltVal val="0"/>
                                              </p:val>
                                            </p:tav>
                                            <p:tav tm="100000">
                                              <p:val>
                                                <p:strVal val="#ppt_h"/>
                                              </p:val>
                                            </p:tav>
                                          </p:tavLst>
                                        </p:anim>
                                        <p:animEffect transition="in" filter="fade">
                                          <p:cBhvr>
                                            <p:cTn id="43" dur="500"/>
                                            <p:tgtEl>
                                              <p:spTgt spid="95"/>
                                            </p:tgtEl>
                                          </p:cBhvr>
                                        </p:animEffect>
                                      </p:childTnLst>
                                    </p:cTn>
                                  </p:par>
                                </p:childTnLst>
                              </p:cTn>
                            </p:par>
                            <p:par>
                              <p:cTn id="44" fill="hold">
                                <p:stCondLst>
                                  <p:cond delay="1750"/>
                                </p:stCondLst>
                                <p:childTnLst>
                                  <p:par>
                                    <p:cTn id="45" presetID="22" presetClass="entr" presetSubtype="1" fill="hold" nodeType="afterEffect">
                                      <p:stCondLst>
                                        <p:cond delay="0"/>
                                      </p:stCondLst>
                                      <p:childTnLst>
                                        <p:set>
                                          <p:cBhvr>
                                            <p:cTn id="46" dur="1" fill="hold">
                                              <p:stCondLst>
                                                <p:cond delay="0"/>
                                              </p:stCondLst>
                                            </p:cTn>
                                            <p:tgtEl>
                                              <p:spTgt spid="89"/>
                                            </p:tgtEl>
                                            <p:attrNameLst>
                                              <p:attrName>style.visibility</p:attrName>
                                            </p:attrNameLst>
                                          </p:cBhvr>
                                          <p:to>
                                            <p:strVal val="visible"/>
                                          </p:to>
                                        </p:set>
                                        <p:animEffect transition="in" filter="wipe(up)">
                                          <p:cBhvr>
                                            <p:cTn id="47" dur="500"/>
                                            <p:tgtEl>
                                              <p:spTgt spid="89"/>
                                            </p:tgtEl>
                                          </p:cBhvr>
                                        </p:animEffect>
                                      </p:childTnLst>
                                    </p:cTn>
                                  </p:par>
                                  <p:par>
                                    <p:cTn id="48" presetID="22" presetClass="entr" presetSubtype="1" fill="hold" nodeType="withEffect">
                                      <p:stCondLst>
                                        <p:cond delay="0"/>
                                      </p:stCondLst>
                                      <p:childTnLst>
                                        <p:set>
                                          <p:cBhvr>
                                            <p:cTn id="49" dur="1" fill="hold">
                                              <p:stCondLst>
                                                <p:cond delay="0"/>
                                              </p:stCondLst>
                                            </p:cTn>
                                            <p:tgtEl>
                                              <p:spTgt spid="124"/>
                                            </p:tgtEl>
                                            <p:attrNameLst>
                                              <p:attrName>style.visibility</p:attrName>
                                            </p:attrNameLst>
                                          </p:cBhvr>
                                          <p:to>
                                            <p:strVal val="visible"/>
                                          </p:to>
                                        </p:set>
                                        <p:animEffect transition="in" filter="wipe(up)">
                                          <p:cBhvr>
                                            <p:cTn id="50" dur="500"/>
                                            <p:tgtEl>
                                              <p:spTgt spid="124"/>
                                            </p:tgtEl>
                                          </p:cBhvr>
                                        </p:animEffect>
                                      </p:childTnLst>
                                    </p:cTn>
                                  </p:par>
                                  <p:par>
                                    <p:cTn id="51" presetID="22" presetClass="entr" presetSubtype="1" fill="hold" nodeType="withEffect">
                                      <p:stCondLst>
                                        <p:cond delay="0"/>
                                      </p:stCondLst>
                                      <p:childTnLst>
                                        <p:set>
                                          <p:cBhvr>
                                            <p:cTn id="52" dur="1" fill="hold">
                                              <p:stCondLst>
                                                <p:cond delay="0"/>
                                              </p:stCondLst>
                                            </p:cTn>
                                            <p:tgtEl>
                                              <p:spTgt spid="130"/>
                                            </p:tgtEl>
                                            <p:attrNameLst>
                                              <p:attrName>style.visibility</p:attrName>
                                            </p:attrNameLst>
                                          </p:cBhvr>
                                          <p:to>
                                            <p:strVal val="visible"/>
                                          </p:to>
                                        </p:set>
                                        <p:animEffect transition="in" filter="wipe(up)">
                                          <p:cBhvr>
                                            <p:cTn id="53" dur="500"/>
                                            <p:tgtEl>
                                              <p:spTgt spid="130"/>
                                            </p:tgtEl>
                                          </p:cBhvr>
                                        </p:animEffect>
                                      </p:childTnLst>
                                    </p:cTn>
                                  </p:par>
                                  <p:par>
                                    <p:cTn id="54" presetID="22" presetClass="entr" presetSubtype="1" fill="hold"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up)">
                                          <p:cBhvr>
                                            <p:cTn id="56" dur="500"/>
                                            <p:tgtEl>
                                              <p:spTgt spid="104"/>
                                            </p:tgtEl>
                                          </p:cBhvr>
                                        </p:animEffect>
                                      </p:childTnLst>
                                    </p:cTn>
                                  </p:par>
                                  <p:par>
                                    <p:cTn id="57" presetID="22" presetClass="entr" presetSubtype="1" fill="hold" nodeType="withEffect">
                                      <p:stCondLst>
                                        <p:cond delay="0"/>
                                      </p:stCondLst>
                                      <p:childTnLst>
                                        <p:set>
                                          <p:cBhvr>
                                            <p:cTn id="58" dur="1" fill="hold">
                                              <p:stCondLst>
                                                <p:cond delay="0"/>
                                              </p:stCondLst>
                                            </p:cTn>
                                            <p:tgtEl>
                                              <p:spTgt spid="127"/>
                                            </p:tgtEl>
                                            <p:attrNameLst>
                                              <p:attrName>style.visibility</p:attrName>
                                            </p:attrNameLst>
                                          </p:cBhvr>
                                          <p:to>
                                            <p:strVal val="visible"/>
                                          </p:to>
                                        </p:set>
                                        <p:animEffect transition="in" filter="wipe(up)">
                                          <p:cBhvr>
                                            <p:cTn id="59" dur="500"/>
                                            <p:tgtEl>
                                              <p:spTgt spid="127"/>
                                            </p:tgtEl>
                                          </p:cBhvr>
                                        </p:animEffect>
                                      </p:childTnLst>
                                    </p:cTn>
                                  </p:par>
                                  <p:par>
                                    <p:cTn id="60" presetID="22" presetClass="entr" presetSubtype="1" fill="hold"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up)">
                                          <p:cBhvr>
                                            <p:cTn id="62"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bwMode="auto">
          <a:xfrm>
            <a:off x="9320213" y="0"/>
            <a:ext cx="1047750" cy="3808413"/>
          </a:xfrm>
          <a:prstGeom prst="rect">
            <a:avLst/>
          </a:prstGeom>
          <a:solidFill>
            <a:srgbClr val="40404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77" name="矩形 76"/>
          <p:cNvSpPr/>
          <p:nvPr/>
        </p:nvSpPr>
        <p:spPr bwMode="auto">
          <a:xfrm>
            <a:off x="6483350" y="2743200"/>
            <a:ext cx="1066800" cy="4114800"/>
          </a:xfrm>
          <a:prstGeom prst="rect">
            <a:avLst/>
          </a:prstGeom>
          <a:solidFill>
            <a:srgbClr val="40404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78" name="矩形 77"/>
          <p:cNvSpPr/>
          <p:nvPr/>
        </p:nvSpPr>
        <p:spPr bwMode="auto">
          <a:xfrm>
            <a:off x="7967663" y="1370013"/>
            <a:ext cx="1023937" cy="3829050"/>
          </a:xfrm>
          <a:prstGeom prst="rect">
            <a:avLst/>
          </a:prstGeom>
          <a:solidFill>
            <a:srgbClr val="40404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79" name="矩形 78"/>
          <p:cNvSpPr/>
          <p:nvPr/>
        </p:nvSpPr>
        <p:spPr bwMode="auto">
          <a:xfrm>
            <a:off x="10791825" y="0"/>
            <a:ext cx="1025525" cy="2413000"/>
          </a:xfrm>
          <a:prstGeom prst="rect">
            <a:avLst/>
          </a:prstGeom>
          <a:solidFill>
            <a:srgbClr val="40404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grpSp>
        <p:nvGrpSpPr>
          <p:cNvPr id="80" name="组合 79"/>
          <p:cNvGrpSpPr/>
          <p:nvPr/>
        </p:nvGrpSpPr>
        <p:grpSpPr>
          <a:xfrm>
            <a:off x="5146675" y="4179888"/>
            <a:ext cx="3908425" cy="2678112"/>
            <a:chOff x="5146675" y="3906838"/>
            <a:chExt cx="3908425" cy="2678112"/>
          </a:xfrm>
        </p:grpSpPr>
        <p:sp>
          <p:nvSpPr>
            <p:cNvPr id="81" name="L 形 80"/>
            <p:cNvSpPr/>
            <p:nvPr/>
          </p:nvSpPr>
          <p:spPr bwMode="auto">
            <a:xfrm rot="5400000">
              <a:off x="5730082" y="3323431"/>
              <a:ext cx="2678112" cy="3844925"/>
            </a:xfrm>
            <a:prstGeom prst="corner">
              <a:avLst>
                <a:gd name="adj1" fmla="val 38909"/>
                <a:gd name="adj2" fmla="val 38431"/>
              </a:avLst>
            </a:prstGeom>
            <a:solidFill>
              <a:srgbClr val="C0000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82" name="Freeform 167"/>
            <p:cNvSpPr>
              <a:spLocks/>
            </p:cNvSpPr>
            <p:nvPr/>
          </p:nvSpPr>
          <p:spPr bwMode="auto">
            <a:xfrm>
              <a:off x="5473700" y="4073525"/>
              <a:ext cx="685800" cy="674688"/>
            </a:xfrm>
            <a:custGeom>
              <a:avLst/>
              <a:gdLst>
                <a:gd name="T0" fmla="*/ 2147483647 w 279"/>
                <a:gd name="T1" fmla="*/ 2147483647 h 274"/>
                <a:gd name="T2" fmla="*/ 2147483647 w 279"/>
                <a:gd name="T3" fmla="*/ 2147483647 h 274"/>
                <a:gd name="T4" fmla="*/ 2147483647 w 279"/>
                <a:gd name="T5" fmla="*/ 2147483647 h 274"/>
                <a:gd name="T6" fmla="*/ 2147483647 w 279"/>
                <a:gd name="T7" fmla="*/ 2147483647 h 274"/>
                <a:gd name="T8" fmla="*/ 2147483647 w 279"/>
                <a:gd name="T9" fmla="*/ 2147483647 h 274"/>
                <a:gd name="T10" fmla="*/ 2147483647 w 279"/>
                <a:gd name="T11" fmla="*/ 2147483647 h 274"/>
                <a:gd name="T12" fmla="*/ 2147483647 w 279"/>
                <a:gd name="T13" fmla="*/ 2147483647 h 274"/>
                <a:gd name="T14" fmla="*/ 2147483647 w 279"/>
                <a:gd name="T15" fmla="*/ 2147483647 h 274"/>
                <a:gd name="T16" fmla="*/ 2147483647 w 279"/>
                <a:gd name="T17" fmla="*/ 2147483647 h 274"/>
                <a:gd name="T18" fmla="*/ 2147483647 w 279"/>
                <a:gd name="T19" fmla="*/ 2147483647 h 274"/>
                <a:gd name="T20" fmla="*/ 2147483647 w 279"/>
                <a:gd name="T21" fmla="*/ 2147483647 h 274"/>
                <a:gd name="T22" fmla="*/ 2147483647 w 279"/>
                <a:gd name="T23" fmla="*/ 2147483647 h 274"/>
                <a:gd name="T24" fmla="*/ 2147483647 w 279"/>
                <a:gd name="T25" fmla="*/ 2147483647 h 274"/>
                <a:gd name="T26" fmla="*/ 2147483647 w 279"/>
                <a:gd name="T27" fmla="*/ 2147483647 h 274"/>
                <a:gd name="T28" fmla="*/ 2147483647 w 279"/>
                <a:gd name="T29" fmla="*/ 2147483647 h 274"/>
                <a:gd name="T30" fmla="*/ 2147483647 w 279"/>
                <a:gd name="T31" fmla="*/ 2147483647 h 274"/>
                <a:gd name="T32" fmla="*/ 2147483647 w 279"/>
                <a:gd name="T33" fmla="*/ 2147483647 h 274"/>
                <a:gd name="T34" fmla="*/ 2147483647 w 279"/>
                <a:gd name="T35" fmla="*/ 2147483647 h 274"/>
                <a:gd name="T36" fmla="*/ 2147483647 w 279"/>
                <a:gd name="T37" fmla="*/ 2147483647 h 274"/>
                <a:gd name="T38" fmla="*/ 2147483647 w 279"/>
                <a:gd name="T39" fmla="*/ 2147483647 h 274"/>
                <a:gd name="T40" fmla="*/ 2147483647 w 279"/>
                <a:gd name="T41" fmla="*/ 2147483647 h 274"/>
                <a:gd name="T42" fmla="*/ 2147483647 w 279"/>
                <a:gd name="T43" fmla="*/ 2147483647 h 274"/>
                <a:gd name="T44" fmla="*/ 2147483647 w 279"/>
                <a:gd name="T45" fmla="*/ 2147483647 h 274"/>
                <a:gd name="T46" fmla="*/ 2147483647 w 279"/>
                <a:gd name="T47" fmla="*/ 2147483647 h 274"/>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79"/>
                <a:gd name="T73" fmla="*/ 0 h 274"/>
                <a:gd name="T74" fmla="*/ 279 w 279"/>
                <a:gd name="T75" fmla="*/ 274 h 274"/>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79" h="274">
                  <a:moveTo>
                    <a:pt x="95" y="3"/>
                  </a:moveTo>
                  <a:cubicBezTo>
                    <a:pt x="73" y="0"/>
                    <a:pt x="53" y="27"/>
                    <a:pt x="65" y="46"/>
                  </a:cubicBezTo>
                  <a:cubicBezTo>
                    <a:pt x="78" y="55"/>
                    <a:pt x="87" y="78"/>
                    <a:pt x="70" y="88"/>
                  </a:cubicBezTo>
                  <a:cubicBezTo>
                    <a:pt x="53" y="98"/>
                    <a:pt x="28" y="83"/>
                    <a:pt x="12" y="99"/>
                  </a:cubicBezTo>
                  <a:cubicBezTo>
                    <a:pt x="0" y="113"/>
                    <a:pt x="7" y="134"/>
                    <a:pt x="5" y="152"/>
                  </a:cubicBezTo>
                  <a:cubicBezTo>
                    <a:pt x="5" y="185"/>
                    <a:pt x="4" y="218"/>
                    <a:pt x="6" y="251"/>
                  </a:cubicBezTo>
                  <a:cubicBezTo>
                    <a:pt x="10" y="267"/>
                    <a:pt x="28" y="270"/>
                    <a:pt x="43" y="270"/>
                  </a:cubicBezTo>
                  <a:cubicBezTo>
                    <a:pt x="55" y="271"/>
                    <a:pt x="69" y="270"/>
                    <a:pt x="77" y="258"/>
                  </a:cubicBezTo>
                  <a:cubicBezTo>
                    <a:pt x="86" y="242"/>
                    <a:pt x="65" y="232"/>
                    <a:pt x="62" y="219"/>
                  </a:cubicBezTo>
                  <a:cubicBezTo>
                    <a:pt x="55" y="199"/>
                    <a:pt x="75" y="178"/>
                    <a:pt x="95" y="179"/>
                  </a:cubicBezTo>
                  <a:cubicBezTo>
                    <a:pt x="114" y="179"/>
                    <a:pt x="133" y="200"/>
                    <a:pt x="127" y="219"/>
                  </a:cubicBezTo>
                  <a:cubicBezTo>
                    <a:pt x="120" y="232"/>
                    <a:pt x="101" y="244"/>
                    <a:pt x="112" y="260"/>
                  </a:cubicBezTo>
                  <a:cubicBezTo>
                    <a:pt x="125" y="274"/>
                    <a:pt x="146" y="270"/>
                    <a:pt x="162" y="269"/>
                  </a:cubicBezTo>
                  <a:cubicBezTo>
                    <a:pt x="180" y="265"/>
                    <a:pt x="187" y="246"/>
                    <a:pt x="182" y="229"/>
                  </a:cubicBezTo>
                  <a:cubicBezTo>
                    <a:pt x="181" y="216"/>
                    <a:pt x="185" y="197"/>
                    <a:pt x="201" y="195"/>
                  </a:cubicBezTo>
                  <a:cubicBezTo>
                    <a:pt x="218" y="193"/>
                    <a:pt x="226" y="218"/>
                    <a:pt x="245" y="214"/>
                  </a:cubicBezTo>
                  <a:cubicBezTo>
                    <a:pt x="266" y="211"/>
                    <a:pt x="279" y="185"/>
                    <a:pt x="269" y="165"/>
                  </a:cubicBezTo>
                  <a:cubicBezTo>
                    <a:pt x="263" y="152"/>
                    <a:pt x="244" y="140"/>
                    <a:pt x="230" y="149"/>
                  </a:cubicBezTo>
                  <a:cubicBezTo>
                    <a:pt x="219" y="159"/>
                    <a:pt x="202" y="174"/>
                    <a:pt x="189" y="159"/>
                  </a:cubicBezTo>
                  <a:cubicBezTo>
                    <a:pt x="174" y="141"/>
                    <a:pt x="192" y="116"/>
                    <a:pt x="176" y="98"/>
                  </a:cubicBezTo>
                  <a:cubicBezTo>
                    <a:pt x="159" y="82"/>
                    <a:pt x="133" y="99"/>
                    <a:pt x="116" y="85"/>
                  </a:cubicBezTo>
                  <a:cubicBezTo>
                    <a:pt x="103" y="75"/>
                    <a:pt x="112" y="59"/>
                    <a:pt x="121" y="50"/>
                  </a:cubicBezTo>
                  <a:cubicBezTo>
                    <a:pt x="136" y="36"/>
                    <a:pt x="126" y="10"/>
                    <a:pt x="108" y="4"/>
                  </a:cubicBezTo>
                  <a:cubicBezTo>
                    <a:pt x="104" y="3"/>
                    <a:pt x="99" y="3"/>
                    <a:pt x="95" y="3"/>
                  </a:cubicBezTo>
                  <a:close/>
                </a:path>
              </a:pathLst>
            </a:cu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endParaRPr lang="zh-CN" altLang="en-US" sz="2400" kern="0">
                <a:solidFill>
                  <a:prstClr val="black"/>
                </a:solidFill>
                <a:latin typeface="Open Sans" panose="020B0604020202020204" charset="0"/>
                <a:ea typeface="冬青黑体简体中文 W3" panose="02010600030101010101" charset="-122"/>
              </a:endParaRPr>
            </a:p>
          </p:txBody>
        </p:sp>
        <p:sp>
          <p:nvSpPr>
            <p:cNvPr id="83" name="矩形 24"/>
            <p:cNvSpPr>
              <a:spLocks noChangeArrowheads="1"/>
            </p:cNvSpPr>
            <p:nvPr/>
          </p:nvSpPr>
          <p:spPr bwMode="auto">
            <a:xfrm>
              <a:off x="6289675" y="4148138"/>
              <a:ext cx="2765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r>
                <a:rPr lang="en-US" altLang="zh-CN" sz="1600" kern="0">
                  <a:solidFill>
                    <a:prstClr val="white"/>
                  </a:solidFill>
                  <a:latin typeface="Open Sans" panose="020B0604020202020204" charset="0"/>
                  <a:ea typeface="冬青黑体简体中文 W3" panose="02010600030101010101" charset="-122"/>
                </a:rPr>
                <a:t>Lorem ipsum dolor amet, consectetur adipisicing.</a:t>
              </a:r>
              <a:endParaRPr lang="zh-CN" altLang="en-US" sz="1600" kern="0">
                <a:solidFill>
                  <a:prstClr val="white"/>
                </a:solidFill>
                <a:latin typeface="Open Sans" panose="020B0604020202020204" charset="0"/>
                <a:ea typeface="冬青黑体简体中文 W3" panose="02010600030101010101" charset="-122"/>
              </a:endParaRPr>
            </a:p>
          </p:txBody>
        </p:sp>
      </p:grpSp>
      <p:grpSp>
        <p:nvGrpSpPr>
          <p:cNvPr id="84" name="组合 83"/>
          <p:cNvGrpSpPr/>
          <p:nvPr/>
        </p:nvGrpSpPr>
        <p:grpSpPr>
          <a:xfrm>
            <a:off x="6486525" y="2743200"/>
            <a:ext cx="3892550" cy="1065213"/>
            <a:chOff x="6486525" y="2470150"/>
            <a:chExt cx="3892550" cy="1065213"/>
          </a:xfrm>
        </p:grpSpPr>
        <p:sp>
          <p:nvSpPr>
            <p:cNvPr id="85" name="矩形 84"/>
            <p:cNvSpPr/>
            <p:nvPr/>
          </p:nvSpPr>
          <p:spPr bwMode="auto">
            <a:xfrm>
              <a:off x="6486525" y="2470150"/>
              <a:ext cx="3881438" cy="1065213"/>
            </a:xfrm>
            <a:prstGeom prst="rect">
              <a:avLst/>
            </a:prstGeom>
            <a:solidFill>
              <a:srgbClr val="C0000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86" name="Freeform 163"/>
            <p:cNvSpPr>
              <a:spLocks noEditPoints="1"/>
            </p:cNvSpPr>
            <p:nvPr/>
          </p:nvSpPr>
          <p:spPr bwMode="auto">
            <a:xfrm>
              <a:off x="6808788" y="2754313"/>
              <a:ext cx="735012" cy="523875"/>
            </a:xfrm>
            <a:custGeom>
              <a:avLst/>
              <a:gdLst>
                <a:gd name="T0" fmla="*/ 2147483647 w 284"/>
                <a:gd name="T1" fmla="*/ 0 h 201"/>
                <a:gd name="T2" fmla="*/ 2147483647 w 284"/>
                <a:gd name="T3" fmla="*/ 2147483647 h 201"/>
                <a:gd name="T4" fmla="*/ 2147483647 w 284"/>
                <a:gd name="T5" fmla="*/ 2147483647 h 201"/>
                <a:gd name="T6" fmla="*/ 0 w 284"/>
                <a:gd name="T7" fmla="*/ 2147483647 h 201"/>
                <a:gd name="T8" fmla="*/ 2147483647 w 284"/>
                <a:gd name="T9" fmla="*/ 2147483647 h 201"/>
                <a:gd name="T10" fmla="*/ 2147483647 w 284"/>
                <a:gd name="T11" fmla="*/ 2147483647 h 201"/>
                <a:gd name="T12" fmla="*/ 2147483647 w 284"/>
                <a:gd name="T13" fmla="*/ 2147483647 h 201"/>
                <a:gd name="T14" fmla="*/ 2147483647 w 284"/>
                <a:gd name="T15" fmla="*/ 2147483647 h 201"/>
                <a:gd name="T16" fmla="*/ 2147483647 w 284"/>
                <a:gd name="T17" fmla="*/ 2147483647 h 201"/>
                <a:gd name="T18" fmla="*/ 2147483647 w 284"/>
                <a:gd name="T19" fmla="*/ 2147483647 h 201"/>
                <a:gd name="T20" fmla="*/ 2147483647 w 284"/>
                <a:gd name="T21" fmla="*/ 2147483647 h 201"/>
                <a:gd name="T22" fmla="*/ 2147483647 w 284"/>
                <a:gd name="T23" fmla="*/ 2147483647 h 201"/>
                <a:gd name="T24" fmla="*/ 2147483647 w 284"/>
                <a:gd name="T25" fmla="*/ 2147483647 h 201"/>
                <a:gd name="T26" fmla="*/ 2147483647 w 284"/>
                <a:gd name="T27" fmla="*/ 0 h 201"/>
                <a:gd name="T28" fmla="*/ 2147483647 w 284"/>
                <a:gd name="T29" fmla="*/ 2147483647 h 201"/>
                <a:gd name="T30" fmla="*/ 2147483647 w 284"/>
                <a:gd name="T31" fmla="*/ 2147483647 h 201"/>
                <a:gd name="T32" fmla="*/ 2147483647 w 284"/>
                <a:gd name="T33" fmla="*/ 2147483647 h 201"/>
                <a:gd name="T34" fmla="*/ 2147483647 w 284"/>
                <a:gd name="T35" fmla="*/ 2147483647 h 201"/>
                <a:gd name="T36" fmla="*/ 2147483647 w 284"/>
                <a:gd name="T37" fmla="*/ 2147483647 h 201"/>
                <a:gd name="T38" fmla="*/ 2147483647 w 284"/>
                <a:gd name="T39" fmla="*/ 2147483647 h 201"/>
                <a:gd name="T40" fmla="*/ 2147483647 w 284"/>
                <a:gd name="T41" fmla="*/ 2147483647 h 201"/>
                <a:gd name="T42" fmla="*/ 2147483647 w 284"/>
                <a:gd name="T43" fmla="*/ 2147483647 h 201"/>
                <a:gd name="T44" fmla="*/ 2147483647 w 284"/>
                <a:gd name="T45" fmla="*/ 2147483647 h 201"/>
                <a:gd name="T46" fmla="*/ 2147483647 w 284"/>
                <a:gd name="T47" fmla="*/ 2147483647 h 201"/>
                <a:gd name="T48" fmla="*/ 2147483647 w 284"/>
                <a:gd name="T49" fmla="*/ 2147483647 h 201"/>
                <a:gd name="T50" fmla="*/ 2147483647 w 284"/>
                <a:gd name="T51" fmla="*/ 2147483647 h 201"/>
                <a:gd name="T52" fmla="*/ 2147483647 w 284"/>
                <a:gd name="T53" fmla="*/ 2147483647 h 201"/>
                <a:gd name="T54" fmla="*/ 2147483647 w 284"/>
                <a:gd name="T55" fmla="*/ 2147483647 h 201"/>
                <a:gd name="T56" fmla="*/ 2147483647 w 284"/>
                <a:gd name="T57" fmla="*/ 2147483647 h 201"/>
                <a:gd name="T58" fmla="*/ 2147483647 w 284"/>
                <a:gd name="T59" fmla="*/ 2147483647 h 201"/>
                <a:gd name="T60" fmla="*/ 2147483647 w 284"/>
                <a:gd name="T61" fmla="*/ 2147483647 h 201"/>
                <a:gd name="T62" fmla="*/ 2147483647 w 284"/>
                <a:gd name="T63" fmla="*/ 2147483647 h 201"/>
                <a:gd name="T64" fmla="*/ 2147483647 w 284"/>
                <a:gd name="T65" fmla="*/ 2147483647 h 201"/>
                <a:gd name="T66" fmla="*/ 2147483647 w 284"/>
                <a:gd name="T67" fmla="*/ 2147483647 h 201"/>
                <a:gd name="T68" fmla="*/ 2147483647 w 284"/>
                <a:gd name="T69" fmla="*/ 2147483647 h 201"/>
                <a:gd name="T70" fmla="*/ 2147483647 w 284"/>
                <a:gd name="T71" fmla="*/ 2147483647 h 201"/>
                <a:gd name="T72" fmla="*/ 2147483647 w 284"/>
                <a:gd name="T73" fmla="*/ 2147483647 h 201"/>
                <a:gd name="T74" fmla="*/ 2147483647 w 284"/>
                <a:gd name="T75" fmla="*/ 2147483647 h 20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84"/>
                <a:gd name="T115" fmla="*/ 0 h 201"/>
                <a:gd name="T116" fmla="*/ 284 w 284"/>
                <a:gd name="T117" fmla="*/ 201 h 20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84" h="201">
                  <a:moveTo>
                    <a:pt x="112" y="0"/>
                  </a:moveTo>
                  <a:cubicBezTo>
                    <a:pt x="70" y="0"/>
                    <a:pt x="35" y="34"/>
                    <a:pt x="35" y="77"/>
                  </a:cubicBezTo>
                  <a:cubicBezTo>
                    <a:pt x="35" y="77"/>
                    <a:pt x="35" y="77"/>
                    <a:pt x="35" y="78"/>
                  </a:cubicBezTo>
                  <a:cubicBezTo>
                    <a:pt x="14" y="88"/>
                    <a:pt x="0" y="110"/>
                    <a:pt x="0" y="136"/>
                  </a:cubicBezTo>
                  <a:cubicBezTo>
                    <a:pt x="0" y="171"/>
                    <a:pt x="29" y="201"/>
                    <a:pt x="65" y="201"/>
                  </a:cubicBezTo>
                  <a:cubicBezTo>
                    <a:pt x="65" y="201"/>
                    <a:pt x="65" y="201"/>
                    <a:pt x="65" y="201"/>
                  </a:cubicBezTo>
                  <a:cubicBezTo>
                    <a:pt x="222" y="201"/>
                    <a:pt x="222" y="201"/>
                    <a:pt x="222" y="201"/>
                  </a:cubicBezTo>
                  <a:cubicBezTo>
                    <a:pt x="225" y="201"/>
                    <a:pt x="225" y="201"/>
                    <a:pt x="225" y="201"/>
                  </a:cubicBezTo>
                  <a:cubicBezTo>
                    <a:pt x="257" y="201"/>
                    <a:pt x="284" y="174"/>
                    <a:pt x="284" y="142"/>
                  </a:cubicBezTo>
                  <a:cubicBezTo>
                    <a:pt x="284" y="117"/>
                    <a:pt x="268" y="95"/>
                    <a:pt x="247" y="86"/>
                  </a:cubicBezTo>
                  <a:cubicBezTo>
                    <a:pt x="248" y="84"/>
                    <a:pt x="248" y="80"/>
                    <a:pt x="248" y="77"/>
                  </a:cubicBezTo>
                  <a:cubicBezTo>
                    <a:pt x="248" y="53"/>
                    <a:pt x="230" y="35"/>
                    <a:pt x="207" y="35"/>
                  </a:cubicBezTo>
                  <a:cubicBezTo>
                    <a:pt x="197" y="35"/>
                    <a:pt x="189" y="37"/>
                    <a:pt x="182" y="43"/>
                  </a:cubicBezTo>
                  <a:cubicBezTo>
                    <a:pt x="169" y="17"/>
                    <a:pt x="143" y="0"/>
                    <a:pt x="112" y="0"/>
                  </a:cubicBezTo>
                  <a:close/>
                  <a:moveTo>
                    <a:pt x="142" y="59"/>
                  </a:moveTo>
                  <a:cubicBezTo>
                    <a:pt x="158" y="59"/>
                    <a:pt x="173" y="65"/>
                    <a:pt x="183" y="75"/>
                  </a:cubicBezTo>
                  <a:cubicBezTo>
                    <a:pt x="201" y="59"/>
                    <a:pt x="201" y="59"/>
                    <a:pt x="201" y="59"/>
                  </a:cubicBezTo>
                  <a:cubicBezTo>
                    <a:pt x="201" y="106"/>
                    <a:pt x="201" y="106"/>
                    <a:pt x="201" y="106"/>
                  </a:cubicBezTo>
                  <a:cubicBezTo>
                    <a:pt x="200" y="106"/>
                    <a:pt x="200" y="106"/>
                    <a:pt x="200" y="106"/>
                  </a:cubicBezTo>
                  <a:cubicBezTo>
                    <a:pt x="181" y="106"/>
                    <a:pt x="181" y="106"/>
                    <a:pt x="181" y="106"/>
                  </a:cubicBezTo>
                  <a:cubicBezTo>
                    <a:pt x="153" y="106"/>
                    <a:pt x="153" y="106"/>
                    <a:pt x="153" y="106"/>
                  </a:cubicBezTo>
                  <a:cubicBezTo>
                    <a:pt x="171" y="89"/>
                    <a:pt x="171" y="89"/>
                    <a:pt x="171" y="89"/>
                  </a:cubicBezTo>
                  <a:cubicBezTo>
                    <a:pt x="163" y="81"/>
                    <a:pt x="153" y="77"/>
                    <a:pt x="142" y="77"/>
                  </a:cubicBezTo>
                  <a:cubicBezTo>
                    <a:pt x="124" y="77"/>
                    <a:pt x="108" y="90"/>
                    <a:pt x="103" y="106"/>
                  </a:cubicBezTo>
                  <a:cubicBezTo>
                    <a:pt x="84" y="106"/>
                    <a:pt x="84" y="106"/>
                    <a:pt x="84" y="106"/>
                  </a:cubicBezTo>
                  <a:cubicBezTo>
                    <a:pt x="89" y="79"/>
                    <a:pt x="113" y="59"/>
                    <a:pt x="142" y="59"/>
                  </a:cubicBezTo>
                  <a:close/>
                  <a:moveTo>
                    <a:pt x="82" y="130"/>
                  </a:moveTo>
                  <a:cubicBezTo>
                    <a:pt x="84" y="130"/>
                    <a:pt x="84" y="130"/>
                    <a:pt x="84" y="130"/>
                  </a:cubicBezTo>
                  <a:cubicBezTo>
                    <a:pt x="102" y="130"/>
                    <a:pt x="102" y="130"/>
                    <a:pt x="102" y="130"/>
                  </a:cubicBezTo>
                  <a:cubicBezTo>
                    <a:pt x="130" y="130"/>
                    <a:pt x="130" y="130"/>
                    <a:pt x="130" y="130"/>
                  </a:cubicBezTo>
                  <a:cubicBezTo>
                    <a:pt x="113" y="146"/>
                    <a:pt x="113" y="146"/>
                    <a:pt x="113" y="146"/>
                  </a:cubicBezTo>
                  <a:cubicBezTo>
                    <a:pt x="120" y="153"/>
                    <a:pt x="130" y="158"/>
                    <a:pt x="141" y="158"/>
                  </a:cubicBezTo>
                  <a:cubicBezTo>
                    <a:pt x="160" y="158"/>
                    <a:pt x="175" y="147"/>
                    <a:pt x="180" y="130"/>
                  </a:cubicBezTo>
                  <a:cubicBezTo>
                    <a:pt x="200" y="130"/>
                    <a:pt x="200" y="130"/>
                    <a:pt x="200" y="130"/>
                  </a:cubicBezTo>
                  <a:cubicBezTo>
                    <a:pt x="194" y="156"/>
                    <a:pt x="170" y="177"/>
                    <a:pt x="142" y="177"/>
                  </a:cubicBezTo>
                  <a:cubicBezTo>
                    <a:pt x="125" y="177"/>
                    <a:pt x="111" y="170"/>
                    <a:pt x="100" y="160"/>
                  </a:cubicBezTo>
                  <a:cubicBezTo>
                    <a:pt x="82" y="177"/>
                    <a:pt x="82" y="177"/>
                    <a:pt x="82" y="177"/>
                  </a:cubicBezTo>
                  <a:cubicBezTo>
                    <a:pt x="82" y="130"/>
                    <a:pt x="82" y="130"/>
                    <a:pt x="82" y="13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endParaRPr lang="zh-CN" altLang="en-US" sz="2400" kern="0">
                <a:solidFill>
                  <a:prstClr val="black"/>
                </a:solidFill>
                <a:latin typeface="Open Sans" panose="020B0604020202020204" charset="0"/>
                <a:ea typeface="冬青黑体简体中文 W3" panose="02010600030101010101" charset="-122"/>
              </a:endParaRPr>
            </a:p>
          </p:txBody>
        </p:sp>
        <p:sp>
          <p:nvSpPr>
            <p:cNvPr id="87" name="矩形 26"/>
            <p:cNvSpPr>
              <a:spLocks noChangeArrowheads="1"/>
            </p:cNvSpPr>
            <p:nvPr/>
          </p:nvSpPr>
          <p:spPr bwMode="auto">
            <a:xfrm>
              <a:off x="7612063" y="2722563"/>
              <a:ext cx="276701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r>
                <a:rPr lang="en-US" altLang="zh-CN" sz="1600" kern="0">
                  <a:solidFill>
                    <a:prstClr val="white"/>
                  </a:solidFill>
                  <a:latin typeface="Open Sans" panose="020B0604020202020204" charset="0"/>
                  <a:ea typeface="冬青黑体简体中文 W3" panose="02010600030101010101" charset="-122"/>
                </a:rPr>
                <a:t>Lorem ipsum dolor amet, consectetur adipisicing.</a:t>
              </a:r>
              <a:endParaRPr lang="zh-CN" altLang="en-US" sz="1600" kern="0">
                <a:solidFill>
                  <a:prstClr val="white"/>
                </a:solidFill>
                <a:latin typeface="Open Sans" panose="020B0604020202020204" charset="0"/>
                <a:ea typeface="冬青黑体简体中文 W3" panose="02010600030101010101" charset="-122"/>
              </a:endParaRPr>
            </a:p>
          </p:txBody>
        </p:sp>
      </p:grpSp>
      <p:grpSp>
        <p:nvGrpSpPr>
          <p:cNvPr id="88" name="组合 87"/>
          <p:cNvGrpSpPr/>
          <p:nvPr/>
        </p:nvGrpSpPr>
        <p:grpSpPr>
          <a:xfrm>
            <a:off x="7967662" y="1370013"/>
            <a:ext cx="3849687" cy="1042987"/>
            <a:chOff x="7967662" y="1096963"/>
            <a:chExt cx="3849687" cy="1042987"/>
          </a:xfrm>
        </p:grpSpPr>
        <p:sp>
          <p:nvSpPr>
            <p:cNvPr id="89" name="矩形 88"/>
            <p:cNvSpPr/>
            <p:nvPr/>
          </p:nvSpPr>
          <p:spPr bwMode="auto">
            <a:xfrm>
              <a:off x="7967662" y="1096963"/>
              <a:ext cx="3849687" cy="1042987"/>
            </a:xfrm>
            <a:prstGeom prst="rect">
              <a:avLst/>
            </a:prstGeom>
            <a:solidFill>
              <a:srgbClr val="C00000"/>
            </a:solidFill>
            <a:ln w="25400" cap="flat" cmpd="sng" algn="ctr">
              <a:noFill/>
              <a:prstDash val="solid"/>
            </a:ln>
            <a:effectLst/>
          </p:spPr>
          <p:txBody>
            <a:bodyPr anchor="ctr"/>
            <a:lstStyle/>
            <a:p>
              <a:pPr algn="ctr" defTabSz="1219170" fontAlgn="auto">
                <a:spcBef>
                  <a:spcPts val="0"/>
                </a:spcBef>
                <a:spcAft>
                  <a:spcPts val="0"/>
                </a:spcAft>
                <a:defRPr/>
              </a:pPr>
              <a:endParaRPr lang="zh-CN" altLang="en-US" sz="2400" kern="0">
                <a:solidFill>
                  <a:prstClr val="white"/>
                </a:solidFill>
                <a:latin typeface="Calibri"/>
              </a:endParaRPr>
            </a:p>
          </p:txBody>
        </p:sp>
        <p:sp>
          <p:nvSpPr>
            <p:cNvPr id="90" name="Freeform 5"/>
            <p:cNvSpPr>
              <a:spLocks noEditPoints="1"/>
            </p:cNvSpPr>
            <p:nvPr/>
          </p:nvSpPr>
          <p:spPr bwMode="auto">
            <a:xfrm>
              <a:off x="8278813" y="1330325"/>
              <a:ext cx="646112" cy="646113"/>
            </a:xfrm>
            <a:custGeom>
              <a:avLst/>
              <a:gdLst>
                <a:gd name="T0" fmla="*/ 2147483647 w 1905"/>
                <a:gd name="T1" fmla="*/ 38955597 h 1906"/>
                <a:gd name="T2" fmla="*/ 2147483647 w 1905"/>
                <a:gd name="T3" fmla="*/ 350601045 h 1906"/>
                <a:gd name="T4" fmla="*/ 2147483647 w 1905"/>
                <a:gd name="T5" fmla="*/ 2147483647 h 1906"/>
                <a:gd name="T6" fmla="*/ 2147483647 w 1905"/>
                <a:gd name="T7" fmla="*/ 2147483647 h 1906"/>
                <a:gd name="T8" fmla="*/ 2147483647 w 1905"/>
                <a:gd name="T9" fmla="*/ 2147483647 h 1906"/>
                <a:gd name="T10" fmla="*/ 312087024 w 1905"/>
                <a:gd name="T11" fmla="*/ 2147483647 h 1906"/>
                <a:gd name="T12" fmla="*/ 0 w 1905"/>
                <a:gd name="T13" fmla="*/ 2147483647 h 1906"/>
                <a:gd name="T14" fmla="*/ 0 w 1905"/>
                <a:gd name="T15" fmla="*/ 2147483647 h 1906"/>
                <a:gd name="T16" fmla="*/ 0 w 1905"/>
                <a:gd name="T17" fmla="*/ 2147483647 h 1906"/>
                <a:gd name="T18" fmla="*/ 2147483647 w 1905"/>
                <a:gd name="T19" fmla="*/ 2147483647 h 1906"/>
                <a:gd name="T20" fmla="*/ 2147483647 w 1905"/>
                <a:gd name="T21" fmla="*/ 2147483647 h 1906"/>
                <a:gd name="T22" fmla="*/ 2147483647 w 1905"/>
                <a:gd name="T23" fmla="*/ 2147483647 h 1906"/>
                <a:gd name="T24" fmla="*/ 2147483647 w 1905"/>
                <a:gd name="T25" fmla="*/ 2147483647 h 1906"/>
                <a:gd name="T26" fmla="*/ 2147483647 w 1905"/>
                <a:gd name="T27" fmla="*/ 2147483647 h 1906"/>
                <a:gd name="T28" fmla="*/ 1716650293 w 1905"/>
                <a:gd name="T29" fmla="*/ 2147483647 h 1906"/>
                <a:gd name="T30" fmla="*/ 0 w 1905"/>
                <a:gd name="T31" fmla="*/ 2147483647 h 1906"/>
                <a:gd name="T32" fmla="*/ 2147483647 w 1905"/>
                <a:gd name="T33" fmla="*/ 2147483647 h 1906"/>
                <a:gd name="T34" fmla="*/ 2147483647 w 1905"/>
                <a:gd name="T35" fmla="*/ 2147483647 h 1906"/>
                <a:gd name="T36" fmla="*/ 2147483647 w 1905"/>
                <a:gd name="T37" fmla="*/ 2147483647 h 1906"/>
                <a:gd name="T38" fmla="*/ 2147483647 w 1905"/>
                <a:gd name="T39" fmla="*/ 2147483647 h 1906"/>
                <a:gd name="T40" fmla="*/ 2147483647 w 1905"/>
                <a:gd name="T41" fmla="*/ 2147483647 h 1906"/>
                <a:gd name="T42" fmla="*/ 2147483647 w 1905"/>
                <a:gd name="T43" fmla="*/ 2147483647 h 1906"/>
                <a:gd name="T44" fmla="*/ 2147483647 w 1905"/>
                <a:gd name="T45" fmla="*/ 2147483647 h 1906"/>
                <a:gd name="T46" fmla="*/ 2147483647 w 1905"/>
                <a:gd name="T47" fmla="*/ 2147483647 h 1906"/>
                <a:gd name="T48" fmla="*/ 2147483647 w 1905"/>
                <a:gd name="T49" fmla="*/ 2147483647 h 1906"/>
                <a:gd name="T50" fmla="*/ 2147483647 w 1905"/>
                <a:gd name="T51" fmla="*/ 2147483647 h 1906"/>
                <a:gd name="T52" fmla="*/ 2147483647 w 1905"/>
                <a:gd name="T53" fmla="*/ 2147483647 h 1906"/>
                <a:gd name="T54" fmla="*/ 2147483647 w 1905"/>
                <a:gd name="T55" fmla="*/ 2147483647 h 1906"/>
                <a:gd name="T56" fmla="*/ 2147483647 w 1905"/>
                <a:gd name="T57" fmla="*/ 2147483647 h 1906"/>
                <a:gd name="T58" fmla="*/ 2147483647 w 1905"/>
                <a:gd name="T59" fmla="*/ 2147483647 h 1906"/>
                <a:gd name="T60" fmla="*/ 2147483647 w 1905"/>
                <a:gd name="T61" fmla="*/ 2147483647 h 1906"/>
                <a:gd name="T62" fmla="*/ 2147483647 w 1905"/>
                <a:gd name="T63" fmla="*/ 2147483647 h 1906"/>
                <a:gd name="T64" fmla="*/ 2147483647 w 1905"/>
                <a:gd name="T65" fmla="*/ 2147483647 h 1906"/>
                <a:gd name="T66" fmla="*/ 2147483647 w 1905"/>
                <a:gd name="T67" fmla="*/ 2147483647 h 1906"/>
                <a:gd name="T68" fmla="*/ 2147483647 w 1905"/>
                <a:gd name="T69" fmla="*/ 2147483647 h 1906"/>
                <a:gd name="T70" fmla="*/ 2147483647 w 1905"/>
                <a:gd name="T71" fmla="*/ 2147483647 h 1906"/>
                <a:gd name="T72" fmla="*/ 2147483647 w 1905"/>
                <a:gd name="T73" fmla="*/ 2147483647 h 1906"/>
                <a:gd name="T74" fmla="*/ 2147483647 w 1905"/>
                <a:gd name="T75" fmla="*/ 2147483647 h 1906"/>
                <a:gd name="T76" fmla="*/ 2147483647 w 1905"/>
                <a:gd name="T77" fmla="*/ 38955597 h 1906"/>
                <a:gd name="T78" fmla="*/ 2147483647 w 1905"/>
                <a:gd name="T79" fmla="*/ 2147483647 h 1906"/>
                <a:gd name="T80" fmla="*/ 2147483647 w 1905"/>
                <a:gd name="T81" fmla="*/ 2147483647 h 1906"/>
                <a:gd name="T82" fmla="*/ 2147483647 w 1905"/>
                <a:gd name="T83" fmla="*/ 2147483647 h 1906"/>
                <a:gd name="T84" fmla="*/ 2147483647 w 1905"/>
                <a:gd name="T85" fmla="*/ 2147483647 h 1906"/>
                <a:gd name="T86" fmla="*/ 2147483647 w 1905"/>
                <a:gd name="T87" fmla="*/ 2147483647 h 1906"/>
                <a:gd name="T88" fmla="*/ 2147483647 w 1905"/>
                <a:gd name="T89" fmla="*/ 38955597 h 1906"/>
                <a:gd name="T90" fmla="*/ 2147483647 w 1905"/>
                <a:gd name="T91" fmla="*/ 38955597 h 1906"/>
                <a:gd name="T92" fmla="*/ 2147483647 w 1905"/>
                <a:gd name="T93" fmla="*/ 38955597 h 1906"/>
                <a:gd name="T94" fmla="*/ 2147483647 w 1905"/>
                <a:gd name="T95" fmla="*/ 38955597 h 1906"/>
                <a:gd name="T96" fmla="*/ 2147483647 w 1905"/>
                <a:gd name="T97" fmla="*/ 2147483647 h 1906"/>
                <a:gd name="T98" fmla="*/ 2147483647 w 1905"/>
                <a:gd name="T99" fmla="*/ 2147483647 h 1906"/>
                <a:gd name="T100" fmla="*/ 2147483647 w 1905"/>
                <a:gd name="T101" fmla="*/ 2147483647 h 1906"/>
                <a:gd name="T102" fmla="*/ 2147483647 w 1905"/>
                <a:gd name="T103" fmla="*/ 2147483647 h 1906"/>
                <a:gd name="T104" fmla="*/ 2147483647 w 1905"/>
                <a:gd name="T105" fmla="*/ 2147483647 h 190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905"/>
                <a:gd name="T160" fmla="*/ 0 h 1906"/>
                <a:gd name="T161" fmla="*/ 1905 w 1905"/>
                <a:gd name="T162" fmla="*/ 1906 h 190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905" h="1906">
                  <a:moveTo>
                    <a:pt x="393" y="1"/>
                  </a:moveTo>
                  <a:cubicBezTo>
                    <a:pt x="380" y="2"/>
                    <a:pt x="368" y="5"/>
                    <a:pt x="355" y="9"/>
                  </a:cubicBezTo>
                  <a:cubicBezTo>
                    <a:pt x="693" y="348"/>
                    <a:pt x="693" y="348"/>
                    <a:pt x="693" y="348"/>
                  </a:cubicBezTo>
                  <a:cubicBezTo>
                    <a:pt x="606" y="607"/>
                    <a:pt x="606" y="607"/>
                    <a:pt x="606" y="607"/>
                  </a:cubicBezTo>
                  <a:cubicBezTo>
                    <a:pt x="347" y="694"/>
                    <a:pt x="347" y="694"/>
                    <a:pt x="347" y="694"/>
                  </a:cubicBezTo>
                  <a:cubicBezTo>
                    <a:pt x="8" y="356"/>
                    <a:pt x="8" y="356"/>
                    <a:pt x="8" y="356"/>
                  </a:cubicBezTo>
                  <a:cubicBezTo>
                    <a:pt x="4" y="382"/>
                    <a:pt x="0" y="400"/>
                    <a:pt x="0" y="434"/>
                  </a:cubicBezTo>
                  <a:cubicBezTo>
                    <a:pt x="0" y="434"/>
                    <a:pt x="0" y="442"/>
                    <a:pt x="0" y="450"/>
                  </a:cubicBezTo>
                  <a:cubicBezTo>
                    <a:pt x="0" y="459"/>
                    <a:pt x="0" y="469"/>
                    <a:pt x="0" y="477"/>
                  </a:cubicBezTo>
                  <a:cubicBezTo>
                    <a:pt x="0" y="737"/>
                    <a:pt x="214" y="954"/>
                    <a:pt x="477" y="954"/>
                  </a:cubicBezTo>
                  <a:cubicBezTo>
                    <a:pt x="516" y="954"/>
                    <a:pt x="553" y="946"/>
                    <a:pt x="590" y="937"/>
                  </a:cubicBezTo>
                  <a:cubicBezTo>
                    <a:pt x="671" y="1016"/>
                    <a:pt x="671" y="1016"/>
                    <a:pt x="671" y="1016"/>
                  </a:cubicBezTo>
                  <a:cubicBezTo>
                    <a:pt x="653" y="1060"/>
                    <a:pt x="629" y="1103"/>
                    <a:pt x="606" y="1127"/>
                  </a:cubicBezTo>
                  <a:cubicBezTo>
                    <a:pt x="556" y="1170"/>
                    <a:pt x="423" y="1239"/>
                    <a:pt x="347" y="1213"/>
                  </a:cubicBezTo>
                  <a:cubicBezTo>
                    <a:pt x="44" y="1516"/>
                    <a:pt x="44" y="1516"/>
                    <a:pt x="44" y="1516"/>
                  </a:cubicBezTo>
                  <a:cubicBezTo>
                    <a:pt x="0" y="1560"/>
                    <a:pt x="0" y="1560"/>
                    <a:pt x="0" y="1560"/>
                  </a:cubicBezTo>
                  <a:cubicBezTo>
                    <a:pt x="347" y="1906"/>
                    <a:pt x="347" y="1906"/>
                    <a:pt x="347" y="1906"/>
                  </a:cubicBezTo>
                  <a:cubicBezTo>
                    <a:pt x="693" y="1560"/>
                    <a:pt x="693" y="1560"/>
                    <a:pt x="693" y="1560"/>
                  </a:cubicBezTo>
                  <a:cubicBezTo>
                    <a:pt x="690" y="1550"/>
                    <a:pt x="689" y="1538"/>
                    <a:pt x="688" y="1527"/>
                  </a:cubicBezTo>
                  <a:cubicBezTo>
                    <a:pt x="686" y="1508"/>
                    <a:pt x="688" y="1487"/>
                    <a:pt x="693" y="1465"/>
                  </a:cubicBezTo>
                  <a:cubicBezTo>
                    <a:pt x="698" y="1442"/>
                    <a:pt x="708" y="1419"/>
                    <a:pt x="717" y="1397"/>
                  </a:cubicBezTo>
                  <a:cubicBezTo>
                    <a:pt x="729" y="1371"/>
                    <a:pt x="741" y="1346"/>
                    <a:pt x="755" y="1327"/>
                  </a:cubicBezTo>
                  <a:cubicBezTo>
                    <a:pt x="757" y="1325"/>
                    <a:pt x="759" y="1324"/>
                    <a:pt x="761" y="1322"/>
                  </a:cubicBezTo>
                  <a:cubicBezTo>
                    <a:pt x="767" y="1314"/>
                    <a:pt x="773" y="1305"/>
                    <a:pt x="780" y="1300"/>
                  </a:cubicBezTo>
                  <a:cubicBezTo>
                    <a:pt x="792" y="1287"/>
                    <a:pt x="810" y="1273"/>
                    <a:pt x="831" y="1259"/>
                  </a:cubicBezTo>
                  <a:cubicBezTo>
                    <a:pt x="848" y="1249"/>
                    <a:pt x="866" y="1238"/>
                    <a:pt x="885" y="1230"/>
                  </a:cubicBezTo>
                  <a:cubicBezTo>
                    <a:pt x="955" y="1300"/>
                    <a:pt x="955" y="1300"/>
                    <a:pt x="955" y="1300"/>
                  </a:cubicBezTo>
                  <a:cubicBezTo>
                    <a:pt x="1126" y="1473"/>
                    <a:pt x="1126" y="1473"/>
                    <a:pt x="1126" y="1473"/>
                  </a:cubicBezTo>
                  <a:cubicBezTo>
                    <a:pt x="1386" y="1733"/>
                    <a:pt x="1386" y="1733"/>
                    <a:pt x="1386" y="1733"/>
                  </a:cubicBezTo>
                  <a:cubicBezTo>
                    <a:pt x="1429" y="1776"/>
                    <a:pt x="1491" y="1803"/>
                    <a:pt x="1559" y="1803"/>
                  </a:cubicBezTo>
                  <a:cubicBezTo>
                    <a:pt x="1692" y="1803"/>
                    <a:pt x="1800" y="1698"/>
                    <a:pt x="1800" y="1560"/>
                  </a:cubicBezTo>
                  <a:cubicBezTo>
                    <a:pt x="1800" y="1490"/>
                    <a:pt x="1774" y="1430"/>
                    <a:pt x="1732" y="1387"/>
                  </a:cubicBezTo>
                  <a:cubicBezTo>
                    <a:pt x="1729" y="1378"/>
                    <a:pt x="1729" y="1378"/>
                    <a:pt x="1729" y="1378"/>
                  </a:cubicBezTo>
                  <a:cubicBezTo>
                    <a:pt x="1472" y="1127"/>
                    <a:pt x="1472" y="1127"/>
                    <a:pt x="1472" y="1127"/>
                  </a:cubicBezTo>
                  <a:cubicBezTo>
                    <a:pt x="1172" y="821"/>
                    <a:pt x="1172" y="821"/>
                    <a:pt x="1172" y="821"/>
                  </a:cubicBezTo>
                  <a:cubicBezTo>
                    <a:pt x="1732" y="261"/>
                    <a:pt x="1732" y="261"/>
                    <a:pt x="1732" y="261"/>
                  </a:cubicBezTo>
                  <a:cubicBezTo>
                    <a:pt x="1775" y="304"/>
                    <a:pt x="1775" y="304"/>
                    <a:pt x="1775" y="304"/>
                  </a:cubicBezTo>
                  <a:cubicBezTo>
                    <a:pt x="1905" y="88"/>
                    <a:pt x="1905" y="88"/>
                    <a:pt x="1905" y="88"/>
                  </a:cubicBezTo>
                  <a:cubicBezTo>
                    <a:pt x="1819" y="1"/>
                    <a:pt x="1819" y="1"/>
                    <a:pt x="1819" y="1"/>
                  </a:cubicBezTo>
                  <a:cubicBezTo>
                    <a:pt x="1602" y="131"/>
                    <a:pt x="1602" y="131"/>
                    <a:pt x="1602" y="131"/>
                  </a:cubicBezTo>
                  <a:cubicBezTo>
                    <a:pt x="1645" y="174"/>
                    <a:pt x="1645" y="174"/>
                    <a:pt x="1645" y="174"/>
                  </a:cubicBezTo>
                  <a:cubicBezTo>
                    <a:pt x="1085" y="735"/>
                    <a:pt x="1085" y="735"/>
                    <a:pt x="1085" y="735"/>
                  </a:cubicBezTo>
                  <a:cubicBezTo>
                    <a:pt x="936" y="591"/>
                    <a:pt x="936" y="591"/>
                    <a:pt x="936" y="591"/>
                  </a:cubicBezTo>
                  <a:cubicBezTo>
                    <a:pt x="946" y="548"/>
                    <a:pt x="953" y="512"/>
                    <a:pt x="953" y="477"/>
                  </a:cubicBezTo>
                  <a:cubicBezTo>
                    <a:pt x="953" y="209"/>
                    <a:pt x="740" y="1"/>
                    <a:pt x="477" y="1"/>
                  </a:cubicBezTo>
                  <a:cubicBezTo>
                    <a:pt x="455" y="1"/>
                    <a:pt x="455" y="1"/>
                    <a:pt x="455" y="1"/>
                  </a:cubicBezTo>
                  <a:cubicBezTo>
                    <a:pt x="433" y="1"/>
                    <a:pt x="433" y="1"/>
                    <a:pt x="433" y="1"/>
                  </a:cubicBezTo>
                  <a:cubicBezTo>
                    <a:pt x="420" y="1"/>
                    <a:pt x="406" y="0"/>
                    <a:pt x="393" y="1"/>
                  </a:cubicBezTo>
                  <a:close/>
                  <a:moveTo>
                    <a:pt x="1559" y="1430"/>
                  </a:moveTo>
                  <a:cubicBezTo>
                    <a:pt x="1630" y="1430"/>
                    <a:pt x="1689" y="1482"/>
                    <a:pt x="1689" y="1560"/>
                  </a:cubicBezTo>
                  <a:cubicBezTo>
                    <a:pt x="1689" y="1629"/>
                    <a:pt x="1630" y="1690"/>
                    <a:pt x="1559" y="1690"/>
                  </a:cubicBezTo>
                  <a:cubicBezTo>
                    <a:pt x="1487" y="1690"/>
                    <a:pt x="1429" y="1629"/>
                    <a:pt x="1429" y="1560"/>
                  </a:cubicBezTo>
                  <a:cubicBezTo>
                    <a:pt x="1429" y="1482"/>
                    <a:pt x="1487" y="1430"/>
                    <a:pt x="1559" y="1430"/>
                  </a:cubicBezTo>
                  <a:close/>
                </a:path>
              </a:pathLst>
            </a:custGeom>
            <a:solidFill>
              <a:sysClr val="window" lastClr="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endParaRPr lang="zh-CN" altLang="en-US" sz="2400" kern="0">
                <a:solidFill>
                  <a:prstClr val="black"/>
                </a:solidFill>
                <a:latin typeface="Open Sans" panose="020B0604020202020204" charset="0"/>
                <a:ea typeface="冬青黑体简体中文 W3" panose="02010600030101010101" charset="-122"/>
              </a:endParaRPr>
            </a:p>
          </p:txBody>
        </p:sp>
        <p:sp>
          <p:nvSpPr>
            <p:cNvPr id="91" name="矩形 27"/>
            <p:cNvSpPr>
              <a:spLocks noChangeArrowheads="1"/>
            </p:cNvSpPr>
            <p:nvPr/>
          </p:nvSpPr>
          <p:spPr bwMode="auto">
            <a:xfrm>
              <a:off x="9036050" y="1343025"/>
              <a:ext cx="27654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spcBef>
                  <a:spcPts val="0"/>
                </a:spcBef>
                <a:spcAft>
                  <a:spcPts val="0"/>
                </a:spcAft>
                <a:defRPr/>
              </a:pPr>
              <a:r>
                <a:rPr lang="en-US" altLang="zh-CN" sz="1600" kern="0">
                  <a:solidFill>
                    <a:prstClr val="white"/>
                  </a:solidFill>
                  <a:latin typeface="Open Sans" panose="020B0604020202020204" charset="0"/>
                  <a:ea typeface="冬青黑体简体中文 W3" panose="02010600030101010101" charset="-122"/>
                </a:rPr>
                <a:t>Lorem ipsum dolor amet, consectetur adipisicing.</a:t>
              </a:r>
              <a:endParaRPr lang="zh-CN" altLang="en-US" sz="1600" kern="0">
                <a:solidFill>
                  <a:prstClr val="white"/>
                </a:solidFill>
                <a:latin typeface="Open Sans" panose="020B0604020202020204" charset="0"/>
                <a:ea typeface="冬青黑体简体中文 W3" panose="02010600030101010101" charset="-122"/>
              </a:endParaRPr>
            </a:p>
          </p:txBody>
        </p:sp>
      </p:grpSp>
      <p:grpSp>
        <p:nvGrpSpPr>
          <p:cNvPr id="92" name="组合 28"/>
          <p:cNvGrpSpPr>
            <a:grpSpLocks/>
          </p:cNvGrpSpPr>
          <p:nvPr/>
        </p:nvGrpSpPr>
        <p:grpSpPr bwMode="auto">
          <a:xfrm>
            <a:off x="1033464" y="2752727"/>
            <a:ext cx="3919537" cy="523220"/>
            <a:chOff x="383458" y="1441994"/>
            <a:chExt cx="3919457" cy="524153"/>
          </a:xfrm>
        </p:grpSpPr>
        <p:sp>
          <p:nvSpPr>
            <p:cNvPr id="93" name="文本框 29"/>
            <p:cNvSpPr txBox="1">
              <a:spLocks noChangeArrowheads="1"/>
            </p:cNvSpPr>
            <p:nvPr/>
          </p:nvSpPr>
          <p:spPr bwMode="auto">
            <a:xfrm>
              <a:off x="483083" y="1441994"/>
              <a:ext cx="3819832" cy="524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r>
                <a:rPr lang="zh-CN" altLang="en-US" sz="2800" dirty="0">
                  <a:solidFill>
                    <a:prstClr val="black">
                      <a:lumMod val="75000"/>
                      <a:lumOff val="25000"/>
                    </a:prstClr>
                  </a:solidFill>
                  <a:latin typeface="Agency FB"/>
                </a:rPr>
                <a:t>点击输入标题</a:t>
              </a:r>
            </a:p>
          </p:txBody>
        </p:sp>
        <p:cxnSp>
          <p:nvCxnSpPr>
            <p:cNvPr id="94" name="直接连接符 93"/>
            <p:cNvCxnSpPr/>
            <p:nvPr/>
          </p:nvCxnSpPr>
          <p:spPr>
            <a:xfrm>
              <a:off x="383458" y="1521511"/>
              <a:ext cx="0" cy="364187"/>
            </a:xfrm>
            <a:prstGeom prst="line">
              <a:avLst/>
            </a:prstGeom>
            <a:noFill/>
            <a:ln w="38100" cap="flat" cmpd="sng" algn="ctr">
              <a:solidFill>
                <a:srgbClr val="EF5350"/>
              </a:solidFill>
              <a:prstDash val="solid"/>
            </a:ln>
            <a:effectLst/>
          </p:spPr>
        </p:cxnSp>
      </p:grpSp>
      <p:sp>
        <p:nvSpPr>
          <p:cNvPr id="95" name="矩形 31"/>
          <p:cNvSpPr>
            <a:spLocks noChangeArrowheads="1"/>
          </p:cNvSpPr>
          <p:nvPr/>
        </p:nvSpPr>
        <p:spPr bwMode="auto">
          <a:xfrm>
            <a:off x="919164" y="3581400"/>
            <a:ext cx="420528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1219170" eaLnBrk="1" fontAlgn="auto" hangingPunct="1">
              <a:lnSpc>
                <a:spcPct val="120000"/>
              </a:lnSpc>
              <a:spcBef>
                <a:spcPts val="0"/>
              </a:spcBef>
              <a:spcAft>
                <a:spcPts val="0"/>
              </a:spcAft>
            </a:pPr>
            <a:r>
              <a:rPr lang="en-US" altLang="zh-CN" sz="2000" b="1" dirty="0" err="1">
                <a:solidFill>
                  <a:prstClr val="black">
                    <a:lumMod val="75000"/>
                    <a:lumOff val="25000"/>
                  </a:prstClr>
                </a:solidFill>
                <a:latin typeface="Calibri"/>
                <a:ea typeface="冬青黑体简体中文 W3" panose="02010600030101010101" charset="-122"/>
              </a:rPr>
              <a:t>Lorem</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ipsum</a:t>
            </a:r>
            <a:r>
              <a:rPr lang="en-US" altLang="zh-CN" sz="2000" dirty="0">
                <a:solidFill>
                  <a:prstClr val="black">
                    <a:lumMod val="75000"/>
                    <a:lumOff val="25000"/>
                  </a:prstClr>
                </a:solidFill>
                <a:latin typeface="Calibri"/>
                <a:ea typeface="冬青黑体简体中文 W3" panose="02010600030101010101" charset="-122"/>
              </a:rPr>
              <a:t> dolor sit </a:t>
            </a:r>
            <a:r>
              <a:rPr lang="en-US" altLang="zh-CN" sz="2000" dirty="0" err="1">
                <a:solidFill>
                  <a:prstClr val="black">
                    <a:lumMod val="75000"/>
                    <a:lumOff val="25000"/>
                  </a:prstClr>
                </a:solidFill>
                <a:latin typeface="Calibri"/>
                <a:ea typeface="冬青黑体简体中文 W3" panose="02010600030101010101" charset="-122"/>
              </a:rPr>
              <a:t>amet</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consectetur</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adipisicing</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elit</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sed</a:t>
            </a:r>
            <a:r>
              <a:rPr lang="en-US" altLang="zh-CN" sz="2000" dirty="0">
                <a:solidFill>
                  <a:prstClr val="black">
                    <a:lumMod val="75000"/>
                    <a:lumOff val="25000"/>
                  </a:prstClr>
                </a:solidFill>
                <a:latin typeface="Calibri"/>
                <a:ea typeface="冬青黑体简体中文 W3" panose="02010600030101010101" charset="-122"/>
              </a:rPr>
              <a:t> do </a:t>
            </a:r>
            <a:r>
              <a:rPr lang="en-US" altLang="zh-CN" sz="2000" dirty="0" err="1">
                <a:solidFill>
                  <a:prstClr val="black">
                    <a:lumMod val="75000"/>
                    <a:lumOff val="25000"/>
                  </a:prstClr>
                </a:solidFill>
                <a:latin typeface="Calibri"/>
                <a:ea typeface="冬青黑体简体中文 W3" panose="02010600030101010101" charset="-122"/>
              </a:rPr>
              <a:t>eiusmod</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tempor</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incididunt</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ut</a:t>
            </a:r>
            <a:r>
              <a:rPr lang="en-US" altLang="zh-CN" sz="2000" dirty="0">
                <a:solidFill>
                  <a:prstClr val="black">
                    <a:lumMod val="75000"/>
                    <a:lumOff val="25000"/>
                  </a:prstClr>
                </a:solidFill>
                <a:latin typeface="Calibri"/>
                <a:ea typeface="冬青黑体简体中文 W3" panose="02010600030101010101" charset="-122"/>
              </a:rPr>
              <a:t> </a:t>
            </a:r>
            <a:r>
              <a:rPr lang="en-US" altLang="zh-CN" sz="2000" dirty="0" err="1">
                <a:solidFill>
                  <a:prstClr val="black">
                    <a:lumMod val="75000"/>
                    <a:lumOff val="25000"/>
                  </a:prstClr>
                </a:solidFill>
                <a:latin typeface="Calibri"/>
                <a:ea typeface="冬青黑体简体中文 W3" panose="02010600030101010101" charset="-122"/>
              </a:rPr>
              <a:t>labore</a:t>
            </a:r>
            <a:r>
              <a:rPr lang="en-US" altLang="zh-CN" sz="2000" dirty="0">
                <a:solidFill>
                  <a:prstClr val="black">
                    <a:lumMod val="75000"/>
                    <a:lumOff val="25000"/>
                  </a:prstClr>
                </a:solidFill>
                <a:latin typeface="Calibri"/>
                <a:ea typeface="冬青黑体简体中文 W3" panose="02010600030101010101" charset="-122"/>
              </a:rPr>
              <a:t> et </a:t>
            </a:r>
            <a:r>
              <a:rPr lang="en-US" altLang="zh-CN" sz="2000" dirty="0" err="1">
                <a:solidFill>
                  <a:prstClr val="black">
                    <a:lumMod val="75000"/>
                    <a:lumOff val="25000"/>
                  </a:prstClr>
                </a:solidFill>
                <a:latin typeface="Calibri"/>
                <a:ea typeface="冬青黑体简体中文 W3" panose="02010600030101010101" charset="-122"/>
              </a:rPr>
              <a:t>dolore</a:t>
            </a:r>
            <a:r>
              <a:rPr lang="en-US" altLang="zh-CN" sz="2000" dirty="0">
                <a:solidFill>
                  <a:prstClr val="black">
                    <a:lumMod val="75000"/>
                    <a:lumOff val="25000"/>
                  </a:prstClr>
                </a:solidFill>
                <a:latin typeface="Calibri"/>
                <a:ea typeface="冬青黑体简体中文 W3" panose="02010600030101010101" charset="-122"/>
              </a:rPr>
              <a:t> magna </a:t>
            </a:r>
            <a:r>
              <a:rPr lang="en-US" altLang="zh-CN" sz="2000" dirty="0" err="1">
                <a:solidFill>
                  <a:prstClr val="black">
                    <a:lumMod val="75000"/>
                    <a:lumOff val="25000"/>
                  </a:prstClr>
                </a:solidFill>
                <a:latin typeface="Calibri"/>
                <a:ea typeface="冬青黑体简体中文 W3" panose="02010600030101010101" charset="-122"/>
              </a:rPr>
              <a:t>aliqua</a:t>
            </a:r>
            <a:r>
              <a:rPr lang="en-US" altLang="zh-CN" sz="2000" dirty="0">
                <a:solidFill>
                  <a:prstClr val="black">
                    <a:lumMod val="75000"/>
                    <a:lumOff val="25000"/>
                  </a:prstClr>
                </a:solidFill>
                <a:latin typeface="Calibri"/>
                <a:ea typeface="冬青黑体简体中文 W3" panose="02010600030101010101" charset="-122"/>
              </a:rPr>
              <a:t>. </a:t>
            </a:r>
            <a:endParaRPr lang="zh-CN" altLang="en-US" sz="2000" dirty="0">
              <a:solidFill>
                <a:prstClr val="black">
                  <a:lumMod val="75000"/>
                  <a:lumOff val="25000"/>
                </a:prstClr>
              </a:solidFill>
              <a:latin typeface="Calibri"/>
              <a:ea typeface="冬青黑体简体中文 W3" panose="02010600030101010101" charset="-122"/>
            </a:endParaRPr>
          </a:p>
        </p:txBody>
      </p:sp>
      <p:sp>
        <p:nvSpPr>
          <p:cNvPr id="96" name="文本框 95"/>
          <p:cNvSpPr txBox="1"/>
          <p:nvPr/>
        </p:nvSpPr>
        <p:spPr>
          <a:xfrm>
            <a:off x="1690140" y="6858000"/>
            <a:ext cx="2663333" cy="345094"/>
          </a:xfrm>
          <a:prstGeom prst="rect">
            <a:avLst/>
          </a:prstGeom>
        </p:spPr>
        <p:txBody>
          <a:bodyPr vert="horz" lIns="91440" tIns="45720" rIns="91440" bIns="45720" rtlCol="0">
            <a:noAutofit/>
          </a:bodyPr>
          <a:lstStyle>
            <a:defPPr>
              <a:defRPr lang="zh-CN"/>
            </a:defPPr>
            <a:lvl1pPr indent="0">
              <a:lnSpc>
                <a:spcPct val="130000"/>
              </a:lnSpc>
              <a:spcBef>
                <a:spcPct val="20000"/>
              </a:spcBef>
              <a:buFont typeface="Arial" pitchFamily="34" charset="0"/>
              <a:buNone/>
              <a:defRPr sz="1400" spc="300">
                <a:solidFill>
                  <a:schemeClr val="tx1">
                    <a:lumMod val="75000"/>
                    <a:lumOff val="25000"/>
                  </a:schemeClr>
                </a:solidFill>
                <a:latin typeface="+mn-ea"/>
              </a:defRPr>
            </a:lvl1pPr>
            <a:lvl2pPr marL="742950" indent="-285750">
              <a:spcBef>
                <a:spcPct val="20000"/>
              </a:spcBef>
              <a:buFont typeface="Arial" pitchFamily="34" charset="0"/>
              <a:buChar char="–"/>
              <a:defRPr sz="1200">
                <a:solidFill>
                  <a:schemeClr val="bg1">
                    <a:lumMod val="65000"/>
                  </a:schemeClr>
                </a:solidFill>
              </a:defRPr>
            </a:lvl2pPr>
            <a:lvl3pPr marL="1143000" indent="-228600">
              <a:spcBef>
                <a:spcPct val="20000"/>
              </a:spcBef>
              <a:buFont typeface="Arial" pitchFamily="34" charset="0"/>
              <a:buChar char="•"/>
              <a:defRPr sz="1100">
                <a:solidFill>
                  <a:schemeClr val="bg1">
                    <a:lumMod val="65000"/>
                  </a:schemeClr>
                </a:solidFill>
              </a:defRPr>
            </a:lvl3pPr>
            <a:lvl4pPr marL="1600200" indent="-228600">
              <a:spcBef>
                <a:spcPct val="20000"/>
              </a:spcBef>
              <a:buFont typeface="Arial" pitchFamily="34" charset="0"/>
              <a:buChar char="–"/>
              <a:defRPr sz="1050">
                <a:solidFill>
                  <a:schemeClr val="bg1">
                    <a:lumMod val="65000"/>
                  </a:schemeClr>
                </a:solidFill>
              </a:defRPr>
            </a:lvl4pPr>
            <a:lvl5pPr marL="2057400" indent="-228600">
              <a:spcBef>
                <a:spcPct val="20000"/>
              </a:spcBef>
              <a:buFont typeface="Arial" pitchFamily="34" charset="0"/>
              <a:buChar char="»"/>
              <a:defRPr sz="1050">
                <a:solidFill>
                  <a:schemeClr val="bg1">
                    <a:lumMod val="65000"/>
                  </a:schemeClr>
                </a:solidFill>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fontAlgn="auto">
              <a:spcAft>
                <a:spcPts val="0"/>
              </a:spcAft>
            </a:pPr>
            <a:r>
              <a:rPr lang="zh-CN" altLang="en-US" dirty="0">
                <a:solidFill>
                  <a:prstClr val="black">
                    <a:lumMod val="75000"/>
                    <a:lumOff val="25000"/>
                  </a:prstClr>
                </a:solidFill>
                <a:latin typeface="微软雅黑"/>
                <a:ea typeface="微软雅黑"/>
              </a:rPr>
              <a:t>春秋视觉工作室出品</a:t>
            </a:r>
          </a:p>
        </p:txBody>
      </p:sp>
      <p:grpSp>
        <p:nvGrpSpPr>
          <p:cNvPr id="97" name="组合 96"/>
          <p:cNvGrpSpPr/>
          <p:nvPr/>
        </p:nvGrpSpPr>
        <p:grpSpPr>
          <a:xfrm>
            <a:off x="3589421" y="385489"/>
            <a:ext cx="5013158" cy="919387"/>
            <a:chOff x="3589421" y="385489"/>
            <a:chExt cx="5013158" cy="919387"/>
          </a:xfrm>
        </p:grpSpPr>
        <p:sp>
          <p:nvSpPr>
            <p:cNvPr id="98" name="TextBox 77"/>
            <p:cNvSpPr txBox="1"/>
            <p:nvPr/>
          </p:nvSpPr>
          <p:spPr>
            <a:xfrm>
              <a:off x="3589421" y="385489"/>
              <a:ext cx="5013158" cy="584775"/>
            </a:xfrm>
            <a:prstGeom prst="rect">
              <a:avLst/>
            </a:prstGeom>
            <a:noFill/>
          </p:spPr>
          <p:txBody>
            <a:bodyPr wrap="square" rtlCol="0">
              <a:spAutoFit/>
            </a:bodyPr>
            <a:lstStyle>
              <a:defPPr>
                <a:defRPr lang="zh-CN"/>
              </a:defPPr>
              <a:lvl1pPr>
                <a:defRPr sz="3200">
                  <a:ln w="3175">
                    <a:noFill/>
                  </a:ln>
                  <a:solidFill>
                    <a:schemeClr val="bg1">
                      <a:lumMod val="75000"/>
                      <a:lumOff val="25000"/>
                    </a:schemeClr>
                  </a:solidFill>
                  <a:latin typeface="+mj-ea"/>
                  <a:ea typeface="+mj-ea"/>
                  <a:cs typeface="+mn-ea"/>
                </a:defRPr>
              </a:lvl1pPr>
            </a:lstStyle>
            <a:p>
              <a:pPr algn="ctr"/>
              <a:r>
                <a:rPr lang="zh-CN" altLang="en-US" dirty="0">
                  <a:sym typeface="+mn-lt"/>
                </a:rPr>
                <a:t>点击修改相关标题文字</a:t>
              </a:r>
            </a:p>
          </p:txBody>
        </p:sp>
        <p:cxnSp>
          <p:nvCxnSpPr>
            <p:cNvPr id="99" name="直接连接符 98"/>
            <p:cNvCxnSpPr/>
            <p:nvPr/>
          </p:nvCxnSpPr>
          <p:spPr>
            <a:xfrm>
              <a:off x="4367808" y="980728"/>
              <a:ext cx="3456384" cy="0"/>
            </a:xfrm>
            <a:prstGeom prst="line">
              <a:avLst/>
            </a:prstGeom>
            <a:noFill/>
            <a:ln w="28575" cap="flat" cmpd="sng" algn="ctr">
              <a:solidFill>
                <a:srgbClr val="C00000"/>
              </a:solidFill>
              <a:prstDash val="solid"/>
              <a:miter lim="800000"/>
            </a:ln>
            <a:effectLst/>
          </p:spPr>
        </p:cxnSp>
        <p:sp>
          <p:nvSpPr>
            <p:cNvPr id="100" name="矩形 99"/>
            <p:cNvSpPr/>
            <p:nvPr/>
          </p:nvSpPr>
          <p:spPr>
            <a:xfrm>
              <a:off x="3920850" y="1027877"/>
              <a:ext cx="4350300" cy="276999"/>
            </a:xfrm>
            <a:prstGeom prst="rect">
              <a:avLst/>
            </a:prstGeom>
          </p:spPr>
          <p:txBody>
            <a:bodyPr wrap="square">
              <a:spAutoFit/>
            </a:bodyPr>
            <a:lstStyle/>
            <a:p>
              <a:pPr algn="ctr"/>
              <a:r>
                <a:rPr lang="zh-CN" altLang="en-US" sz="1200" spc="300" dirty="0">
                  <a:solidFill>
                    <a:prstClr val="black">
                      <a:lumMod val="85000"/>
                      <a:lumOff val="15000"/>
                    </a:prstClr>
                  </a:solidFill>
                  <a:latin typeface="微软雅黑" panose="020B0503020204020204" pitchFamily="34" charset="-122"/>
                  <a:ea typeface="微软雅黑" panose="020B0503020204020204" pitchFamily="34" charset="-122"/>
                </a:rPr>
                <a:t>全心工作 奋力拼搏</a:t>
              </a:r>
            </a:p>
          </p:txBody>
        </p:sp>
      </p:grpSp>
    </p:spTree>
    <p:extLst>
      <p:ext uri="{BB962C8B-B14F-4D97-AF65-F5344CB8AC3E}">
        <p14:creationId xmlns:p14="http://schemas.microsoft.com/office/powerpoint/2010/main" val="3930328131"/>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14:presetBounceEnd="44000">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14:bounceEnd="44000">
                                          <p:cBhvr additive="base">
                                            <p:cTn id="7" dur="750" fill="hold"/>
                                            <p:tgtEl>
                                              <p:spTgt spid="97"/>
                                            </p:tgtEl>
                                            <p:attrNameLst>
                                              <p:attrName>ppt_x</p:attrName>
                                            </p:attrNameLst>
                                          </p:cBhvr>
                                          <p:tavLst>
                                            <p:tav tm="0">
                                              <p:val>
                                                <p:strVal val="1+#ppt_w/2"/>
                                              </p:val>
                                            </p:tav>
                                            <p:tav tm="100000">
                                              <p:val>
                                                <p:strVal val="#ppt_x"/>
                                              </p:val>
                                            </p:tav>
                                          </p:tavLst>
                                        </p:anim>
                                        <p:anim calcmode="lin" valueType="num" p14:bounceEnd="44000">
                                          <p:cBhvr additive="base">
                                            <p:cTn id="8" dur="75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additive="base">
                                            <p:cTn id="12" dur="500" fill="hold"/>
                                            <p:tgtEl>
                                              <p:spTgt spid="79"/>
                                            </p:tgtEl>
                                            <p:attrNameLst>
                                              <p:attrName>ppt_x</p:attrName>
                                            </p:attrNameLst>
                                          </p:cBhvr>
                                          <p:tavLst>
                                            <p:tav tm="0">
                                              <p:val>
                                                <p:strVal val="#ppt_x"/>
                                              </p:val>
                                            </p:tav>
                                            <p:tav tm="100000">
                                              <p:val>
                                                <p:strVal val="#ppt_x"/>
                                              </p:val>
                                            </p:tav>
                                          </p:tavLst>
                                        </p:anim>
                                        <p:anim calcmode="lin" valueType="num">
                                          <p:cBhvr additive="base">
                                            <p:cTn id="13" dur="500" fill="hold"/>
                                            <p:tgtEl>
                                              <p:spTgt spid="79"/>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additive="base">
                                            <p:cTn id="16" dur="500" fill="hold"/>
                                            <p:tgtEl>
                                              <p:spTgt spid="76"/>
                                            </p:tgtEl>
                                            <p:attrNameLst>
                                              <p:attrName>ppt_x</p:attrName>
                                            </p:attrNameLst>
                                          </p:cBhvr>
                                          <p:tavLst>
                                            <p:tav tm="0">
                                              <p:val>
                                                <p:strVal val="#ppt_x"/>
                                              </p:val>
                                            </p:tav>
                                            <p:tav tm="100000">
                                              <p:val>
                                                <p:strVal val="#ppt_x"/>
                                              </p:val>
                                            </p:tav>
                                          </p:tavLst>
                                        </p:anim>
                                        <p:anim calcmode="lin" valueType="num">
                                          <p:cBhvr additive="base">
                                            <p:cTn id="17" dur="500" fill="hold"/>
                                            <p:tgtEl>
                                              <p:spTgt spid="76"/>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fill="hold"/>
                                            <p:tgtEl>
                                              <p:spTgt spid="78"/>
                                            </p:tgtEl>
                                            <p:attrNameLst>
                                              <p:attrName>ppt_x</p:attrName>
                                            </p:attrNameLst>
                                          </p:cBhvr>
                                          <p:tavLst>
                                            <p:tav tm="0">
                                              <p:val>
                                                <p:strVal val="#ppt_x"/>
                                              </p:val>
                                            </p:tav>
                                            <p:tav tm="100000">
                                              <p:val>
                                                <p:strVal val="#ppt_x"/>
                                              </p:val>
                                            </p:tav>
                                          </p:tavLst>
                                        </p:anim>
                                        <p:anim calcmode="lin" valueType="num">
                                          <p:cBhvr additive="base">
                                            <p:cTn id="21" dur="500" fill="hold"/>
                                            <p:tgtEl>
                                              <p:spTgt spid="78"/>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 calcmode="lin" valueType="num">
                                          <p:cBhvr additive="base">
                                            <p:cTn id="24" dur="500" fill="hold"/>
                                            <p:tgtEl>
                                              <p:spTgt spid="77"/>
                                            </p:tgtEl>
                                            <p:attrNameLst>
                                              <p:attrName>ppt_x</p:attrName>
                                            </p:attrNameLst>
                                          </p:cBhvr>
                                          <p:tavLst>
                                            <p:tav tm="0">
                                              <p:val>
                                                <p:strVal val="#ppt_x"/>
                                              </p:val>
                                            </p:tav>
                                            <p:tav tm="100000">
                                              <p:val>
                                                <p:strVal val="#ppt_x"/>
                                              </p:val>
                                            </p:tav>
                                          </p:tavLst>
                                        </p:anim>
                                        <p:anim calcmode="lin" valueType="num">
                                          <p:cBhvr additive="base">
                                            <p:cTn id="25" dur="500" fill="hold"/>
                                            <p:tgtEl>
                                              <p:spTgt spid="77"/>
                                            </p:tgtEl>
                                            <p:attrNameLst>
                                              <p:attrName>ppt_y</p:attrName>
                                            </p:attrNameLst>
                                          </p:cBhvr>
                                          <p:tavLst>
                                            <p:tav tm="0">
                                              <p:val>
                                                <p:strVal val="0-#ppt_h/2"/>
                                              </p:val>
                                            </p:tav>
                                            <p:tav tm="100000">
                                              <p:val>
                                                <p:strVal val="#ppt_y"/>
                                              </p:val>
                                            </p:tav>
                                          </p:tavLst>
                                        </p:anim>
                                      </p:childTnLst>
                                    </p:cTn>
                                  </p:par>
                                  <p:par>
                                    <p:cTn id="26" presetID="22" presetClass="entr" presetSubtype="8" fill="hold" nodeType="with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left)">
                                          <p:cBhvr>
                                            <p:cTn id="28" dur="500"/>
                                            <p:tgtEl>
                                              <p:spTgt spid="88"/>
                                            </p:tgtEl>
                                          </p:cBhvr>
                                        </p:animEffect>
                                      </p:childTnLst>
                                    </p:cTn>
                                  </p:par>
                                  <p:par>
                                    <p:cTn id="29" presetID="22" presetClass="entr" presetSubtype="8" fill="hold"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par>
                                    <p:cTn id="32" presetID="22" presetClass="entr" presetSubtype="8"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wipe(left)">
                                          <p:cBhvr>
                                            <p:cTn id="34" dur="500"/>
                                            <p:tgtEl>
                                              <p:spTgt spid="80"/>
                                            </p:tgtEl>
                                          </p:cBhvr>
                                        </p:animEffect>
                                      </p:childTnLst>
                                    </p:cTn>
                                  </p:par>
                                </p:childTnLst>
                              </p:cTn>
                            </p:par>
                            <p:par>
                              <p:cTn id="35" fill="hold">
                                <p:stCondLst>
                                  <p:cond delay="1250"/>
                                </p:stCondLst>
                                <p:childTnLst>
                                  <p:par>
                                    <p:cTn id="36" presetID="2" presetClass="entr" presetSubtype="8"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500" fill="hold"/>
                                            <p:tgtEl>
                                              <p:spTgt spid="92"/>
                                            </p:tgtEl>
                                            <p:attrNameLst>
                                              <p:attrName>ppt_x</p:attrName>
                                            </p:attrNameLst>
                                          </p:cBhvr>
                                          <p:tavLst>
                                            <p:tav tm="0">
                                              <p:val>
                                                <p:strVal val="0-#ppt_w/2"/>
                                              </p:val>
                                            </p:tav>
                                            <p:tav tm="100000">
                                              <p:val>
                                                <p:strVal val="#ppt_x"/>
                                              </p:val>
                                            </p:tav>
                                          </p:tavLst>
                                        </p:anim>
                                        <p:anim calcmode="lin" valueType="num">
                                          <p:cBhvr additive="base">
                                            <p:cTn id="39" dur="500" fill="hold"/>
                                            <p:tgtEl>
                                              <p:spTgt spid="92"/>
                                            </p:tgtEl>
                                            <p:attrNameLst>
                                              <p:attrName>ppt_y</p:attrName>
                                            </p:attrNameLst>
                                          </p:cBhvr>
                                          <p:tavLst>
                                            <p:tav tm="0">
                                              <p:val>
                                                <p:strVal val="#ppt_y"/>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par>
                              <p:cTn id="46" fill="hold">
                                <p:stCondLst>
                                  <p:cond delay="2750"/>
                                </p:stCondLst>
                                <p:childTnLst>
                                  <p:par>
                                    <p:cTn id="47" presetID="42" presetClass="entr" presetSubtype="0" fill="hold" grpId="0"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1500"/>
                                            <p:tgtEl>
                                              <p:spTgt spid="96"/>
                                            </p:tgtEl>
                                          </p:cBhvr>
                                        </p:animEffect>
                                        <p:anim calcmode="lin" valueType="num">
                                          <p:cBhvr>
                                            <p:cTn id="50" dur="1500" fill="hold"/>
                                            <p:tgtEl>
                                              <p:spTgt spid="96"/>
                                            </p:tgtEl>
                                            <p:attrNameLst>
                                              <p:attrName>ppt_x</p:attrName>
                                            </p:attrNameLst>
                                          </p:cBhvr>
                                          <p:tavLst>
                                            <p:tav tm="0">
                                              <p:val>
                                                <p:strVal val="#ppt_x"/>
                                              </p:val>
                                            </p:tav>
                                            <p:tav tm="100000">
                                              <p:val>
                                                <p:strVal val="#ppt_x"/>
                                              </p:val>
                                            </p:tav>
                                          </p:tavLst>
                                        </p:anim>
                                        <p:anim calcmode="lin" valueType="num">
                                          <p:cBhvr>
                                            <p:cTn id="51" dur="15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95" grpId="0"/>
          <p:bldP spid="9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42000" fill="hold" nodeType="afterEffect">
                                      <p:stCondLst>
                                        <p:cond delay="0"/>
                                      </p:stCondLst>
                                      <p:childTnLst>
                                        <p:set>
                                          <p:cBhvr>
                                            <p:cTn id="6" dur="1" fill="hold">
                                              <p:stCondLst>
                                                <p:cond delay="0"/>
                                              </p:stCondLst>
                                            </p:cTn>
                                            <p:tgtEl>
                                              <p:spTgt spid="97"/>
                                            </p:tgtEl>
                                            <p:attrNameLst>
                                              <p:attrName>style.visibility</p:attrName>
                                            </p:attrNameLst>
                                          </p:cBhvr>
                                          <p:to>
                                            <p:strVal val="visible"/>
                                          </p:to>
                                        </p:set>
                                        <p:anim calcmode="lin" valueType="num">
                                          <p:cBhvr additive="base">
                                            <p:cTn id="7" dur="750" fill="hold"/>
                                            <p:tgtEl>
                                              <p:spTgt spid="97"/>
                                            </p:tgtEl>
                                            <p:attrNameLst>
                                              <p:attrName>ppt_x</p:attrName>
                                            </p:attrNameLst>
                                          </p:cBhvr>
                                          <p:tavLst>
                                            <p:tav tm="0">
                                              <p:val>
                                                <p:strVal val="1+#ppt_w/2"/>
                                              </p:val>
                                            </p:tav>
                                            <p:tav tm="100000">
                                              <p:val>
                                                <p:strVal val="#ppt_x"/>
                                              </p:val>
                                            </p:tav>
                                          </p:tavLst>
                                        </p:anim>
                                        <p:anim calcmode="lin" valueType="num">
                                          <p:cBhvr additive="base">
                                            <p:cTn id="8" dur="750" fill="hold"/>
                                            <p:tgtEl>
                                              <p:spTgt spid="9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1" fill="hold" grpId="0" nodeType="afterEffect">
                                      <p:stCondLst>
                                        <p:cond delay="0"/>
                                      </p:stCondLst>
                                      <p:childTnLst>
                                        <p:set>
                                          <p:cBhvr>
                                            <p:cTn id="11" dur="1" fill="hold">
                                              <p:stCondLst>
                                                <p:cond delay="0"/>
                                              </p:stCondLst>
                                            </p:cTn>
                                            <p:tgtEl>
                                              <p:spTgt spid="79"/>
                                            </p:tgtEl>
                                            <p:attrNameLst>
                                              <p:attrName>style.visibility</p:attrName>
                                            </p:attrNameLst>
                                          </p:cBhvr>
                                          <p:to>
                                            <p:strVal val="visible"/>
                                          </p:to>
                                        </p:set>
                                        <p:anim calcmode="lin" valueType="num">
                                          <p:cBhvr additive="base">
                                            <p:cTn id="12" dur="500" fill="hold"/>
                                            <p:tgtEl>
                                              <p:spTgt spid="79"/>
                                            </p:tgtEl>
                                            <p:attrNameLst>
                                              <p:attrName>ppt_x</p:attrName>
                                            </p:attrNameLst>
                                          </p:cBhvr>
                                          <p:tavLst>
                                            <p:tav tm="0">
                                              <p:val>
                                                <p:strVal val="#ppt_x"/>
                                              </p:val>
                                            </p:tav>
                                            <p:tav tm="100000">
                                              <p:val>
                                                <p:strVal val="#ppt_x"/>
                                              </p:val>
                                            </p:tav>
                                          </p:tavLst>
                                        </p:anim>
                                        <p:anim calcmode="lin" valueType="num">
                                          <p:cBhvr additive="base">
                                            <p:cTn id="13" dur="500" fill="hold"/>
                                            <p:tgtEl>
                                              <p:spTgt spid="79"/>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76"/>
                                            </p:tgtEl>
                                            <p:attrNameLst>
                                              <p:attrName>style.visibility</p:attrName>
                                            </p:attrNameLst>
                                          </p:cBhvr>
                                          <p:to>
                                            <p:strVal val="visible"/>
                                          </p:to>
                                        </p:set>
                                        <p:anim calcmode="lin" valueType="num">
                                          <p:cBhvr additive="base">
                                            <p:cTn id="16" dur="500" fill="hold"/>
                                            <p:tgtEl>
                                              <p:spTgt spid="76"/>
                                            </p:tgtEl>
                                            <p:attrNameLst>
                                              <p:attrName>ppt_x</p:attrName>
                                            </p:attrNameLst>
                                          </p:cBhvr>
                                          <p:tavLst>
                                            <p:tav tm="0">
                                              <p:val>
                                                <p:strVal val="#ppt_x"/>
                                              </p:val>
                                            </p:tav>
                                            <p:tav tm="100000">
                                              <p:val>
                                                <p:strVal val="#ppt_x"/>
                                              </p:val>
                                            </p:tav>
                                          </p:tavLst>
                                        </p:anim>
                                        <p:anim calcmode="lin" valueType="num">
                                          <p:cBhvr additive="base">
                                            <p:cTn id="17" dur="500" fill="hold"/>
                                            <p:tgtEl>
                                              <p:spTgt spid="76"/>
                                            </p:tgtEl>
                                            <p:attrNameLst>
                                              <p:attrName>ppt_y</p:attrName>
                                            </p:attrNameLst>
                                          </p:cBhvr>
                                          <p:tavLst>
                                            <p:tav tm="0">
                                              <p:val>
                                                <p:strVal val="0-#ppt_h/2"/>
                                              </p:val>
                                            </p:tav>
                                            <p:tav tm="100000">
                                              <p:val>
                                                <p:strVal val="#ppt_y"/>
                                              </p:val>
                                            </p:tav>
                                          </p:tavLst>
                                        </p:anim>
                                      </p:childTnLst>
                                    </p:cTn>
                                  </p:par>
                                  <p:par>
                                    <p:cTn id="18" presetID="2" presetClass="entr" presetSubtype="1" fill="hold" grpId="0" nodeType="withEffect">
                                      <p:stCondLst>
                                        <p:cond delay="0"/>
                                      </p:stCondLst>
                                      <p:childTnLst>
                                        <p:set>
                                          <p:cBhvr>
                                            <p:cTn id="19" dur="1" fill="hold">
                                              <p:stCondLst>
                                                <p:cond delay="0"/>
                                              </p:stCondLst>
                                            </p:cTn>
                                            <p:tgtEl>
                                              <p:spTgt spid="78"/>
                                            </p:tgtEl>
                                            <p:attrNameLst>
                                              <p:attrName>style.visibility</p:attrName>
                                            </p:attrNameLst>
                                          </p:cBhvr>
                                          <p:to>
                                            <p:strVal val="visible"/>
                                          </p:to>
                                        </p:set>
                                        <p:anim calcmode="lin" valueType="num">
                                          <p:cBhvr additive="base">
                                            <p:cTn id="20" dur="500" fill="hold"/>
                                            <p:tgtEl>
                                              <p:spTgt spid="78"/>
                                            </p:tgtEl>
                                            <p:attrNameLst>
                                              <p:attrName>ppt_x</p:attrName>
                                            </p:attrNameLst>
                                          </p:cBhvr>
                                          <p:tavLst>
                                            <p:tav tm="0">
                                              <p:val>
                                                <p:strVal val="#ppt_x"/>
                                              </p:val>
                                            </p:tav>
                                            <p:tav tm="100000">
                                              <p:val>
                                                <p:strVal val="#ppt_x"/>
                                              </p:val>
                                            </p:tav>
                                          </p:tavLst>
                                        </p:anim>
                                        <p:anim calcmode="lin" valueType="num">
                                          <p:cBhvr additive="base">
                                            <p:cTn id="21" dur="500" fill="hold"/>
                                            <p:tgtEl>
                                              <p:spTgt spid="78"/>
                                            </p:tgtEl>
                                            <p:attrNameLst>
                                              <p:attrName>ppt_y</p:attrName>
                                            </p:attrNameLst>
                                          </p:cBhvr>
                                          <p:tavLst>
                                            <p:tav tm="0">
                                              <p:val>
                                                <p:strVal val="0-#ppt_h/2"/>
                                              </p:val>
                                            </p:tav>
                                            <p:tav tm="100000">
                                              <p:val>
                                                <p:strVal val="#ppt_y"/>
                                              </p:val>
                                            </p:tav>
                                          </p:tavLst>
                                        </p:anim>
                                      </p:childTnLst>
                                    </p:cTn>
                                  </p:par>
                                  <p:par>
                                    <p:cTn id="22" presetID="2" presetClass="entr" presetSubtype="1" fill="hold" grpId="0" nodeType="withEffect">
                                      <p:stCondLst>
                                        <p:cond delay="0"/>
                                      </p:stCondLst>
                                      <p:childTnLst>
                                        <p:set>
                                          <p:cBhvr>
                                            <p:cTn id="23" dur="1" fill="hold">
                                              <p:stCondLst>
                                                <p:cond delay="0"/>
                                              </p:stCondLst>
                                            </p:cTn>
                                            <p:tgtEl>
                                              <p:spTgt spid="77"/>
                                            </p:tgtEl>
                                            <p:attrNameLst>
                                              <p:attrName>style.visibility</p:attrName>
                                            </p:attrNameLst>
                                          </p:cBhvr>
                                          <p:to>
                                            <p:strVal val="visible"/>
                                          </p:to>
                                        </p:set>
                                        <p:anim calcmode="lin" valueType="num">
                                          <p:cBhvr additive="base">
                                            <p:cTn id="24" dur="500" fill="hold"/>
                                            <p:tgtEl>
                                              <p:spTgt spid="77"/>
                                            </p:tgtEl>
                                            <p:attrNameLst>
                                              <p:attrName>ppt_x</p:attrName>
                                            </p:attrNameLst>
                                          </p:cBhvr>
                                          <p:tavLst>
                                            <p:tav tm="0">
                                              <p:val>
                                                <p:strVal val="#ppt_x"/>
                                              </p:val>
                                            </p:tav>
                                            <p:tav tm="100000">
                                              <p:val>
                                                <p:strVal val="#ppt_x"/>
                                              </p:val>
                                            </p:tav>
                                          </p:tavLst>
                                        </p:anim>
                                        <p:anim calcmode="lin" valueType="num">
                                          <p:cBhvr additive="base">
                                            <p:cTn id="25" dur="500" fill="hold"/>
                                            <p:tgtEl>
                                              <p:spTgt spid="77"/>
                                            </p:tgtEl>
                                            <p:attrNameLst>
                                              <p:attrName>ppt_y</p:attrName>
                                            </p:attrNameLst>
                                          </p:cBhvr>
                                          <p:tavLst>
                                            <p:tav tm="0">
                                              <p:val>
                                                <p:strVal val="0-#ppt_h/2"/>
                                              </p:val>
                                            </p:tav>
                                            <p:tav tm="100000">
                                              <p:val>
                                                <p:strVal val="#ppt_y"/>
                                              </p:val>
                                            </p:tav>
                                          </p:tavLst>
                                        </p:anim>
                                      </p:childTnLst>
                                    </p:cTn>
                                  </p:par>
                                  <p:par>
                                    <p:cTn id="26" presetID="22" presetClass="entr" presetSubtype="8" fill="hold" nodeType="withEffect">
                                      <p:stCondLst>
                                        <p:cond delay="0"/>
                                      </p:stCondLst>
                                      <p:childTnLst>
                                        <p:set>
                                          <p:cBhvr>
                                            <p:cTn id="27" dur="1" fill="hold">
                                              <p:stCondLst>
                                                <p:cond delay="0"/>
                                              </p:stCondLst>
                                            </p:cTn>
                                            <p:tgtEl>
                                              <p:spTgt spid="88"/>
                                            </p:tgtEl>
                                            <p:attrNameLst>
                                              <p:attrName>style.visibility</p:attrName>
                                            </p:attrNameLst>
                                          </p:cBhvr>
                                          <p:to>
                                            <p:strVal val="visible"/>
                                          </p:to>
                                        </p:set>
                                        <p:animEffect transition="in" filter="wipe(left)">
                                          <p:cBhvr>
                                            <p:cTn id="28" dur="500"/>
                                            <p:tgtEl>
                                              <p:spTgt spid="88"/>
                                            </p:tgtEl>
                                          </p:cBhvr>
                                        </p:animEffect>
                                      </p:childTnLst>
                                    </p:cTn>
                                  </p:par>
                                  <p:par>
                                    <p:cTn id="29" presetID="22" presetClass="entr" presetSubtype="8" fill="hold" nodeType="withEffect">
                                      <p:stCondLst>
                                        <p:cond delay="0"/>
                                      </p:stCondLst>
                                      <p:childTnLst>
                                        <p:set>
                                          <p:cBhvr>
                                            <p:cTn id="30" dur="1" fill="hold">
                                              <p:stCondLst>
                                                <p:cond delay="0"/>
                                              </p:stCondLst>
                                            </p:cTn>
                                            <p:tgtEl>
                                              <p:spTgt spid="84"/>
                                            </p:tgtEl>
                                            <p:attrNameLst>
                                              <p:attrName>style.visibility</p:attrName>
                                            </p:attrNameLst>
                                          </p:cBhvr>
                                          <p:to>
                                            <p:strVal val="visible"/>
                                          </p:to>
                                        </p:set>
                                        <p:animEffect transition="in" filter="wipe(left)">
                                          <p:cBhvr>
                                            <p:cTn id="31" dur="500"/>
                                            <p:tgtEl>
                                              <p:spTgt spid="84"/>
                                            </p:tgtEl>
                                          </p:cBhvr>
                                        </p:animEffect>
                                      </p:childTnLst>
                                    </p:cTn>
                                  </p:par>
                                  <p:par>
                                    <p:cTn id="32" presetID="22" presetClass="entr" presetSubtype="8" fill="hold" nodeType="withEffect">
                                      <p:stCondLst>
                                        <p:cond delay="0"/>
                                      </p:stCondLst>
                                      <p:childTnLst>
                                        <p:set>
                                          <p:cBhvr>
                                            <p:cTn id="33" dur="1" fill="hold">
                                              <p:stCondLst>
                                                <p:cond delay="0"/>
                                              </p:stCondLst>
                                            </p:cTn>
                                            <p:tgtEl>
                                              <p:spTgt spid="80"/>
                                            </p:tgtEl>
                                            <p:attrNameLst>
                                              <p:attrName>style.visibility</p:attrName>
                                            </p:attrNameLst>
                                          </p:cBhvr>
                                          <p:to>
                                            <p:strVal val="visible"/>
                                          </p:to>
                                        </p:set>
                                        <p:animEffect transition="in" filter="wipe(left)">
                                          <p:cBhvr>
                                            <p:cTn id="34" dur="500"/>
                                            <p:tgtEl>
                                              <p:spTgt spid="80"/>
                                            </p:tgtEl>
                                          </p:cBhvr>
                                        </p:animEffect>
                                      </p:childTnLst>
                                    </p:cTn>
                                  </p:par>
                                </p:childTnLst>
                              </p:cTn>
                            </p:par>
                            <p:par>
                              <p:cTn id="35" fill="hold">
                                <p:stCondLst>
                                  <p:cond delay="1250"/>
                                </p:stCondLst>
                                <p:childTnLst>
                                  <p:par>
                                    <p:cTn id="36" presetID="2" presetClass="entr" presetSubtype="8" fill="hold" nodeType="afterEffect">
                                      <p:stCondLst>
                                        <p:cond delay="0"/>
                                      </p:stCondLst>
                                      <p:childTnLst>
                                        <p:set>
                                          <p:cBhvr>
                                            <p:cTn id="37" dur="1" fill="hold">
                                              <p:stCondLst>
                                                <p:cond delay="0"/>
                                              </p:stCondLst>
                                            </p:cTn>
                                            <p:tgtEl>
                                              <p:spTgt spid="92"/>
                                            </p:tgtEl>
                                            <p:attrNameLst>
                                              <p:attrName>style.visibility</p:attrName>
                                            </p:attrNameLst>
                                          </p:cBhvr>
                                          <p:to>
                                            <p:strVal val="visible"/>
                                          </p:to>
                                        </p:set>
                                        <p:anim calcmode="lin" valueType="num">
                                          <p:cBhvr additive="base">
                                            <p:cTn id="38" dur="500" fill="hold"/>
                                            <p:tgtEl>
                                              <p:spTgt spid="92"/>
                                            </p:tgtEl>
                                            <p:attrNameLst>
                                              <p:attrName>ppt_x</p:attrName>
                                            </p:attrNameLst>
                                          </p:cBhvr>
                                          <p:tavLst>
                                            <p:tav tm="0">
                                              <p:val>
                                                <p:strVal val="0-#ppt_w/2"/>
                                              </p:val>
                                            </p:tav>
                                            <p:tav tm="100000">
                                              <p:val>
                                                <p:strVal val="#ppt_x"/>
                                              </p:val>
                                            </p:tav>
                                          </p:tavLst>
                                        </p:anim>
                                        <p:anim calcmode="lin" valueType="num">
                                          <p:cBhvr additive="base">
                                            <p:cTn id="39" dur="500" fill="hold"/>
                                            <p:tgtEl>
                                              <p:spTgt spid="92"/>
                                            </p:tgtEl>
                                            <p:attrNameLst>
                                              <p:attrName>ppt_y</p:attrName>
                                            </p:attrNameLst>
                                          </p:cBhvr>
                                          <p:tavLst>
                                            <p:tav tm="0">
                                              <p:val>
                                                <p:strVal val="#ppt_y"/>
                                              </p:val>
                                            </p:tav>
                                            <p:tav tm="100000">
                                              <p:val>
                                                <p:strVal val="#ppt_y"/>
                                              </p:val>
                                            </p:tav>
                                          </p:tavLst>
                                        </p:anim>
                                      </p:childTnLst>
                                    </p:cTn>
                                  </p:par>
                                </p:childTnLst>
                              </p:cTn>
                            </p:par>
                            <p:par>
                              <p:cTn id="40" fill="hold">
                                <p:stCondLst>
                                  <p:cond delay="1750"/>
                                </p:stCondLst>
                                <p:childTnLst>
                                  <p:par>
                                    <p:cTn id="41" presetID="42" presetClass="entr" presetSubtype="0" fill="hold" grpId="0" nodeType="afterEffect">
                                      <p:stCondLst>
                                        <p:cond delay="0"/>
                                      </p:stCondLst>
                                      <p:childTnLst>
                                        <p:set>
                                          <p:cBhvr>
                                            <p:cTn id="42" dur="1" fill="hold">
                                              <p:stCondLst>
                                                <p:cond delay="0"/>
                                              </p:stCondLst>
                                            </p:cTn>
                                            <p:tgtEl>
                                              <p:spTgt spid="95"/>
                                            </p:tgtEl>
                                            <p:attrNameLst>
                                              <p:attrName>style.visibility</p:attrName>
                                            </p:attrNameLst>
                                          </p:cBhvr>
                                          <p:to>
                                            <p:strVal val="visible"/>
                                          </p:to>
                                        </p:set>
                                        <p:animEffect transition="in" filter="fade">
                                          <p:cBhvr>
                                            <p:cTn id="43" dur="1000"/>
                                            <p:tgtEl>
                                              <p:spTgt spid="95"/>
                                            </p:tgtEl>
                                          </p:cBhvr>
                                        </p:animEffect>
                                        <p:anim calcmode="lin" valueType="num">
                                          <p:cBhvr>
                                            <p:cTn id="44" dur="1000" fill="hold"/>
                                            <p:tgtEl>
                                              <p:spTgt spid="95"/>
                                            </p:tgtEl>
                                            <p:attrNameLst>
                                              <p:attrName>ppt_x</p:attrName>
                                            </p:attrNameLst>
                                          </p:cBhvr>
                                          <p:tavLst>
                                            <p:tav tm="0">
                                              <p:val>
                                                <p:strVal val="#ppt_x"/>
                                              </p:val>
                                            </p:tav>
                                            <p:tav tm="100000">
                                              <p:val>
                                                <p:strVal val="#ppt_x"/>
                                              </p:val>
                                            </p:tav>
                                          </p:tavLst>
                                        </p:anim>
                                        <p:anim calcmode="lin" valueType="num">
                                          <p:cBhvr>
                                            <p:cTn id="45" dur="1000" fill="hold"/>
                                            <p:tgtEl>
                                              <p:spTgt spid="95"/>
                                            </p:tgtEl>
                                            <p:attrNameLst>
                                              <p:attrName>ppt_y</p:attrName>
                                            </p:attrNameLst>
                                          </p:cBhvr>
                                          <p:tavLst>
                                            <p:tav tm="0">
                                              <p:val>
                                                <p:strVal val="#ppt_y+.1"/>
                                              </p:val>
                                            </p:tav>
                                            <p:tav tm="100000">
                                              <p:val>
                                                <p:strVal val="#ppt_y"/>
                                              </p:val>
                                            </p:tav>
                                          </p:tavLst>
                                        </p:anim>
                                      </p:childTnLst>
                                    </p:cTn>
                                  </p:par>
                                </p:childTnLst>
                              </p:cTn>
                            </p:par>
                            <p:par>
                              <p:cTn id="46" fill="hold">
                                <p:stCondLst>
                                  <p:cond delay="2750"/>
                                </p:stCondLst>
                                <p:childTnLst>
                                  <p:par>
                                    <p:cTn id="47" presetID="42" presetClass="entr" presetSubtype="0" fill="hold" grpId="0" nodeType="afterEffect">
                                      <p:stCondLst>
                                        <p:cond delay="0"/>
                                      </p:stCondLst>
                                      <p:childTnLst>
                                        <p:set>
                                          <p:cBhvr>
                                            <p:cTn id="48" dur="1" fill="hold">
                                              <p:stCondLst>
                                                <p:cond delay="0"/>
                                              </p:stCondLst>
                                            </p:cTn>
                                            <p:tgtEl>
                                              <p:spTgt spid="96"/>
                                            </p:tgtEl>
                                            <p:attrNameLst>
                                              <p:attrName>style.visibility</p:attrName>
                                            </p:attrNameLst>
                                          </p:cBhvr>
                                          <p:to>
                                            <p:strVal val="visible"/>
                                          </p:to>
                                        </p:set>
                                        <p:animEffect transition="in" filter="fade">
                                          <p:cBhvr>
                                            <p:cTn id="49" dur="1500"/>
                                            <p:tgtEl>
                                              <p:spTgt spid="96"/>
                                            </p:tgtEl>
                                          </p:cBhvr>
                                        </p:animEffect>
                                        <p:anim calcmode="lin" valueType="num">
                                          <p:cBhvr>
                                            <p:cTn id="50" dur="1500" fill="hold"/>
                                            <p:tgtEl>
                                              <p:spTgt spid="96"/>
                                            </p:tgtEl>
                                            <p:attrNameLst>
                                              <p:attrName>ppt_x</p:attrName>
                                            </p:attrNameLst>
                                          </p:cBhvr>
                                          <p:tavLst>
                                            <p:tav tm="0">
                                              <p:val>
                                                <p:strVal val="#ppt_x"/>
                                              </p:val>
                                            </p:tav>
                                            <p:tav tm="100000">
                                              <p:val>
                                                <p:strVal val="#ppt_x"/>
                                              </p:val>
                                            </p:tav>
                                          </p:tavLst>
                                        </p:anim>
                                        <p:anim calcmode="lin" valueType="num">
                                          <p:cBhvr>
                                            <p:cTn id="51" dur="1500" fill="hold"/>
                                            <p:tgtEl>
                                              <p:spTgt spid="9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animBg="1"/>
          <p:bldP spid="77" grpId="0" animBg="1"/>
          <p:bldP spid="78" grpId="0" animBg="1"/>
          <p:bldP spid="79" grpId="0" animBg="1"/>
          <p:bldP spid="95" grpId="0"/>
          <p:bldP spid="96"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 name="TextBox 1"/>
          <p:cNvSpPr txBox="1"/>
          <p:nvPr/>
        </p:nvSpPr>
        <p:spPr>
          <a:xfrm>
            <a:off x="1487488" y="1700808"/>
            <a:ext cx="8015268" cy="923330"/>
          </a:xfrm>
          <a:prstGeom prst="rect">
            <a:avLst/>
          </a:prstGeom>
          <a:noFill/>
        </p:spPr>
        <p:txBody>
          <a:bodyPr wrap="square" rtlCol="0">
            <a:spAutoFit/>
          </a:bodyPr>
          <a:lstStyle/>
          <a:p>
            <a:pPr algn="r"/>
            <a:r>
              <a:rPr lang="zh-CN" altLang="en-US" sz="5400" dirty="0">
                <a:solidFill>
                  <a:srgbClr val="8F1D22"/>
                </a:solidFill>
                <a:latin typeface="+mj-ea"/>
                <a:ea typeface="+mj-ea"/>
                <a:cs typeface="+mn-ea"/>
                <a:sym typeface="+mn-lt"/>
              </a:rPr>
              <a:t>谢谢观赏</a:t>
            </a:r>
          </a:p>
        </p:txBody>
      </p:sp>
    </p:spTree>
    <p:extLst>
      <p:ext uri="{BB962C8B-B14F-4D97-AF65-F5344CB8AC3E}">
        <p14:creationId xmlns:p14="http://schemas.microsoft.com/office/powerpoint/2010/main" val="3280135493"/>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iterate type="lt">
                                    <p:tmPct val="10000"/>
                                  </p:iterate>
                                  <p:childTnLst>
                                    <p:set>
                                      <p:cBhvr>
                                        <p:cTn id="6" dur="1" fill="hold">
                                          <p:stCondLst>
                                            <p:cond delay="0"/>
                                          </p:stCondLst>
                                        </p:cTn>
                                        <p:tgtEl>
                                          <p:spTgt spid="131"/>
                                        </p:tgtEl>
                                        <p:attrNameLst>
                                          <p:attrName>style.visibility</p:attrName>
                                        </p:attrNameLst>
                                      </p:cBhvr>
                                      <p:to>
                                        <p:strVal val="visible"/>
                                      </p:to>
                                    </p:set>
                                    <p:anim calcmode="lin" valueType="num">
                                      <p:cBhvr additive="base">
                                        <p:cTn id="7" dur="500" fill="hold"/>
                                        <p:tgtEl>
                                          <p:spTgt spid="131"/>
                                        </p:tgtEl>
                                        <p:attrNameLst>
                                          <p:attrName>ppt_x</p:attrName>
                                        </p:attrNameLst>
                                      </p:cBhvr>
                                      <p:tavLst>
                                        <p:tav tm="0">
                                          <p:val>
                                            <p:strVal val="1+#ppt_w/2"/>
                                          </p:val>
                                        </p:tav>
                                        <p:tav tm="100000">
                                          <p:val>
                                            <p:strVal val="#ppt_x"/>
                                          </p:val>
                                        </p:tav>
                                      </p:tavLst>
                                    </p:anim>
                                    <p:anim calcmode="lin" valueType="num">
                                      <p:cBhvr additive="base">
                                        <p:cTn id="8" dur="500" fill="hold"/>
                                        <p:tgtEl>
                                          <p:spTgt spid="1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主题​​">
  <a:themeElements>
    <a:clrScheme name="自定义 6">
      <a:dk1>
        <a:srgbClr val="FFFFFF"/>
      </a:dk1>
      <a:lt1>
        <a:srgbClr val="0C0C0C"/>
      </a:lt1>
      <a:dk2>
        <a:srgbClr val="C00000"/>
      </a:dk2>
      <a:lt2>
        <a:srgbClr val="E7E6E6"/>
      </a:lt2>
      <a:accent1>
        <a:srgbClr val="FFC000"/>
      </a:accent1>
      <a:accent2>
        <a:srgbClr val="ED7D31"/>
      </a:accent2>
      <a:accent3>
        <a:srgbClr val="A5A5A5"/>
      </a:accent3>
      <a:accent4>
        <a:srgbClr val="C00000"/>
      </a:accent4>
      <a:accent5>
        <a:srgbClr val="262626"/>
      </a:accent5>
      <a:accent6>
        <a:srgbClr val="023160"/>
      </a:accent6>
      <a:hlink>
        <a:srgbClr val="0563C1"/>
      </a:hlink>
      <a:folHlink>
        <a:srgbClr val="954F72"/>
      </a:folHlink>
    </a:clrScheme>
    <a:fontScheme name="方正美黑简体">
      <a:majorFont>
        <a:latin typeface="Agency FB"/>
        <a:ea typeface="方正美黑简体"/>
        <a:cs typeface=""/>
      </a:majorFont>
      <a:minorFont>
        <a:latin typeface="Agency FB"/>
        <a:ea typeface="方正美黑简体"/>
        <a:cs typeface=""/>
      </a:minorFont>
    </a:fontScheme>
    <a:fmtScheme name="暗香扑面">
      <a:fillStyleLst>
        <a:solidFill>
          <a:schemeClr val="phClr"/>
        </a:solidFill>
        <a:gradFill rotWithShape="1">
          <a:gsLst>
            <a:gs pos="0">
              <a:schemeClr val="phClr">
                <a:tint val="98000"/>
                <a:satMod val="220000"/>
              </a:schemeClr>
            </a:gs>
            <a:gs pos="31000">
              <a:schemeClr val="phClr">
                <a:tint val="30000"/>
                <a:satMod val="150000"/>
              </a:schemeClr>
            </a:gs>
            <a:gs pos="91000">
              <a:schemeClr val="phClr">
                <a:tint val="96000"/>
              </a:schemeClr>
            </a:gs>
          </a:gsLst>
          <a:path path="circle">
            <a:fillToRect l="50000" t="150000" r="50000"/>
          </a:path>
        </a:gradFill>
        <a:blipFill>
          <a:blip xmlns:r="http://schemas.openxmlformats.org/officeDocument/2006/relationships" r:embed="rId1">
            <a:duotone>
              <a:schemeClr val="phClr">
                <a:shade val="28000"/>
                <a:satMod val="100000"/>
              </a:schemeClr>
              <a:schemeClr val="phClr">
                <a:tint val="100000"/>
                <a:satMod val="200000"/>
              </a:schemeClr>
            </a:duotone>
          </a:blip>
          <a:tile tx="0" ty="0" sx="80000" sy="80000" flip="none" algn="tl"/>
        </a:blip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63500">
              <a:schemeClr val="phClr">
                <a:alpha val="45000"/>
                <a:satMod val="110000"/>
              </a:schemeClr>
            </a:glow>
          </a:effectLst>
        </a:effectStyle>
        <a:effectStyle>
          <a:effectLst>
            <a:outerShdw blurRad="34925" dist="31750" dir="5400000" algn="tl" rotWithShape="0">
              <a:srgbClr val="000000">
                <a:alpha val="50000"/>
              </a:srgbClr>
            </a:outerShdw>
          </a:effectLst>
          <a:scene3d>
            <a:camera prst="orthographicFront">
              <a:rot lat="0" lon="0" rev="0"/>
            </a:camera>
            <a:lightRig rig="flood" dir="t">
              <a:rot lat="0" lon="0" rev="5400000"/>
            </a:lightRig>
          </a:scene3d>
          <a:sp3d contourW="9525" prstMaterial="dkEdge">
            <a:bevelT w="12000" h="24150"/>
            <a:contourClr>
              <a:schemeClr val="phClr">
                <a:satMod val="110000"/>
              </a:schemeClr>
            </a:contourClr>
          </a:sp3d>
        </a:effectStyle>
        <a:effectStyle>
          <a:effectLst>
            <a:outerShdw blurRad="50800" dist="31750" dir="5400000" algn="tl" rotWithShape="0">
              <a:srgbClr val="000000">
                <a:alpha val="50000"/>
              </a:srgbClr>
            </a:outerShdw>
          </a:effectLst>
          <a:scene3d>
            <a:camera prst="orthographicFront">
              <a:rot lat="0" lon="0" rev="0"/>
            </a:camera>
            <a:lightRig rig="flood" dir="t">
              <a:rot lat="0" lon="0" rev="5400000"/>
            </a:lightRig>
          </a:scene3d>
          <a:sp3d contourW="18700" prstMaterial="dkEdge">
            <a:bevelT w="44450" h="80600"/>
            <a:contourClr>
              <a:schemeClr val="phClr">
                <a:satMod val="11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8031</TotalTime>
  <Words>3493</Words>
  <Application>Microsoft Office PowerPoint</Application>
  <PresentationFormat>自定义</PresentationFormat>
  <Paragraphs>356</Paragraphs>
  <Slides>32</Slides>
  <Notes>32</Notes>
  <HiddenSlides>0</HiddenSlides>
  <MMClips>1</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春秋视觉</dc:creator>
  <cp:lastModifiedBy>Sky123.Org</cp:lastModifiedBy>
  <cp:revision>790</cp:revision>
  <dcterms:created xsi:type="dcterms:W3CDTF">2011-05-09T05:31:12Z</dcterms:created>
  <dcterms:modified xsi:type="dcterms:W3CDTF">2018-01-30T05:43:29Z</dcterms:modified>
</cp:coreProperties>
</file>