
<file path=[Content_Types].xml><?xml version="1.0" encoding="utf-8"?>
<Types xmlns="http://schemas.openxmlformats.org/package/2006/content-types"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3"/>
  </p:sldMasterIdLst>
  <p:notesMasterIdLst>
    <p:notesMasterId r:id="rId8"/>
  </p:notesMasterIdLst>
  <p:sldIdLst>
    <p:sldId id="271" r:id="rId4"/>
    <p:sldId id="281" r:id="rId5"/>
    <p:sldId id="282" r:id="rId6"/>
    <p:sldId id="262" r:id="rId7"/>
    <p:sldId id="261" r:id="rId9"/>
    <p:sldId id="269" r:id="rId10"/>
    <p:sldId id="283" r:id="rId11"/>
    <p:sldId id="263" r:id="rId12"/>
    <p:sldId id="259" r:id="rId13"/>
    <p:sldId id="264" r:id="rId14"/>
    <p:sldId id="284" r:id="rId15"/>
    <p:sldId id="285" r:id="rId16"/>
    <p:sldId id="286" r:id="rId17"/>
    <p:sldId id="287" r:id="rId18"/>
    <p:sldId id="288" r:id="rId19"/>
    <p:sldId id="289" r:id="rId20"/>
    <p:sldId id="291" r:id="rId21"/>
    <p:sldId id="290" r:id="rId22"/>
    <p:sldId id="293" r:id="rId23"/>
    <p:sldId id="272" r:id="rId24"/>
  </p:sldIdLst>
  <p:sldSz cx="12192000" cy="6858000"/>
  <p:notesSz cx="6858000" cy="9144000"/>
  <p:embeddedFontLst>
    <p:embeddedFont>
      <p:font typeface="等线" panose="02010600030101010101" charset="0"/>
      <p:regular r:id="rId28"/>
      <p:bold r:id="rId29"/>
    </p:embeddedFont>
    <p:embeddedFont>
      <p:font typeface="微软雅黑" panose="020B0503020204020204" charset="-122"/>
      <p:regular r:id="rId30"/>
    </p:embeddedFont>
    <p:embeddedFont>
      <p:font typeface="等线 Light" panose="02010600030101010101" charset="0"/>
      <p:regular r:id="rId31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CAB7"/>
    <a:srgbClr val="F0B725"/>
    <a:srgbClr val="7F1D2C"/>
    <a:srgbClr val="5E6C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704" y="372"/>
      </p:cViewPr>
      <p:guideLst>
        <p:guide orient="horz" pos="2134"/>
        <p:guide pos="390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Master" Target="slideMasters/slideMaster2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2E977-DAF4-45BA-AB20-320C25260D0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FF0265-06C2-42D6-BC77-7E8846D9126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FF0265-06C2-42D6-BC77-7E8846D912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9BDD39-2B52-486B-BB55-7135EDF1D57D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AB1430-DC16-43BB-B9AE-83D1AB26579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1" Type="http://schemas.openxmlformats.org/officeDocument/2006/relationships/tags" Target="../tags/tag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6" Type="http://schemas.openxmlformats.org/officeDocument/2006/relationships/slideLayout" Target="../slideLayouts/slideLayout13.xml"/><Relationship Id="rId15" Type="http://schemas.openxmlformats.org/officeDocument/2006/relationships/tags" Target="../tags/tag19.xml"/><Relationship Id="rId14" Type="http://schemas.openxmlformats.org/officeDocument/2006/relationships/tags" Target="../tags/tag18.xml"/><Relationship Id="rId13" Type="http://schemas.openxmlformats.org/officeDocument/2006/relationships/tags" Target="../tags/tag17.xml"/><Relationship Id="rId12" Type="http://schemas.openxmlformats.org/officeDocument/2006/relationships/tags" Target="../tags/tag16.xml"/><Relationship Id="rId11" Type="http://schemas.openxmlformats.org/officeDocument/2006/relationships/tags" Target="../tags/tag15.xml"/><Relationship Id="rId10" Type="http://schemas.openxmlformats.org/officeDocument/2006/relationships/tags" Target="../tags/tag14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7" Type="http://schemas.openxmlformats.org/officeDocument/2006/relationships/image" Target="../media/image7.png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3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天平法律主题图案"/>
          <p:cNvPicPr>
            <a:picLocks noChangeAspect="1"/>
          </p:cNvPicPr>
          <p:nvPr/>
        </p:nvPicPr>
        <p:blipFill>
          <a:blip r:embed="rId1"/>
          <a:srcRect l="6720" t="51288" r="53122" b="27910"/>
          <a:stretch>
            <a:fillRect/>
          </a:stretch>
        </p:blipFill>
        <p:spPr>
          <a:xfrm>
            <a:off x="6596380" y="2741930"/>
            <a:ext cx="5278755" cy="367982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514012" y="3772325"/>
            <a:ext cx="5873790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user can perform the presentation on a projector or computer, and the powerpoint can be printed out and made into film.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Click here to add content of the text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 briefly explain your point of view.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1483028" y="3187733"/>
            <a:ext cx="50596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现代社会下的司法审判独立</a:t>
            </a:r>
            <a:endParaRPr lang="zh-CN" altLang="en-US" sz="3200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55498" y="4908550"/>
            <a:ext cx="3189856" cy="304799"/>
            <a:chOff x="4048125" y="5028087"/>
            <a:chExt cx="4283074" cy="3132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矩形: 圆角 33"/>
            <p:cNvSpPr/>
            <p:nvPr/>
          </p:nvSpPr>
          <p:spPr>
            <a:xfrm>
              <a:off x="4048125" y="5028087"/>
              <a:ext cx="1785408" cy="3132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学生：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PPT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6545791" y="5028087"/>
              <a:ext cx="1785408" cy="3132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老师：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CN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 flipH="1">
            <a:off x="1488613" y="2348965"/>
            <a:ext cx="2608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0" i="0" dirty="0">
                <a:solidFill>
                  <a:srgbClr val="7F1D2C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毕业答辩</a:t>
            </a:r>
            <a:endParaRPr lang="zh-CN" altLang="en-US" sz="4800" b="0" i="0" dirty="0">
              <a:solidFill>
                <a:srgbClr val="7F1D2C"/>
              </a:solidFill>
              <a:effectLst/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3836430">
            <a:off x="10650166" y="4413696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7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 rot="2696428">
            <a:off x="9940925" y="1618615"/>
            <a:ext cx="2005965" cy="405320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17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6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79" name="圆角矩形 16"/>
          <p:cNvSpPr/>
          <p:nvPr/>
        </p:nvSpPr>
        <p:spPr>
          <a:xfrm rot="8187540">
            <a:off x="-3024948" y="480146"/>
            <a:ext cx="7164715" cy="1305559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EEC988"/>
              </a:gs>
              <a:gs pos="0">
                <a:srgbClr val="CB954D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1344930" y="1825780"/>
            <a:ext cx="3653987" cy="1960770"/>
            <a:chOff x="1028700" y="2980530"/>
            <a:chExt cx="3653987" cy="1960770"/>
          </a:xfrm>
        </p:grpSpPr>
        <p:sp>
          <p:nvSpPr>
            <p:cNvPr id="19" name="任意多边形: 形状 18"/>
            <p:cNvSpPr/>
            <p:nvPr/>
          </p:nvSpPr>
          <p:spPr>
            <a:xfrm>
              <a:off x="1028700" y="2980530"/>
              <a:ext cx="3543300" cy="1110231"/>
            </a:xfrm>
            <a:custGeom>
              <a:avLst/>
              <a:gdLst>
                <a:gd name="connsiteX0" fmla="*/ 0 w 3543300"/>
                <a:gd name="connsiteY0" fmla="*/ 0 h 1110231"/>
                <a:gd name="connsiteX1" fmla="*/ 3543300 w 3543300"/>
                <a:gd name="connsiteY1" fmla="*/ 0 h 1110231"/>
                <a:gd name="connsiteX2" fmla="*/ 3543300 w 3543300"/>
                <a:gd name="connsiteY2" fmla="*/ 1110231 h 1110231"/>
                <a:gd name="connsiteX3" fmla="*/ 3405585 w 3543300"/>
                <a:gd name="connsiteY3" fmla="*/ 1110231 h 1110231"/>
                <a:gd name="connsiteX4" fmla="*/ 3405585 w 3543300"/>
                <a:gd name="connsiteY4" fmla="*/ 912095 h 1110231"/>
                <a:gd name="connsiteX5" fmla="*/ 2388592 w 3543300"/>
                <a:gd name="connsiteY5" fmla="*/ 912095 h 1110231"/>
                <a:gd name="connsiteX6" fmla="*/ 2388592 w 3543300"/>
                <a:gd name="connsiteY6" fmla="*/ 1110231 h 1110231"/>
                <a:gd name="connsiteX7" fmla="*/ 0 w 3543300"/>
                <a:gd name="connsiteY7" fmla="*/ 1110231 h 1110231"/>
                <a:gd name="connsiteX0-1" fmla="*/ 2388592 w 3543300"/>
                <a:gd name="connsiteY0-2" fmla="*/ 912095 h 1110231"/>
                <a:gd name="connsiteX1-3" fmla="*/ 2388592 w 3543300"/>
                <a:gd name="connsiteY1-4" fmla="*/ 1110231 h 1110231"/>
                <a:gd name="connsiteX2-5" fmla="*/ 0 w 3543300"/>
                <a:gd name="connsiteY2-6" fmla="*/ 1110231 h 1110231"/>
                <a:gd name="connsiteX3-7" fmla="*/ 0 w 3543300"/>
                <a:gd name="connsiteY3-8" fmla="*/ 0 h 1110231"/>
                <a:gd name="connsiteX4-9" fmla="*/ 3543300 w 3543300"/>
                <a:gd name="connsiteY4-10" fmla="*/ 0 h 1110231"/>
                <a:gd name="connsiteX5-11" fmla="*/ 3543300 w 3543300"/>
                <a:gd name="connsiteY5-12" fmla="*/ 1110231 h 1110231"/>
                <a:gd name="connsiteX6-13" fmla="*/ 3405585 w 3543300"/>
                <a:gd name="connsiteY6-14" fmla="*/ 1110231 h 1110231"/>
                <a:gd name="connsiteX7-15" fmla="*/ 3405585 w 3543300"/>
                <a:gd name="connsiteY7-16" fmla="*/ 912095 h 1110231"/>
                <a:gd name="connsiteX8" fmla="*/ 2480032 w 3543300"/>
                <a:gd name="connsiteY8" fmla="*/ 1003535 h 1110231"/>
                <a:gd name="connsiteX0-17" fmla="*/ 2388592 w 3543300"/>
                <a:gd name="connsiteY0-18" fmla="*/ 912095 h 1110231"/>
                <a:gd name="connsiteX1-19" fmla="*/ 2388592 w 3543300"/>
                <a:gd name="connsiteY1-20" fmla="*/ 1110231 h 1110231"/>
                <a:gd name="connsiteX2-21" fmla="*/ 0 w 3543300"/>
                <a:gd name="connsiteY2-22" fmla="*/ 1110231 h 1110231"/>
                <a:gd name="connsiteX3-23" fmla="*/ 0 w 3543300"/>
                <a:gd name="connsiteY3-24" fmla="*/ 0 h 1110231"/>
                <a:gd name="connsiteX4-25" fmla="*/ 3543300 w 3543300"/>
                <a:gd name="connsiteY4-26" fmla="*/ 0 h 1110231"/>
                <a:gd name="connsiteX5-27" fmla="*/ 3543300 w 3543300"/>
                <a:gd name="connsiteY5-28" fmla="*/ 1110231 h 1110231"/>
                <a:gd name="connsiteX6-29" fmla="*/ 3405585 w 3543300"/>
                <a:gd name="connsiteY6-30" fmla="*/ 1110231 h 1110231"/>
                <a:gd name="connsiteX7-31" fmla="*/ 3405585 w 3543300"/>
                <a:gd name="connsiteY7-32" fmla="*/ 912095 h 1110231"/>
                <a:gd name="connsiteX0-33" fmla="*/ 2388592 w 3543300"/>
                <a:gd name="connsiteY0-34" fmla="*/ 912095 h 1110231"/>
                <a:gd name="connsiteX1-35" fmla="*/ 2388592 w 3543300"/>
                <a:gd name="connsiteY1-36" fmla="*/ 1110231 h 1110231"/>
                <a:gd name="connsiteX2-37" fmla="*/ 0 w 3543300"/>
                <a:gd name="connsiteY2-38" fmla="*/ 1110231 h 1110231"/>
                <a:gd name="connsiteX3-39" fmla="*/ 0 w 3543300"/>
                <a:gd name="connsiteY3-40" fmla="*/ 0 h 1110231"/>
                <a:gd name="connsiteX4-41" fmla="*/ 3543300 w 3543300"/>
                <a:gd name="connsiteY4-42" fmla="*/ 0 h 1110231"/>
                <a:gd name="connsiteX5-43" fmla="*/ 3543300 w 3543300"/>
                <a:gd name="connsiteY5-44" fmla="*/ 1110231 h 1110231"/>
                <a:gd name="connsiteX6-45" fmla="*/ 3405585 w 3543300"/>
                <a:gd name="connsiteY6-46" fmla="*/ 1110231 h 1110231"/>
                <a:gd name="connsiteX0-47" fmla="*/ 2388592 w 3543300"/>
                <a:gd name="connsiteY0-48" fmla="*/ 1110231 h 1110231"/>
                <a:gd name="connsiteX1-49" fmla="*/ 0 w 3543300"/>
                <a:gd name="connsiteY1-50" fmla="*/ 1110231 h 1110231"/>
                <a:gd name="connsiteX2-51" fmla="*/ 0 w 3543300"/>
                <a:gd name="connsiteY2-52" fmla="*/ 0 h 1110231"/>
                <a:gd name="connsiteX3-53" fmla="*/ 3543300 w 3543300"/>
                <a:gd name="connsiteY3-54" fmla="*/ 0 h 1110231"/>
                <a:gd name="connsiteX4-55" fmla="*/ 3543300 w 3543300"/>
                <a:gd name="connsiteY4-56" fmla="*/ 1110231 h 1110231"/>
                <a:gd name="connsiteX5-57" fmla="*/ 3405585 w 3543300"/>
                <a:gd name="connsiteY5-58" fmla="*/ 1110231 h 1110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543300" h="1110231">
                  <a:moveTo>
                    <a:pt x="2388592" y="1110231"/>
                  </a:moveTo>
                  <a:lnTo>
                    <a:pt x="0" y="1110231"/>
                  </a:lnTo>
                  <a:lnTo>
                    <a:pt x="0" y="0"/>
                  </a:lnTo>
                  <a:lnTo>
                    <a:pt x="3543300" y="0"/>
                  </a:lnTo>
                  <a:lnTo>
                    <a:pt x="3543300" y="1110231"/>
                  </a:lnTo>
                  <a:lnTo>
                    <a:pt x="3405585" y="1110231"/>
                  </a:lnTo>
                </a:path>
              </a:pathLst>
            </a:cu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3406377" y="3617861"/>
              <a:ext cx="1276310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8000" spc="600" dirty="0">
                  <a:solidFill>
                    <a:srgbClr val="7F1D2C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01</a:t>
              </a:r>
              <a:endParaRPr lang="en-US" altLang="zh-CN" sz="8000" spc="600" dirty="0">
                <a:solidFill>
                  <a:srgbClr val="7F1D2C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1261832" y="3098270"/>
              <a:ext cx="3172453" cy="830997"/>
              <a:chOff x="3976602" y="2497466"/>
              <a:chExt cx="3172453" cy="830997"/>
            </a:xfrm>
          </p:grpSpPr>
          <p:sp>
            <p:nvSpPr>
              <p:cNvPr id="8" name="文本框 7"/>
              <p:cNvSpPr txBox="1"/>
              <p:nvPr/>
            </p:nvSpPr>
            <p:spPr>
              <a:xfrm>
                <a:off x="3976602" y="2497466"/>
                <a:ext cx="898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spc="3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bg2">
                            <a:lumMod val="1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标题文本</a:t>
                </a:r>
                <a:endPara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4773827" y="2553157"/>
                <a:ext cx="2375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输入您的内容 输入您的内容 输入您的内容 输入您的内容</a:t>
                </a:r>
                <a:endParaRPr lang="zh-CN" altLang="en-US" sz="14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1344930" y="4074319"/>
            <a:ext cx="3701924" cy="1973923"/>
            <a:chOff x="1028700" y="2980530"/>
            <a:chExt cx="3701924" cy="1973923"/>
          </a:xfrm>
        </p:grpSpPr>
        <p:sp>
          <p:nvSpPr>
            <p:cNvPr id="25" name="任意多边形: 形状 24"/>
            <p:cNvSpPr/>
            <p:nvPr/>
          </p:nvSpPr>
          <p:spPr>
            <a:xfrm>
              <a:off x="1028700" y="2980530"/>
              <a:ext cx="3543300" cy="1110231"/>
            </a:xfrm>
            <a:custGeom>
              <a:avLst/>
              <a:gdLst>
                <a:gd name="connsiteX0" fmla="*/ 0 w 3543300"/>
                <a:gd name="connsiteY0" fmla="*/ 0 h 1110231"/>
                <a:gd name="connsiteX1" fmla="*/ 3543300 w 3543300"/>
                <a:gd name="connsiteY1" fmla="*/ 0 h 1110231"/>
                <a:gd name="connsiteX2" fmla="*/ 3543300 w 3543300"/>
                <a:gd name="connsiteY2" fmla="*/ 1110231 h 1110231"/>
                <a:gd name="connsiteX3" fmla="*/ 3405585 w 3543300"/>
                <a:gd name="connsiteY3" fmla="*/ 1110231 h 1110231"/>
                <a:gd name="connsiteX4" fmla="*/ 3405585 w 3543300"/>
                <a:gd name="connsiteY4" fmla="*/ 912095 h 1110231"/>
                <a:gd name="connsiteX5" fmla="*/ 2388592 w 3543300"/>
                <a:gd name="connsiteY5" fmla="*/ 912095 h 1110231"/>
                <a:gd name="connsiteX6" fmla="*/ 2388592 w 3543300"/>
                <a:gd name="connsiteY6" fmla="*/ 1110231 h 1110231"/>
                <a:gd name="connsiteX7" fmla="*/ 0 w 3543300"/>
                <a:gd name="connsiteY7" fmla="*/ 1110231 h 1110231"/>
                <a:gd name="connsiteX0-1" fmla="*/ 2388592 w 3543300"/>
                <a:gd name="connsiteY0-2" fmla="*/ 912095 h 1110231"/>
                <a:gd name="connsiteX1-3" fmla="*/ 2388592 w 3543300"/>
                <a:gd name="connsiteY1-4" fmla="*/ 1110231 h 1110231"/>
                <a:gd name="connsiteX2-5" fmla="*/ 0 w 3543300"/>
                <a:gd name="connsiteY2-6" fmla="*/ 1110231 h 1110231"/>
                <a:gd name="connsiteX3-7" fmla="*/ 0 w 3543300"/>
                <a:gd name="connsiteY3-8" fmla="*/ 0 h 1110231"/>
                <a:gd name="connsiteX4-9" fmla="*/ 3543300 w 3543300"/>
                <a:gd name="connsiteY4-10" fmla="*/ 0 h 1110231"/>
                <a:gd name="connsiteX5-11" fmla="*/ 3543300 w 3543300"/>
                <a:gd name="connsiteY5-12" fmla="*/ 1110231 h 1110231"/>
                <a:gd name="connsiteX6-13" fmla="*/ 3405585 w 3543300"/>
                <a:gd name="connsiteY6-14" fmla="*/ 1110231 h 1110231"/>
                <a:gd name="connsiteX7-15" fmla="*/ 3405585 w 3543300"/>
                <a:gd name="connsiteY7-16" fmla="*/ 912095 h 1110231"/>
                <a:gd name="connsiteX8" fmla="*/ 2480032 w 3543300"/>
                <a:gd name="connsiteY8" fmla="*/ 1003535 h 1110231"/>
                <a:gd name="connsiteX0-17" fmla="*/ 2388592 w 3543300"/>
                <a:gd name="connsiteY0-18" fmla="*/ 912095 h 1110231"/>
                <a:gd name="connsiteX1-19" fmla="*/ 2388592 w 3543300"/>
                <a:gd name="connsiteY1-20" fmla="*/ 1110231 h 1110231"/>
                <a:gd name="connsiteX2-21" fmla="*/ 0 w 3543300"/>
                <a:gd name="connsiteY2-22" fmla="*/ 1110231 h 1110231"/>
                <a:gd name="connsiteX3-23" fmla="*/ 0 w 3543300"/>
                <a:gd name="connsiteY3-24" fmla="*/ 0 h 1110231"/>
                <a:gd name="connsiteX4-25" fmla="*/ 3543300 w 3543300"/>
                <a:gd name="connsiteY4-26" fmla="*/ 0 h 1110231"/>
                <a:gd name="connsiteX5-27" fmla="*/ 3543300 w 3543300"/>
                <a:gd name="connsiteY5-28" fmla="*/ 1110231 h 1110231"/>
                <a:gd name="connsiteX6-29" fmla="*/ 3405585 w 3543300"/>
                <a:gd name="connsiteY6-30" fmla="*/ 1110231 h 1110231"/>
                <a:gd name="connsiteX7-31" fmla="*/ 3405585 w 3543300"/>
                <a:gd name="connsiteY7-32" fmla="*/ 912095 h 1110231"/>
                <a:gd name="connsiteX0-33" fmla="*/ 2388592 w 3543300"/>
                <a:gd name="connsiteY0-34" fmla="*/ 912095 h 1110231"/>
                <a:gd name="connsiteX1-35" fmla="*/ 2388592 w 3543300"/>
                <a:gd name="connsiteY1-36" fmla="*/ 1110231 h 1110231"/>
                <a:gd name="connsiteX2-37" fmla="*/ 0 w 3543300"/>
                <a:gd name="connsiteY2-38" fmla="*/ 1110231 h 1110231"/>
                <a:gd name="connsiteX3-39" fmla="*/ 0 w 3543300"/>
                <a:gd name="connsiteY3-40" fmla="*/ 0 h 1110231"/>
                <a:gd name="connsiteX4-41" fmla="*/ 3543300 w 3543300"/>
                <a:gd name="connsiteY4-42" fmla="*/ 0 h 1110231"/>
                <a:gd name="connsiteX5-43" fmla="*/ 3543300 w 3543300"/>
                <a:gd name="connsiteY5-44" fmla="*/ 1110231 h 1110231"/>
                <a:gd name="connsiteX6-45" fmla="*/ 3405585 w 3543300"/>
                <a:gd name="connsiteY6-46" fmla="*/ 1110231 h 1110231"/>
                <a:gd name="connsiteX0-47" fmla="*/ 2388592 w 3543300"/>
                <a:gd name="connsiteY0-48" fmla="*/ 1110231 h 1110231"/>
                <a:gd name="connsiteX1-49" fmla="*/ 0 w 3543300"/>
                <a:gd name="connsiteY1-50" fmla="*/ 1110231 h 1110231"/>
                <a:gd name="connsiteX2-51" fmla="*/ 0 w 3543300"/>
                <a:gd name="connsiteY2-52" fmla="*/ 0 h 1110231"/>
                <a:gd name="connsiteX3-53" fmla="*/ 3543300 w 3543300"/>
                <a:gd name="connsiteY3-54" fmla="*/ 0 h 1110231"/>
                <a:gd name="connsiteX4-55" fmla="*/ 3543300 w 3543300"/>
                <a:gd name="connsiteY4-56" fmla="*/ 1110231 h 1110231"/>
                <a:gd name="connsiteX5-57" fmla="*/ 3405585 w 3543300"/>
                <a:gd name="connsiteY5-58" fmla="*/ 1110231 h 1110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543300" h="1110231">
                  <a:moveTo>
                    <a:pt x="2388592" y="1110231"/>
                  </a:moveTo>
                  <a:lnTo>
                    <a:pt x="0" y="1110231"/>
                  </a:lnTo>
                  <a:lnTo>
                    <a:pt x="0" y="0"/>
                  </a:lnTo>
                  <a:lnTo>
                    <a:pt x="3543300" y="0"/>
                  </a:lnTo>
                  <a:lnTo>
                    <a:pt x="3543300" y="1110231"/>
                  </a:lnTo>
                  <a:lnTo>
                    <a:pt x="3405585" y="1110231"/>
                  </a:lnTo>
                </a:path>
              </a:pathLst>
            </a:cu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dirty="0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3287600" y="3631014"/>
              <a:ext cx="1443024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8000" spc="600" dirty="0">
                  <a:solidFill>
                    <a:srgbClr val="7F1D2C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03</a:t>
              </a:r>
              <a:endParaRPr lang="en-US" altLang="zh-CN" sz="8000" spc="600" dirty="0">
                <a:solidFill>
                  <a:srgbClr val="7F1D2C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261832" y="3098270"/>
              <a:ext cx="3172453" cy="830997"/>
              <a:chOff x="3976602" y="2497466"/>
              <a:chExt cx="3172453" cy="830997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3976602" y="2497466"/>
                <a:ext cx="898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spc="3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bg2">
                            <a:lumMod val="1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标题文本</a:t>
                </a:r>
                <a:endPara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9" name="文本框 8"/>
              <p:cNvSpPr txBox="1"/>
              <p:nvPr/>
            </p:nvSpPr>
            <p:spPr>
              <a:xfrm>
                <a:off x="4773827" y="2553157"/>
                <a:ext cx="2375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输入您的内容 输入您的内容 输入您的内容 输入您的内容</a:t>
                </a:r>
                <a:endParaRPr lang="zh-CN" altLang="en-US" sz="14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30" name="组合 29"/>
          <p:cNvGrpSpPr/>
          <p:nvPr/>
        </p:nvGrpSpPr>
        <p:grpSpPr>
          <a:xfrm>
            <a:off x="5828030" y="1825780"/>
            <a:ext cx="3716943" cy="1986162"/>
            <a:chOff x="1028700" y="2980530"/>
            <a:chExt cx="3716943" cy="1986162"/>
          </a:xfrm>
        </p:grpSpPr>
        <p:sp>
          <p:nvSpPr>
            <p:cNvPr id="10" name="任意多边形: 形状 30"/>
            <p:cNvSpPr/>
            <p:nvPr/>
          </p:nvSpPr>
          <p:spPr>
            <a:xfrm>
              <a:off x="1028700" y="2980530"/>
              <a:ext cx="3543300" cy="1110231"/>
            </a:xfrm>
            <a:custGeom>
              <a:avLst/>
              <a:gdLst>
                <a:gd name="connsiteX0" fmla="*/ 0 w 3543300"/>
                <a:gd name="connsiteY0" fmla="*/ 0 h 1110231"/>
                <a:gd name="connsiteX1" fmla="*/ 3543300 w 3543300"/>
                <a:gd name="connsiteY1" fmla="*/ 0 h 1110231"/>
                <a:gd name="connsiteX2" fmla="*/ 3543300 w 3543300"/>
                <a:gd name="connsiteY2" fmla="*/ 1110231 h 1110231"/>
                <a:gd name="connsiteX3" fmla="*/ 3405585 w 3543300"/>
                <a:gd name="connsiteY3" fmla="*/ 1110231 h 1110231"/>
                <a:gd name="connsiteX4" fmla="*/ 3405585 w 3543300"/>
                <a:gd name="connsiteY4" fmla="*/ 912095 h 1110231"/>
                <a:gd name="connsiteX5" fmla="*/ 2388592 w 3543300"/>
                <a:gd name="connsiteY5" fmla="*/ 912095 h 1110231"/>
                <a:gd name="connsiteX6" fmla="*/ 2388592 w 3543300"/>
                <a:gd name="connsiteY6" fmla="*/ 1110231 h 1110231"/>
                <a:gd name="connsiteX7" fmla="*/ 0 w 3543300"/>
                <a:gd name="connsiteY7" fmla="*/ 1110231 h 1110231"/>
                <a:gd name="connsiteX0-1" fmla="*/ 2388592 w 3543300"/>
                <a:gd name="connsiteY0-2" fmla="*/ 912095 h 1110231"/>
                <a:gd name="connsiteX1-3" fmla="*/ 2388592 w 3543300"/>
                <a:gd name="connsiteY1-4" fmla="*/ 1110231 h 1110231"/>
                <a:gd name="connsiteX2-5" fmla="*/ 0 w 3543300"/>
                <a:gd name="connsiteY2-6" fmla="*/ 1110231 h 1110231"/>
                <a:gd name="connsiteX3-7" fmla="*/ 0 w 3543300"/>
                <a:gd name="connsiteY3-8" fmla="*/ 0 h 1110231"/>
                <a:gd name="connsiteX4-9" fmla="*/ 3543300 w 3543300"/>
                <a:gd name="connsiteY4-10" fmla="*/ 0 h 1110231"/>
                <a:gd name="connsiteX5-11" fmla="*/ 3543300 w 3543300"/>
                <a:gd name="connsiteY5-12" fmla="*/ 1110231 h 1110231"/>
                <a:gd name="connsiteX6-13" fmla="*/ 3405585 w 3543300"/>
                <a:gd name="connsiteY6-14" fmla="*/ 1110231 h 1110231"/>
                <a:gd name="connsiteX7-15" fmla="*/ 3405585 w 3543300"/>
                <a:gd name="connsiteY7-16" fmla="*/ 912095 h 1110231"/>
                <a:gd name="connsiteX8" fmla="*/ 2480032 w 3543300"/>
                <a:gd name="connsiteY8" fmla="*/ 1003535 h 1110231"/>
                <a:gd name="connsiteX0-17" fmla="*/ 2388592 w 3543300"/>
                <a:gd name="connsiteY0-18" fmla="*/ 912095 h 1110231"/>
                <a:gd name="connsiteX1-19" fmla="*/ 2388592 w 3543300"/>
                <a:gd name="connsiteY1-20" fmla="*/ 1110231 h 1110231"/>
                <a:gd name="connsiteX2-21" fmla="*/ 0 w 3543300"/>
                <a:gd name="connsiteY2-22" fmla="*/ 1110231 h 1110231"/>
                <a:gd name="connsiteX3-23" fmla="*/ 0 w 3543300"/>
                <a:gd name="connsiteY3-24" fmla="*/ 0 h 1110231"/>
                <a:gd name="connsiteX4-25" fmla="*/ 3543300 w 3543300"/>
                <a:gd name="connsiteY4-26" fmla="*/ 0 h 1110231"/>
                <a:gd name="connsiteX5-27" fmla="*/ 3543300 w 3543300"/>
                <a:gd name="connsiteY5-28" fmla="*/ 1110231 h 1110231"/>
                <a:gd name="connsiteX6-29" fmla="*/ 3405585 w 3543300"/>
                <a:gd name="connsiteY6-30" fmla="*/ 1110231 h 1110231"/>
                <a:gd name="connsiteX7-31" fmla="*/ 3405585 w 3543300"/>
                <a:gd name="connsiteY7-32" fmla="*/ 912095 h 1110231"/>
                <a:gd name="connsiteX0-33" fmla="*/ 2388592 w 3543300"/>
                <a:gd name="connsiteY0-34" fmla="*/ 912095 h 1110231"/>
                <a:gd name="connsiteX1-35" fmla="*/ 2388592 w 3543300"/>
                <a:gd name="connsiteY1-36" fmla="*/ 1110231 h 1110231"/>
                <a:gd name="connsiteX2-37" fmla="*/ 0 w 3543300"/>
                <a:gd name="connsiteY2-38" fmla="*/ 1110231 h 1110231"/>
                <a:gd name="connsiteX3-39" fmla="*/ 0 w 3543300"/>
                <a:gd name="connsiteY3-40" fmla="*/ 0 h 1110231"/>
                <a:gd name="connsiteX4-41" fmla="*/ 3543300 w 3543300"/>
                <a:gd name="connsiteY4-42" fmla="*/ 0 h 1110231"/>
                <a:gd name="connsiteX5-43" fmla="*/ 3543300 w 3543300"/>
                <a:gd name="connsiteY5-44" fmla="*/ 1110231 h 1110231"/>
                <a:gd name="connsiteX6-45" fmla="*/ 3405585 w 3543300"/>
                <a:gd name="connsiteY6-46" fmla="*/ 1110231 h 1110231"/>
                <a:gd name="connsiteX0-47" fmla="*/ 2388592 w 3543300"/>
                <a:gd name="connsiteY0-48" fmla="*/ 1110231 h 1110231"/>
                <a:gd name="connsiteX1-49" fmla="*/ 0 w 3543300"/>
                <a:gd name="connsiteY1-50" fmla="*/ 1110231 h 1110231"/>
                <a:gd name="connsiteX2-51" fmla="*/ 0 w 3543300"/>
                <a:gd name="connsiteY2-52" fmla="*/ 0 h 1110231"/>
                <a:gd name="connsiteX3-53" fmla="*/ 3543300 w 3543300"/>
                <a:gd name="connsiteY3-54" fmla="*/ 0 h 1110231"/>
                <a:gd name="connsiteX4-55" fmla="*/ 3543300 w 3543300"/>
                <a:gd name="connsiteY4-56" fmla="*/ 1110231 h 1110231"/>
                <a:gd name="connsiteX5-57" fmla="*/ 3405585 w 3543300"/>
                <a:gd name="connsiteY5-58" fmla="*/ 1110231 h 1110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543300" h="1110231">
                  <a:moveTo>
                    <a:pt x="2388592" y="1110231"/>
                  </a:moveTo>
                  <a:lnTo>
                    <a:pt x="0" y="1110231"/>
                  </a:lnTo>
                  <a:lnTo>
                    <a:pt x="0" y="0"/>
                  </a:lnTo>
                  <a:lnTo>
                    <a:pt x="3543300" y="0"/>
                  </a:lnTo>
                  <a:lnTo>
                    <a:pt x="3543300" y="1110231"/>
                  </a:lnTo>
                  <a:lnTo>
                    <a:pt x="3405585" y="1110231"/>
                  </a:lnTo>
                </a:path>
              </a:pathLst>
            </a:cu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294605" y="3643253"/>
              <a:ext cx="145103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8000" spc="600" dirty="0">
                  <a:solidFill>
                    <a:srgbClr val="7F1D2C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02</a:t>
              </a:r>
              <a:endParaRPr lang="en-US" altLang="zh-CN" sz="8000" spc="600" dirty="0">
                <a:solidFill>
                  <a:srgbClr val="7F1D2C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261832" y="3098270"/>
              <a:ext cx="3172453" cy="830997"/>
              <a:chOff x="3976602" y="2497466"/>
              <a:chExt cx="3172453" cy="830997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3976602" y="2497466"/>
                <a:ext cx="898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spc="3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bg2">
                            <a:lumMod val="1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标题文本</a:t>
                </a:r>
                <a:endPara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5" name="文本框 34"/>
              <p:cNvSpPr txBox="1"/>
              <p:nvPr/>
            </p:nvSpPr>
            <p:spPr>
              <a:xfrm>
                <a:off x="4773827" y="2553157"/>
                <a:ext cx="2375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输入您的内容 输入您的内容 输入您的内容 输入您的内容</a:t>
                </a:r>
                <a:endParaRPr lang="zh-CN" altLang="en-US" sz="14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36" name="组合 35"/>
          <p:cNvGrpSpPr/>
          <p:nvPr/>
        </p:nvGrpSpPr>
        <p:grpSpPr>
          <a:xfrm>
            <a:off x="5828030" y="4074319"/>
            <a:ext cx="3673818" cy="2034327"/>
            <a:chOff x="1028700" y="2980530"/>
            <a:chExt cx="3673818" cy="2034327"/>
          </a:xfrm>
        </p:grpSpPr>
        <p:sp>
          <p:nvSpPr>
            <p:cNvPr id="12" name="任意多边形: 形状 36"/>
            <p:cNvSpPr/>
            <p:nvPr/>
          </p:nvSpPr>
          <p:spPr>
            <a:xfrm>
              <a:off x="1028700" y="2980530"/>
              <a:ext cx="3543300" cy="1110231"/>
            </a:xfrm>
            <a:custGeom>
              <a:avLst/>
              <a:gdLst>
                <a:gd name="connsiteX0" fmla="*/ 0 w 3543300"/>
                <a:gd name="connsiteY0" fmla="*/ 0 h 1110231"/>
                <a:gd name="connsiteX1" fmla="*/ 3543300 w 3543300"/>
                <a:gd name="connsiteY1" fmla="*/ 0 h 1110231"/>
                <a:gd name="connsiteX2" fmla="*/ 3543300 w 3543300"/>
                <a:gd name="connsiteY2" fmla="*/ 1110231 h 1110231"/>
                <a:gd name="connsiteX3" fmla="*/ 3405585 w 3543300"/>
                <a:gd name="connsiteY3" fmla="*/ 1110231 h 1110231"/>
                <a:gd name="connsiteX4" fmla="*/ 3405585 w 3543300"/>
                <a:gd name="connsiteY4" fmla="*/ 912095 h 1110231"/>
                <a:gd name="connsiteX5" fmla="*/ 2388592 w 3543300"/>
                <a:gd name="connsiteY5" fmla="*/ 912095 h 1110231"/>
                <a:gd name="connsiteX6" fmla="*/ 2388592 w 3543300"/>
                <a:gd name="connsiteY6" fmla="*/ 1110231 h 1110231"/>
                <a:gd name="connsiteX7" fmla="*/ 0 w 3543300"/>
                <a:gd name="connsiteY7" fmla="*/ 1110231 h 1110231"/>
                <a:gd name="connsiteX0-1" fmla="*/ 2388592 w 3543300"/>
                <a:gd name="connsiteY0-2" fmla="*/ 912095 h 1110231"/>
                <a:gd name="connsiteX1-3" fmla="*/ 2388592 w 3543300"/>
                <a:gd name="connsiteY1-4" fmla="*/ 1110231 h 1110231"/>
                <a:gd name="connsiteX2-5" fmla="*/ 0 w 3543300"/>
                <a:gd name="connsiteY2-6" fmla="*/ 1110231 h 1110231"/>
                <a:gd name="connsiteX3-7" fmla="*/ 0 w 3543300"/>
                <a:gd name="connsiteY3-8" fmla="*/ 0 h 1110231"/>
                <a:gd name="connsiteX4-9" fmla="*/ 3543300 w 3543300"/>
                <a:gd name="connsiteY4-10" fmla="*/ 0 h 1110231"/>
                <a:gd name="connsiteX5-11" fmla="*/ 3543300 w 3543300"/>
                <a:gd name="connsiteY5-12" fmla="*/ 1110231 h 1110231"/>
                <a:gd name="connsiteX6-13" fmla="*/ 3405585 w 3543300"/>
                <a:gd name="connsiteY6-14" fmla="*/ 1110231 h 1110231"/>
                <a:gd name="connsiteX7-15" fmla="*/ 3405585 w 3543300"/>
                <a:gd name="connsiteY7-16" fmla="*/ 912095 h 1110231"/>
                <a:gd name="connsiteX8" fmla="*/ 2480032 w 3543300"/>
                <a:gd name="connsiteY8" fmla="*/ 1003535 h 1110231"/>
                <a:gd name="connsiteX0-17" fmla="*/ 2388592 w 3543300"/>
                <a:gd name="connsiteY0-18" fmla="*/ 912095 h 1110231"/>
                <a:gd name="connsiteX1-19" fmla="*/ 2388592 w 3543300"/>
                <a:gd name="connsiteY1-20" fmla="*/ 1110231 h 1110231"/>
                <a:gd name="connsiteX2-21" fmla="*/ 0 w 3543300"/>
                <a:gd name="connsiteY2-22" fmla="*/ 1110231 h 1110231"/>
                <a:gd name="connsiteX3-23" fmla="*/ 0 w 3543300"/>
                <a:gd name="connsiteY3-24" fmla="*/ 0 h 1110231"/>
                <a:gd name="connsiteX4-25" fmla="*/ 3543300 w 3543300"/>
                <a:gd name="connsiteY4-26" fmla="*/ 0 h 1110231"/>
                <a:gd name="connsiteX5-27" fmla="*/ 3543300 w 3543300"/>
                <a:gd name="connsiteY5-28" fmla="*/ 1110231 h 1110231"/>
                <a:gd name="connsiteX6-29" fmla="*/ 3405585 w 3543300"/>
                <a:gd name="connsiteY6-30" fmla="*/ 1110231 h 1110231"/>
                <a:gd name="connsiteX7-31" fmla="*/ 3405585 w 3543300"/>
                <a:gd name="connsiteY7-32" fmla="*/ 912095 h 1110231"/>
                <a:gd name="connsiteX0-33" fmla="*/ 2388592 w 3543300"/>
                <a:gd name="connsiteY0-34" fmla="*/ 912095 h 1110231"/>
                <a:gd name="connsiteX1-35" fmla="*/ 2388592 w 3543300"/>
                <a:gd name="connsiteY1-36" fmla="*/ 1110231 h 1110231"/>
                <a:gd name="connsiteX2-37" fmla="*/ 0 w 3543300"/>
                <a:gd name="connsiteY2-38" fmla="*/ 1110231 h 1110231"/>
                <a:gd name="connsiteX3-39" fmla="*/ 0 w 3543300"/>
                <a:gd name="connsiteY3-40" fmla="*/ 0 h 1110231"/>
                <a:gd name="connsiteX4-41" fmla="*/ 3543300 w 3543300"/>
                <a:gd name="connsiteY4-42" fmla="*/ 0 h 1110231"/>
                <a:gd name="connsiteX5-43" fmla="*/ 3543300 w 3543300"/>
                <a:gd name="connsiteY5-44" fmla="*/ 1110231 h 1110231"/>
                <a:gd name="connsiteX6-45" fmla="*/ 3405585 w 3543300"/>
                <a:gd name="connsiteY6-46" fmla="*/ 1110231 h 1110231"/>
                <a:gd name="connsiteX0-47" fmla="*/ 2388592 w 3543300"/>
                <a:gd name="connsiteY0-48" fmla="*/ 1110231 h 1110231"/>
                <a:gd name="connsiteX1-49" fmla="*/ 0 w 3543300"/>
                <a:gd name="connsiteY1-50" fmla="*/ 1110231 h 1110231"/>
                <a:gd name="connsiteX2-51" fmla="*/ 0 w 3543300"/>
                <a:gd name="connsiteY2-52" fmla="*/ 0 h 1110231"/>
                <a:gd name="connsiteX3-53" fmla="*/ 3543300 w 3543300"/>
                <a:gd name="connsiteY3-54" fmla="*/ 0 h 1110231"/>
                <a:gd name="connsiteX4-55" fmla="*/ 3543300 w 3543300"/>
                <a:gd name="connsiteY4-56" fmla="*/ 1110231 h 1110231"/>
                <a:gd name="connsiteX5-57" fmla="*/ 3405585 w 3543300"/>
                <a:gd name="connsiteY5-58" fmla="*/ 1110231 h 1110231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3543300" h="1110231">
                  <a:moveTo>
                    <a:pt x="2388592" y="1110231"/>
                  </a:moveTo>
                  <a:lnTo>
                    <a:pt x="0" y="1110231"/>
                  </a:lnTo>
                  <a:lnTo>
                    <a:pt x="0" y="0"/>
                  </a:lnTo>
                  <a:lnTo>
                    <a:pt x="3543300" y="0"/>
                  </a:lnTo>
                  <a:lnTo>
                    <a:pt x="3543300" y="1110231"/>
                  </a:lnTo>
                  <a:lnTo>
                    <a:pt x="3405585" y="1110231"/>
                  </a:lnTo>
                </a:path>
              </a:pathLst>
            </a:custGeom>
            <a:solidFill>
              <a:schemeClr val="bg1"/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3246671" y="3691418"/>
              <a:ext cx="1455847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ctr"/>
              <a:r>
                <a:rPr lang="en-US" altLang="zh-CN" sz="8000" spc="600" dirty="0">
                  <a:solidFill>
                    <a:srgbClr val="7F1D2C"/>
                  </a:soli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04</a:t>
              </a:r>
              <a:endParaRPr lang="en-US" altLang="zh-CN" sz="8000" spc="600" dirty="0">
                <a:solidFill>
                  <a:srgbClr val="7F1D2C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1261832" y="3098270"/>
              <a:ext cx="3172453" cy="830997"/>
              <a:chOff x="3976602" y="2497466"/>
              <a:chExt cx="3172453" cy="830997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3976602" y="2497466"/>
                <a:ext cx="898822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2400" spc="3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bg2">
                            <a:lumMod val="1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标题文本</a:t>
                </a:r>
                <a:endPara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14" name="文本框 13"/>
              <p:cNvSpPr txBox="1"/>
              <p:nvPr/>
            </p:nvSpPr>
            <p:spPr>
              <a:xfrm>
                <a:off x="4773827" y="2553157"/>
                <a:ext cx="237522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gradFill>
                      <a:gsLst>
                        <a:gs pos="0">
                          <a:schemeClr val="tx2">
                            <a:lumMod val="75000"/>
                          </a:schemeClr>
                        </a:gs>
                        <a:gs pos="100000">
                          <a:schemeClr val="tx2">
                            <a:lumMod val="50000"/>
                          </a:schemeClr>
                        </a:gs>
                      </a:gsLst>
                      <a:lin ang="5400000" scaled="1"/>
                    </a:gradFill>
                    <a:latin typeface="字魂58号-创中黑" panose="00000500000000000000" pitchFamily="2" charset="-122"/>
                    <a:ea typeface="字魂58号-创中黑" panose="00000500000000000000" pitchFamily="2" charset="-122"/>
                    <a:cs typeface="Angsana New" panose="02020603050405020304" pitchFamily="18" charset="-34"/>
                    <a:sym typeface="字魂58号-创中黑" panose="00000500000000000000" pitchFamily="2" charset="-122"/>
                  </a:rPr>
                  <a:t>输入您的内容 输入您的内容 输入您的内容 输入您的内容</a:t>
                </a:r>
                <a:endParaRPr lang="zh-CN" altLang="en-US" sz="14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tx2">
                          <a:lumMod val="50000"/>
                        </a:schemeClr>
                      </a:gs>
                    </a:gsLst>
                    <a:lin ang="5400000" scaled="1"/>
                  </a:gradFill>
                  <a:latin typeface="字魂58号-创中黑" panose="00000500000000000000" pitchFamily="2" charset="-122"/>
                  <a:ea typeface="字魂58号-创中黑" panose="00000500000000000000" pitchFamily="2" charset="-122"/>
                  <a:cs typeface="Angsana New" panose="02020603050405020304" pitchFamily="18" charset="-34"/>
                  <a:sym typeface="字魂58号-创中黑" panose="00000500000000000000" pitchFamily="2" charset="-122"/>
                </a:endParaR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 rot="5400000">
            <a:off x="9124185" y="3137078"/>
            <a:ext cx="363913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ctr"/>
            <a:r>
              <a:rPr lang="en-US" altLang="zh-CN" sz="6000" b="1" spc="600" dirty="0">
                <a:solidFill>
                  <a:schemeClr val="accent3"/>
                </a:solidFill>
                <a:latin typeface="字魂58号-创中黑" panose="00000500000000000000" pitchFamily="2" charset="-122"/>
                <a:ea typeface="字魂58号-创中黑" panose="00000500000000000000" pitchFamily="2" charset="-122"/>
                <a:cs typeface="Angsana New" panose="02020603050405020304" pitchFamily="18" charset="-34"/>
                <a:sym typeface="字魂58号-创中黑" panose="00000500000000000000" pitchFamily="2" charset="-122"/>
              </a:rPr>
              <a:t>CONTENT</a:t>
            </a:r>
            <a:endParaRPr lang="zh-CN" altLang="en-US" sz="6000" b="1" spc="600" dirty="0">
              <a:solidFill>
                <a:schemeClr val="accent3"/>
              </a:solidFill>
              <a:latin typeface="字魂58号-创中黑" panose="00000500000000000000" pitchFamily="2" charset="-122"/>
              <a:ea typeface="字魂58号-创中黑" panose="00000500000000000000" pitchFamily="2" charset="-122"/>
              <a:cs typeface="Angsana New" panose="02020603050405020304" pitchFamily="18" charset="-34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天平法律主题图案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9757" t="1959" r="7800" b="74403"/>
          <a:stretch>
            <a:fillRect/>
          </a:stretch>
        </p:blipFill>
        <p:spPr>
          <a:xfrm>
            <a:off x="7245350" y="2759710"/>
            <a:ext cx="3617595" cy="271145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088237" y="3969762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输入标题内容</a:t>
            </a:r>
            <a:endParaRPr lang="zh-CN" altLang="en-US" sz="2800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8515" y="4491990"/>
            <a:ext cx="55232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Lorem ipsum Nunc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Fusce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est.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Vivamus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a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tellus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.</a:t>
            </a:r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  <a:p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088515" y="2401570"/>
            <a:ext cx="168656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 b="1" dirty="0">
                <a:solidFill>
                  <a:srgbClr val="7F1D2C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01</a:t>
            </a:r>
            <a:endParaRPr lang="en-US" altLang="zh-CN" sz="9600" b="1" dirty="0">
              <a:solidFill>
                <a:srgbClr val="7F1D2C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7" name="组合 6"/>
          <p:cNvGrpSpPr/>
          <p:nvPr/>
        </p:nvGrpSpPr>
        <p:grpSpPr>
          <a:xfrm>
            <a:off x="8753136" y="2367823"/>
            <a:ext cx="1504494" cy="1505146"/>
            <a:chOff x="8753136" y="2314575"/>
            <a:chExt cx="1504494" cy="1505146"/>
          </a:xfrm>
        </p:grpSpPr>
        <p:sp>
          <p:nvSpPr>
            <p:cNvPr id="15" name="Oval 50"/>
            <p:cNvSpPr>
              <a:spLocks noChangeArrowheads="1"/>
            </p:cNvSpPr>
            <p:nvPr/>
          </p:nvSpPr>
          <p:spPr bwMode="auto">
            <a:xfrm>
              <a:off x="8753136" y="2314575"/>
              <a:ext cx="1504494" cy="1505146"/>
            </a:xfrm>
            <a:prstGeom prst="ellipse">
              <a:avLst/>
            </a:prstGeom>
            <a:solidFill>
              <a:srgbClr val="7F1D2C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0" name="Freeform 51"/>
            <p:cNvSpPr>
              <a:spLocks noEditPoints="1"/>
            </p:cNvSpPr>
            <p:nvPr/>
          </p:nvSpPr>
          <p:spPr bwMode="auto">
            <a:xfrm>
              <a:off x="9205006" y="2723115"/>
              <a:ext cx="600755" cy="688066"/>
            </a:xfrm>
            <a:custGeom>
              <a:avLst/>
              <a:gdLst>
                <a:gd name="T0" fmla="*/ 20 w 461"/>
                <a:gd name="T1" fmla="*/ 295 h 528"/>
                <a:gd name="T2" fmla="*/ 20 w 461"/>
                <a:gd name="T3" fmla="*/ 498 h 528"/>
                <a:gd name="T4" fmla="*/ 49 w 461"/>
                <a:gd name="T5" fmla="*/ 528 h 528"/>
                <a:gd name="T6" fmla="*/ 213 w 461"/>
                <a:gd name="T7" fmla="*/ 528 h 528"/>
                <a:gd name="T8" fmla="*/ 213 w 461"/>
                <a:gd name="T9" fmla="*/ 265 h 528"/>
                <a:gd name="T10" fmla="*/ 49 w 461"/>
                <a:gd name="T11" fmla="*/ 265 h 528"/>
                <a:gd name="T12" fmla="*/ 20 w 461"/>
                <a:gd name="T13" fmla="*/ 295 h 528"/>
                <a:gd name="T14" fmla="*/ 412 w 461"/>
                <a:gd name="T15" fmla="*/ 265 h 528"/>
                <a:gd name="T16" fmla="*/ 249 w 461"/>
                <a:gd name="T17" fmla="*/ 265 h 528"/>
                <a:gd name="T18" fmla="*/ 249 w 461"/>
                <a:gd name="T19" fmla="*/ 528 h 528"/>
                <a:gd name="T20" fmla="*/ 412 w 461"/>
                <a:gd name="T21" fmla="*/ 528 h 528"/>
                <a:gd name="T22" fmla="*/ 442 w 461"/>
                <a:gd name="T23" fmla="*/ 498 h 528"/>
                <a:gd name="T24" fmla="*/ 442 w 461"/>
                <a:gd name="T25" fmla="*/ 295 h 528"/>
                <a:gd name="T26" fmla="*/ 412 w 461"/>
                <a:gd name="T27" fmla="*/ 265 h 528"/>
                <a:gd name="T28" fmla="*/ 431 w 461"/>
                <a:gd name="T29" fmla="*/ 115 h 528"/>
                <a:gd name="T30" fmla="*/ 249 w 461"/>
                <a:gd name="T31" fmla="*/ 115 h 528"/>
                <a:gd name="T32" fmla="*/ 249 w 461"/>
                <a:gd name="T33" fmla="*/ 232 h 528"/>
                <a:gd name="T34" fmla="*/ 431 w 461"/>
                <a:gd name="T35" fmla="*/ 232 h 528"/>
                <a:gd name="T36" fmla="*/ 461 w 461"/>
                <a:gd name="T37" fmla="*/ 202 h 528"/>
                <a:gd name="T38" fmla="*/ 461 w 461"/>
                <a:gd name="T39" fmla="*/ 144 h 528"/>
                <a:gd name="T40" fmla="*/ 431 w 461"/>
                <a:gd name="T41" fmla="*/ 115 h 528"/>
                <a:gd name="T42" fmla="*/ 0 w 461"/>
                <a:gd name="T43" fmla="*/ 144 h 528"/>
                <a:gd name="T44" fmla="*/ 0 w 461"/>
                <a:gd name="T45" fmla="*/ 202 h 528"/>
                <a:gd name="T46" fmla="*/ 30 w 461"/>
                <a:gd name="T47" fmla="*/ 232 h 528"/>
                <a:gd name="T48" fmla="*/ 213 w 461"/>
                <a:gd name="T49" fmla="*/ 232 h 528"/>
                <a:gd name="T50" fmla="*/ 213 w 461"/>
                <a:gd name="T51" fmla="*/ 115 h 528"/>
                <a:gd name="T52" fmla="*/ 30 w 461"/>
                <a:gd name="T53" fmla="*/ 115 h 528"/>
                <a:gd name="T54" fmla="*/ 0 w 461"/>
                <a:gd name="T55" fmla="*/ 144 h 528"/>
                <a:gd name="T56" fmla="*/ 394 w 461"/>
                <a:gd name="T57" fmla="*/ 73 h 528"/>
                <a:gd name="T58" fmla="*/ 398 w 461"/>
                <a:gd name="T59" fmla="*/ 49 h 528"/>
                <a:gd name="T60" fmla="*/ 320 w 461"/>
                <a:gd name="T61" fmla="*/ 0 h 528"/>
                <a:gd name="T62" fmla="*/ 272 w 461"/>
                <a:gd name="T63" fmla="*/ 16 h 528"/>
                <a:gd name="T64" fmla="*/ 229 w 461"/>
                <a:gd name="T65" fmla="*/ 71 h 528"/>
                <a:gd name="T66" fmla="*/ 185 w 461"/>
                <a:gd name="T67" fmla="*/ 16 h 528"/>
                <a:gd name="T68" fmla="*/ 137 w 461"/>
                <a:gd name="T69" fmla="*/ 0 h 528"/>
                <a:gd name="T70" fmla="*/ 59 w 461"/>
                <a:gd name="T71" fmla="*/ 49 h 528"/>
                <a:gd name="T72" fmla="*/ 63 w 461"/>
                <a:gd name="T73" fmla="*/ 73 h 528"/>
                <a:gd name="T74" fmla="*/ 213 w 461"/>
                <a:gd name="T75" fmla="*/ 109 h 528"/>
                <a:gd name="T76" fmla="*/ 226 w 461"/>
                <a:gd name="T77" fmla="*/ 109 h 528"/>
                <a:gd name="T78" fmla="*/ 226 w 461"/>
                <a:gd name="T79" fmla="*/ 109 h 528"/>
                <a:gd name="T80" fmla="*/ 229 w 461"/>
                <a:gd name="T81" fmla="*/ 109 h 528"/>
                <a:gd name="T82" fmla="*/ 231 w 461"/>
                <a:gd name="T83" fmla="*/ 109 h 528"/>
                <a:gd name="T84" fmla="*/ 231 w 461"/>
                <a:gd name="T85" fmla="*/ 109 h 528"/>
                <a:gd name="T86" fmla="*/ 249 w 461"/>
                <a:gd name="T87" fmla="*/ 108 h 528"/>
                <a:gd name="T88" fmla="*/ 394 w 461"/>
                <a:gd name="T89" fmla="*/ 73 h 528"/>
                <a:gd name="T90" fmla="*/ 290 w 461"/>
                <a:gd name="T91" fmla="*/ 36 h 528"/>
                <a:gd name="T92" fmla="*/ 320 w 461"/>
                <a:gd name="T93" fmla="*/ 27 h 528"/>
                <a:gd name="T94" fmla="*/ 373 w 461"/>
                <a:gd name="T95" fmla="*/ 57 h 528"/>
                <a:gd name="T96" fmla="*/ 253 w 461"/>
                <a:gd name="T97" fmla="*/ 82 h 528"/>
                <a:gd name="T98" fmla="*/ 290 w 461"/>
                <a:gd name="T99" fmla="*/ 36 h 528"/>
                <a:gd name="T100" fmla="*/ 84 w 461"/>
                <a:gd name="T101" fmla="*/ 57 h 528"/>
                <a:gd name="T102" fmla="*/ 137 w 461"/>
                <a:gd name="T103" fmla="*/ 27 h 528"/>
                <a:gd name="T104" fmla="*/ 167 w 461"/>
                <a:gd name="T105" fmla="*/ 36 h 528"/>
                <a:gd name="T106" fmla="*/ 204 w 461"/>
                <a:gd name="T107" fmla="*/ 82 h 528"/>
                <a:gd name="T108" fmla="*/ 84 w 461"/>
                <a:gd name="T109" fmla="*/ 57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528">
                  <a:moveTo>
                    <a:pt x="20" y="295"/>
                  </a:moveTo>
                  <a:cubicBezTo>
                    <a:pt x="20" y="498"/>
                    <a:pt x="20" y="498"/>
                    <a:pt x="20" y="498"/>
                  </a:cubicBezTo>
                  <a:cubicBezTo>
                    <a:pt x="20" y="515"/>
                    <a:pt x="33" y="528"/>
                    <a:pt x="49" y="528"/>
                  </a:cubicBezTo>
                  <a:cubicBezTo>
                    <a:pt x="213" y="528"/>
                    <a:pt x="213" y="528"/>
                    <a:pt x="213" y="528"/>
                  </a:cubicBezTo>
                  <a:cubicBezTo>
                    <a:pt x="213" y="265"/>
                    <a:pt x="213" y="265"/>
                    <a:pt x="213" y="265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33" y="265"/>
                    <a:pt x="20" y="279"/>
                    <a:pt x="20" y="295"/>
                  </a:cubicBezTo>
                  <a:close/>
                  <a:moveTo>
                    <a:pt x="412" y="265"/>
                  </a:moveTo>
                  <a:cubicBezTo>
                    <a:pt x="249" y="265"/>
                    <a:pt x="249" y="265"/>
                    <a:pt x="249" y="265"/>
                  </a:cubicBezTo>
                  <a:cubicBezTo>
                    <a:pt x="249" y="528"/>
                    <a:pt x="249" y="528"/>
                    <a:pt x="249" y="528"/>
                  </a:cubicBezTo>
                  <a:cubicBezTo>
                    <a:pt x="412" y="528"/>
                    <a:pt x="412" y="528"/>
                    <a:pt x="412" y="528"/>
                  </a:cubicBezTo>
                  <a:cubicBezTo>
                    <a:pt x="428" y="528"/>
                    <a:pt x="442" y="515"/>
                    <a:pt x="442" y="498"/>
                  </a:cubicBezTo>
                  <a:cubicBezTo>
                    <a:pt x="442" y="295"/>
                    <a:pt x="442" y="295"/>
                    <a:pt x="442" y="295"/>
                  </a:cubicBezTo>
                  <a:cubicBezTo>
                    <a:pt x="442" y="279"/>
                    <a:pt x="428" y="265"/>
                    <a:pt x="412" y="265"/>
                  </a:cubicBezTo>
                  <a:close/>
                  <a:moveTo>
                    <a:pt x="431" y="115"/>
                  </a:moveTo>
                  <a:cubicBezTo>
                    <a:pt x="249" y="115"/>
                    <a:pt x="249" y="115"/>
                    <a:pt x="249" y="115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431" y="232"/>
                    <a:pt x="431" y="232"/>
                    <a:pt x="431" y="232"/>
                  </a:cubicBezTo>
                  <a:cubicBezTo>
                    <a:pt x="448" y="232"/>
                    <a:pt x="461" y="219"/>
                    <a:pt x="461" y="202"/>
                  </a:cubicBezTo>
                  <a:cubicBezTo>
                    <a:pt x="461" y="144"/>
                    <a:pt x="461" y="144"/>
                    <a:pt x="461" y="144"/>
                  </a:cubicBezTo>
                  <a:cubicBezTo>
                    <a:pt x="461" y="128"/>
                    <a:pt x="448" y="115"/>
                    <a:pt x="431" y="115"/>
                  </a:cubicBezTo>
                  <a:close/>
                  <a:moveTo>
                    <a:pt x="0" y="14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0" y="219"/>
                    <a:pt x="14" y="232"/>
                    <a:pt x="30" y="232"/>
                  </a:cubicBezTo>
                  <a:cubicBezTo>
                    <a:pt x="213" y="232"/>
                    <a:pt x="213" y="232"/>
                    <a:pt x="213" y="232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4" y="115"/>
                    <a:pt x="0" y="128"/>
                    <a:pt x="0" y="144"/>
                  </a:cubicBezTo>
                  <a:close/>
                  <a:moveTo>
                    <a:pt x="394" y="73"/>
                  </a:moveTo>
                  <a:cubicBezTo>
                    <a:pt x="399" y="66"/>
                    <a:pt x="401" y="57"/>
                    <a:pt x="398" y="49"/>
                  </a:cubicBezTo>
                  <a:cubicBezTo>
                    <a:pt x="388" y="16"/>
                    <a:pt x="350" y="0"/>
                    <a:pt x="320" y="0"/>
                  </a:cubicBezTo>
                  <a:cubicBezTo>
                    <a:pt x="300" y="0"/>
                    <a:pt x="283" y="6"/>
                    <a:pt x="272" y="16"/>
                  </a:cubicBezTo>
                  <a:cubicBezTo>
                    <a:pt x="252" y="35"/>
                    <a:pt x="237" y="56"/>
                    <a:pt x="229" y="71"/>
                  </a:cubicBezTo>
                  <a:cubicBezTo>
                    <a:pt x="220" y="56"/>
                    <a:pt x="206" y="35"/>
                    <a:pt x="185" y="16"/>
                  </a:cubicBezTo>
                  <a:cubicBezTo>
                    <a:pt x="174" y="6"/>
                    <a:pt x="157" y="0"/>
                    <a:pt x="137" y="0"/>
                  </a:cubicBezTo>
                  <a:cubicBezTo>
                    <a:pt x="107" y="0"/>
                    <a:pt x="69" y="16"/>
                    <a:pt x="59" y="49"/>
                  </a:cubicBezTo>
                  <a:cubicBezTo>
                    <a:pt x="56" y="57"/>
                    <a:pt x="58" y="66"/>
                    <a:pt x="63" y="73"/>
                  </a:cubicBezTo>
                  <a:cubicBezTo>
                    <a:pt x="68" y="80"/>
                    <a:pt x="96" y="105"/>
                    <a:pt x="213" y="109"/>
                  </a:cubicBezTo>
                  <a:cubicBezTo>
                    <a:pt x="217" y="109"/>
                    <a:pt x="222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09"/>
                    <a:pt x="228" y="109"/>
                    <a:pt x="229" y="109"/>
                  </a:cubicBezTo>
                  <a:cubicBezTo>
                    <a:pt x="229" y="109"/>
                    <a:pt x="230" y="109"/>
                    <a:pt x="231" y="109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7" y="109"/>
                    <a:pt x="243" y="109"/>
                    <a:pt x="249" y="108"/>
                  </a:cubicBezTo>
                  <a:cubicBezTo>
                    <a:pt x="362" y="104"/>
                    <a:pt x="389" y="80"/>
                    <a:pt x="394" y="73"/>
                  </a:cubicBezTo>
                  <a:close/>
                  <a:moveTo>
                    <a:pt x="290" y="36"/>
                  </a:moveTo>
                  <a:cubicBezTo>
                    <a:pt x="296" y="30"/>
                    <a:pt x="307" y="27"/>
                    <a:pt x="320" y="27"/>
                  </a:cubicBezTo>
                  <a:cubicBezTo>
                    <a:pt x="342" y="27"/>
                    <a:pt x="367" y="37"/>
                    <a:pt x="373" y="57"/>
                  </a:cubicBezTo>
                  <a:cubicBezTo>
                    <a:pt x="370" y="66"/>
                    <a:pt x="323" y="78"/>
                    <a:pt x="253" y="82"/>
                  </a:cubicBezTo>
                  <a:cubicBezTo>
                    <a:pt x="261" y="69"/>
                    <a:pt x="273" y="51"/>
                    <a:pt x="290" y="36"/>
                  </a:cubicBezTo>
                  <a:close/>
                  <a:moveTo>
                    <a:pt x="84" y="57"/>
                  </a:moveTo>
                  <a:cubicBezTo>
                    <a:pt x="90" y="37"/>
                    <a:pt x="115" y="27"/>
                    <a:pt x="137" y="27"/>
                  </a:cubicBezTo>
                  <a:cubicBezTo>
                    <a:pt x="150" y="27"/>
                    <a:pt x="161" y="30"/>
                    <a:pt x="167" y="36"/>
                  </a:cubicBezTo>
                  <a:cubicBezTo>
                    <a:pt x="184" y="51"/>
                    <a:pt x="196" y="69"/>
                    <a:pt x="204" y="82"/>
                  </a:cubicBezTo>
                  <a:cubicBezTo>
                    <a:pt x="134" y="78"/>
                    <a:pt x="87" y="66"/>
                    <a:pt x="84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4400"/>
              <a:endParaRPr lang="en-US">
                <a:solidFill>
                  <a:srgbClr val="23334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499806" y="3424683"/>
            <a:ext cx="1327917" cy="1329219"/>
            <a:chOff x="5499806" y="3371435"/>
            <a:chExt cx="1327917" cy="1329219"/>
          </a:xfrm>
        </p:grpSpPr>
        <p:sp>
          <p:nvSpPr>
            <p:cNvPr id="21" name="Oval 54"/>
            <p:cNvSpPr>
              <a:spLocks noChangeArrowheads="1"/>
            </p:cNvSpPr>
            <p:nvPr/>
          </p:nvSpPr>
          <p:spPr bwMode="auto">
            <a:xfrm>
              <a:off x="5499806" y="3371435"/>
              <a:ext cx="1327917" cy="1329219"/>
            </a:xfrm>
            <a:prstGeom prst="ellipse">
              <a:avLst/>
            </a:prstGeom>
            <a:solidFill>
              <a:srgbClr val="F0B72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22" name="Freeform 55"/>
            <p:cNvSpPr>
              <a:spLocks noEditPoints="1"/>
            </p:cNvSpPr>
            <p:nvPr/>
          </p:nvSpPr>
          <p:spPr bwMode="auto">
            <a:xfrm>
              <a:off x="5884237" y="3809946"/>
              <a:ext cx="559054" cy="452196"/>
            </a:xfrm>
            <a:custGeom>
              <a:avLst/>
              <a:gdLst>
                <a:gd name="T0" fmla="*/ 393 w 429"/>
                <a:gd name="T1" fmla="*/ 0 h 347"/>
                <a:gd name="T2" fmla="*/ 36 w 429"/>
                <a:gd name="T3" fmla="*/ 0 h 347"/>
                <a:gd name="T4" fmla="*/ 0 w 429"/>
                <a:gd name="T5" fmla="*/ 36 h 347"/>
                <a:gd name="T6" fmla="*/ 0 w 429"/>
                <a:gd name="T7" fmla="*/ 311 h 347"/>
                <a:gd name="T8" fmla="*/ 36 w 429"/>
                <a:gd name="T9" fmla="*/ 347 h 347"/>
                <a:gd name="T10" fmla="*/ 393 w 429"/>
                <a:gd name="T11" fmla="*/ 347 h 347"/>
                <a:gd name="T12" fmla="*/ 429 w 429"/>
                <a:gd name="T13" fmla="*/ 311 h 347"/>
                <a:gd name="T14" fmla="*/ 429 w 429"/>
                <a:gd name="T15" fmla="*/ 36 h 347"/>
                <a:gd name="T16" fmla="*/ 393 w 429"/>
                <a:gd name="T17" fmla="*/ 0 h 347"/>
                <a:gd name="T18" fmla="*/ 151 w 429"/>
                <a:gd name="T19" fmla="*/ 247 h 347"/>
                <a:gd name="T20" fmla="*/ 51 w 429"/>
                <a:gd name="T21" fmla="*/ 247 h 347"/>
                <a:gd name="T22" fmla="*/ 51 w 429"/>
                <a:gd name="T23" fmla="*/ 215 h 347"/>
                <a:gd name="T24" fmla="*/ 151 w 429"/>
                <a:gd name="T25" fmla="*/ 215 h 347"/>
                <a:gd name="T26" fmla="*/ 151 w 429"/>
                <a:gd name="T27" fmla="*/ 247 h 347"/>
                <a:gd name="T28" fmla="*/ 251 w 429"/>
                <a:gd name="T29" fmla="*/ 183 h 347"/>
                <a:gd name="T30" fmla="*/ 51 w 429"/>
                <a:gd name="T31" fmla="*/ 183 h 347"/>
                <a:gd name="T32" fmla="*/ 51 w 429"/>
                <a:gd name="T33" fmla="*/ 151 h 347"/>
                <a:gd name="T34" fmla="*/ 251 w 429"/>
                <a:gd name="T35" fmla="*/ 151 h 347"/>
                <a:gd name="T36" fmla="*/ 251 w 429"/>
                <a:gd name="T37" fmla="*/ 183 h 347"/>
                <a:gd name="T38" fmla="*/ 429 w 429"/>
                <a:gd name="T39" fmla="*/ 94 h 347"/>
                <a:gd name="T40" fmla="*/ 0 w 429"/>
                <a:gd name="T41" fmla="*/ 94 h 347"/>
                <a:gd name="T42" fmla="*/ 0 w 429"/>
                <a:gd name="T43" fmla="*/ 78 h 347"/>
                <a:gd name="T44" fmla="*/ 429 w 429"/>
                <a:gd name="T45" fmla="*/ 78 h 347"/>
                <a:gd name="T46" fmla="*/ 429 w 429"/>
                <a:gd name="T47" fmla="*/ 9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9" h="347">
                  <a:moveTo>
                    <a:pt x="39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31"/>
                    <a:pt x="16" y="347"/>
                    <a:pt x="36" y="347"/>
                  </a:cubicBezTo>
                  <a:cubicBezTo>
                    <a:pt x="393" y="347"/>
                    <a:pt x="393" y="347"/>
                    <a:pt x="393" y="347"/>
                  </a:cubicBezTo>
                  <a:cubicBezTo>
                    <a:pt x="413" y="347"/>
                    <a:pt x="429" y="331"/>
                    <a:pt x="429" y="311"/>
                  </a:cubicBezTo>
                  <a:cubicBezTo>
                    <a:pt x="429" y="36"/>
                    <a:pt x="429" y="36"/>
                    <a:pt x="429" y="36"/>
                  </a:cubicBezTo>
                  <a:cubicBezTo>
                    <a:pt x="429" y="16"/>
                    <a:pt x="413" y="0"/>
                    <a:pt x="393" y="0"/>
                  </a:cubicBezTo>
                  <a:close/>
                  <a:moveTo>
                    <a:pt x="151" y="247"/>
                  </a:moveTo>
                  <a:cubicBezTo>
                    <a:pt x="51" y="247"/>
                    <a:pt x="51" y="247"/>
                    <a:pt x="51" y="247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151" y="215"/>
                    <a:pt x="151" y="215"/>
                    <a:pt x="151" y="215"/>
                  </a:cubicBezTo>
                  <a:lnTo>
                    <a:pt x="151" y="247"/>
                  </a:lnTo>
                  <a:close/>
                  <a:moveTo>
                    <a:pt x="251" y="183"/>
                  </a:moveTo>
                  <a:cubicBezTo>
                    <a:pt x="51" y="183"/>
                    <a:pt x="51" y="183"/>
                    <a:pt x="51" y="18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51" y="151"/>
                    <a:pt x="251" y="151"/>
                    <a:pt x="251" y="151"/>
                  </a:cubicBezTo>
                  <a:lnTo>
                    <a:pt x="251" y="183"/>
                  </a:lnTo>
                  <a:close/>
                  <a:moveTo>
                    <a:pt x="429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29" y="78"/>
                    <a:pt x="429" y="78"/>
                    <a:pt x="429" y="78"/>
                  </a:cubicBezTo>
                  <a:lnTo>
                    <a:pt x="429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4400"/>
              <a:endParaRPr lang="en-US">
                <a:solidFill>
                  <a:srgbClr val="23334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555346" y="1064667"/>
            <a:ext cx="7016194" cy="4596232"/>
            <a:chOff x="2555346" y="991515"/>
            <a:chExt cx="7016194" cy="4596232"/>
          </a:xfrm>
        </p:grpSpPr>
        <p:sp>
          <p:nvSpPr>
            <p:cNvPr id="23" name="Freeform 56"/>
            <p:cNvSpPr/>
            <p:nvPr/>
          </p:nvSpPr>
          <p:spPr bwMode="auto">
            <a:xfrm>
              <a:off x="3506628" y="2204754"/>
              <a:ext cx="152470" cy="303636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4400"/>
              <a:endParaRPr lang="en-US">
                <a:solidFill>
                  <a:srgbClr val="23334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2555346" y="991515"/>
              <a:ext cx="7016194" cy="4596232"/>
              <a:chOff x="2490166" y="1011419"/>
              <a:chExt cx="7016194" cy="4596232"/>
            </a:xfrm>
          </p:grpSpPr>
          <p:sp>
            <p:nvSpPr>
              <p:cNvPr id="25" name="Freeform 47"/>
              <p:cNvSpPr/>
              <p:nvPr/>
            </p:nvSpPr>
            <p:spPr bwMode="auto">
              <a:xfrm>
                <a:off x="2490166" y="2377127"/>
                <a:ext cx="2070716" cy="1398287"/>
              </a:xfrm>
              <a:custGeom>
                <a:avLst/>
                <a:gdLst>
                  <a:gd name="T0" fmla="*/ 1 w 1589"/>
                  <a:gd name="T1" fmla="*/ 794 h 1073"/>
                  <a:gd name="T2" fmla="*/ 795 w 1589"/>
                  <a:gd name="T3" fmla="*/ 0 h 1073"/>
                  <a:gd name="T4" fmla="*/ 1589 w 1589"/>
                  <a:gd name="T5" fmla="*/ 794 h 1073"/>
                  <a:gd name="T6" fmla="*/ 1589 w 1589"/>
                  <a:gd name="T7" fmla="*/ 1073 h 10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89" h="1073">
                    <a:moveTo>
                      <a:pt x="1" y="794"/>
                    </a:moveTo>
                    <a:cubicBezTo>
                      <a:pt x="0" y="355"/>
                      <a:pt x="356" y="0"/>
                      <a:pt x="795" y="0"/>
                    </a:cubicBezTo>
                    <a:cubicBezTo>
                      <a:pt x="1233" y="0"/>
                      <a:pt x="1589" y="355"/>
                      <a:pt x="1589" y="794"/>
                    </a:cubicBezTo>
                    <a:cubicBezTo>
                      <a:pt x="1589" y="1073"/>
                      <a:pt x="1589" y="1073"/>
                      <a:pt x="1589" y="1073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6" name="Freeform 48"/>
              <p:cNvSpPr/>
              <p:nvPr/>
            </p:nvSpPr>
            <p:spPr bwMode="auto">
              <a:xfrm>
                <a:off x="7818772" y="1163889"/>
                <a:ext cx="1687588" cy="1140262"/>
              </a:xfrm>
              <a:custGeom>
                <a:avLst/>
                <a:gdLst>
                  <a:gd name="T0" fmla="*/ 0 w 1295"/>
                  <a:gd name="T1" fmla="*/ 647 h 875"/>
                  <a:gd name="T2" fmla="*/ 648 w 1295"/>
                  <a:gd name="T3" fmla="*/ 0 h 875"/>
                  <a:gd name="T4" fmla="*/ 1295 w 1295"/>
                  <a:gd name="T5" fmla="*/ 647 h 875"/>
                  <a:gd name="T6" fmla="*/ 1295 w 1295"/>
                  <a:gd name="T7" fmla="*/ 875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95" h="875">
                    <a:moveTo>
                      <a:pt x="0" y="647"/>
                    </a:moveTo>
                    <a:cubicBezTo>
                      <a:pt x="0" y="290"/>
                      <a:pt x="290" y="0"/>
                      <a:pt x="648" y="0"/>
                    </a:cubicBezTo>
                    <a:cubicBezTo>
                      <a:pt x="1005" y="0"/>
                      <a:pt x="1295" y="290"/>
                      <a:pt x="1295" y="647"/>
                    </a:cubicBezTo>
                    <a:cubicBezTo>
                      <a:pt x="1295" y="875"/>
                      <a:pt x="1295" y="875"/>
                      <a:pt x="1295" y="875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7" name="Freeform 49"/>
              <p:cNvSpPr/>
              <p:nvPr/>
            </p:nvSpPr>
            <p:spPr bwMode="auto">
              <a:xfrm>
                <a:off x="4559579" y="2052641"/>
                <a:ext cx="3259194" cy="3403844"/>
              </a:xfrm>
              <a:custGeom>
                <a:avLst/>
                <a:gdLst>
                  <a:gd name="T0" fmla="*/ 1 w 2502"/>
                  <a:gd name="T1" fmla="*/ 1361 h 2612"/>
                  <a:gd name="T2" fmla="*/ 1252 w 2502"/>
                  <a:gd name="T3" fmla="*/ 2612 h 2612"/>
                  <a:gd name="T4" fmla="*/ 2502 w 2502"/>
                  <a:gd name="T5" fmla="*/ 1361 h 2612"/>
                  <a:gd name="T6" fmla="*/ 2502 w 2502"/>
                  <a:gd name="T7" fmla="*/ 0 h 2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502" h="2612">
                    <a:moveTo>
                      <a:pt x="1" y="1361"/>
                    </a:moveTo>
                    <a:cubicBezTo>
                      <a:pt x="0" y="2052"/>
                      <a:pt x="561" y="2612"/>
                      <a:pt x="1252" y="2612"/>
                    </a:cubicBezTo>
                    <a:cubicBezTo>
                      <a:pt x="1942" y="2612"/>
                      <a:pt x="2502" y="2052"/>
                      <a:pt x="2502" y="1361"/>
                    </a:cubicBezTo>
                    <a:cubicBezTo>
                      <a:pt x="2502" y="0"/>
                      <a:pt x="2502" y="0"/>
                      <a:pt x="2502" y="0"/>
                    </a:cubicBezTo>
                  </a:path>
                </a:pathLst>
              </a:custGeom>
              <a:noFill/>
              <a:ln w="38100" cap="flat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8" name="Freeform 57"/>
              <p:cNvSpPr/>
              <p:nvPr/>
            </p:nvSpPr>
            <p:spPr bwMode="auto">
              <a:xfrm>
                <a:off x="8586332" y="1011419"/>
                <a:ext cx="152470" cy="304939"/>
              </a:xfrm>
              <a:custGeom>
                <a:avLst/>
                <a:gdLst>
                  <a:gd name="T0" fmla="*/ 0 w 234"/>
                  <a:gd name="T1" fmla="*/ 0 h 468"/>
                  <a:gd name="T2" fmla="*/ 234 w 234"/>
                  <a:gd name="T3" fmla="*/ 234 h 468"/>
                  <a:gd name="T4" fmla="*/ 0 w 234"/>
                  <a:gd name="T5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468">
                    <a:moveTo>
                      <a:pt x="0" y="0"/>
                    </a:moveTo>
                    <a:lnTo>
                      <a:pt x="234" y="234"/>
                    </a:lnTo>
                    <a:lnTo>
                      <a:pt x="0" y="468"/>
                    </a:lnTo>
                  </a:path>
                </a:pathLst>
              </a:custGeom>
              <a:noFill/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9" name="Freeform 58"/>
              <p:cNvSpPr/>
              <p:nvPr/>
            </p:nvSpPr>
            <p:spPr bwMode="auto">
              <a:xfrm>
                <a:off x="6113592" y="5304015"/>
                <a:ext cx="152470" cy="303636"/>
              </a:xfrm>
              <a:custGeom>
                <a:avLst/>
                <a:gdLst>
                  <a:gd name="T0" fmla="*/ 0 w 234"/>
                  <a:gd name="T1" fmla="*/ 0 h 466"/>
                  <a:gd name="T2" fmla="*/ 234 w 234"/>
                  <a:gd name="T3" fmla="*/ 234 h 466"/>
                  <a:gd name="T4" fmla="*/ 0 w 234"/>
                  <a:gd name="T5" fmla="*/ 466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34" h="466">
                    <a:moveTo>
                      <a:pt x="0" y="0"/>
                    </a:moveTo>
                    <a:lnTo>
                      <a:pt x="234" y="234"/>
                    </a:lnTo>
                    <a:lnTo>
                      <a:pt x="0" y="466"/>
                    </a:lnTo>
                  </a:path>
                </a:pathLst>
              </a:custGeom>
              <a:noFill/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0" name="Freeform 59"/>
              <p:cNvSpPr/>
              <p:nvPr/>
            </p:nvSpPr>
            <p:spPr bwMode="auto">
              <a:xfrm>
                <a:off x="7667606" y="3030008"/>
                <a:ext cx="303636" cy="151166"/>
              </a:xfrm>
              <a:custGeom>
                <a:avLst/>
                <a:gdLst>
                  <a:gd name="T0" fmla="*/ 0 w 466"/>
                  <a:gd name="T1" fmla="*/ 232 h 232"/>
                  <a:gd name="T2" fmla="*/ 232 w 466"/>
                  <a:gd name="T3" fmla="*/ 0 h 232"/>
                  <a:gd name="T4" fmla="*/ 466 w 466"/>
                  <a:gd name="T5" fmla="*/ 232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232">
                    <a:moveTo>
                      <a:pt x="0" y="232"/>
                    </a:moveTo>
                    <a:lnTo>
                      <a:pt x="232" y="0"/>
                    </a:lnTo>
                    <a:lnTo>
                      <a:pt x="466" y="232"/>
                    </a:lnTo>
                  </a:path>
                </a:pathLst>
              </a:custGeom>
              <a:noFill/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1" name="Freeform 60"/>
              <p:cNvSpPr/>
              <p:nvPr/>
            </p:nvSpPr>
            <p:spPr bwMode="auto">
              <a:xfrm>
                <a:off x="4408413" y="3624247"/>
                <a:ext cx="303636" cy="151166"/>
              </a:xfrm>
              <a:custGeom>
                <a:avLst/>
                <a:gdLst>
                  <a:gd name="T0" fmla="*/ 466 w 466"/>
                  <a:gd name="T1" fmla="*/ 0 h 232"/>
                  <a:gd name="T2" fmla="*/ 234 w 466"/>
                  <a:gd name="T3" fmla="*/ 232 h 232"/>
                  <a:gd name="T4" fmla="*/ 0 w 466"/>
                  <a:gd name="T5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66" h="232">
                    <a:moveTo>
                      <a:pt x="466" y="0"/>
                    </a:moveTo>
                    <a:lnTo>
                      <a:pt x="234" y="232"/>
                    </a:lnTo>
                    <a:lnTo>
                      <a:pt x="0" y="0"/>
                    </a:lnTo>
                  </a:path>
                </a:pathLst>
              </a:custGeom>
              <a:noFill/>
              <a:ln w="76200" cap="rnd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miter lim="800000"/>
              </a:ln>
            </p:spPr>
            <p:txBody>
              <a:bodyPr vert="horz" wrap="square" lIns="45720" tIns="22860" rIns="45720" bIns="22860" numCol="1" anchor="t" anchorCtr="0" compatLnSpc="1"/>
              <a:lstStyle/>
              <a:p>
                <a:pPr defTabSz="914400"/>
                <a:endParaRPr lang="en-US">
                  <a:solidFill>
                    <a:srgbClr val="233348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1606504" y="4721244"/>
            <a:ext cx="3116295" cy="1347274"/>
            <a:chOff x="7523108" y="3151351"/>
            <a:chExt cx="1829553" cy="1347274"/>
          </a:xfrm>
        </p:grpSpPr>
        <p:sp>
          <p:nvSpPr>
            <p:cNvPr id="33" name="矩形 32"/>
            <p:cNvSpPr/>
            <p:nvPr/>
          </p:nvSpPr>
          <p:spPr>
            <a:xfrm>
              <a:off x="7523108" y="3151351"/>
              <a:ext cx="1211374" cy="5170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添加标题</a:t>
              </a:r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1829553" cy="85715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点击输入简要文字内容，文字内容需概括精炼，不用多余的文字修饰，点击输入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768398" y="1457985"/>
            <a:ext cx="2862296" cy="1358046"/>
            <a:chOff x="7523108" y="3151351"/>
            <a:chExt cx="1680432" cy="1358046"/>
          </a:xfrm>
        </p:grpSpPr>
        <p:sp>
          <p:nvSpPr>
            <p:cNvPr id="36" name="矩形 35"/>
            <p:cNvSpPr/>
            <p:nvPr/>
          </p:nvSpPr>
          <p:spPr>
            <a:xfrm>
              <a:off x="7523108" y="3151351"/>
              <a:ext cx="1211374" cy="5170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添加标题</a:t>
              </a:r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7523108" y="3641467"/>
              <a:ext cx="1680432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点击输入简要文字内容，文字内容需概括精炼，不用多余的文字修饰，点击输入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57036" y="4074879"/>
            <a:ext cx="3140601" cy="1358046"/>
            <a:chOff x="7523108" y="3151351"/>
            <a:chExt cx="1843823" cy="1358046"/>
          </a:xfrm>
        </p:grpSpPr>
        <p:sp>
          <p:nvSpPr>
            <p:cNvPr id="17" name="矩形 16"/>
            <p:cNvSpPr/>
            <p:nvPr/>
          </p:nvSpPr>
          <p:spPr>
            <a:xfrm>
              <a:off x="7523108" y="3151351"/>
              <a:ext cx="1211374" cy="5170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400" dirty="0"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添加标题</a:t>
              </a:r>
              <a:endParaRPr lang="zh-CN" altLang="en-US" sz="2400" dirty="0"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23108" y="3641467"/>
              <a:ext cx="1843823" cy="86793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点击输入简要文字内容，文字内容需概括精炼，不用多余的文字修饰，点击输入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1969494" y="3424683"/>
            <a:ext cx="1113547" cy="1112895"/>
            <a:chOff x="1969494" y="3371435"/>
            <a:chExt cx="1113547" cy="1112895"/>
          </a:xfrm>
        </p:grpSpPr>
        <p:sp>
          <p:nvSpPr>
            <p:cNvPr id="41" name="Freeform 52"/>
            <p:cNvSpPr/>
            <p:nvPr/>
          </p:nvSpPr>
          <p:spPr bwMode="auto">
            <a:xfrm>
              <a:off x="1969494" y="3371435"/>
              <a:ext cx="1113547" cy="1112895"/>
            </a:xfrm>
            <a:custGeom>
              <a:avLst/>
              <a:gdLst>
                <a:gd name="T0" fmla="*/ 428 w 855"/>
                <a:gd name="T1" fmla="*/ 0 h 854"/>
                <a:gd name="T2" fmla="*/ 855 w 855"/>
                <a:gd name="T3" fmla="*/ 427 h 854"/>
                <a:gd name="T4" fmla="*/ 428 w 855"/>
                <a:gd name="T5" fmla="*/ 854 h 854"/>
                <a:gd name="T6" fmla="*/ 1 w 855"/>
                <a:gd name="T7" fmla="*/ 427 h 854"/>
                <a:gd name="T8" fmla="*/ 428 w 855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854">
                  <a:moveTo>
                    <a:pt x="428" y="0"/>
                  </a:moveTo>
                  <a:cubicBezTo>
                    <a:pt x="663" y="0"/>
                    <a:pt x="855" y="191"/>
                    <a:pt x="855" y="427"/>
                  </a:cubicBezTo>
                  <a:cubicBezTo>
                    <a:pt x="855" y="663"/>
                    <a:pt x="663" y="854"/>
                    <a:pt x="428" y="854"/>
                  </a:cubicBezTo>
                  <a:cubicBezTo>
                    <a:pt x="192" y="854"/>
                    <a:pt x="0" y="663"/>
                    <a:pt x="1" y="427"/>
                  </a:cubicBezTo>
                  <a:cubicBezTo>
                    <a:pt x="0" y="191"/>
                    <a:pt x="192" y="0"/>
                    <a:pt x="428" y="0"/>
                  </a:cubicBezTo>
                  <a:close/>
                </a:path>
              </a:pathLst>
            </a:custGeom>
            <a:solidFill>
              <a:srgbClr val="88CAB7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43" name="Freeform 53"/>
            <p:cNvSpPr>
              <a:spLocks noEditPoints="1"/>
            </p:cNvSpPr>
            <p:nvPr/>
          </p:nvSpPr>
          <p:spPr bwMode="auto">
            <a:xfrm>
              <a:off x="2286161" y="3684843"/>
              <a:ext cx="480213" cy="486078"/>
            </a:xfrm>
            <a:custGeom>
              <a:avLst/>
              <a:gdLst>
                <a:gd name="T0" fmla="*/ 156 w 369"/>
                <a:gd name="T1" fmla="*/ 306 h 373"/>
                <a:gd name="T2" fmla="*/ 122 w 369"/>
                <a:gd name="T3" fmla="*/ 339 h 373"/>
                <a:gd name="T4" fmla="*/ 155 w 369"/>
                <a:gd name="T5" fmla="*/ 373 h 373"/>
                <a:gd name="T6" fmla="*/ 189 w 369"/>
                <a:gd name="T7" fmla="*/ 340 h 373"/>
                <a:gd name="T8" fmla="*/ 156 w 369"/>
                <a:gd name="T9" fmla="*/ 306 h 373"/>
                <a:gd name="T10" fmla="*/ 299 w 369"/>
                <a:gd name="T11" fmla="*/ 306 h 373"/>
                <a:gd name="T12" fmla="*/ 265 w 369"/>
                <a:gd name="T13" fmla="*/ 339 h 373"/>
                <a:gd name="T14" fmla="*/ 298 w 369"/>
                <a:gd name="T15" fmla="*/ 373 h 373"/>
                <a:gd name="T16" fmla="*/ 332 w 369"/>
                <a:gd name="T17" fmla="*/ 340 h 373"/>
                <a:gd name="T18" fmla="*/ 299 w 369"/>
                <a:gd name="T19" fmla="*/ 306 h 373"/>
                <a:gd name="T20" fmla="*/ 351 w 369"/>
                <a:gd name="T21" fmla="*/ 46 h 373"/>
                <a:gd name="T22" fmla="*/ 88 w 369"/>
                <a:gd name="T23" fmla="*/ 46 h 373"/>
                <a:gd name="T24" fmla="*/ 86 w 369"/>
                <a:gd name="T25" fmla="*/ 46 h 373"/>
                <a:gd name="T26" fmla="*/ 12 w 369"/>
                <a:gd name="T27" fmla="*/ 0 h 373"/>
                <a:gd name="T28" fmla="*/ 0 w 369"/>
                <a:gd name="T29" fmla="*/ 11 h 373"/>
                <a:gd name="T30" fmla="*/ 12 w 369"/>
                <a:gd name="T31" fmla="*/ 22 h 373"/>
                <a:gd name="T32" fmla="*/ 72 w 369"/>
                <a:gd name="T33" fmla="*/ 85 h 373"/>
                <a:gd name="T34" fmla="*/ 91 w 369"/>
                <a:gd name="T35" fmla="*/ 190 h 373"/>
                <a:gd name="T36" fmla="*/ 168 w 369"/>
                <a:gd name="T37" fmla="*/ 291 h 373"/>
                <a:gd name="T38" fmla="*/ 332 w 369"/>
                <a:gd name="T39" fmla="*/ 291 h 373"/>
                <a:gd name="T40" fmla="*/ 343 w 369"/>
                <a:gd name="T41" fmla="*/ 280 h 373"/>
                <a:gd name="T42" fmla="*/ 332 w 369"/>
                <a:gd name="T43" fmla="*/ 268 h 373"/>
                <a:gd name="T44" fmla="*/ 168 w 369"/>
                <a:gd name="T45" fmla="*/ 268 h 373"/>
                <a:gd name="T46" fmla="*/ 129 w 369"/>
                <a:gd name="T47" fmla="*/ 248 h 373"/>
                <a:gd name="T48" fmla="*/ 332 w 369"/>
                <a:gd name="T49" fmla="*/ 212 h 373"/>
                <a:gd name="T50" fmla="*/ 353 w 369"/>
                <a:gd name="T51" fmla="*/ 190 h 373"/>
                <a:gd name="T52" fmla="*/ 368 w 369"/>
                <a:gd name="T53" fmla="*/ 65 h 373"/>
                <a:gd name="T54" fmla="*/ 351 w 369"/>
                <a:gd name="T55" fmla="*/ 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373">
                  <a:moveTo>
                    <a:pt x="156" y="306"/>
                  </a:moveTo>
                  <a:cubicBezTo>
                    <a:pt x="137" y="306"/>
                    <a:pt x="122" y="320"/>
                    <a:pt x="122" y="339"/>
                  </a:cubicBezTo>
                  <a:cubicBezTo>
                    <a:pt x="122" y="357"/>
                    <a:pt x="137" y="373"/>
                    <a:pt x="155" y="373"/>
                  </a:cubicBezTo>
                  <a:cubicBezTo>
                    <a:pt x="173" y="373"/>
                    <a:pt x="189" y="358"/>
                    <a:pt x="189" y="340"/>
                  </a:cubicBezTo>
                  <a:cubicBezTo>
                    <a:pt x="189" y="321"/>
                    <a:pt x="174" y="306"/>
                    <a:pt x="156" y="306"/>
                  </a:cubicBezTo>
                  <a:close/>
                  <a:moveTo>
                    <a:pt x="299" y="306"/>
                  </a:moveTo>
                  <a:cubicBezTo>
                    <a:pt x="280" y="306"/>
                    <a:pt x="265" y="320"/>
                    <a:pt x="265" y="339"/>
                  </a:cubicBezTo>
                  <a:cubicBezTo>
                    <a:pt x="265" y="357"/>
                    <a:pt x="280" y="373"/>
                    <a:pt x="298" y="373"/>
                  </a:cubicBezTo>
                  <a:cubicBezTo>
                    <a:pt x="317" y="373"/>
                    <a:pt x="332" y="358"/>
                    <a:pt x="332" y="340"/>
                  </a:cubicBezTo>
                  <a:cubicBezTo>
                    <a:pt x="332" y="321"/>
                    <a:pt x="317" y="306"/>
                    <a:pt x="299" y="306"/>
                  </a:cubicBezTo>
                  <a:close/>
                  <a:moveTo>
                    <a:pt x="351" y="46"/>
                  </a:moveTo>
                  <a:cubicBezTo>
                    <a:pt x="88" y="46"/>
                    <a:pt x="88" y="46"/>
                    <a:pt x="88" y="46"/>
                  </a:cubicBezTo>
                  <a:cubicBezTo>
                    <a:pt x="87" y="46"/>
                    <a:pt x="87" y="46"/>
                    <a:pt x="86" y="46"/>
                  </a:cubicBezTo>
                  <a:cubicBezTo>
                    <a:pt x="74" y="13"/>
                    <a:pt x="51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46" y="22"/>
                    <a:pt x="64" y="32"/>
                    <a:pt x="72" y="85"/>
                  </a:cubicBezTo>
                  <a:cubicBezTo>
                    <a:pt x="80" y="139"/>
                    <a:pt x="90" y="185"/>
                    <a:pt x="91" y="190"/>
                  </a:cubicBezTo>
                  <a:cubicBezTo>
                    <a:pt x="99" y="247"/>
                    <a:pt x="110" y="291"/>
                    <a:pt x="168" y="291"/>
                  </a:cubicBezTo>
                  <a:cubicBezTo>
                    <a:pt x="332" y="291"/>
                    <a:pt x="332" y="291"/>
                    <a:pt x="332" y="291"/>
                  </a:cubicBezTo>
                  <a:cubicBezTo>
                    <a:pt x="338" y="291"/>
                    <a:pt x="343" y="286"/>
                    <a:pt x="343" y="280"/>
                  </a:cubicBezTo>
                  <a:cubicBezTo>
                    <a:pt x="343" y="273"/>
                    <a:pt x="338" y="268"/>
                    <a:pt x="332" y="268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50" y="268"/>
                    <a:pt x="138" y="263"/>
                    <a:pt x="129" y="248"/>
                  </a:cubicBezTo>
                  <a:cubicBezTo>
                    <a:pt x="332" y="212"/>
                    <a:pt x="332" y="212"/>
                    <a:pt x="332" y="212"/>
                  </a:cubicBezTo>
                  <a:cubicBezTo>
                    <a:pt x="343" y="210"/>
                    <a:pt x="352" y="200"/>
                    <a:pt x="353" y="190"/>
                  </a:cubicBezTo>
                  <a:cubicBezTo>
                    <a:pt x="368" y="65"/>
                    <a:pt x="368" y="65"/>
                    <a:pt x="368" y="65"/>
                  </a:cubicBezTo>
                  <a:cubicBezTo>
                    <a:pt x="369" y="54"/>
                    <a:pt x="361" y="46"/>
                    <a:pt x="351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20" tIns="22860" rIns="45720" bIns="22860" numCol="1" anchor="t" anchorCtr="0" compatLnSpc="1"/>
            <a:lstStyle/>
            <a:p>
              <a:pPr defTabSz="914400"/>
              <a:endParaRPr lang="en-US">
                <a:solidFill>
                  <a:srgbClr val="233348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2095500"/>
            <a:ext cx="12192000" cy="3543300"/>
          </a:xfrm>
          <a:prstGeom prst="rect">
            <a:avLst/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 flipH="1">
            <a:off x="1321309" y="3254020"/>
            <a:ext cx="1985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司法体制本身不完善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 flipH="1">
            <a:off x="9073393" y="3254020"/>
            <a:ext cx="19852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网络舆论监督自身的局限性</a:t>
            </a:r>
            <a:endParaRPr lang="zh-CN" altLang="en-US" sz="2000" dirty="0">
              <a:solidFill>
                <a:schemeClr val="bg1"/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flipH="1">
            <a:off x="8494460" y="4197599"/>
            <a:ext cx="3143118" cy="1082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网络媒体角色定位的不准确，媒体界道德理念缺失，网络舆论监督主体法律意识淡薄。其次可添加网络舆论监督与审判独立性质存在差异项为难点之一，可从理论依据，程序不同方面分析。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 flipH="1">
            <a:off x="741671" y="4324557"/>
            <a:ext cx="3144528" cy="8286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其一司法权未实现真正的独立，其次司法审判不够公开，规制网络舆论的法律存在缺陷。根据自身论文情况进行分析和论证</a:t>
            </a:r>
            <a:r>
              <a:rPr lang="en-US" altLang="zh-CN" sz="1100" dirty="0">
                <a:solidFill>
                  <a:schemeClr val="bg1"/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.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0" name="组合 29"/>
          <p:cNvGrpSpPr/>
          <p:nvPr/>
        </p:nvGrpSpPr>
        <p:grpSpPr>
          <a:xfrm flipH="1">
            <a:off x="1970023" y="2376358"/>
            <a:ext cx="632376" cy="581466"/>
            <a:chOff x="20790386" y="10603820"/>
            <a:chExt cx="612664" cy="570034"/>
          </a:xfrm>
          <a:solidFill>
            <a:schemeClr val="bg1"/>
          </a:solidFill>
        </p:grpSpPr>
        <p:sp>
          <p:nvSpPr>
            <p:cNvPr id="26" name="Freeform 38"/>
            <p:cNvSpPr/>
            <p:nvPr/>
          </p:nvSpPr>
          <p:spPr>
            <a:xfrm>
              <a:off x="20790386" y="10603820"/>
              <a:ext cx="612664" cy="570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588" y="0"/>
                  </a:moveTo>
                  <a:cubicBezTo>
                    <a:pt x="1012" y="0"/>
                    <a:pt x="1012" y="0"/>
                    <a:pt x="1012" y="0"/>
                  </a:cubicBezTo>
                  <a:cubicBezTo>
                    <a:pt x="506" y="0"/>
                    <a:pt x="0" y="337"/>
                    <a:pt x="0" y="1012"/>
                  </a:cubicBezTo>
                  <a:cubicBezTo>
                    <a:pt x="0" y="20588"/>
                    <a:pt x="0" y="20588"/>
                    <a:pt x="0" y="20588"/>
                  </a:cubicBezTo>
                  <a:cubicBezTo>
                    <a:pt x="0" y="21094"/>
                    <a:pt x="506" y="21600"/>
                    <a:pt x="1012" y="21600"/>
                  </a:cubicBezTo>
                  <a:cubicBezTo>
                    <a:pt x="20588" y="21600"/>
                    <a:pt x="20588" y="21600"/>
                    <a:pt x="20588" y="21600"/>
                  </a:cubicBezTo>
                  <a:cubicBezTo>
                    <a:pt x="21094" y="21600"/>
                    <a:pt x="21600" y="21094"/>
                    <a:pt x="21600" y="20588"/>
                  </a:cubicBezTo>
                  <a:cubicBezTo>
                    <a:pt x="21600" y="1012"/>
                    <a:pt x="21600" y="1012"/>
                    <a:pt x="21600" y="1012"/>
                  </a:cubicBezTo>
                  <a:cubicBezTo>
                    <a:pt x="21600" y="337"/>
                    <a:pt x="21094" y="0"/>
                    <a:pt x="20588" y="0"/>
                  </a:cubicBezTo>
                  <a:close/>
                  <a:moveTo>
                    <a:pt x="20756" y="20756"/>
                  </a:moveTo>
                  <a:cubicBezTo>
                    <a:pt x="844" y="20756"/>
                    <a:pt x="844" y="20756"/>
                    <a:pt x="844" y="20756"/>
                  </a:cubicBezTo>
                  <a:cubicBezTo>
                    <a:pt x="844" y="675"/>
                    <a:pt x="844" y="675"/>
                    <a:pt x="844" y="675"/>
                  </a:cubicBezTo>
                  <a:cubicBezTo>
                    <a:pt x="20756" y="675"/>
                    <a:pt x="20756" y="675"/>
                    <a:pt x="20756" y="675"/>
                  </a:cubicBezTo>
                  <a:lnTo>
                    <a:pt x="20756" y="20756"/>
                  </a:ln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27" name="Freeform 39"/>
            <p:cNvSpPr/>
            <p:nvPr/>
          </p:nvSpPr>
          <p:spPr>
            <a:xfrm>
              <a:off x="20891485" y="10679321"/>
              <a:ext cx="410465" cy="1208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2" y="12800"/>
                  </a:moveTo>
                  <a:cubicBezTo>
                    <a:pt x="2009" y="12800"/>
                    <a:pt x="2009" y="12800"/>
                    <a:pt x="2009" y="12800"/>
                  </a:cubicBezTo>
                  <a:cubicBezTo>
                    <a:pt x="2009" y="13600"/>
                    <a:pt x="2009" y="13600"/>
                    <a:pt x="2009" y="13600"/>
                  </a:cubicBezTo>
                  <a:cubicBezTo>
                    <a:pt x="2260" y="17600"/>
                    <a:pt x="3767" y="21600"/>
                    <a:pt x="5274" y="21600"/>
                  </a:cubicBezTo>
                  <a:cubicBezTo>
                    <a:pt x="6781" y="21600"/>
                    <a:pt x="8037" y="17600"/>
                    <a:pt x="8540" y="13600"/>
                  </a:cubicBezTo>
                  <a:cubicBezTo>
                    <a:pt x="8540" y="12800"/>
                    <a:pt x="8540" y="12800"/>
                    <a:pt x="8540" y="12800"/>
                  </a:cubicBezTo>
                  <a:cubicBezTo>
                    <a:pt x="21098" y="12800"/>
                    <a:pt x="21098" y="12800"/>
                    <a:pt x="21098" y="12800"/>
                  </a:cubicBezTo>
                  <a:cubicBezTo>
                    <a:pt x="21349" y="12800"/>
                    <a:pt x="21600" y="11200"/>
                    <a:pt x="21600" y="10400"/>
                  </a:cubicBezTo>
                  <a:cubicBezTo>
                    <a:pt x="21600" y="9600"/>
                    <a:pt x="21349" y="8800"/>
                    <a:pt x="21098" y="8800"/>
                  </a:cubicBezTo>
                  <a:cubicBezTo>
                    <a:pt x="8540" y="8800"/>
                    <a:pt x="8540" y="8800"/>
                    <a:pt x="8540" y="8800"/>
                  </a:cubicBezTo>
                  <a:cubicBezTo>
                    <a:pt x="8540" y="8000"/>
                    <a:pt x="8540" y="8000"/>
                    <a:pt x="8540" y="8000"/>
                  </a:cubicBezTo>
                  <a:cubicBezTo>
                    <a:pt x="8037" y="3200"/>
                    <a:pt x="6781" y="0"/>
                    <a:pt x="5274" y="0"/>
                  </a:cubicBezTo>
                  <a:cubicBezTo>
                    <a:pt x="3767" y="0"/>
                    <a:pt x="2260" y="3200"/>
                    <a:pt x="2009" y="8000"/>
                  </a:cubicBezTo>
                  <a:cubicBezTo>
                    <a:pt x="2009" y="8800"/>
                    <a:pt x="2009" y="8800"/>
                    <a:pt x="2009" y="8800"/>
                  </a:cubicBezTo>
                  <a:cubicBezTo>
                    <a:pt x="502" y="8800"/>
                    <a:pt x="502" y="8800"/>
                    <a:pt x="502" y="8800"/>
                  </a:cubicBezTo>
                  <a:cubicBezTo>
                    <a:pt x="251" y="8800"/>
                    <a:pt x="0" y="9600"/>
                    <a:pt x="0" y="10400"/>
                  </a:cubicBezTo>
                  <a:cubicBezTo>
                    <a:pt x="0" y="11200"/>
                    <a:pt x="251" y="12800"/>
                    <a:pt x="502" y="12800"/>
                  </a:cubicBezTo>
                  <a:close/>
                  <a:moveTo>
                    <a:pt x="5274" y="3200"/>
                  </a:moveTo>
                  <a:cubicBezTo>
                    <a:pt x="6530" y="3200"/>
                    <a:pt x="7535" y="6400"/>
                    <a:pt x="7535" y="10400"/>
                  </a:cubicBezTo>
                  <a:cubicBezTo>
                    <a:pt x="7535" y="14400"/>
                    <a:pt x="6530" y="17600"/>
                    <a:pt x="5274" y="17600"/>
                  </a:cubicBezTo>
                  <a:cubicBezTo>
                    <a:pt x="4019" y="17600"/>
                    <a:pt x="3014" y="14400"/>
                    <a:pt x="3014" y="10400"/>
                  </a:cubicBezTo>
                  <a:cubicBezTo>
                    <a:pt x="3014" y="6400"/>
                    <a:pt x="4019" y="3200"/>
                    <a:pt x="5274" y="3200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28" name="Freeform 40"/>
            <p:cNvSpPr/>
            <p:nvPr/>
          </p:nvSpPr>
          <p:spPr>
            <a:xfrm>
              <a:off x="20891485" y="10977550"/>
              <a:ext cx="410465" cy="1170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2" y="12462"/>
                  </a:moveTo>
                  <a:cubicBezTo>
                    <a:pt x="13060" y="12462"/>
                    <a:pt x="13060" y="12462"/>
                    <a:pt x="13060" y="12462"/>
                  </a:cubicBezTo>
                  <a:cubicBezTo>
                    <a:pt x="13060" y="13292"/>
                    <a:pt x="13060" y="13292"/>
                    <a:pt x="13060" y="13292"/>
                  </a:cubicBezTo>
                  <a:cubicBezTo>
                    <a:pt x="13563" y="18277"/>
                    <a:pt x="14819" y="21600"/>
                    <a:pt x="16326" y="21600"/>
                  </a:cubicBezTo>
                  <a:cubicBezTo>
                    <a:pt x="17833" y="21600"/>
                    <a:pt x="19340" y="18277"/>
                    <a:pt x="19591" y="13292"/>
                  </a:cubicBezTo>
                  <a:cubicBezTo>
                    <a:pt x="19591" y="12462"/>
                    <a:pt x="19591" y="12462"/>
                    <a:pt x="19591" y="12462"/>
                  </a:cubicBezTo>
                  <a:cubicBezTo>
                    <a:pt x="21098" y="12462"/>
                    <a:pt x="21098" y="12462"/>
                    <a:pt x="21098" y="12462"/>
                  </a:cubicBezTo>
                  <a:cubicBezTo>
                    <a:pt x="21349" y="12462"/>
                    <a:pt x="21600" y="11631"/>
                    <a:pt x="21600" y="10800"/>
                  </a:cubicBezTo>
                  <a:cubicBezTo>
                    <a:pt x="21600" y="9969"/>
                    <a:pt x="21349" y="9138"/>
                    <a:pt x="21098" y="9138"/>
                  </a:cubicBezTo>
                  <a:cubicBezTo>
                    <a:pt x="19591" y="9138"/>
                    <a:pt x="19591" y="9138"/>
                    <a:pt x="19591" y="9138"/>
                  </a:cubicBezTo>
                  <a:cubicBezTo>
                    <a:pt x="19591" y="8308"/>
                    <a:pt x="19591" y="8308"/>
                    <a:pt x="19591" y="8308"/>
                  </a:cubicBezTo>
                  <a:cubicBezTo>
                    <a:pt x="19340" y="3323"/>
                    <a:pt x="17833" y="0"/>
                    <a:pt x="16326" y="0"/>
                  </a:cubicBezTo>
                  <a:cubicBezTo>
                    <a:pt x="14819" y="0"/>
                    <a:pt x="13563" y="3323"/>
                    <a:pt x="13060" y="8308"/>
                  </a:cubicBezTo>
                  <a:cubicBezTo>
                    <a:pt x="13060" y="9138"/>
                    <a:pt x="13060" y="9138"/>
                    <a:pt x="13060" y="9138"/>
                  </a:cubicBezTo>
                  <a:cubicBezTo>
                    <a:pt x="502" y="9138"/>
                    <a:pt x="502" y="9138"/>
                    <a:pt x="502" y="9138"/>
                  </a:cubicBezTo>
                  <a:cubicBezTo>
                    <a:pt x="251" y="9138"/>
                    <a:pt x="0" y="9969"/>
                    <a:pt x="0" y="10800"/>
                  </a:cubicBezTo>
                  <a:cubicBezTo>
                    <a:pt x="0" y="11631"/>
                    <a:pt x="251" y="12462"/>
                    <a:pt x="502" y="12462"/>
                  </a:cubicBezTo>
                  <a:close/>
                  <a:moveTo>
                    <a:pt x="16326" y="3323"/>
                  </a:moveTo>
                  <a:cubicBezTo>
                    <a:pt x="17581" y="3323"/>
                    <a:pt x="18586" y="6646"/>
                    <a:pt x="18586" y="10800"/>
                  </a:cubicBezTo>
                  <a:cubicBezTo>
                    <a:pt x="18586" y="14954"/>
                    <a:pt x="17581" y="18277"/>
                    <a:pt x="16326" y="18277"/>
                  </a:cubicBezTo>
                  <a:cubicBezTo>
                    <a:pt x="15070" y="18277"/>
                    <a:pt x="14065" y="14954"/>
                    <a:pt x="14065" y="10800"/>
                  </a:cubicBezTo>
                  <a:cubicBezTo>
                    <a:pt x="14065" y="6646"/>
                    <a:pt x="15070" y="3323"/>
                    <a:pt x="16326" y="3323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29" name="Freeform 41"/>
            <p:cNvSpPr/>
            <p:nvPr/>
          </p:nvSpPr>
          <p:spPr>
            <a:xfrm>
              <a:off x="20891485" y="10826548"/>
              <a:ext cx="410465" cy="120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02" y="12800"/>
                  </a:moveTo>
                  <a:cubicBezTo>
                    <a:pt x="7535" y="12800"/>
                    <a:pt x="7535" y="12800"/>
                    <a:pt x="7535" y="12800"/>
                  </a:cubicBezTo>
                  <a:cubicBezTo>
                    <a:pt x="7535" y="13600"/>
                    <a:pt x="7535" y="13600"/>
                    <a:pt x="7535" y="13600"/>
                  </a:cubicBezTo>
                  <a:cubicBezTo>
                    <a:pt x="8037" y="18400"/>
                    <a:pt x="9293" y="21600"/>
                    <a:pt x="10800" y="21600"/>
                  </a:cubicBezTo>
                  <a:cubicBezTo>
                    <a:pt x="12307" y="21600"/>
                    <a:pt x="13563" y="18400"/>
                    <a:pt x="14065" y="13600"/>
                  </a:cubicBezTo>
                  <a:cubicBezTo>
                    <a:pt x="14065" y="12800"/>
                    <a:pt x="14065" y="12800"/>
                    <a:pt x="14065" y="12800"/>
                  </a:cubicBezTo>
                  <a:cubicBezTo>
                    <a:pt x="21098" y="12800"/>
                    <a:pt x="21098" y="12800"/>
                    <a:pt x="21098" y="12800"/>
                  </a:cubicBezTo>
                  <a:cubicBezTo>
                    <a:pt x="21349" y="12800"/>
                    <a:pt x="21600" y="12000"/>
                    <a:pt x="21600" y="11200"/>
                  </a:cubicBezTo>
                  <a:cubicBezTo>
                    <a:pt x="21600" y="9600"/>
                    <a:pt x="21349" y="8800"/>
                    <a:pt x="21098" y="8800"/>
                  </a:cubicBezTo>
                  <a:cubicBezTo>
                    <a:pt x="14065" y="8800"/>
                    <a:pt x="14065" y="8800"/>
                    <a:pt x="14065" y="8800"/>
                  </a:cubicBezTo>
                  <a:cubicBezTo>
                    <a:pt x="14065" y="8000"/>
                    <a:pt x="14065" y="8000"/>
                    <a:pt x="14065" y="8000"/>
                  </a:cubicBezTo>
                  <a:cubicBezTo>
                    <a:pt x="13563" y="3200"/>
                    <a:pt x="12307" y="0"/>
                    <a:pt x="10800" y="0"/>
                  </a:cubicBezTo>
                  <a:cubicBezTo>
                    <a:pt x="9293" y="0"/>
                    <a:pt x="8037" y="3200"/>
                    <a:pt x="7535" y="8000"/>
                  </a:cubicBezTo>
                  <a:cubicBezTo>
                    <a:pt x="7535" y="8800"/>
                    <a:pt x="7535" y="8800"/>
                    <a:pt x="7535" y="8800"/>
                  </a:cubicBezTo>
                  <a:cubicBezTo>
                    <a:pt x="502" y="8800"/>
                    <a:pt x="502" y="8800"/>
                    <a:pt x="502" y="8800"/>
                  </a:cubicBezTo>
                  <a:cubicBezTo>
                    <a:pt x="251" y="8800"/>
                    <a:pt x="0" y="9600"/>
                    <a:pt x="0" y="11200"/>
                  </a:cubicBezTo>
                  <a:cubicBezTo>
                    <a:pt x="0" y="12000"/>
                    <a:pt x="251" y="12800"/>
                    <a:pt x="502" y="12800"/>
                  </a:cubicBezTo>
                  <a:close/>
                  <a:moveTo>
                    <a:pt x="10800" y="4000"/>
                  </a:moveTo>
                  <a:cubicBezTo>
                    <a:pt x="12056" y="4000"/>
                    <a:pt x="13060" y="7200"/>
                    <a:pt x="13060" y="11200"/>
                  </a:cubicBezTo>
                  <a:cubicBezTo>
                    <a:pt x="13060" y="14400"/>
                    <a:pt x="12056" y="17600"/>
                    <a:pt x="10800" y="17600"/>
                  </a:cubicBezTo>
                  <a:cubicBezTo>
                    <a:pt x="9544" y="17600"/>
                    <a:pt x="8540" y="14400"/>
                    <a:pt x="8540" y="11200"/>
                  </a:cubicBezTo>
                  <a:cubicBezTo>
                    <a:pt x="8540" y="7200"/>
                    <a:pt x="9544" y="4000"/>
                    <a:pt x="10800" y="4000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grpSp>
        <p:nvGrpSpPr>
          <p:cNvPr id="34" name="组合 33"/>
          <p:cNvGrpSpPr/>
          <p:nvPr/>
        </p:nvGrpSpPr>
        <p:grpSpPr>
          <a:xfrm flipH="1">
            <a:off x="9754659" y="2369450"/>
            <a:ext cx="630288" cy="588374"/>
            <a:chOff x="18343775" y="10603820"/>
            <a:chExt cx="610643" cy="570034"/>
          </a:xfrm>
          <a:solidFill>
            <a:schemeClr val="bg1"/>
          </a:solidFill>
        </p:grpSpPr>
        <p:sp>
          <p:nvSpPr>
            <p:cNvPr id="32" name="Freeform 48"/>
            <p:cNvSpPr/>
            <p:nvPr/>
          </p:nvSpPr>
          <p:spPr>
            <a:xfrm>
              <a:off x="18343775" y="10603820"/>
              <a:ext cx="610643" cy="5700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75" y="13163"/>
                  </a:moveTo>
                  <a:cubicBezTo>
                    <a:pt x="19575" y="12994"/>
                    <a:pt x="19575" y="12994"/>
                    <a:pt x="19575" y="12994"/>
                  </a:cubicBezTo>
                  <a:cubicBezTo>
                    <a:pt x="21600" y="12994"/>
                    <a:pt x="21600" y="12994"/>
                    <a:pt x="21600" y="12994"/>
                  </a:cubicBezTo>
                  <a:cubicBezTo>
                    <a:pt x="21600" y="8438"/>
                    <a:pt x="21600" y="8438"/>
                    <a:pt x="21600" y="8438"/>
                  </a:cubicBezTo>
                  <a:cubicBezTo>
                    <a:pt x="19575" y="8438"/>
                    <a:pt x="19575" y="8438"/>
                    <a:pt x="19575" y="8438"/>
                  </a:cubicBezTo>
                  <a:cubicBezTo>
                    <a:pt x="19575" y="8269"/>
                    <a:pt x="19575" y="8269"/>
                    <a:pt x="19575" y="8269"/>
                  </a:cubicBezTo>
                  <a:cubicBezTo>
                    <a:pt x="19406" y="7594"/>
                    <a:pt x="19069" y="6919"/>
                    <a:pt x="18731" y="6244"/>
                  </a:cubicBezTo>
                  <a:cubicBezTo>
                    <a:pt x="18731" y="6075"/>
                    <a:pt x="18731" y="6075"/>
                    <a:pt x="18731" y="6075"/>
                  </a:cubicBezTo>
                  <a:cubicBezTo>
                    <a:pt x="20081" y="4725"/>
                    <a:pt x="20081" y="4725"/>
                    <a:pt x="20081" y="4725"/>
                  </a:cubicBezTo>
                  <a:cubicBezTo>
                    <a:pt x="16875" y="1519"/>
                    <a:pt x="16875" y="1519"/>
                    <a:pt x="16875" y="1519"/>
                  </a:cubicBezTo>
                  <a:cubicBezTo>
                    <a:pt x="15525" y="2869"/>
                    <a:pt x="15525" y="2869"/>
                    <a:pt x="15525" y="2869"/>
                  </a:cubicBezTo>
                  <a:cubicBezTo>
                    <a:pt x="15356" y="2700"/>
                    <a:pt x="15356" y="2700"/>
                    <a:pt x="15356" y="2700"/>
                  </a:cubicBezTo>
                  <a:cubicBezTo>
                    <a:pt x="14681" y="2362"/>
                    <a:pt x="14006" y="2194"/>
                    <a:pt x="13162" y="1856"/>
                  </a:cubicBezTo>
                  <a:cubicBezTo>
                    <a:pt x="12994" y="1856"/>
                    <a:pt x="12994" y="1856"/>
                    <a:pt x="12994" y="1856"/>
                  </a:cubicBezTo>
                  <a:cubicBezTo>
                    <a:pt x="12994" y="0"/>
                    <a:pt x="12994" y="0"/>
                    <a:pt x="12994" y="0"/>
                  </a:cubicBezTo>
                  <a:cubicBezTo>
                    <a:pt x="8606" y="0"/>
                    <a:pt x="8606" y="0"/>
                    <a:pt x="8606" y="0"/>
                  </a:cubicBezTo>
                  <a:cubicBezTo>
                    <a:pt x="8606" y="1856"/>
                    <a:pt x="8606" y="1856"/>
                    <a:pt x="8606" y="1856"/>
                  </a:cubicBezTo>
                  <a:cubicBezTo>
                    <a:pt x="8437" y="1856"/>
                    <a:pt x="8437" y="1856"/>
                    <a:pt x="8437" y="1856"/>
                  </a:cubicBezTo>
                  <a:cubicBezTo>
                    <a:pt x="7594" y="2194"/>
                    <a:pt x="6919" y="2362"/>
                    <a:pt x="6244" y="2700"/>
                  </a:cubicBezTo>
                  <a:cubicBezTo>
                    <a:pt x="6075" y="2869"/>
                    <a:pt x="6075" y="2869"/>
                    <a:pt x="6075" y="2869"/>
                  </a:cubicBezTo>
                  <a:cubicBezTo>
                    <a:pt x="4725" y="1519"/>
                    <a:pt x="4725" y="1519"/>
                    <a:pt x="4725" y="1519"/>
                  </a:cubicBezTo>
                  <a:cubicBezTo>
                    <a:pt x="1519" y="4725"/>
                    <a:pt x="1519" y="4725"/>
                    <a:pt x="1519" y="4725"/>
                  </a:cubicBezTo>
                  <a:cubicBezTo>
                    <a:pt x="2869" y="6075"/>
                    <a:pt x="2869" y="6075"/>
                    <a:pt x="2869" y="6075"/>
                  </a:cubicBezTo>
                  <a:cubicBezTo>
                    <a:pt x="2869" y="6244"/>
                    <a:pt x="2869" y="6244"/>
                    <a:pt x="2869" y="6244"/>
                  </a:cubicBezTo>
                  <a:cubicBezTo>
                    <a:pt x="2531" y="6919"/>
                    <a:pt x="2194" y="7594"/>
                    <a:pt x="2025" y="8269"/>
                  </a:cubicBezTo>
                  <a:cubicBezTo>
                    <a:pt x="1856" y="8438"/>
                    <a:pt x="1856" y="8438"/>
                    <a:pt x="1856" y="8438"/>
                  </a:cubicBezTo>
                  <a:cubicBezTo>
                    <a:pt x="0" y="8438"/>
                    <a:pt x="0" y="8438"/>
                    <a:pt x="0" y="8438"/>
                  </a:cubicBezTo>
                  <a:cubicBezTo>
                    <a:pt x="0" y="12994"/>
                    <a:pt x="0" y="12994"/>
                    <a:pt x="0" y="12994"/>
                  </a:cubicBezTo>
                  <a:cubicBezTo>
                    <a:pt x="1856" y="12994"/>
                    <a:pt x="1856" y="12994"/>
                    <a:pt x="1856" y="12994"/>
                  </a:cubicBezTo>
                  <a:cubicBezTo>
                    <a:pt x="2025" y="13163"/>
                    <a:pt x="2025" y="13163"/>
                    <a:pt x="2025" y="13163"/>
                  </a:cubicBezTo>
                  <a:cubicBezTo>
                    <a:pt x="2194" y="13837"/>
                    <a:pt x="2531" y="14513"/>
                    <a:pt x="2869" y="15188"/>
                  </a:cubicBezTo>
                  <a:cubicBezTo>
                    <a:pt x="2869" y="15356"/>
                    <a:pt x="2869" y="15356"/>
                    <a:pt x="2869" y="15356"/>
                  </a:cubicBezTo>
                  <a:cubicBezTo>
                    <a:pt x="1519" y="16706"/>
                    <a:pt x="1519" y="16706"/>
                    <a:pt x="1519" y="16706"/>
                  </a:cubicBezTo>
                  <a:cubicBezTo>
                    <a:pt x="4725" y="19913"/>
                    <a:pt x="4725" y="19913"/>
                    <a:pt x="4725" y="19913"/>
                  </a:cubicBezTo>
                  <a:cubicBezTo>
                    <a:pt x="6075" y="18563"/>
                    <a:pt x="6075" y="18563"/>
                    <a:pt x="6075" y="18563"/>
                  </a:cubicBezTo>
                  <a:cubicBezTo>
                    <a:pt x="6244" y="18731"/>
                    <a:pt x="6244" y="18731"/>
                    <a:pt x="6244" y="18731"/>
                  </a:cubicBezTo>
                  <a:cubicBezTo>
                    <a:pt x="6919" y="19069"/>
                    <a:pt x="7594" y="19406"/>
                    <a:pt x="8437" y="19575"/>
                  </a:cubicBezTo>
                  <a:cubicBezTo>
                    <a:pt x="8606" y="19575"/>
                    <a:pt x="8606" y="19575"/>
                    <a:pt x="8606" y="19575"/>
                  </a:cubicBezTo>
                  <a:cubicBezTo>
                    <a:pt x="8606" y="21600"/>
                    <a:pt x="8606" y="21600"/>
                    <a:pt x="8606" y="21600"/>
                  </a:cubicBezTo>
                  <a:cubicBezTo>
                    <a:pt x="12994" y="21600"/>
                    <a:pt x="12994" y="21600"/>
                    <a:pt x="12994" y="21600"/>
                  </a:cubicBezTo>
                  <a:cubicBezTo>
                    <a:pt x="12994" y="19575"/>
                    <a:pt x="12994" y="19575"/>
                    <a:pt x="12994" y="19575"/>
                  </a:cubicBezTo>
                  <a:cubicBezTo>
                    <a:pt x="13162" y="19575"/>
                    <a:pt x="13162" y="19575"/>
                    <a:pt x="13162" y="19575"/>
                  </a:cubicBezTo>
                  <a:cubicBezTo>
                    <a:pt x="14006" y="19406"/>
                    <a:pt x="14681" y="19069"/>
                    <a:pt x="15356" y="18731"/>
                  </a:cubicBezTo>
                  <a:cubicBezTo>
                    <a:pt x="15525" y="18563"/>
                    <a:pt x="15525" y="18563"/>
                    <a:pt x="15525" y="18563"/>
                  </a:cubicBezTo>
                  <a:cubicBezTo>
                    <a:pt x="16875" y="19913"/>
                    <a:pt x="16875" y="19913"/>
                    <a:pt x="16875" y="19913"/>
                  </a:cubicBezTo>
                  <a:cubicBezTo>
                    <a:pt x="20081" y="16706"/>
                    <a:pt x="20081" y="16706"/>
                    <a:pt x="20081" y="16706"/>
                  </a:cubicBezTo>
                  <a:cubicBezTo>
                    <a:pt x="18731" y="15356"/>
                    <a:pt x="18731" y="15356"/>
                    <a:pt x="18731" y="15356"/>
                  </a:cubicBezTo>
                  <a:cubicBezTo>
                    <a:pt x="18731" y="15188"/>
                    <a:pt x="18731" y="15188"/>
                    <a:pt x="18731" y="15188"/>
                  </a:cubicBezTo>
                  <a:cubicBezTo>
                    <a:pt x="19069" y="14513"/>
                    <a:pt x="19406" y="13837"/>
                    <a:pt x="19575" y="13163"/>
                  </a:cubicBezTo>
                  <a:close/>
                  <a:moveTo>
                    <a:pt x="18900" y="16706"/>
                  </a:moveTo>
                  <a:cubicBezTo>
                    <a:pt x="16875" y="18900"/>
                    <a:pt x="16875" y="18900"/>
                    <a:pt x="16875" y="18900"/>
                  </a:cubicBezTo>
                  <a:cubicBezTo>
                    <a:pt x="15525" y="17719"/>
                    <a:pt x="15525" y="17719"/>
                    <a:pt x="15525" y="17719"/>
                  </a:cubicBezTo>
                  <a:cubicBezTo>
                    <a:pt x="14850" y="18056"/>
                    <a:pt x="14850" y="18056"/>
                    <a:pt x="14850" y="18056"/>
                  </a:cubicBezTo>
                  <a:cubicBezTo>
                    <a:pt x="14344" y="18394"/>
                    <a:pt x="13669" y="18563"/>
                    <a:pt x="12994" y="18731"/>
                  </a:cubicBezTo>
                  <a:cubicBezTo>
                    <a:pt x="12319" y="19069"/>
                    <a:pt x="12319" y="19069"/>
                    <a:pt x="12319" y="19069"/>
                  </a:cubicBezTo>
                  <a:cubicBezTo>
                    <a:pt x="12319" y="20756"/>
                    <a:pt x="12319" y="20756"/>
                    <a:pt x="12319" y="20756"/>
                  </a:cubicBezTo>
                  <a:cubicBezTo>
                    <a:pt x="9281" y="20756"/>
                    <a:pt x="9281" y="20756"/>
                    <a:pt x="9281" y="20756"/>
                  </a:cubicBezTo>
                  <a:cubicBezTo>
                    <a:pt x="9281" y="19069"/>
                    <a:pt x="9281" y="19069"/>
                    <a:pt x="9281" y="19069"/>
                  </a:cubicBezTo>
                  <a:cubicBezTo>
                    <a:pt x="8606" y="18731"/>
                    <a:pt x="8606" y="18731"/>
                    <a:pt x="8606" y="18731"/>
                  </a:cubicBezTo>
                  <a:cubicBezTo>
                    <a:pt x="7931" y="18563"/>
                    <a:pt x="7256" y="18394"/>
                    <a:pt x="6750" y="18056"/>
                  </a:cubicBezTo>
                  <a:cubicBezTo>
                    <a:pt x="6075" y="17719"/>
                    <a:pt x="6075" y="17719"/>
                    <a:pt x="6075" y="17719"/>
                  </a:cubicBezTo>
                  <a:cubicBezTo>
                    <a:pt x="4725" y="18900"/>
                    <a:pt x="4725" y="18900"/>
                    <a:pt x="4725" y="18900"/>
                  </a:cubicBezTo>
                  <a:cubicBezTo>
                    <a:pt x="2700" y="16706"/>
                    <a:pt x="2700" y="16706"/>
                    <a:pt x="2700" y="16706"/>
                  </a:cubicBezTo>
                  <a:cubicBezTo>
                    <a:pt x="3881" y="15525"/>
                    <a:pt x="3881" y="15525"/>
                    <a:pt x="3881" y="15525"/>
                  </a:cubicBezTo>
                  <a:cubicBezTo>
                    <a:pt x="3544" y="14850"/>
                    <a:pt x="3544" y="14850"/>
                    <a:pt x="3544" y="14850"/>
                  </a:cubicBezTo>
                  <a:cubicBezTo>
                    <a:pt x="3206" y="14344"/>
                    <a:pt x="2869" y="13669"/>
                    <a:pt x="2700" y="12994"/>
                  </a:cubicBezTo>
                  <a:cubicBezTo>
                    <a:pt x="2531" y="12150"/>
                    <a:pt x="2531" y="12150"/>
                    <a:pt x="2531" y="12150"/>
                  </a:cubicBezTo>
                  <a:cubicBezTo>
                    <a:pt x="844" y="12150"/>
                    <a:pt x="844" y="12150"/>
                    <a:pt x="844" y="12150"/>
                  </a:cubicBezTo>
                  <a:cubicBezTo>
                    <a:pt x="844" y="9281"/>
                    <a:pt x="844" y="9281"/>
                    <a:pt x="844" y="9281"/>
                  </a:cubicBezTo>
                  <a:cubicBezTo>
                    <a:pt x="2531" y="9281"/>
                    <a:pt x="2531" y="9281"/>
                    <a:pt x="2531" y="9281"/>
                  </a:cubicBezTo>
                  <a:cubicBezTo>
                    <a:pt x="2700" y="8438"/>
                    <a:pt x="2700" y="8438"/>
                    <a:pt x="2700" y="8438"/>
                  </a:cubicBezTo>
                  <a:cubicBezTo>
                    <a:pt x="2869" y="7763"/>
                    <a:pt x="3206" y="7256"/>
                    <a:pt x="3544" y="6581"/>
                  </a:cubicBezTo>
                  <a:cubicBezTo>
                    <a:pt x="3881" y="5906"/>
                    <a:pt x="3881" y="5906"/>
                    <a:pt x="3881" y="5906"/>
                  </a:cubicBezTo>
                  <a:cubicBezTo>
                    <a:pt x="2700" y="4725"/>
                    <a:pt x="2700" y="4725"/>
                    <a:pt x="2700" y="4725"/>
                  </a:cubicBezTo>
                  <a:cubicBezTo>
                    <a:pt x="4725" y="2531"/>
                    <a:pt x="4725" y="2531"/>
                    <a:pt x="4725" y="2531"/>
                  </a:cubicBezTo>
                  <a:cubicBezTo>
                    <a:pt x="6075" y="3881"/>
                    <a:pt x="6075" y="3881"/>
                    <a:pt x="6075" y="3881"/>
                  </a:cubicBezTo>
                  <a:cubicBezTo>
                    <a:pt x="6750" y="3375"/>
                    <a:pt x="6750" y="3375"/>
                    <a:pt x="6750" y="3375"/>
                  </a:cubicBezTo>
                  <a:cubicBezTo>
                    <a:pt x="7256" y="3037"/>
                    <a:pt x="7931" y="2869"/>
                    <a:pt x="8606" y="2700"/>
                  </a:cubicBezTo>
                  <a:cubicBezTo>
                    <a:pt x="9281" y="2531"/>
                    <a:pt x="9281" y="2531"/>
                    <a:pt x="9281" y="2531"/>
                  </a:cubicBezTo>
                  <a:cubicBezTo>
                    <a:pt x="9281" y="675"/>
                    <a:pt x="9281" y="675"/>
                    <a:pt x="9281" y="675"/>
                  </a:cubicBezTo>
                  <a:cubicBezTo>
                    <a:pt x="12319" y="675"/>
                    <a:pt x="12319" y="675"/>
                    <a:pt x="12319" y="675"/>
                  </a:cubicBezTo>
                  <a:cubicBezTo>
                    <a:pt x="12319" y="2531"/>
                    <a:pt x="12319" y="2531"/>
                    <a:pt x="12319" y="2531"/>
                  </a:cubicBezTo>
                  <a:cubicBezTo>
                    <a:pt x="12994" y="2700"/>
                    <a:pt x="12994" y="2700"/>
                    <a:pt x="12994" y="2700"/>
                  </a:cubicBezTo>
                  <a:cubicBezTo>
                    <a:pt x="13669" y="2869"/>
                    <a:pt x="14344" y="3037"/>
                    <a:pt x="14850" y="3375"/>
                  </a:cubicBezTo>
                  <a:cubicBezTo>
                    <a:pt x="15525" y="3881"/>
                    <a:pt x="15525" y="3881"/>
                    <a:pt x="15525" y="3881"/>
                  </a:cubicBezTo>
                  <a:cubicBezTo>
                    <a:pt x="16875" y="2531"/>
                    <a:pt x="16875" y="2531"/>
                    <a:pt x="16875" y="2531"/>
                  </a:cubicBezTo>
                  <a:cubicBezTo>
                    <a:pt x="18900" y="4725"/>
                    <a:pt x="18900" y="4725"/>
                    <a:pt x="18900" y="4725"/>
                  </a:cubicBezTo>
                  <a:cubicBezTo>
                    <a:pt x="17719" y="5906"/>
                    <a:pt x="17719" y="5906"/>
                    <a:pt x="17719" y="5906"/>
                  </a:cubicBezTo>
                  <a:cubicBezTo>
                    <a:pt x="18056" y="6581"/>
                    <a:pt x="18056" y="6581"/>
                    <a:pt x="18056" y="6581"/>
                  </a:cubicBezTo>
                  <a:cubicBezTo>
                    <a:pt x="18394" y="7256"/>
                    <a:pt x="18731" y="7763"/>
                    <a:pt x="18900" y="8438"/>
                  </a:cubicBezTo>
                  <a:cubicBezTo>
                    <a:pt x="19069" y="9281"/>
                    <a:pt x="19069" y="9281"/>
                    <a:pt x="19069" y="9281"/>
                  </a:cubicBezTo>
                  <a:cubicBezTo>
                    <a:pt x="20756" y="9281"/>
                    <a:pt x="20756" y="9281"/>
                    <a:pt x="20756" y="9281"/>
                  </a:cubicBezTo>
                  <a:cubicBezTo>
                    <a:pt x="20756" y="12150"/>
                    <a:pt x="20756" y="12150"/>
                    <a:pt x="20756" y="12150"/>
                  </a:cubicBezTo>
                  <a:cubicBezTo>
                    <a:pt x="19069" y="12150"/>
                    <a:pt x="19069" y="12150"/>
                    <a:pt x="19069" y="12150"/>
                  </a:cubicBezTo>
                  <a:cubicBezTo>
                    <a:pt x="18900" y="12994"/>
                    <a:pt x="18900" y="12994"/>
                    <a:pt x="18900" y="12994"/>
                  </a:cubicBezTo>
                  <a:cubicBezTo>
                    <a:pt x="18731" y="13669"/>
                    <a:pt x="18394" y="14344"/>
                    <a:pt x="18056" y="14850"/>
                  </a:cubicBezTo>
                  <a:cubicBezTo>
                    <a:pt x="17719" y="15525"/>
                    <a:pt x="17719" y="15525"/>
                    <a:pt x="17719" y="15525"/>
                  </a:cubicBezTo>
                  <a:lnTo>
                    <a:pt x="18900" y="16706"/>
                  </a:ln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  <p:sp>
          <p:nvSpPr>
            <p:cNvPr id="33" name="Freeform 49"/>
            <p:cNvSpPr/>
            <p:nvPr/>
          </p:nvSpPr>
          <p:spPr>
            <a:xfrm>
              <a:off x="18529798" y="10777473"/>
              <a:ext cx="234552" cy="2189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20" y="0"/>
                  </a:moveTo>
                  <a:cubicBezTo>
                    <a:pt x="4849" y="0"/>
                    <a:pt x="0" y="4849"/>
                    <a:pt x="0" y="11020"/>
                  </a:cubicBezTo>
                  <a:cubicBezTo>
                    <a:pt x="0" y="16751"/>
                    <a:pt x="4849" y="21600"/>
                    <a:pt x="11020" y="21600"/>
                  </a:cubicBezTo>
                  <a:cubicBezTo>
                    <a:pt x="16751" y="21600"/>
                    <a:pt x="21600" y="16751"/>
                    <a:pt x="21600" y="11020"/>
                  </a:cubicBezTo>
                  <a:cubicBezTo>
                    <a:pt x="21600" y="4849"/>
                    <a:pt x="16751" y="0"/>
                    <a:pt x="11020" y="0"/>
                  </a:cubicBezTo>
                  <a:close/>
                  <a:moveTo>
                    <a:pt x="17192" y="17192"/>
                  </a:moveTo>
                  <a:cubicBezTo>
                    <a:pt x="15429" y="18955"/>
                    <a:pt x="13224" y="19837"/>
                    <a:pt x="11020" y="19837"/>
                  </a:cubicBezTo>
                  <a:cubicBezTo>
                    <a:pt x="8816" y="19837"/>
                    <a:pt x="6612" y="18955"/>
                    <a:pt x="4849" y="17192"/>
                  </a:cubicBezTo>
                  <a:cubicBezTo>
                    <a:pt x="3086" y="15429"/>
                    <a:pt x="2204" y="13224"/>
                    <a:pt x="2204" y="11020"/>
                  </a:cubicBezTo>
                  <a:cubicBezTo>
                    <a:pt x="2204" y="8376"/>
                    <a:pt x="3086" y="6171"/>
                    <a:pt x="4849" y="4408"/>
                  </a:cubicBezTo>
                  <a:cubicBezTo>
                    <a:pt x="6612" y="3086"/>
                    <a:pt x="8816" y="2204"/>
                    <a:pt x="11020" y="2204"/>
                  </a:cubicBezTo>
                  <a:cubicBezTo>
                    <a:pt x="13224" y="2204"/>
                    <a:pt x="15429" y="3086"/>
                    <a:pt x="17192" y="4408"/>
                  </a:cubicBezTo>
                  <a:cubicBezTo>
                    <a:pt x="18955" y="6171"/>
                    <a:pt x="19837" y="8376"/>
                    <a:pt x="19837" y="11020"/>
                  </a:cubicBezTo>
                  <a:cubicBezTo>
                    <a:pt x="19837" y="13224"/>
                    <a:pt x="18955" y="15429"/>
                    <a:pt x="17192" y="17192"/>
                  </a:cubicBezTo>
                  <a:close/>
                </a:path>
              </a:pathLst>
            </a:custGeom>
            <a:grpFill/>
            <a:ln w="12700" cap="flat">
              <a:solidFill>
                <a:schemeClr val="bg1"/>
              </a:solidFill>
              <a:miter lim="400000"/>
            </a:ln>
            <a:effectLst/>
          </p:spPr>
          <p:txBody>
            <a:bodyPr wrap="square" lIns="91439" tIns="91439" rIns="91439" bIns="91439" numCol="1" anchor="t">
              <a:noAutofit/>
            </a:bodyPr>
            <a:lstStyle/>
            <a:p/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46327" y="2075097"/>
            <a:ext cx="5557973" cy="3792303"/>
          </a:xfrm>
          <a:prstGeom prst="rect">
            <a:avLst/>
          </a:prstGeom>
        </p:spPr>
      </p:pic>
      <p:pic>
        <p:nvPicPr>
          <p:cNvPr id="10" name="图片 9" descr="D:\图图图\商务类图\2704037_103153369000_2.jpg2704037_103153369000_2"/>
          <p:cNvPicPr>
            <a:picLocks noChangeAspect="1"/>
          </p:cNvPicPr>
          <p:nvPr/>
        </p:nvPicPr>
        <p:blipFill rotWithShape="1">
          <a:blip r:embed="rId2"/>
          <a:srcRect b="12037"/>
          <a:stretch>
            <a:fillRect/>
          </a:stretch>
        </p:blipFill>
        <p:spPr>
          <a:xfrm>
            <a:off x="4086860" y="2481580"/>
            <a:ext cx="4201160" cy="246507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菱形 11"/>
          <p:cNvSpPr/>
          <p:nvPr/>
        </p:nvSpPr>
        <p:spPr>
          <a:xfrm>
            <a:off x="4457700" y="3903133"/>
            <a:ext cx="3276600" cy="821266"/>
          </a:xfrm>
          <a:prstGeom prst="diamond">
            <a:avLst/>
          </a:prstGeom>
          <a:solidFill>
            <a:srgbClr val="88CA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505200" y="3615266"/>
            <a:ext cx="739375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714375" y="2153285"/>
            <a:ext cx="27419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75899" y="2681048"/>
            <a:ext cx="2580769" cy="1614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阿里巴巴普惠体 R" panose="00020600040101010101" pitchFamily="18" charset="-122"/>
              <a:sym typeface="思源黑体" panose="020B0500000000000000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67975" y="1522909"/>
            <a:ext cx="35426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+mn-ea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502730" y="4568269"/>
            <a:ext cx="3542642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+mn-ea"/>
              </a:rPr>
              <a:t>输入标题内容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  <a:sym typeface="+mn-ea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67975" y="1997653"/>
            <a:ext cx="3211215" cy="1360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阿里巴巴普惠体 R" panose="00020600040101010101" pitchFamily="18" charset="-122"/>
              <a:sym typeface="思源黑体" panose="020B05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02730" y="5096988"/>
            <a:ext cx="3211215" cy="1360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思源黑体" panose="020B0500000000000000" pitchFamily="34" charset="-122"/>
              <a:ea typeface="思源黑体" panose="020B0500000000000000" pitchFamily="34" charset="-122"/>
              <a:cs typeface="阿里巴巴普惠体 R" panose="00020600040101010101" pitchFamily="18" charset="-122"/>
              <a:sym typeface="思源黑体" panose="020B0500000000000000" pitchFamily="34" charset="-122"/>
            </a:endParaRPr>
          </a:p>
        </p:txBody>
      </p:sp>
      <p:cxnSp>
        <p:nvCxnSpPr>
          <p:cNvPr id="29" name="直接连接符 28"/>
          <p:cNvCxnSpPr/>
          <p:nvPr/>
        </p:nvCxnSpPr>
        <p:spPr>
          <a:xfrm flipH="1">
            <a:off x="7384181" y="2797119"/>
            <a:ext cx="739375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H="1">
            <a:off x="7384181" y="4568168"/>
            <a:ext cx="739375" cy="0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菱形 10"/>
          <p:cNvSpPr/>
          <p:nvPr/>
        </p:nvSpPr>
        <p:spPr>
          <a:xfrm>
            <a:off x="4457700" y="3289300"/>
            <a:ext cx="3276600" cy="821266"/>
          </a:xfrm>
          <a:prstGeom prst="diamond">
            <a:avLst/>
          </a:pr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菱形 9"/>
          <p:cNvSpPr/>
          <p:nvPr/>
        </p:nvSpPr>
        <p:spPr>
          <a:xfrm>
            <a:off x="4457700" y="2675466"/>
            <a:ext cx="3276600" cy="821266"/>
          </a:xfrm>
          <a:prstGeom prst="diamond">
            <a:avLst/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天平法律主题图案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9757" t="1959" r="7800" b="74403"/>
          <a:stretch>
            <a:fillRect/>
          </a:stretch>
        </p:blipFill>
        <p:spPr>
          <a:xfrm>
            <a:off x="7245350" y="2759710"/>
            <a:ext cx="3617595" cy="271145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088237" y="3969762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输入标题内容</a:t>
            </a:r>
            <a:endParaRPr lang="zh-CN" altLang="en-US" sz="2800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8515" y="4491990"/>
            <a:ext cx="55232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Lorem ipsum Nunc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Fusce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est.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Vivamus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a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tellus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.</a:t>
            </a:r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  <a:p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088515" y="2401570"/>
            <a:ext cx="168656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 b="1" dirty="0">
                <a:solidFill>
                  <a:srgbClr val="7F1D2C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02</a:t>
            </a:r>
            <a:endParaRPr lang="en-US" altLang="zh-CN" sz="9600" b="1" dirty="0">
              <a:solidFill>
                <a:srgbClr val="7F1D2C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矩形 80"/>
          <p:cNvSpPr/>
          <p:nvPr/>
        </p:nvSpPr>
        <p:spPr>
          <a:xfrm flipH="1">
            <a:off x="1626668" y="4263992"/>
            <a:ext cx="6535554" cy="165554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矩形 79"/>
          <p:cNvSpPr/>
          <p:nvPr/>
        </p:nvSpPr>
        <p:spPr>
          <a:xfrm flipH="1">
            <a:off x="4013733" y="1703672"/>
            <a:ext cx="6535554" cy="1655544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973180" y="4563284"/>
            <a:ext cx="60350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235116" y="2051091"/>
            <a:ext cx="6035040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</a:endParaRPr>
          </a:p>
        </p:txBody>
      </p:sp>
      <p:sp>
        <p:nvSpPr>
          <p:cNvPr id="61" name="矩形: 圆角 60"/>
          <p:cNvSpPr/>
          <p:nvPr/>
        </p:nvSpPr>
        <p:spPr>
          <a:xfrm rot="13500000" flipH="1">
            <a:off x="2475150" y="2027047"/>
            <a:ext cx="1242473" cy="369332"/>
          </a:xfrm>
          <a:prstGeom prst="roundRect">
            <a:avLst>
              <a:gd name="adj" fmla="val 50000"/>
            </a:avLst>
          </a:pr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3" name="矩形: 圆角 62"/>
          <p:cNvSpPr/>
          <p:nvPr/>
        </p:nvSpPr>
        <p:spPr>
          <a:xfrm rot="10800000" flipH="1">
            <a:off x="1512707" y="2335747"/>
            <a:ext cx="2027561" cy="369332"/>
          </a:xfrm>
          <a:prstGeom prst="roundRect">
            <a:avLst>
              <a:gd name="adj" fmla="val 50000"/>
            </a:avLst>
          </a:pr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5" name="矩形: 圆角 64"/>
          <p:cNvSpPr/>
          <p:nvPr/>
        </p:nvSpPr>
        <p:spPr>
          <a:xfrm rot="8100000" flipH="1">
            <a:off x="2475149" y="2644450"/>
            <a:ext cx="1242473" cy="369332"/>
          </a:xfrm>
          <a:prstGeom prst="roundRect">
            <a:avLst>
              <a:gd name="adj" fmla="val 50000"/>
            </a:avLst>
          </a:pr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椭圆 66"/>
          <p:cNvSpPr/>
          <p:nvPr/>
        </p:nvSpPr>
        <p:spPr>
          <a:xfrm rot="13500000" flipH="1">
            <a:off x="3137551" y="2339510"/>
            <a:ext cx="369333" cy="369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70221" y="2338546"/>
            <a:ext cx="1901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论文总结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14" name="Freeform 18"/>
          <p:cNvSpPr/>
          <p:nvPr/>
        </p:nvSpPr>
        <p:spPr>
          <a:xfrm>
            <a:off x="3231336" y="2437026"/>
            <a:ext cx="193190" cy="18702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79" h="21600" extrusionOk="0">
                <a:moveTo>
                  <a:pt x="3922" y="21600"/>
                </a:moveTo>
                <a:cubicBezTo>
                  <a:pt x="3439" y="21600"/>
                  <a:pt x="3077" y="21225"/>
                  <a:pt x="3077" y="20726"/>
                </a:cubicBezTo>
                <a:cubicBezTo>
                  <a:pt x="3077" y="20227"/>
                  <a:pt x="3439" y="19852"/>
                  <a:pt x="3922" y="19852"/>
                </a:cubicBezTo>
                <a:cubicBezTo>
                  <a:pt x="5974" y="19852"/>
                  <a:pt x="5974" y="19852"/>
                  <a:pt x="5974" y="19852"/>
                </a:cubicBezTo>
                <a:cubicBezTo>
                  <a:pt x="5974" y="18853"/>
                  <a:pt x="5974" y="18853"/>
                  <a:pt x="5974" y="18853"/>
                </a:cubicBezTo>
                <a:cubicBezTo>
                  <a:pt x="5974" y="18728"/>
                  <a:pt x="5974" y="18479"/>
                  <a:pt x="6215" y="18354"/>
                </a:cubicBezTo>
                <a:cubicBezTo>
                  <a:pt x="6215" y="18229"/>
                  <a:pt x="6215" y="18229"/>
                  <a:pt x="6215" y="18229"/>
                </a:cubicBezTo>
                <a:cubicBezTo>
                  <a:pt x="6336" y="18104"/>
                  <a:pt x="6577" y="17979"/>
                  <a:pt x="6818" y="17979"/>
                </a:cubicBezTo>
                <a:cubicBezTo>
                  <a:pt x="9835" y="17979"/>
                  <a:pt x="9835" y="17979"/>
                  <a:pt x="9835" y="17979"/>
                </a:cubicBezTo>
                <a:cubicBezTo>
                  <a:pt x="9835" y="3621"/>
                  <a:pt x="9835" y="3621"/>
                  <a:pt x="9835" y="3621"/>
                </a:cubicBezTo>
                <a:cubicBezTo>
                  <a:pt x="9835" y="3621"/>
                  <a:pt x="9835" y="3621"/>
                  <a:pt x="9835" y="3621"/>
                </a:cubicBezTo>
                <a:cubicBezTo>
                  <a:pt x="9594" y="3621"/>
                  <a:pt x="9352" y="3746"/>
                  <a:pt x="8990" y="3871"/>
                </a:cubicBezTo>
                <a:cubicBezTo>
                  <a:pt x="8749" y="3995"/>
                  <a:pt x="8508" y="4120"/>
                  <a:pt x="8266" y="4245"/>
                </a:cubicBezTo>
                <a:cubicBezTo>
                  <a:pt x="8146" y="4370"/>
                  <a:pt x="7904" y="4620"/>
                  <a:pt x="7663" y="4745"/>
                </a:cubicBezTo>
                <a:cubicBezTo>
                  <a:pt x="7180" y="5244"/>
                  <a:pt x="6577" y="5743"/>
                  <a:pt x="5974" y="5993"/>
                </a:cubicBezTo>
                <a:cubicBezTo>
                  <a:pt x="5612" y="6118"/>
                  <a:pt x="5370" y="6243"/>
                  <a:pt x="5008" y="6243"/>
                </a:cubicBezTo>
                <a:cubicBezTo>
                  <a:pt x="4887" y="6368"/>
                  <a:pt x="4646" y="6368"/>
                  <a:pt x="4525" y="6368"/>
                </a:cubicBezTo>
                <a:cubicBezTo>
                  <a:pt x="6698" y="13235"/>
                  <a:pt x="6698" y="13235"/>
                  <a:pt x="6698" y="13235"/>
                </a:cubicBezTo>
                <a:cubicBezTo>
                  <a:pt x="6818" y="13360"/>
                  <a:pt x="6939" y="13360"/>
                  <a:pt x="7060" y="13484"/>
                </a:cubicBezTo>
                <a:cubicBezTo>
                  <a:pt x="7422" y="13859"/>
                  <a:pt x="7422" y="14358"/>
                  <a:pt x="7060" y="14733"/>
                </a:cubicBezTo>
                <a:cubicBezTo>
                  <a:pt x="6698" y="15108"/>
                  <a:pt x="6215" y="15482"/>
                  <a:pt x="5612" y="15732"/>
                </a:cubicBezTo>
                <a:cubicBezTo>
                  <a:pt x="5612" y="15732"/>
                  <a:pt x="5612" y="15732"/>
                  <a:pt x="5612" y="15732"/>
                </a:cubicBezTo>
                <a:cubicBezTo>
                  <a:pt x="5008" y="15982"/>
                  <a:pt x="4525" y="16106"/>
                  <a:pt x="3922" y="16106"/>
                </a:cubicBezTo>
                <a:cubicBezTo>
                  <a:pt x="3319" y="16106"/>
                  <a:pt x="2715" y="15982"/>
                  <a:pt x="2112" y="15732"/>
                </a:cubicBezTo>
                <a:cubicBezTo>
                  <a:pt x="2112" y="15732"/>
                  <a:pt x="2112" y="15732"/>
                  <a:pt x="2112" y="15732"/>
                </a:cubicBezTo>
                <a:cubicBezTo>
                  <a:pt x="1509" y="15482"/>
                  <a:pt x="1026" y="15108"/>
                  <a:pt x="664" y="14733"/>
                </a:cubicBezTo>
                <a:cubicBezTo>
                  <a:pt x="302" y="14358"/>
                  <a:pt x="302" y="13859"/>
                  <a:pt x="664" y="13484"/>
                </a:cubicBezTo>
                <a:cubicBezTo>
                  <a:pt x="785" y="13360"/>
                  <a:pt x="905" y="13360"/>
                  <a:pt x="1026" y="13235"/>
                </a:cubicBezTo>
                <a:cubicBezTo>
                  <a:pt x="3198" y="6368"/>
                  <a:pt x="3198" y="6368"/>
                  <a:pt x="3198" y="6368"/>
                </a:cubicBezTo>
                <a:cubicBezTo>
                  <a:pt x="3077" y="6368"/>
                  <a:pt x="2957" y="6368"/>
                  <a:pt x="2836" y="6243"/>
                </a:cubicBezTo>
                <a:cubicBezTo>
                  <a:pt x="2474" y="6243"/>
                  <a:pt x="2112" y="6118"/>
                  <a:pt x="1871" y="5993"/>
                </a:cubicBezTo>
                <a:cubicBezTo>
                  <a:pt x="1509" y="5868"/>
                  <a:pt x="1267" y="5618"/>
                  <a:pt x="905" y="5494"/>
                </a:cubicBezTo>
                <a:cubicBezTo>
                  <a:pt x="664" y="5244"/>
                  <a:pt x="423" y="4994"/>
                  <a:pt x="181" y="4745"/>
                </a:cubicBezTo>
                <a:cubicBezTo>
                  <a:pt x="-60" y="4620"/>
                  <a:pt x="-60" y="4245"/>
                  <a:pt x="181" y="3995"/>
                </a:cubicBezTo>
                <a:cubicBezTo>
                  <a:pt x="302" y="3871"/>
                  <a:pt x="664" y="3871"/>
                  <a:pt x="905" y="3995"/>
                </a:cubicBezTo>
                <a:cubicBezTo>
                  <a:pt x="1026" y="4245"/>
                  <a:pt x="1267" y="4495"/>
                  <a:pt x="1509" y="4620"/>
                </a:cubicBezTo>
                <a:cubicBezTo>
                  <a:pt x="1750" y="4745"/>
                  <a:pt x="1991" y="4869"/>
                  <a:pt x="2233" y="4994"/>
                </a:cubicBezTo>
                <a:cubicBezTo>
                  <a:pt x="2474" y="5119"/>
                  <a:pt x="2715" y="5244"/>
                  <a:pt x="3077" y="5244"/>
                </a:cubicBezTo>
                <a:cubicBezTo>
                  <a:pt x="3319" y="5369"/>
                  <a:pt x="3560" y="5369"/>
                  <a:pt x="3922" y="5369"/>
                </a:cubicBezTo>
                <a:cubicBezTo>
                  <a:pt x="4163" y="5369"/>
                  <a:pt x="4525" y="5369"/>
                  <a:pt x="4767" y="5244"/>
                </a:cubicBezTo>
                <a:cubicBezTo>
                  <a:pt x="5008" y="5244"/>
                  <a:pt x="5370" y="5119"/>
                  <a:pt x="5612" y="4994"/>
                </a:cubicBezTo>
                <a:cubicBezTo>
                  <a:pt x="6094" y="4745"/>
                  <a:pt x="6577" y="4495"/>
                  <a:pt x="6939" y="3995"/>
                </a:cubicBezTo>
                <a:cubicBezTo>
                  <a:pt x="6939" y="3995"/>
                  <a:pt x="6939" y="3995"/>
                  <a:pt x="6939" y="3995"/>
                </a:cubicBezTo>
                <a:cubicBezTo>
                  <a:pt x="7180" y="3746"/>
                  <a:pt x="7422" y="3621"/>
                  <a:pt x="7784" y="3371"/>
                </a:cubicBezTo>
                <a:cubicBezTo>
                  <a:pt x="8025" y="3121"/>
                  <a:pt x="8387" y="2997"/>
                  <a:pt x="8628" y="2872"/>
                </a:cubicBezTo>
                <a:cubicBezTo>
                  <a:pt x="8990" y="2747"/>
                  <a:pt x="9352" y="2622"/>
                  <a:pt x="9714" y="2497"/>
                </a:cubicBezTo>
                <a:cubicBezTo>
                  <a:pt x="9835" y="2497"/>
                  <a:pt x="9835" y="2497"/>
                  <a:pt x="9835" y="2497"/>
                </a:cubicBezTo>
                <a:cubicBezTo>
                  <a:pt x="9835" y="874"/>
                  <a:pt x="9835" y="874"/>
                  <a:pt x="9835" y="874"/>
                </a:cubicBezTo>
                <a:cubicBezTo>
                  <a:pt x="9835" y="375"/>
                  <a:pt x="10197" y="0"/>
                  <a:pt x="10680" y="0"/>
                </a:cubicBezTo>
                <a:cubicBezTo>
                  <a:pt x="11162" y="0"/>
                  <a:pt x="11524" y="375"/>
                  <a:pt x="11524" y="874"/>
                </a:cubicBezTo>
                <a:cubicBezTo>
                  <a:pt x="11524" y="2497"/>
                  <a:pt x="11524" y="2497"/>
                  <a:pt x="11524" y="2497"/>
                </a:cubicBezTo>
                <a:cubicBezTo>
                  <a:pt x="11766" y="2497"/>
                  <a:pt x="11766" y="2497"/>
                  <a:pt x="11766" y="2497"/>
                </a:cubicBezTo>
                <a:cubicBezTo>
                  <a:pt x="12128" y="2622"/>
                  <a:pt x="12490" y="2747"/>
                  <a:pt x="12731" y="2872"/>
                </a:cubicBezTo>
                <a:cubicBezTo>
                  <a:pt x="13093" y="2997"/>
                  <a:pt x="13455" y="3121"/>
                  <a:pt x="13696" y="3371"/>
                </a:cubicBezTo>
                <a:cubicBezTo>
                  <a:pt x="13938" y="3621"/>
                  <a:pt x="14300" y="3746"/>
                  <a:pt x="14541" y="3995"/>
                </a:cubicBezTo>
                <a:cubicBezTo>
                  <a:pt x="14662" y="4245"/>
                  <a:pt x="14903" y="4495"/>
                  <a:pt x="15144" y="4620"/>
                </a:cubicBezTo>
                <a:cubicBezTo>
                  <a:pt x="15386" y="4745"/>
                  <a:pt x="15627" y="4869"/>
                  <a:pt x="15868" y="4994"/>
                </a:cubicBezTo>
                <a:cubicBezTo>
                  <a:pt x="16110" y="5119"/>
                  <a:pt x="16351" y="5244"/>
                  <a:pt x="16713" y="5244"/>
                </a:cubicBezTo>
                <a:cubicBezTo>
                  <a:pt x="16955" y="5369"/>
                  <a:pt x="17196" y="5369"/>
                  <a:pt x="17558" y="5369"/>
                </a:cubicBezTo>
                <a:cubicBezTo>
                  <a:pt x="17799" y="5369"/>
                  <a:pt x="18161" y="5369"/>
                  <a:pt x="18403" y="5244"/>
                </a:cubicBezTo>
                <a:cubicBezTo>
                  <a:pt x="18644" y="5244"/>
                  <a:pt x="18885" y="5119"/>
                  <a:pt x="19247" y="4994"/>
                </a:cubicBezTo>
                <a:cubicBezTo>
                  <a:pt x="19730" y="4745"/>
                  <a:pt x="20213" y="4495"/>
                  <a:pt x="20575" y="3995"/>
                </a:cubicBezTo>
                <a:cubicBezTo>
                  <a:pt x="20816" y="3871"/>
                  <a:pt x="21057" y="3871"/>
                  <a:pt x="21299" y="3995"/>
                </a:cubicBezTo>
                <a:cubicBezTo>
                  <a:pt x="21540" y="4245"/>
                  <a:pt x="21540" y="4620"/>
                  <a:pt x="21299" y="4745"/>
                </a:cubicBezTo>
                <a:cubicBezTo>
                  <a:pt x="20816" y="5244"/>
                  <a:pt x="20213" y="5743"/>
                  <a:pt x="19609" y="5993"/>
                </a:cubicBezTo>
                <a:cubicBezTo>
                  <a:pt x="19247" y="6118"/>
                  <a:pt x="18885" y="6243"/>
                  <a:pt x="18523" y="6243"/>
                </a:cubicBezTo>
                <a:cubicBezTo>
                  <a:pt x="18523" y="6368"/>
                  <a:pt x="18403" y="6368"/>
                  <a:pt x="18282" y="6368"/>
                </a:cubicBezTo>
                <a:cubicBezTo>
                  <a:pt x="20454" y="13235"/>
                  <a:pt x="20454" y="13235"/>
                  <a:pt x="20454" y="13235"/>
                </a:cubicBezTo>
                <a:cubicBezTo>
                  <a:pt x="20575" y="13360"/>
                  <a:pt x="20695" y="13360"/>
                  <a:pt x="20816" y="13484"/>
                </a:cubicBezTo>
                <a:cubicBezTo>
                  <a:pt x="21057" y="13859"/>
                  <a:pt x="21057" y="14358"/>
                  <a:pt x="20816" y="14733"/>
                </a:cubicBezTo>
                <a:cubicBezTo>
                  <a:pt x="20333" y="15108"/>
                  <a:pt x="19851" y="15482"/>
                  <a:pt x="19247" y="15732"/>
                </a:cubicBezTo>
                <a:cubicBezTo>
                  <a:pt x="18765" y="15982"/>
                  <a:pt x="18161" y="16106"/>
                  <a:pt x="17558" y="16106"/>
                </a:cubicBezTo>
                <a:cubicBezTo>
                  <a:pt x="16955" y="16106"/>
                  <a:pt x="16351" y="15982"/>
                  <a:pt x="15868" y="15732"/>
                </a:cubicBezTo>
                <a:cubicBezTo>
                  <a:pt x="15748" y="15732"/>
                  <a:pt x="15748" y="15732"/>
                  <a:pt x="15748" y="15732"/>
                </a:cubicBezTo>
                <a:cubicBezTo>
                  <a:pt x="15265" y="15482"/>
                  <a:pt x="14782" y="15108"/>
                  <a:pt x="14420" y="14733"/>
                </a:cubicBezTo>
                <a:cubicBezTo>
                  <a:pt x="14058" y="14358"/>
                  <a:pt x="14058" y="13859"/>
                  <a:pt x="14420" y="13484"/>
                </a:cubicBezTo>
                <a:cubicBezTo>
                  <a:pt x="14420" y="13360"/>
                  <a:pt x="14541" y="13360"/>
                  <a:pt x="14662" y="13235"/>
                </a:cubicBezTo>
                <a:cubicBezTo>
                  <a:pt x="16834" y="6368"/>
                  <a:pt x="16834" y="6368"/>
                  <a:pt x="16834" y="6368"/>
                </a:cubicBezTo>
                <a:cubicBezTo>
                  <a:pt x="16713" y="6368"/>
                  <a:pt x="16593" y="6368"/>
                  <a:pt x="16472" y="6243"/>
                </a:cubicBezTo>
                <a:cubicBezTo>
                  <a:pt x="16110" y="6243"/>
                  <a:pt x="15748" y="6118"/>
                  <a:pt x="15506" y="5993"/>
                </a:cubicBezTo>
                <a:cubicBezTo>
                  <a:pt x="15144" y="5868"/>
                  <a:pt x="14782" y="5618"/>
                  <a:pt x="14541" y="5494"/>
                </a:cubicBezTo>
                <a:cubicBezTo>
                  <a:pt x="14300" y="5244"/>
                  <a:pt x="14058" y="4994"/>
                  <a:pt x="13817" y="4745"/>
                </a:cubicBezTo>
                <a:cubicBezTo>
                  <a:pt x="13576" y="4620"/>
                  <a:pt x="13334" y="4370"/>
                  <a:pt x="13093" y="4245"/>
                </a:cubicBezTo>
                <a:cubicBezTo>
                  <a:pt x="12852" y="4120"/>
                  <a:pt x="12610" y="3995"/>
                  <a:pt x="12369" y="3871"/>
                </a:cubicBezTo>
                <a:cubicBezTo>
                  <a:pt x="12128" y="3746"/>
                  <a:pt x="11886" y="3621"/>
                  <a:pt x="11524" y="3621"/>
                </a:cubicBezTo>
                <a:cubicBezTo>
                  <a:pt x="11524" y="3621"/>
                  <a:pt x="11524" y="3621"/>
                  <a:pt x="11524" y="3621"/>
                </a:cubicBezTo>
                <a:cubicBezTo>
                  <a:pt x="11524" y="17979"/>
                  <a:pt x="11524" y="17979"/>
                  <a:pt x="11524" y="17979"/>
                </a:cubicBezTo>
                <a:cubicBezTo>
                  <a:pt x="14541" y="17979"/>
                  <a:pt x="14541" y="17979"/>
                  <a:pt x="14541" y="17979"/>
                </a:cubicBezTo>
                <a:cubicBezTo>
                  <a:pt x="14782" y="17979"/>
                  <a:pt x="15024" y="18104"/>
                  <a:pt x="15265" y="18229"/>
                </a:cubicBezTo>
                <a:cubicBezTo>
                  <a:pt x="15386" y="18354"/>
                  <a:pt x="15506" y="18603"/>
                  <a:pt x="15506" y="18853"/>
                </a:cubicBezTo>
                <a:cubicBezTo>
                  <a:pt x="15506" y="19852"/>
                  <a:pt x="15506" y="19852"/>
                  <a:pt x="15506" y="19852"/>
                </a:cubicBezTo>
                <a:cubicBezTo>
                  <a:pt x="17437" y="19852"/>
                  <a:pt x="17437" y="19852"/>
                  <a:pt x="17437" y="19852"/>
                </a:cubicBezTo>
                <a:cubicBezTo>
                  <a:pt x="17920" y="19852"/>
                  <a:pt x="18282" y="20227"/>
                  <a:pt x="18282" y="20726"/>
                </a:cubicBezTo>
                <a:cubicBezTo>
                  <a:pt x="18282" y="21225"/>
                  <a:pt x="17920" y="21600"/>
                  <a:pt x="17437" y="21600"/>
                </a:cubicBezTo>
                <a:cubicBezTo>
                  <a:pt x="3922" y="21600"/>
                  <a:pt x="3922" y="21600"/>
                  <a:pt x="3922" y="21600"/>
                </a:cubicBezTo>
                <a:close/>
                <a:moveTo>
                  <a:pt x="19489" y="13609"/>
                </a:moveTo>
                <a:cubicBezTo>
                  <a:pt x="19489" y="13609"/>
                  <a:pt x="19489" y="13609"/>
                  <a:pt x="19489" y="13609"/>
                </a:cubicBezTo>
                <a:cubicBezTo>
                  <a:pt x="17558" y="7616"/>
                  <a:pt x="17558" y="7616"/>
                  <a:pt x="17558" y="7616"/>
                </a:cubicBezTo>
                <a:cubicBezTo>
                  <a:pt x="15627" y="13609"/>
                  <a:pt x="15627" y="13609"/>
                  <a:pt x="15627" y="13609"/>
                </a:cubicBezTo>
                <a:cubicBezTo>
                  <a:pt x="15868" y="13859"/>
                  <a:pt x="16231" y="13984"/>
                  <a:pt x="16472" y="14109"/>
                </a:cubicBezTo>
                <a:cubicBezTo>
                  <a:pt x="16472" y="14109"/>
                  <a:pt x="16472" y="14109"/>
                  <a:pt x="16472" y="14109"/>
                </a:cubicBezTo>
                <a:cubicBezTo>
                  <a:pt x="16834" y="14234"/>
                  <a:pt x="17196" y="14358"/>
                  <a:pt x="17558" y="14358"/>
                </a:cubicBezTo>
                <a:cubicBezTo>
                  <a:pt x="17920" y="14358"/>
                  <a:pt x="18282" y="14234"/>
                  <a:pt x="18644" y="14109"/>
                </a:cubicBezTo>
                <a:cubicBezTo>
                  <a:pt x="18644" y="14109"/>
                  <a:pt x="18644" y="14109"/>
                  <a:pt x="18644" y="14109"/>
                </a:cubicBezTo>
                <a:cubicBezTo>
                  <a:pt x="19006" y="13984"/>
                  <a:pt x="19247" y="13859"/>
                  <a:pt x="19489" y="13609"/>
                </a:cubicBezTo>
                <a:close/>
                <a:moveTo>
                  <a:pt x="5732" y="13609"/>
                </a:moveTo>
                <a:cubicBezTo>
                  <a:pt x="5732" y="13609"/>
                  <a:pt x="5732" y="13609"/>
                  <a:pt x="5732" y="13609"/>
                </a:cubicBezTo>
                <a:cubicBezTo>
                  <a:pt x="3922" y="7616"/>
                  <a:pt x="3922" y="7616"/>
                  <a:pt x="3922" y="7616"/>
                </a:cubicBezTo>
                <a:cubicBezTo>
                  <a:pt x="1991" y="13609"/>
                  <a:pt x="1991" y="13609"/>
                  <a:pt x="1991" y="13609"/>
                </a:cubicBezTo>
                <a:cubicBezTo>
                  <a:pt x="2233" y="13859"/>
                  <a:pt x="2474" y="13984"/>
                  <a:pt x="2715" y="14109"/>
                </a:cubicBezTo>
                <a:cubicBezTo>
                  <a:pt x="2836" y="14109"/>
                  <a:pt x="2836" y="14109"/>
                  <a:pt x="2836" y="14109"/>
                </a:cubicBezTo>
                <a:cubicBezTo>
                  <a:pt x="3077" y="14234"/>
                  <a:pt x="3439" y="14358"/>
                  <a:pt x="3922" y="14358"/>
                </a:cubicBezTo>
                <a:cubicBezTo>
                  <a:pt x="4284" y="14358"/>
                  <a:pt x="4646" y="14234"/>
                  <a:pt x="4887" y="14109"/>
                </a:cubicBezTo>
                <a:cubicBezTo>
                  <a:pt x="5008" y="14109"/>
                  <a:pt x="5008" y="14109"/>
                  <a:pt x="5008" y="14109"/>
                </a:cubicBezTo>
                <a:cubicBezTo>
                  <a:pt x="5249" y="13984"/>
                  <a:pt x="5491" y="13859"/>
                  <a:pt x="5732" y="13609"/>
                </a:cubicBezTo>
                <a:close/>
                <a:moveTo>
                  <a:pt x="6939" y="19852"/>
                </a:moveTo>
                <a:cubicBezTo>
                  <a:pt x="6939" y="19852"/>
                  <a:pt x="6939" y="19852"/>
                  <a:pt x="6939" y="19852"/>
                </a:cubicBezTo>
                <a:cubicBezTo>
                  <a:pt x="14541" y="19852"/>
                  <a:pt x="14541" y="19852"/>
                  <a:pt x="14541" y="19852"/>
                </a:cubicBezTo>
                <a:cubicBezTo>
                  <a:pt x="14541" y="18978"/>
                  <a:pt x="14541" y="18978"/>
                  <a:pt x="14541" y="18978"/>
                </a:cubicBezTo>
                <a:cubicBezTo>
                  <a:pt x="10921" y="18978"/>
                  <a:pt x="10559" y="18978"/>
                  <a:pt x="6939" y="18978"/>
                </a:cubicBezTo>
                <a:cubicBezTo>
                  <a:pt x="6939" y="19852"/>
                  <a:pt x="6939" y="19852"/>
                  <a:pt x="6939" y="19852"/>
                </a:cubicBezTo>
                <a:close/>
              </a:path>
            </a:pathLst>
          </a:cu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1" name="矩形: 圆角 70"/>
          <p:cNvSpPr/>
          <p:nvPr/>
        </p:nvSpPr>
        <p:spPr>
          <a:xfrm rot="13500000">
            <a:off x="8539863" y="5089267"/>
            <a:ext cx="1242473" cy="369332"/>
          </a:xfrm>
          <a:prstGeom prst="roundRect">
            <a:avLst>
              <a:gd name="adj" fmla="val 50000"/>
            </a:avLst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矩形: 圆角 68"/>
          <p:cNvSpPr/>
          <p:nvPr/>
        </p:nvSpPr>
        <p:spPr>
          <a:xfrm rot="8100000">
            <a:off x="8539862" y="4475674"/>
            <a:ext cx="1242473" cy="369332"/>
          </a:xfrm>
          <a:prstGeom prst="roundRect">
            <a:avLst>
              <a:gd name="adj" fmla="val 50000"/>
            </a:avLst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矩形: 圆角 69"/>
          <p:cNvSpPr/>
          <p:nvPr/>
        </p:nvSpPr>
        <p:spPr>
          <a:xfrm rot="10800000">
            <a:off x="8775905" y="4780564"/>
            <a:ext cx="2027561" cy="369332"/>
          </a:xfrm>
          <a:prstGeom prst="roundRect">
            <a:avLst>
              <a:gd name="adj" fmla="val 50000"/>
            </a:avLst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椭圆 71"/>
          <p:cNvSpPr/>
          <p:nvPr/>
        </p:nvSpPr>
        <p:spPr>
          <a:xfrm rot="8100000">
            <a:off x="8750601" y="4784327"/>
            <a:ext cx="369333" cy="36933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26"/>
          <p:cNvSpPr/>
          <p:nvPr/>
        </p:nvSpPr>
        <p:spPr>
          <a:xfrm>
            <a:off x="8838872" y="4878300"/>
            <a:ext cx="205876" cy="1913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095" y="10861"/>
                </a:moveTo>
                <a:cubicBezTo>
                  <a:pt x="9095" y="10983"/>
                  <a:pt x="8981" y="11227"/>
                  <a:pt x="8981" y="11471"/>
                </a:cubicBezTo>
                <a:cubicBezTo>
                  <a:pt x="8981" y="11837"/>
                  <a:pt x="9208" y="12325"/>
                  <a:pt x="9436" y="12692"/>
                </a:cubicBezTo>
                <a:cubicBezTo>
                  <a:pt x="10004" y="13180"/>
                  <a:pt x="10004" y="13180"/>
                  <a:pt x="10004" y="13180"/>
                </a:cubicBezTo>
                <a:cubicBezTo>
                  <a:pt x="10004" y="13180"/>
                  <a:pt x="10004" y="13180"/>
                  <a:pt x="10004" y="13180"/>
                </a:cubicBezTo>
                <a:cubicBezTo>
                  <a:pt x="10345" y="13546"/>
                  <a:pt x="10800" y="13668"/>
                  <a:pt x="11141" y="13668"/>
                </a:cubicBezTo>
                <a:cubicBezTo>
                  <a:pt x="11596" y="13668"/>
                  <a:pt x="11937" y="13546"/>
                  <a:pt x="12278" y="13180"/>
                </a:cubicBezTo>
                <a:cubicBezTo>
                  <a:pt x="15347" y="9885"/>
                  <a:pt x="15347" y="9885"/>
                  <a:pt x="15347" y="9885"/>
                </a:cubicBezTo>
                <a:cubicBezTo>
                  <a:pt x="15461" y="9763"/>
                  <a:pt x="15461" y="9763"/>
                  <a:pt x="15461" y="9763"/>
                </a:cubicBezTo>
                <a:cubicBezTo>
                  <a:pt x="15688" y="9519"/>
                  <a:pt x="15916" y="9031"/>
                  <a:pt x="15916" y="8664"/>
                </a:cubicBezTo>
                <a:cubicBezTo>
                  <a:pt x="15916" y="8176"/>
                  <a:pt x="15688" y="7810"/>
                  <a:pt x="15347" y="7444"/>
                </a:cubicBezTo>
                <a:cubicBezTo>
                  <a:pt x="14893" y="6834"/>
                  <a:pt x="14893" y="6834"/>
                  <a:pt x="14893" y="6834"/>
                </a:cubicBezTo>
                <a:cubicBezTo>
                  <a:pt x="14552" y="6468"/>
                  <a:pt x="14097" y="6346"/>
                  <a:pt x="13756" y="6346"/>
                </a:cubicBezTo>
                <a:cubicBezTo>
                  <a:pt x="13528" y="6346"/>
                  <a:pt x="13301" y="6346"/>
                  <a:pt x="13187" y="6468"/>
                </a:cubicBezTo>
                <a:cubicBezTo>
                  <a:pt x="9777" y="2807"/>
                  <a:pt x="9777" y="2807"/>
                  <a:pt x="9777" y="2807"/>
                </a:cubicBezTo>
                <a:cubicBezTo>
                  <a:pt x="9891" y="2685"/>
                  <a:pt x="9891" y="2441"/>
                  <a:pt x="9891" y="2197"/>
                </a:cubicBezTo>
                <a:cubicBezTo>
                  <a:pt x="9891" y="1831"/>
                  <a:pt x="9777" y="1342"/>
                  <a:pt x="9436" y="976"/>
                </a:cubicBezTo>
                <a:cubicBezTo>
                  <a:pt x="8867" y="488"/>
                  <a:pt x="8867" y="488"/>
                  <a:pt x="8867" y="488"/>
                </a:cubicBezTo>
                <a:cubicBezTo>
                  <a:pt x="8640" y="122"/>
                  <a:pt x="8185" y="0"/>
                  <a:pt x="7731" y="0"/>
                </a:cubicBezTo>
                <a:cubicBezTo>
                  <a:pt x="7389" y="0"/>
                  <a:pt x="6935" y="122"/>
                  <a:pt x="6594" y="488"/>
                </a:cubicBezTo>
                <a:cubicBezTo>
                  <a:pt x="3524" y="3783"/>
                  <a:pt x="3524" y="3783"/>
                  <a:pt x="3524" y="3783"/>
                </a:cubicBezTo>
                <a:cubicBezTo>
                  <a:pt x="3524" y="3783"/>
                  <a:pt x="3524" y="3783"/>
                  <a:pt x="3524" y="3783"/>
                </a:cubicBezTo>
                <a:cubicBezTo>
                  <a:pt x="3183" y="4149"/>
                  <a:pt x="3069" y="4637"/>
                  <a:pt x="3069" y="5003"/>
                </a:cubicBezTo>
                <a:cubicBezTo>
                  <a:pt x="3069" y="5492"/>
                  <a:pt x="3183" y="5858"/>
                  <a:pt x="3524" y="6224"/>
                </a:cubicBezTo>
                <a:cubicBezTo>
                  <a:pt x="4093" y="6834"/>
                  <a:pt x="4093" y="6834"/>
                  <a:pt x="4093" y="6834"/>
                </a:cubicBezTo>
                <a:cubicBezTo>
                  <a:pt x="4093" y="6834"/>
                  <a:pt x="4093" y="6834"/>
                  <a:pt x="4093" y="6834"/>
                </a:cubicBezTo>
                <a:cubicBezTo>
                  <a:pt x="4434" y="7200"/>
                  <a:pt x="4775" y="7322"/>
                  <a:pt x="5229" y="7322"/>
                </a:cubicBezTo>
                <a:cubicBezTo>
                  <a:pt x="5343" y="7322"/>
                  <a:pt x="5571" y="7322"/>
                  <a:pt x="5798" y="7200"/>
                </a:cubicBezTo>
                <a:cubicBezTo>
                  <a:pt x="6139" y="7566"/>
                  <a:pt x="6139" y="7566"/>
                  <a:pt x="6139" y="7566"/>
                </a:cubicBezTo>
                <a:cubicBezTo>
                  <a:pt x="568" y="13546"/>
                  <a:pt x="568" y="13546"/>
                  <a:pt x="568" y="13546"/>
                </a:cubicBezTo>
                <a:cubicBezTo>
                  <a:pt x="114" y="13912"/>
                  <a:pt x="0" y="14400"/>
                  <a:pt x="0" y="15010"/>
                </a:cubicBezTo>
                <a:cubicBezTo>
                  <a:pt x="0" y="15498"/>
                  <a:pt x="114" y="15986"/>
                  <a:pt x="568" y="16475"/>
                </a:cubicBezTo>
                <a:cubicBezTo>
                  <a:pt x="909" y="16841"/>
                  <a:pt x="1364" y="16963"/>
                  <a:pt x="1819" y="16963"/>
                </a:cubicBezTo>
                <a:cubicBezTo>
                  <a:pt x="2387" y="16963"/>
                  <a:pt x="2842" y="16841"/>
                  <a:pt x="3183" y="16475"/>
                </a:cubicBezTo>
                <a:cubicBezTo>
                  <a:pt x="8754" y="10495"/>
                  <a:pt x="8754" y="10495"/>
                  <a:pt x="8754" y="10495"/>
                </a:cubicBezTo>
                <a:cubicBezTo>
                  <a:pt x="9095" y="10861"/>
                  <a:pt x="9095" y="10861"/>
                  <a:pt x="9095" y="10861"/>
                </a:cubicBezTo>
                <a:close/>
                <a:moveTo>
                  <a:pt x="13301" y="7566"/>
                </a:moveTo>
                <a:cubicBezTo>
                  <a:pt x="13301" y="7566"/>
                  <a:pt x="13301" y="7566"/>
                  <a:pt x="13301" y="7566"/>
                </a:cubicBezTo>
                <a:cubicBezTo>
                  <a:pt x="13415" y="7444"/>
                  <a:pt x="13528" y="7322"/>
                  <a:pt x="13756" y="7322"/>
                </a:cubicBezTo>
                <a:cubicBezTo>
                  <a:pt x="13869" y="7322"/>
                  <a:pt x="14097" y="7444"/>
                  <a:pt x="14211" y="7566"/>
                </a:cubicBezTo>
                <a:cubicBezTo>
                  <a:pt x="14665" y="8176"/>
                  <a:pt x="14665" y="8176"/>
                  <a:pt x="14665" y="8176"/>
                </a:cubicBezTo>
                <a:cubicBezTo>
                  <a:pt x="14665" y="8176"/>
                  <a:pt x="14665" y="8176"/>
                  <a:pt x="14665" y="8176"/>
                </a:cubicBezTo>
                <a:cubicBezTo>
                  <a:pt x="14893" y="8298"/>
                  <a:pt x="14893" y="8420"/>
                  <a:pt x="14893" y="8664"/>
                </a:cubicBezTo>
                <a:cubicBezTo>
                  <a:pt x="14893" y="8786"/>
                  <a:pt x="14893" y="9031"/>
                  <a:pt x="14779" y="9153"/>
                </a:cubicBezTo>
                <a:cubicBezTo>
                  <a:pt x="14665" y="9153"/>
                  <a:pt x="14665" y="9153"/>
                  <a:pt x="14665" y="9153"/>
                </a:cubicBezTo>
                <a:cubicBezTo>
                  <a:pt x="11596" y="12447"/>
                  <a:pt x="11596" y="12447"/>
                  <a:pt x="11596" y="12447"/>
                </a:cubicBezTo>
                <a:cubicBezTo>
                  <a:pt x="11482" y="12569"/>
                  <a:pt x="11255" y="12692"/>
                  <a:pt x="11141" y="12692"/>
                </a:cubicBezTo>
                <a:cubicBezTo>
                  <a:pt x="11027" y="12692"/>
                  <a:pt x="10800" y="12569"/>
                  <a:pt x="10686" y="12447"/>
                </a:cubicBezTo>
                <a:cubicBezTo>
                  <a:pt x="10686" y="12447"/>
                  <a:pt x="10686" y="12447"/>
                  <a:pt x="10686" y="12447"/>
                </a:cubicBezTo>
                <a:cubicBezTo>
                  <a:pt x="10118" y="11959"/>
                  <a:pt x="10118" y="11959"/>
                  <a:pt x="10118" y="11959"/>
                </a:cubicBezTo>
                <a:cubicBezTo>
                  <a:pt x="10004" y="11837"/>
                  <a:pt x="10004" y="11593"/>
                  <a:pt x="10004" y="11471"/>
                </a:cubicBezTo>
                <a:cubicBezTo>
                  <a:pt x="10004" y="11227"/>
                  <a:pt x="10004" y="11105"/>
                  <a:pt x="10118" y="10983"/>
                </a:cubicBezTo>
                <a:cubicBezTo>
                  <a:pt x="10118" y="10983"/>
                  <a:pt x="10118" y="10983"/>
                  <a:pt x="10118" y="10983"/>
                </a:cubicBezTo>
                <a:cubicBezTo>
                  <a:pt x="13301" y="7566"/>
                  <a:pt x="13301" y="7566"/>
                  <a:pt x="13301" y="7566"/>
                </a:cubicBezTo>
                <a:close/>
                <a:moveTo>
                  <a:pt x="12392" y="7078"/>
                </a:moveTo>
                <a:cubicBezTo>
                  <a:pt x="12392" y="7078"/>
                  <a:pt x="12392" y="7078"/>
                  <a:pt x="12392" y="7078"/>
                </a:cubicBezTo>
                <a:cubicBezTo>
                  <a:pt x="9663" y="10007"/>
                  <a:pt x="9663" y="10007"/>
                  <a:pt x="9663" y="10007"/>
                </a:cubicBezTo>
                <a:cubicBezTo>
                  <a:pt x="6594" y="6590"/>
                  <a:pt x="6594" y="6590"/>
                  <a:pt x="6594" y="6590"/>
                </a:cubicBezTo>
                <a:cubicBezTo>
                  <a:pt x="9208" y="3661"/>
                  <a:pt x="9208" y="3661"/>
                  <a:pt x="9208" y="3661"/>
                </a:cubicBezTo>
                <a:cubicBezTo>
                  <a:pt x="12392" y="7078"/>
                  <a:pt x="12392" y="7078"/>
                  <a:pt x="12392" y="7078"/>
                </a:cubicBezTo>
                <a:close/>
                <a:moveTo>
                  <a:pt x="5684" y="6102"/>
                </a:moveTo>
                <a:cubicBezTo>
                  <a:pt x="5684" y="6102"/>
                  <a:pt x="5684" y="6102"/>
                  <a:pt x="5684" y="6102"/>
                </a:cubicBezTo>
                <a:cubicBezTo>
                  <a:pt x="5684" y="6102"/>
                  <a:pt x="5684" y="6102"/>
                  <a:pt x="5684" y="6102"/>
                </a:cubicBezTo>
                <a:cubicBezTo>
                  <a:pt x="5457" y="6224"/>
                  <a:pt x="5343" y="6224"/>
                  <a:pt x="5229" y="6224"/>
                </a:cubicBezTo>
                <a:cubicBezTo>
                  <a:pt x="5002" y="6224"/>
                  <a:pt x="4888" y="6224"/>
                  <a:pt x="4775" y="6102"/>
                </a:cubicBezTo>
                <a:cubicBezTo>
                  <a:pt x="4775" y="6102"/>
                  <a:pt x="4775" y="6102"/>
                  <a:pt x="4775" y="6102"/>
                </a:cubicBezTo>
                <a:cubicBezTo>
                  <a:pt x="4206" y="5492"/>
                  <a:pt x="4206" y="5492"/>
                  <a:pt x="4206" y="5492"/>
                </a:cubicBezTo>
                <a:cubicBezTo>
                  <a:pt x="4093" y="5369"/>
                  <a:pt x="3979" y="5247"/>
                  <a:pt x="3979" y="5003"/>
                </a:cubicBezTo>
                <a:cubicBezTo>
                  <a:pt x="3979" y="4881"/>
                  <a:pt x="4093" y="4637"/>
                  <a:pt x="4206" y="4515"/>
                </a:cubicBezTo>
                <a:cubicBezTo>
                  <a:pt x="4206" y="4515"/>
                  <a:pt x="4206" y="4515"/>
                  <a:pt x="4206" y="4515"/>
                </a:cubicBezTo>
                <a:cubicBezTo>
                  <a:pt x="7276" y="1220"/>
                  <a:pt x="7276" y="1220"/>
                  <a:pt x="7276" y="1220"/>
                </a:cubicBezTo>
                <a:cubicBezTo>
                  <a:pt x="7503" y="1098"/>
                  <a:pt x="7617" y="976"/>
                  <a:pt x="7731" y="976"/>
                </a:cubicBezTo>
                <a:cubicBezTo>
                  <a:pt x="7958" y="976"/>
                  <a:pt x="8072" y="1098"/>
                  <a:pt x="8185" y="1220"/>
                </a:cubicBezTo>
                <a:cubicBezTo>
                  <a:pt x="8754" y="1708"/>
                  <a:pt x="8754" y="1708"/>
                  <a:pt x="8754" y="1708"/>
                </a:cubicBezTo>
                <a:cubicBezTo>
                  <a:pt x="8867" y="1831"/>
                  <a:pt x="8981" y="2075"/>
                  <a:pt x="8981" y="2197"/>
                </a:cubicBezTo>
                <a:cubicBezTo>
                  <a:pt x="8981" y="2441"/>
                  <a:pt x="8867" y="2563"/>
                  <a:pt x="8754" y="2685"/>
                </a:cubicBezTo>
                <a:cubicBezTo>
                  <a:pt x="5684" y="6102"/>
                  <a:pt x="5684" y="6102"/>
                  <a:pt x="5684" y="6102"/>
                </a:cubicBezTo>
                <a:close/>
                <a:moveTo>
                  <a:pt x="2501" y="15742"/>
                </a:moveTo>
                <a:cubicBezTo>
                  <a:pt x="2501" y="15742"/>
                  <a:pt x="2501" y="15742"/>
                  <a:pt x="2501" y="15742"/>
                </a:cubicBezTo>
                <a:cubicBezTo>
                  <a:pt x="2387" y="15864"/>
                  <a:pt x="2046" y="15986"/>
                  <a:pt x="1819" y="15986"/>
                </a:cubicBezTo>
                <a:cubicBezTo>
                  <a:pt x="1592" y="15986"/>
                  <a:pt x="1364" y="15864"/>
                  <a:pt x="1137" y="15742"/>
                </a:cubicBezTo>
                <a:cubicBezTo>
                  <a:pt x="1137" y="15742"/>
                  <a:pt x="1137" y="15742"/>
                  <a:pt x="1137" y="15742"/>
                </a:cubicBezTo>
                <a:cubicBezTo>
                  <a:pt x="1023" y="15498"/>
                  <a:pt x="909" y="15254"/>
                  <a:pt x="909" y="15010"/>
                </a:cubicBezTo>
                <a:cubicBezTo>
                  <a:pt x="909" y="14766"/>
                  <a:pt x="1023" y="14400"/>
                  <a:pt x="1137" y="14278"/>
                </a:cubicBezTo>
                <a:cubicBezTo>
                  <a:pt x="6821" y="8298"/>
                  <a:pt x="6821" y="8298"/>
                  <a:pt x="6821" y="8298"/>
                </a:cubicBezTo>
                <a:cubicBezTo>
                  <a:pt x="8072" y="9763"/>
                  <a:pt x="8072" y="9763"/>
                  <a:pt x="8072" y="9763"/>
                </a:cubicBezTo>
                <a:cubicBezTo>
                  <a:pt x="2501" y="15742"/>
                  <a:pt x="2501" y="15742"/>
                  <a:pt x="2501" y="15742"/>
                </a:cubicBezTo>
                <a:close/>
                <a:moveTo>
                  <a:pt x="20804" y="19892"/>
                </a:moveTo>
                <a:cubicBezTo>
                  <a:pt x="20804" y="19892"/>
                  <a:pt x="20804" y="19892"/>
                  <a:pt x="20804" y="19892"/>
                </a:cubicBezTo>
                <a:cubicBezTo>
                  <a:pt x="18872" y="19892"/>
                  <a:pt x="18872" y="19892"/>
                  <a:pt x="18872" y="19892"/>
                </a:cubicBezTo>
                <a:cubicBezTo>
                  <a:pt x="18872" y="18915"/>
                  <a:pt x="18872" y="18915"/>
                  <a:pt x="18872" y="18915"/>
                </a:cubicBezTo>
                <a:cubicBezTo>
                  <a:pt x="18872" y="18671"/>
                  <a:pt x="18872" y="18427"/>
                  <a:pt x="18644" y="18305"/>
                </a:cubicBezTo>
                <a:cubicBezTo>
                  <a:pt x="18531" y="18183"/>
                  <a:pt x="18303" y="18061"/>
                  <a:pt x="18076" y="18061"/>
                </a:cubicBezTo>
                <a:cubicBezTo>
                  <a:pt x="17735" y="18061"/>
                  <a:pt x="17735" y="18061"/>
                  <a:pt x="17735" y="18061"/>
                </a:cubicBezTo>
                <a:cubicBezTo>
                  <a:pt x="17735" y="17085"/>
                  <a:pt x="17735" y="17085"/>
                  <a:pt x="17735" y="17085"/>
                </a:cubicBezTo>
                <a:cubicBezTo>
                  <a:pt x="17735" y="16841"/>
                  <a:pt x="17621" y="16597"/>
                  <a:pt x="17394" y="16475"/>
                </a:cubicBezTo>
                <a:cubicBezTo>
                  <a:pt x="17280" y="16353"/>
                  <a:pt x="17053" y="16231"/>
                  <a:pt x="16825" y="16231"/>
                </a:cubicBezTo>
                <a:cubicBezTo>
                  <a:pt x="9436" y="16231"/>
                  <a:pt x="9436" y="16231"/>
                  <a:pt x="9436" y="16231"/>
                </a:cubicBezTo>
                <a:cubicBezTo>
                  <a:pt x="9208" y="16231"/>
                  <a:pt x="8981" y="16353"/>
                  <a:pt x="8867" y="16475"/>
                </a:cubicBezTo>
                <a:cubicBezTo>
                  <a:pt x="8640" y="16597"/>
                  <a:pt x="8526" y="16841"/>
                  <a:pt x="8526" y="17085"/>
                </a:cubicBezTo>
                <a:cubicBezTo>
                  <a:pt x="8526" y="18061"/>
                  <a:pt x="8526" y="18061"/>
                  <a:pt x="8526" y="18061"/>
                </a:cubicBezTo>
                <a:cubicBezTo>
                  <a:pt x="8185" y="18061"/>
                  <a:pt x="8185" y="18061"/>
                  <a:pt x="8185" y="18061"/>
                </a:cubicBezTo>
                <a:cubicBezTo>
                  <a:pt x="7958" y="18061"/>
                  <a:pt x="7731" y="18183"/>
                  <a:pt x="7617" y="18305"/>
                </a:cubicBezTo>
                <a:cubicBezTo>
                  <a:pt x="7503" y="18427"/>
                  <a:pt x="7503" y="18427"/>
                  <a:pt x="7503" y="18427"/>
                </a:cubicBezTo>
                <a:cubicBezTo>
                  <a:pt x="7389" y="18549"/>
                  <a:pt x="7389" y="18793"/>
                  <a:pt x="7389" y="18915"/>
                </a:cubicBezTo>
                <a:cubicBezTo>
                  <a:pt x="7389" y="19892"/>
                  <a:pt x="7389" y="19892"/>
                  <a:pt x="7389" y="19892"/>
                </a:cubicBezTo>
                <a:cubicBezTo>
                  <a:pt x="5457" y="19892"/>
                  <a:pt x="5457" y="19892"/>
                  <a:pt x="5457" y="19892"/>
                </a:cubicBezTo>
                <a:cubicBezTo>
                  <a:pt x="5002" y="19892"/>
                  <a:pt x="4661" y="20258"/>
                  <a:pt x="4661" y="20746"/>
                </a:cubicBezTo>
                <a:cubicBezTo>
                  <a:pt x="4661" y="21234"/>
                  <a:pt x="5002" y="21600"/>
                  <a:pt x="5457" y="21600"/>
                </a:cubicBezTo>
                <a:cubicBezTo>
                  <a:pt x="20804" y="21600"/>
                  <a:pt x="20804" y="21600"/>
                  <a:pt x="20804" y="21600"/>
                </a:cubicBezTo>
                <a:cubicBezTo>
                  <a:pt x="21259" y="21600"/>
                  <a:pt x="21600" y="21234"/>
                  <a:pt x="21600" y="20746"/>
                </a:cubicBezTo>
                <a:cubicBezTo>
                  <a:pt x="21600" y="20258"/>
                  <a:pt x="21259" y="19892"/>
                  <a:pt x="20804" y="19892"/>
                </a:cubicBezTo>
                <a:close/>
                <a:moveTo>
                  <a:pt x="17962" y="19892"/>
                </a:moveTo>
                <a:cubicBezTo>
                  <a:pt x="17962" y="19892"/>
                  <a:pt x="17962" y="19892"/>
                  <a:pt x="17962" y="19892"/>
                </a:cubicBezTo>
                <a:cubicBezTo>
                  <a:pt x="8299" y="19892"/>
                  <a:pt x="8299" y="19892"/>
                  <a:pt x="8299" y="19892"/>
                </a:cubicBezTo>
                <a:cubicBezTo>
                  <a:pt x="8299" y="19037"/>
                  <a:pt x="8299" y="19037"/>
                  <a:pt x="8299" y="19037"/>
                </a:cubicBezTo>
                <a:cubicBezTo>
                  <a:pt x="9095" y="19037"/>
                  <a:pt x="9095" y="19037"/>
                  <a:pt x="9095" y="19037"/>
                </a:cubicBezTo>
                <a:cubicBezTo>
                  <a:pt x="9322" y="19037"/>
                  <a:pt x="9549" y="18915"/>
                  <a:pt x="9549" y="18549"/>
                </a:cubicBezTo>
                <a:cubicBezTo>
                  <a:pt x="9549" y="17207"/>
                  <a:pt x="9549" y="17207"/>
                  <a:pt x="9549" y="17207"/>
                </a:cubicBezTo>
                <a:cubicBezTo>
                  <a:pt x="16712" y="17207"/>
                  <a:pt x="16712" y="17207"/>
                  <a:pt x="16712" y="17207"/>
                </a:cubicBezTo>
                <a:cubicBezTo>
                  <a:pt x="16712" y="18549"/>
                  <a:pt x="16712" y="18549"/>
                  <a:pt x="16712" y="18549"/>
                </a:cubicBezTo>
                <a:cubicBezTo>
                  <a:pt x="16712" y="18915"/>
                  <a:pt x="16939" y="19037"/>
                  <a:pt x="17166" y="19037"/>
                </a:cubicBezTo>
                <a:cubicBezTo>
                  <a:pt x="17962" y="19037"/>
                  <a:pt x="17962" y="19037"/>
                  <a:pt x="17962" y="19037"/>
                </a:cubicBezTo>
                <a:cubicBezTo>
                  <a:pt x="17962" y="19892"/>
                  <a:pt x="17962" y="19892"/>
                  <a:pt x="17962" y="19892"/>
                </a:cubicBezTo>
                <a:close/>
              </a:path>
            </a:pathLst>
          </a:cu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22003" y="4778906"/>
            <a:ext cx="190142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未来展望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b="57668"/>
          <a:stretch>
            <a:fillRect/>
          </a:stretch>
        </p:blipFill>
        <p:spPr>
          <a:xfrm rot="10800000">
            <a:off x="377736" y="5036042"/>
            <a:ext cx="1948128" cy="941294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10725807" y="1753413"/>
            <a:ext cx="2019300" cy="457200"/>
          </a:xfrm>
          <a:prstGeom prst="rect">
            <a:avLst/>
          </a:prstGeom>
        </p:spPr>
      </p:pic>
      <p:pic>
        <p:nvPicPr>
          <p:cNvPr id="13" name="图片 12" descr="D:\图图图\商务类图\u=3626764375,4050815751&amp;fm=15&amp;gp=0.jpgu=3626764375,4050815751&amp;fm=15&amp;gp=0"/>
          <p:cNvPicPr>
            <a:picLocks noChangeAspect="1"/>
          </p:cNvPicPr>
          <p:nvPr/>
        </p:nvPicPr>
        <p:blipFill>
          <a:blip r:embed="rId3"/>
          <a:srcRect t="20589" b="8038"/>
          <a:stretch>
            <a:fillRect/>
          </a:stretch>
        </p:blipFill>
        <p:spPr>
          <a:xfrm>
            <a:off x="2775585" y="1997710"/>
            <a:ext cx="8402955" cy="428244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1089874" y="1364948"/>
            <a:ext cx="4964213" cy="3326495"/>
          </a:xfrm>
          <a:prstGeom prst="rect">
            <a:avLst/>
          </a:pr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kumimoji="1" lang="zh-CN" altLang="en-US">
              <a:solidFill>
                <a:srgbClr val="8B8BA2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14619" y="1626950"/>
            <a:ext cx="4181497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kumimoji="1" lang="en-US" altLang="zh-CN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venir Next Medium" charset="0"/>
              </a:rPr>
              <a:t>IMPROVEMENT </a:t>
            </a:r>
            <a:r>
              <a:rPr kumimoji="1" lang="en-US" altLang="zh-CN" sz="32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venir Next Medium" charset="0"/>
              </a:rPr>
              <a:t>HOME</a:t>
            </a:r>
            <a:endParaRPr kumimoji="1" lang="zh-CN" altLang="en-US" sz="32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venir Next Medium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50841" y="2799300"/>
            <a:ext cx="3910324" cy="170688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在此录入上述图表的综合描述说明，在此录入上述图综合容表的打在这里，或者通过复制您的文本后，在此框中选择粘贴，并选择只保留文字。</a:t>
            </a:r>
            <a:endParaRPr kumimoji="1" lang="zh-CN" altLang="en-US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Avenir Next" charset="0"/>
              <a:sym typeface="思源黑体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圆角矩形 16"/>
          <p:cNvSpPr/>
          <p:nvPr/>
        </p:nvSpPr>
        <p:spPr>
          <a:xfrm rot="8187540">
            <a:off x="8996680" y="130175"/>
            <a:ext cx="3137535" cy="130556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EEC988"/>
              </a:gs>
              <a:gs pos="0">
                <a:srgbClr val="CB954D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sp>
        <p:nvSpPr>
          <p:cNvPr id="13" name="圆角矩形 16"/>
          <p:cNvSpPr/>
          <p:nvPr/>
        </p:nvSpPr>
        <p:spPr>
          <a:xfrm rot="8187540">
            <a:off x="10922635" y="746760"/>
            <a:ext cx="1807210" cy="480060"/>
          </a:xfrm>
          <a:prstGeom prst="roundRect">
            <a:avLst>
              <a:gd name="adj" fmla="val 50000"/>
            </a:avLst>
          </a:prstGeom>
          <a:gradFill>
            <a:gsLst>
              <a:gs pos="100000">
                <a:srgbClr val="EEC988"/>
              </a:gs>
              <a:gs pos="0">
                <a:srgbClr val="CB954D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dirty="0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1111250" y="1783715"/>
            <a:ext cx="6317615" cy="1238741"/>
            <a:chOff x="1802584" y="2425976"/>
            <a:chExt cx="4744986" cy="1238572"/>
          </a:xfrm>
        </p:grpSpPr>
        <p:sp>
          <p:nvSpPr>
            <p:cNvPr id="29" name="矩形 28"/>
            <p:cNvSpPr/>
            <p:nvPr/>
          </p:nvSpPr>
          <p:spPr>
            <a:xfrm>
              <a:off x="1802586" y="2425976"/>
              <a:ext cx="2661735" cy="55301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marL="285750" indent="-285750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Font typeface="Wingdings" panose="05000000000000000000" pitchFamily="2" charset="2"/>
                <a:buChar char="n"/>
                <a:defRPr/>
              </a:pPr>
              <a:r>
                <a:rPr lang="zh-CN" altLang="en-US" sz="2000" kern="0" dirty="0">
                  <a:ln w="3175"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在此输入文本内容在此输入</a:t>
              </a:r>
              <a:endParaRPr lang="zh-CN" altLang="en-US" sz="2000" kern="0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802584" y="2834716"/>
              <a:ext cx="4744986" cy="829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您的内容打在这里，或者通过复制您的文本后，在此框中选择粘贴，并选择只保留文字。</a:t>
              </a:r>
              <a:endParaRPr kumimoji="1"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思源黑体" panose="020B0500000000000000" pitchFamily="34" charset="-122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111250" y="3418840"/>
            <a:ext cx="55029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kumimoji="1"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  <a:p>
            <a:pPr>
              <a:lnSpc>
                <a:spcPct val="150000"/>
              </a:lnSpc>
            </a:pPr>
            <a:endParaRPr kumimoji="1" lang="en-GB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字魂58号-创中黑" panose="00000500000000000000" pitchFamily="2" charset="-122"/>
            </a:endParaRPr>
          </a:p>
        </p:txBody>
      </p:sp>
      <p:cxnSp>
        <p:nvCxnSpPr>
          <p:cNvPr id="33" name="直线连接符 32"/>
          <p:cNvCxnSpPr/>
          <p:nvPr/>
        </p:nvCxnSpPr>
        <p:spPr>
          <a:xfrm>
            <a:off x="1228102" y="3248334"/>
            <a:ext cx="1790700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0" name="组合 49"/>
          <p:cNvGrpSpPr/>
          <p:nvPr/>
        </p:nvGrpSpPr>
        <p:grpSpPr>
          <a:xfrm>
            <a:off x="1004570" y="5208270"/>
            <a:ext cx="2483485" cy="764153"/>
            <a:chOff x="953782" y="5173436"/>
            <a:chExt cx="1865618" cy="764446"/>
          </a:xfrm>
        </p:grpSpPr>
        <p:grpSp>
          <p:nvGrpSpPr>
            <p:cNvPr id="47" name="组合 46"/>
            <p:cNvGrpSpPr/>
            <p:nvPr/>
          </p:nvGrpSpPr>
          <p:grpSpPr>
            <a:xfrm>
              <a:off x="953782" y="5173436"/>
              <a:ext cx="1865618" cy="510391"/>
              <a:chOff x="953782" y="5173436"/>
              <a:chExt cx="1865618" cy="510391"/>
            </a:xfrm>
          </p:grpSpPr>
          <p:cxnSp>
            <p:nvCxnSpPr>
              <p:cNvPr id="35" name="直线连接符 34"/>
              <p:cNvCxnSpPr/>
              <p:nvPr/>
            </p:nvCxnSpPr>
            <p:spPr>
              <a:xfrm>
                <a:off x="953782" y="5173436"/>
                <a:ext cx="1865618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线连接符 40"/>
              <p:cNvCxnSpPr/>
              <p:nvPr/>
            </p:nvCxnSpPr>
            <p:spPr>
              <a:xfrm>
                <a:off x="953782" y="5173436"/>
                <a:ext cx="0" cy="510391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线连接符 41"/>
              <p:cNvCxnSpPr/>
              <p:nvPr/>
            </p:nvCxnSpPr>
            <p:spPr>
              <a:xfrm>
                <a:off x="953782" y="5683827"/>
                <a:ext cx="1213793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线连接符 43"/>
              <p:cNvCxnSpPr/>
              <p:nvPr/>
            </p:nvCxnSpPr>
            <p:spPr>
              <a:xfrm>
                <a:off x="2813755" y="5173436"/>
                <a:ext cx="0" cy="510391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线连接符 44"/>
              <p:cNvCxnSpPr/>
              <p:nvPr/>
            </p:nvCxnSpPr>
            <p:spPr>
              <a:xfrm>
                <a:off x="2455718" y="5683827"/>
                <a:ext cx="358037" cy="0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8" name="矩形 47"/>
            <p:cNvSpPr/>
            <p:nvPr/>
          </p:nvSpPr>
          <p:spPr>
            <a:xfrm>
              <a:off x="1034103" y="5200364"/>
              <a:ext cx="1704976" cy="737518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txBody>
            <a:bodyPr wrap="square">
              <a:spAutoFit/>
            </a:bodyPr>
            <a:p>
              <a:pPr algn="ctr"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800" b="1" i="1" kern="0" dirty="0">
                  <a:ln w="12700" cap="flat">
                    <a:noFill/>
                    <a:miter lim="800000"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rPr>
                <a:t>PLAN.C</a:t>
              </a:r>
              <a:endParaRPr lang="en-US" altLang="zh-CN" sz="2800" b="1" i="1" kern="0" dirty="0">
                <a:ln w="12700" cap="flat">
                  <a:noFill/>
                  <a:miter lim="800000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</p:grpSp>
      <p:pic>
        <p:nvPicPr>
          <p:cNvPr id="15" name="图片 14" descr="天平法律主题图案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8104" t="26372" r="49453" b="49990"/>
          <a:stretch>
            <a:fillRect/>
          </a:stretch>
        </p:blipFill>
        <p:spPr>
          <a:xfrm>
            <a:off x="6423025" y="1610360"/>
            <a:ext cx="6533515" cy="48964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天平法律主题图案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9757" t="1959" r="7800" b="74403"/>
          <a:stretch>
            <a:fillRect/>
          </a:stretch>
        </p:blipFill>
        <p:spPr>
          <a:xfrm>
            <a:off x="7245350" y="2759710"/>
            <a:ext cx="3617595" cy="271145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088237" y="3969762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输入标题内容</a:t>
            </a:r>
            <a:endParaRPr lang="zh-CN" altLang="en-US" sz="2800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8515" y="4491990"/>
            <a:ext cx="55232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Lorem ipsum Nunc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Fusce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est.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Vivamus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a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tellus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.</a:t>
            </a:r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  <a:p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088515" y="2401570"/>
            <a:ext cx="168656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 b="1" dirty="0">
                <a:solidFill>
                  <a:srgbClr val="7F1D2C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03</a:t>
            </a:r>
            <a:endParaRPr lang="en-US" altLang="zh-CN" sz="9600" b="1" dirty="0">
              <a:solidFill>
                <a:srgbClr val="7F1D2C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6" name="组合 65"/>
          <p:cNvGrpSpPr/>
          <p:nvPr/>
        </p:nvGrpSpPr>
        <p:grpSpPr>
          <a:xfrm>
            <a:off x="1233213" y="2015593"/>
            <a:ext cx="1132616" cy="1624496"/>
            <a:chOff x="1233213" y="2015593"/>
            <a:chExt cx="1132616" cy="1624496"/>
          </a:xfrm>
        </p:grpSpPr>
        <p:sp>
          <p:nvSpPr>
            <p:cNvPr id="4" name="矩形 3"/>
            <p:cNvSpPr/>
            <p:nvPr/>
          </p:nvSpPr>
          <p:spPr>
            <a:xfrm>
              <a:off x="1233213" y="2015593"/>
              <a:ext cx="1132616" cy="15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cxnSp>
          <p:nvCxnSpPr>
            <p:cNvPr id="5" name="直接箭头连接符 4"/>
            <p:cNvCxnSpPr/>
            <p:nvPr/>
          </p:nvCxnSpPr>
          <p:spPr>
            <a:xfrm>
              <a:off x="1542925" y="2940061"/>
              <a:ext cx="513194" cy="0"/>
            </a:xfrm>
            <a:prstGeom prst="straightConnector1">
              <a:avLst/>
            </a:prstGeom>
            <a:ln w="12700">
              <a:solidFill>
                <a:srgbClr val="C3915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Oval 6"/>
            <p:cNvSpPr/>
            <p:nvPr/>
          </p:nvSpPr>
          <p:spPr>
            <a:xfrm>
              <a:off x="1534472" y="2264932"/>
              <a:ext cx="530097" cy="446589"/>
            </a:xfrm>
            <a:custGeom>
              <a:avLst/>
              <a:gdLst>
                <a:gd name="connsiteX0" fmla="*/ 113469 w 605169"/>
                <a:gd name="connsiteY0" fmla="*/ 141705 h 509835"/>
                <a:gd name="connsiteX1" fmla="*/ 133468 w 605169"/>
                <a:gd name="connsiteY1" fmla="*/ 149989 h 509835"/>
                <a:gd name="connsiteX2" fmla="*/ 133468 w 605169"/>
                <a:gd name="connsiteY2" fmla="*/ 190065 h 509835"/>
                <a:gd name="connsiteX3" fmla="*/ 96874 w 605169"/>
                <a:gd name="connsiteY3" fmla="*/ 226600 h 509835"/>
                <a:gd name="connsiteX4" fmla="*/ 425510 w 605169"/>
                <a:gd name="connsiteY4" fmla="*/ 226600 h 509835"/>
                <a:gd name="connsiteX5" fmla="*/ 453877 w 605169"/>
                <a:gd name="connsiteY5" fmla="*/ 254922 h 509835"/>
                <a:gd name="connsiteX6" fmla="*/ 425510 w 605169"/>
                <a:gd name="connsiteY6" fmla="*/ 283244 h 509835"/>
                <a:gd name="connsiteX7" fmla="*/ 96874 w 605169"/>
                <a:gd name="connsiteY7" fmla="*/ 283244 h 509835"/>
                <a:gd name="connsiteX8" fmla="*/ 133468 w 605169"/>
                <a:gd name="connsiteY8" fmla="*/ 319921 h 509835"/>
                <a:gd name="connsiteX9" fmla="*/ 133468 w 605169"/>
                <a:gd name="connsiteY9" fmla="*/ 359997 h 509835"/>
                <a:gd name="connsiteX10" fmla="*/ 113469 w 605169"/>
                <a:gd name="connsiteY10" fmla="*/ 368210 h 509835"/>
                <a:gd name="connsiteX11" fmla="*/ 93470 w 605169"/>
                <a:gd name="connsiteY11" fmla="*/ 359997 h 509835"/>
                <a:gd name="connsiteX12" fmla="*/ 8368 w 605169"/>
                <a:gd name="connsiteY12" fmla="*/ 275031 h 509835"/>
                <a:gd name="connsiteX13" fmla="*/ 8227 w 605169"/>
                <a:gd name="connsiteY13" fmla="*/ 274889 h 509835"/>
                <a:gd name="connsiteX14" fmla="*/ 6383 w 605169"/>
                <a:gd name="connsiteY14" fmla="*/ 272907 h 509835"/>
                <a:gd name="connsiteX15" fmla="*/ 5673 w 605169"/>
                <a:gd name="connsiteY15" fmla="*/ 271915 h 509835"/>
                <a:gd name="connsiteX16" fmla="*/ 4822 w 605169"/>
                <a:gd name="connsiteY16" fmla="*/ 270641 h 509835"/>
                <a:gd name="connsiteX17" fmla="*/ 3971 w 605169"/>
                <a:gd name="connsiteY17" fmla="*/ 269508 h 509835"/>
                <a:gd name="connsiteX18" fmla="*/ 3404 w 605169"/>
                <a:gd name="connsiteY18" fmla="*/ 268375 h 509835"/>
                <a:gd name="connsiteX19" fmla="*/ 2695 w 605169"/>
                <a:gd name="connsiteY19" fmla="*/ 267101 h 509835"/>
                <a:gd name="connsiteX20" fmla="*/ 2128 w 605169"/>
                <a:gd name="connsiteY20" fmla="*/ 265826 h 509835"/>
                <a:gd name="connsiteX21" fmla="*/ 1702 w 605169"/>
                <a:gd name="connsiteY21" fmla="*/ 264552 h 509835"/>
                <a:gd name="connsiteX22" fmla="*/ 1277 w 605169"/>
                <a:gd name="connsiteY22" fmla="*/ 263135 h 509835"/>
                <a:gd name="connsiteX23" fmla="*/ 851 w 605169"/>
                <a:gd name="connsiteY23" fmla="*/ 261861 h 509835"/>
                <a:gd name="connsiteX24" fmla="*/ 567 w 605169"/>
                <a:gd name="connsiteY24" fmla="*/ 260445 h 509835"/>
                <a:gd name="connsiteX25" fmla="*/ 284 w 605169"/>
                <a:gd name="connsiteY25" fmla="*/ 259029 h 509835"/>
                <a:gd name="connsiteX26" fmla="*/ 142 w 605169"/>
                <a:gd name="connsiteY26" fmla="*/ 257754 h 509835"/>
                <a:gd name="connsiteX27" fmla="*/ 0 w 605169"/>
                <a:gd name="connsiteY27" fmla="*/ 255064 h 509835"/>
                <a:gd name="connsiteX28" fmla="*/ 0 w 605169"/>
                <a:gd name="connsiteY28" fmla="*/ 254922 h 509835"/>
                <a:gd name="connsiteX29" fmla="*/ 142 w 605169"/>
                <a:gd name="connsiteY29" fmla="*/ 252231 h 509835"/>
                <a:gd name="connsiteX30" fmla="*/ 284 w 605169"/>
                <a:gd name="connsiteY30" fmla="*/ 250957 h 509835"/>
                <a:gd name="connsiteX31" fmla="*/ 567 w 605169"/>
                <a:gd name="connsiteY31" fmla="*/ 249399 h 509835"/>
                <a:gd name="connsiteX32" fmla="*/ 851 w 605169"/>
                <a:gd name="connsiteY32" fmla="*/ 247983 h 509835"/>
                <a:gd name="connsiteX33" fmla="*/ 1277 w 605169"/>
                <a:gd name="connsiteY33" fmla="*/ 246709 h 509835"/>
                <a:gd name="connsiteX34" fmla="*/ 1702 w 605169"/>
                <a:gd name="connsiteY34" fmla="*/ 245434 h 509835"/>
                <a:gd name="connsiteX35" fmla="*/ 2128 w 605169"/>
                <a:gd name="connsiteY35" fmla="*/ 244160 h 509835"/>
                <a:gd name="connsiteX36" fmla="*/ 2695 w 605169"/>
                <a:gd name="connsiteY36" fmla="*/ 242885 h 509835"/>
                <a:gd name="connsiteX37" fmla="*/ 3404 w 605169"/>
                <a:gd name="connsiteY37" fmla="*/ 241611 h 509835"/>
                <a:gd name="connsiteX38" fmla="*/ 3971 w 605169"/>
                <a:gd name="connsiteY38" fmla="*/ 240478 h 509835"/>
                <a:gd name="connsiteX39" fmla="*/ 4822 w 605169"/>
                <a:gd name="connsiteY39" fmla="*/ 239203 h 509835"/>
                <a:gd name="connsiteX40" fmla="*/ 5673 w 605169"/>
                <a:gd name="connsiteY40" fmla="*/ 237929 h 509835"/>
                <a:gd name="connsiteX41" fmla="*/ 6383 w 605169"/>
                <a:gd name="connsiteY41" fmla="*/ 237079 h 509835"/>
                <a:gd name="connsiteX42" fmla="*/ 8368 w 605169"/>
                <a:gd name="connsiteY42" fmla="*/ 234955 h 509835"/>
                <a:gd name="connsiteX43" fmla="*/ 93470 w 605169"/>
                <a:gd name="connsiteY43" fmla="*/ 149989 h 509835"/>
                <a:gd name="connsiteX44" fmla="*/ 113469 w 605169"/>
                <a:gd name="connsiteY44" fmla="*/ 141705 h 509835"/>
                <a:gd name="connsiteX45" fmla="*/ 217411 w 605169"/>
                <a:gd name="connsiteY45" fmla="*/ 0 h 509835"/>
                <a:gd name="connsiteX46" fmla="*/ 576803 w 605169"/>
                <a:gd name="connsiteY46" fmla="*/ 0 h 509835"/>
                <a:gd name="connsiteX47" fmla="*/ 605169 w 605169"/>
                <a:gd name="connsiteY47" fmla="*/ 28324 h 509835"/>
                <a:gd name="connsiteX48" fmla="*/ 605169 w 605169"/>
                <a:gd name="connsiteY48" fmla="*/ 481511 h 509835"/>
                <a:gd name="connsiteX49" fmla="*/ 576803 w 605169"/>
                <a:gd name="connsiteY49" fmla="*/ 509835 h 509835"/>
                <a:gd name="connsiteX50" fmla="*/ 217411 w 605169"/>
                <a:gd name="connsiteY50" fmla="*/ 509835 h 509835"/>
                <a:gd name="connsiteX51" fmla="*/ 189045 w 605169"/>
                <a:gd name="connsiteY51" fmla="*/ 481511 h 509835"/>
                <a:gd name="connsiteX52" fmla="*/ 189045 w 605169"/>
                <a:gd name="connsiteY52" fmla="*/ 368214 h 509835"/>
                <a:gd name="connsiteX53" fmla="*/ 217411 w 605169"/>
                <a:gd name="connsiteY53" fmla="*/ 339890 h 509835"/>
                <a:gd name="connsiteX54" fmla="*/ 245776 w 605169"/>
                <a:gd name="connsiteY54" fmla="*/ 368214 h 509835"/>
                <a:gd name="connsiteX55" fmla="*/ 245776 w 605169"/>
                <a:gd name="connsiteY55" fmla="*/ 453187 h 509835"/>
                <a:gd name="connsiteX56" fmla="*/ 548438 w 605169"/>
                <a:gd name="connsiteY56" fmla="*/ 453187 h 509835"/>
                <a:gd name="connsiteX57" fmla="*/ 548438 w 605169"/>
                <a:gd name="connsiteY57" fmla="*/ 56649 h 509835"/>
                <a:gd name="connsiteX58" fmla="*/ 245776 w 605169"/>
                <a:gd name="connsiteY58" fmla="*/ 56649 h 509835"/>
                <a:gd name="connsiteX59" fmla="*/ 245776 w 605169"/>
                <a:gd name="connsiteY59" fmla="*/ 141621 h 509835"/>
                <a:gd name="connsiteX60" fmla="*/ 217411 w 605169"/>
                <a:gd name="connsiteY60" fmla="*/ 169945 h 509835"/>
                <a:gd name="connsiteX61" fmla="*/ 189045 w 605169"/>
                <a:gd name="connsiteY61" fmla="*/ 141621 h 509835"/>
                <a:gd name="connsiteX62" fmla="*/ 189045 w 605169"/>
                <a:gd name="connsiteY62" fmla="*/ 28324 h 509835"/>
                <a:gd name="connsiteX63" fmla="*/ 217411 w 605169"/>
                <a:gd name="connsiteY63" fmla="*/ 0 h 50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</a:cxnLst>
              <a:rect l="l" t="t" r="r" b="b"/>
              <a:pathLst>
                <a:path w="605169" h="509835">
                  <a:moveTo>
                    <a:pt x="113469" y="141705"/>
                  </a:moveTo>
                  <a:cubicBezTo>
                    <a:pt x="120703" y="141705"/>
                    <a:pt x="127937" y="144466"/>
                    <a:pt x="133468" y="149989"/>
                  </a:cubicBezTo>
                  <a:cubicBezTo>
                    <a:pt x="144673" y="161034"/>
                    <a:pt x="144673" y="179019"/>
                    <a:pt x="133468" y="190065"/>
                  </a:cubicBezTo>
                  <a:lnTo>
                    <a:pt x="96874" y="226600"/>
                  </a:lnTo>
                  <a:lnTo>
                    <a:pt x="425510" y="226600"/>
                  </a:lnTo>
                  <a:cubicBezTo>
                    <a:pt x="441112" y="226600"/>
                    <a:pt x="453877" y="239345"/>
                    <a:pt x="453877" y="254922"/>
                  </a:cubicBezTo>
                  <a:cubicBezTo>
                    <a:pt x="453877" y="270641"/>
                    <a:pt x="441112" y="283244"/>
                    <a:pt x="425510" y="283244"/>
                  </a:cubicBezTo>
                  <a:lnTo>
                    <a:pt x="96874" y="283244"/>
                  </a:lnTo>
                  <a:lnTo>
                    <a:pt x="133468" y="319921"/>
                  </a:lnTo>
                  <a:cubicBezTo>
                    <a:pt x="144673" y="330967"/>
                    <a:pt x="144673" y="348951"/>
                    <a:pt x="133468" y="359997"/>
                  </a:cubicBezTo>
                  <a:cubicBezTo>
                    <a:pt x="127937" y="365520"/>
                    <a:pt x="120703" y="368210"/>
                    <a:pt x="113469" y="368210"/>
                  </a:cubicBezTo>
                  <a:cubicBezTo>
                    <a:pt x="106236" y="368210"/>
                    <a:pt x="99002" y="365520"/>
                    <a:pt x="93470" y="359997"/>
                  </a:cubicBezTo>
                  <a:lnTo>
                    <a:pt x="8368" y="275031"/>
                  </a:lnTo>
                  <a:cubicBezTo>
                    <a:pt x="8227" y="275031"/>
                    <a:pt x="8227" y="274889"/>
                    <a:pt x="8227" y="274889"/>
                  </a:cubicBezTo>
                  <a:cubicBezTo>
                    <a:pt x="7659" y="274323"/>
                    <a:pt x="6950" y="273615"/>
                    <a:pt x="6383" y="272907"/>
                  </a:cubicBezTo>
                  <a:cubicBezTo>
                    <a:pt x="6099" y="272623"/>
                    <a:pt x="5957" y="272198"/>
                    <a:pt x="5673" y="271915"/>
                  </a:cubicBezTo>
                  <a:cubicBezTo>
                    <a:pt x="5390" y="271490"/>
                    <a:pt x="5106" y="271066"/>
                    <a:pt x="4822" y="270641"/>
                  </a:cubicBezTo>
                  <a:cubicBezTo>
                    <a:pt x="4539" y="270358"/>
                    <a:pt x="4255" y="269933"/>
                    <a:pt x="3971" y="269508"/>
                  </a:cubicBezTo>
                  <a:cubicBezTo>
                    <a:pt x="3830" y="269083"/>
                    <a:pt x="3546" y="268658"/>
                    <a:pt x="3404" y="268375"/>
                  </a:cubicBezTo>
                  <a:cubicBezTo>
                    <a:pt x="3120" y="267950"/>
                    <a:pt x="2979" y="267525"/>
                    <a:pt x="2695" y="267101"/>
                  </a:cubicBezTo>
                  <a:cubicBezTo>
                    <a:pt x="2553" y="266676"/>
                    <a:pt x="2269" y="266251"/>
                    <a:pt x="2128" y="265826"/>
                  </a:cubicBezTo>
                  <a:cubicBezTo>
                    <a:pt x="1986" y="265401"/>
                    <a:pt x="1844" y="264976"/>
                    <a:pt x="1702" y="264552"/>
                  </a:cubicBezTo>
                  <a:cubicBezTo>
                    <a:pt x="1560" y="264127"/>
                    <a:pt x="1418" y="263702"/>
                    <a:pt x="1277" y="263135"/>
                  </a:cubicBezTo>
                  <a:cubicBezTo>
                    <a:pt x="1135" y="262711"/>
                    <a:pt x="993" y="262286"/>
                    <a:pt x="851" y="261861"/>
                  </a:cubicBezTo>
                  <a:cubicBezTo>
                    <a:pt x="709" y="261436"/>
                    <a:pt x="709" y="261011"/>
                    <a:pt x="567" y="260445"/>
                  </a:cubicBezTo>
                  <a:cubicBezTo>
                    <a:pt x="426" y="260020"/>
                    <a:pt x="426" y="259454"/>
                    <a:pt x="284" y="259029"/>
                  </a:cubicBezTo>
                  <a:cubicBezTo>
                    <a:pt x="284" y="258604"/>
                    <a:pt x="142" y="258179"/>
                    <a:pt x="142" y="257754"/>
                  </a:cubicBezTo>
                  <a:cubicBezTo>
                    <a:pt x="0" y="256905"/>
                    <a:pt x="0" y="255913"/>
                    <a:pt x="0" y="255064"/>
                  </a:cubicBezTo>
                  <a:cubicBezTo>
                    <a:pt x="0" y="255064"/>
                    <a:pt x="0" y="254922"/>
                    <a:pt x="0" y="254922"/>
                  </a:cubicBezTo>
                  <a:cubicBezTo>
                    <a:pt x="0" y="254072"/>
                    <a:pt x="0" y="253081"/>
                    <a:pt x="142" y="252231"/>
                  </a:cubicBezTo>
                  <a:cubicBezTo>
                    <a:pt x="142" y="251807"/>
                    <a:pt x="284" y="251382"/>
                    <a:pt x="284" y="250957"/>
                  </a:cubicBezTo>
                  <a:cubicBezTo>
                    <a:pt x="426" y="250391"/>
                    <a:pt x="426" y="249966"/>
                    <a:pt x="567" y="249399"/>
                  </a:cubicBezTo>
                  <a:cubicBezTo>
                    <a:pt x="709" y="248974"/>
                    <a:pt x="709" y="248550"/>
                    <a:pt x="851" y="247983"/>
                  </a:cubicBezTo>
                  <a:cubicBezTo>
                    <a:pt x="993" y="247558"/>
                    <a:pt x="1135" y="247133"/>
                    <a:pt x="1277" y="246709"/>
                  </a:cubicBezTo>
                  <a:cubicBezTo>
                    <a:pt x="1418" y="246284"/>
                    <a:pt x="1560" y="245859"/>
                    <a:pt x="1702" y="245434"/>
                  </a:cubicBezTo>
                  <a:cubicBezTo>
                    <a:pt x="1844" y="245009"/>
                    <a:pt x="1986" y="244584"/>
                    <a:pt x="2128" y="244160"/>
                  </a:cubicBezTo>
                  <a:cubicBezTo>
                    <a:pt x="2269" y="243735"/>
                    <a:pt x="2553" y="243310"/>
                    <a:pt x="2695" y="242885"/>
                  </a:cubicBezTo>
                  <a:cubicBezTo>
                    <a:pt x="2979" y="242460"/>
                    <a:pt x="3120" y="242036"/>
                    <a:pt x="3404" y="241611"/>
                  </a:cubicBezTo>
                  <a:cubicBezTo>
                    <a:pt x="3546" y="241186"/>
                    <a:pt x="3830" y="240903"/>
                    <a:pt x="3971" y="240478"/>
                  </a:cubicBezTo>
                  <a:cubicBezTo>
                    <a:pt x="4255" y="240053"/>
                    <a:pt x="4539" y="239628"/>
                    <a:pt x="4822" y="239203"/>
                  </a:cubicBezTo>
                  <a:cubicBezTo>
                    <a:pt x="5106" y="238778"/>
                    <a:pt x="5390" y="238354"/>
                    <a:pt x="5673" y="237929"/>
                  </a:cubicBezTo>
                  <a:cubicBezTo>
                    <a:pt x="5957" y="237646"/>
                    <a:pt x="6099" y="237362"/>
                    <a:pt x="6383" y="237079"/>
                  </a:cubicBezTo>
                  <a:cubicBezTo>
                    <a:pt x="7092" y="236229"/>
                    <a:pt x="7659" y="235663"/>
                    <a:pt x="8368" y="234955"/>
                  </a:cubicBezTo>
                  <a:lnTo>
                    <a:pt x="93470" y="149989"/>
                  </a:lnTo>
                  <a:cubicBezTo>
                    <a:pt x="99002" y="144466"/>
                    <a:pt x="106236" y="141705"/>
                    <a:pt x="113469" y="141705"/>
                  </a:cubicBezTo>
                  <a:close/>
                  <a:moveTo>
                    <a:pt x="217411" y="0"/>
                  </a:moveTo>
                  <a:lnTo>
                    <a:pt x="576803" y="0"/>
                  </a:lnTo>
                  <a:cubicBezTo>
                    <a:pt x="592405" y="0"/>
                    <a:pt x="605169" y="12746"/>
                    <a:pt x="605169" y="28324"/>
                  </a:cubicBezTo>
                  <a:lnTo>
                    <a:pt x="605169" y="481511"/>
                  </a:lnTo>
                  <a:cubicBezTo>
                    <a:pt x="605169" y="497231"/>
                    <a:pt x="592405" y="509835"/>
                    <a:pt x="576803" y="509835"/>
                  </a:cubicBezTo>
                  <a:lnTo>
                    <a:pt x="217411" y="509835"/>
                  </a:lnTo>
                  <a:cubicBezTo>
                    <a:pt x="201810" y="509835"/>
                    <a:pt x="189045" y="497231"/>
                    <a:pt x="189045" y="481511"/>
                  </a:cubicBezTo>
                  <a:lnTo>
                    <a:pt x="189045" y="368214"/>
                  </a:lnTo>
                  <a:cubicBezTo>
                    <a:pt x="189045" y="352636"/>
                    <a:pt x="201810" y="339890"/>
                    <a:pt x="217411" y="339890"/>
                  </a:cubicBezTo>
                  <a:cubicBezTo>
                    <a:pt x="233154" y="339890"/>
                    <a:pt x="245776" y="352636"/>
                    <a:pt x="245776" y="368214"/>
                  </a:cubicBezTo>
                  <a:lnTo>
                    <a:pt x="245776" y="453187"/>
                  </a:lnTo>
                  <a:lnTo>
                    <a:pt x="548438" y="453187"/>
                  </a:lnTo>
                  <a:lnTo>
                    <a:pt x="548438" y="56649"/>
                  </a:lnTo>
                  <a:lnTo>
                    <a:pt x="245776" y="56649"/>
                  </a:lnTo>
                  <a:lnTo>
                    <a:pt x="245776" y="141621"/>
                  </a:lnTo>
                  <a:cubicBezTo>
                    <a:pt x="245776" y="157341"/>
                    <a:pt x="233154" y="169945"/>
                    <a:pt x="217411" y="169945"/>
                  </a:cubicBezTo>
                  <a:cubicBezTo>
                    <a:pt x="201810" y="169945"/>
                    <a:pt x="189045" y="157341"/>
                    <a:pt x="189045" y="141621"/>
                  </a:cubicBezTo>
                  <a:lnTo>
                    <a:pt x="189045" y="28324"/>
                  </a:lnTo>
                  <a:cubicBezTo>
                    <a:pt x="189045" y="12746"/>
                    <a:pt x="201810" y="0"/>
                    <a:pt x="21741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1495592" y="2993758"/>
              <a:ext cx="60785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01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2526180" y="2196480"/>
            <a:ext cx="3265019" cy="1602578"/>
            <a:chOff x="4120998" y="2660221"/>
            <a:chExt cx="3265019" cy="1602578"/>
          </a:xfrm>
        </p:grpSpPr>
        <p:sp>
          <p:nvSpPr>
            <p:cNvPr id="18" name="文本框 17"/>
            <p:cNvSpPr txBox="1"/>
            <p:nvPr/>
          </p:nvSpPr>
          <p:spPr>
            <a:xfrm>
              <a:off x="4120998" y="2660221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标题添加</a:t>
              </a:r>
              <a:endParaRPr lang="zh-CN" altLang="en-US" sz="2400" spc="3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152748" y="3202349"/>
              <a:ext cx="3233269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233213" y="4149193"/>
            <a:ext cx="1132616" cy="1624496"/>
            <a:chOff x="1233213" y="4149193"/>
            <a:chExt cx="1132616" cy="1624496"/>
          </a:xfrm>
        </p:grpSpPr>
        <p:sp>
          <p:nvSpPr>
            <p:cNvPr id="3" name="矩形 2"/>
            <p:cNvSpPr/>
            <p:nvPr/>
          </p:nvSpPr>
          <p:spPr>
            <a:xfrm>
              <a:off x="1233213" y="4149193"/>
              <a:ext cx="1132616" cy="1584000"/>
            </a:xfrm>
            <a:prstGeom prst="rect">
              <a:avLst/>
            </a:prstGeom>
            <a:solidFill>
              <a:srgbClr val="F0B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cxnSp>
          <p:nvCxnSpPr>
            <p:cNvPr id="6" name="直接箭头连接符 5"/>
            <p:cNvCxnSpPr/>
            <p:nvPr/>
          </p:nvCxnSpPr>
          <p:spPr>
            <a:xfrm>
              <a:off x="1542925" y="5073661"/>
              <a:ext cx="513194" cy="0"/>
            </a:xfrm>
            <a:prstGeom prst="straightConnector1">
              <a:avLst/>
            </a:prstGeom>
            <a:ln w="12700">
              <a:solidFill>
                <a:srgbClr val="C3915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28"/>
            <p:cNvSpPr/>
            <p:nvPr/>
          </p:nvSpPr>
          <p:spPr>
            <a:xfrm>
              <a:off x="1562759" y="4356777"/>
              <a:ext cx="473524" cy="530097"/>
            </a:xfrm>
            <a:custGeom>
              <a:avLst/>
              <a:gdLst>
                <a:gd name="connsiteX0" fmla="*/ 238516 w 512285"/>
                <a:gd name="connsiteY0" fmla="*/ 414332 h 573488"/>
                <a:gd name="connsiteX1" fmla="*/ 273800 w 512285"/>
                <a:gd name="connsiteY1" fmla="*/ 414332 h 573488"/>
                <a:gd name="connsiteX2" fmla="*/ 273800 w 512285"/>
                <a:gd name="connsiteY2" fmla="*/ 485737 h 573488"/>
                <a:gd name="connsiteX3" fmla="*/ 368464 w 512285"/>
                <a:gd name="connsiteY3" fmla="*/ 573488 h 573488"/>
                <a:gd name="connsiteX4" fmla="*/ 333180 w 512285"/>
                <a:gd name="connsiteY4" fmla="*/ 573488 h 573488"/>
                <a:gd name="connsiteX5" fmla="*/ 273800 w 512285"/>
                <a:gd name="connsiteY5" fmla="*/ 521870 h 573488"/>
                <a:gd name="connsiteX6" fmla="*/ 273800 w 512285"/>
                <a:gd name="connsiteY6" fmla="*/ 573488 h 573488"/>
                <a:gd name="connsiteX7" fmla="*/ 238516 w 512285"/>
                <a:gd name="connsiteY7" fmla="*/ 573488 h 573488"/>
                <a:gd name="connsiteX8" fmla="*/ 238516 w 512285"/>
                <a:gd name="connsiteY8" fmla="*/ 521870 h 573488"/>
                <a:gd name="connsiteX9" fmla="*/ 179136 w 512285"/>
                <a:gd name="connsiteY9" fmla="*/ 573488 h 573488"/>
                <a:gd name="connsiteX10" fmla="*/ 142992 w 512285"/>
                <a:gd name="connsiteY10" fmla="*/ 573488 h 573488"/>
                <a:gd name="connsiteX11" fmla="*/ 238516 w 512285"/>
                <a:gd name="connsiteY11" fmla="*/ 485737 h 573488"/>
                <a:gd name="connsiteX12" fmla="*/ 36197 w 512285"/>
                <a:gd name="connsiteY12" fmla="*/ 103203 h 573488"/>
                <a:gd name="connsiteX13" fmla="*/ 72352 w 512285"/>
                <a:gd name="connsiteY13" fmla="*/ 103203 h 573488"/>
                <a:gd name="connsiteX14" fmla="*/ 72352 w 512285"/>
                <a:gd name="connsiteY14" fmla="*/ 365380 h 573488"/>
                <a:gd name="connsiteX15" fmla="*/ 439933 w 512285"/>
                <a:gd name="connsiteY15" fmla="*/ 365380 h 573488"/>
                <a:gd name="connsiteX16" fmla="*/ 439933 w 512285"/>
                <a:gd name="connsiteY16" fmla="*/ 103203 h 573488"/>
                <a:gd name="connsiteX17" fmla="*/ 476088 w 512285"/>
                <a:gd name="connsiteY17" fmla="*/ 103203 h 573488"/>
                <a:gd name="connsiteX18" fmla="*/ 476088 w 512285"/>
                <a:gd name="connsiteY18" fmla="*/ 401483 h 573488"/>
                <a:gd name="connsiteX19" fmla="*/ 36197 w 512285"/>
                <a:gd name="connsiteY19" fmla="*/ 401483 h 573488"/>
                <a:gd name="connsiteX20" fmla="*/ 253990 w 512285"/>
                <a:gd name="connsiteY20" fmla="*/ 24091 h 573488"/>
                <a:gd name="connsiteX21" fmla="*/ 233326 w 512285"/>
                <a:gd name="connsiteY21" fmla="*/ 38718 h 573488"/>
                <a:gd name="connsiteX22" fmla="*/ 274654 w 512285"/>
                <a:gd name="connsiteY22" fmla="*/ 38718 h 573488"/>
                <a:gd name="connsiteX23" fmla="*/ 253990 w 512285"/>
                <a:gd name="connsiteY23" fmla="*/ 24091 h 573488"/>
                <a:gd name="connsiteX24" fmla="*/ 253990 w 512285"/>
                <a:gd name="connsiteY24" fmla="*/ 0 h 573488"/>
                <a:gd name="connsiteX25" fmla="*/ 298761 w 512285"/>
                <a:gd name="connsiteY25" fmla="*/ 38718 h 573488"/>
                <a:gd name="connsiteX26" fmla="*/ 493343 w 512285"/>
                <a:gd name="connsiteY26" fmla="*/ 38718 h 573488"/>
                <a:gd name="connsiteX27" fmla="*/ 512285 w 512285"/>
                <a:gd name="connsiteY27" fmla="*/ 62809 h 573488"/>
                <a:gd name="connsiteX28" fmla="*/ 493343 w 512285"/>
                <a:gd name="connsiteY28" fmla="*/ 86900 h 573488"/>
                <a:gd name="connsiteX29" fmla="*/ 18081 w 512285"/>
                <a:gd name="connsiteY29" fmla="*/ 86900 h 573488"/>
                <a:gd name="connsiteX30" fmla="*/ 0 w 512285"/>
                <a:gd name="connsiteY30" fmla="*/ 62809 h 573488"/>
                <a:gd name="connsiteX31" fmla="*/ 18081 w 512285"/>
                <a:gd name="connsiteY31" fmla="*/ 38718 h 573488"/>
                <a:gd name="connsiteX32" fmla="*/ 209219 w 512285"/>
                <a:gd name="connsiteY32" fmla="*/ 38718 h 573488"/>
                <a:gd name="connsiteX33" fmla="*/ 253990 w 512285"/>
                <a:gd name="connsiteY33" fmla="*/ 0 h 573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512285" h="573488">
                  <a:moveTo>
                    <a:pt x="238516" y="414332"/>
                  </a:moveTo>
                  <a:lnTo>
                    <a:pt x="273800" y="414332"/>
                  </a:lnTo>
                  <a:lnTo>
                    <a:pt x="273800" y="485737"/>
                  </a:lnTo>
                  <a:cubicBezTo>
                    <a:pt x="327156" y="492620"/>
                    <a:pt x="368464" y="528752"/>
                    <a:pt x="368464" y="573488"/>
                  </a:cubicBezTo>
                  <a:lnTo>
                    <a:pt x="333180" y="573488"/>
                  </a:lnTo>
                  <a:cubicBezTo>
                    <a:pt x="333180" y="548539"/>
                    <a:pt x="307363" y="527032"/>
                    <a:pt x="273800" y="521870"/>
                  </a:cubicBezTo>
                  <a:lnTo>
                    <a:pt x="273800" y="573488"/>
                  </a:lnTo>
                  <a:lnTo>
                    <a:pt x="238516" y="573488"/>
                  </a:lnTo>
                  <a:lnTo>
                    <a:pt x="238516" y="521870"/>
                  </a:lnTo>
                  <a:cubicBezTo>
                    <a:pt x="204954" y="527032"/>
                    <a:pt x="179136" y="548539"/>
                    <a:pt x="179136" y="573488"/>
                  </a:cubicBezTo>
                  <a:lnTo>
                    <a:pt x="142992" y="573488"/>
                  </a:lnTo>
                  <a:cubicBezTo>
                    <a:pt x="142992" y="528752"/>
                    <a:pt x="184300" y="492620"/>
                    <a:pt x="238516" y="485737"/>
                  </a:cubicBezTo>
                  <a:close/>
                  <a:moveTo>
                    <a:pt x="36197" y="103203"/>
                  </a:moveTo>
                  <a:lnTo>
                    <a:pt x="72352" y="103203"/>
                  </a:lnTo>
                  <a:lnTo>
                    <a:pt x="72352" y="365380"/>
                  </a:lnTo>
                  <a:lnTo>
                    <a:pt x="439933" y="365380"/>
                  </a:lnTo>
                  <a:lnTo>
                    <a:pt x="439933" y="103203"/>
                  </a:lnTo>
                  <a:lnTo>
                    <a:pt x="476088" y="103203"/>
                  </a:lnTo>
                  <a:lnTo>
                    <a:pt x="476088" y="401483"/>
                  </a:lnTo>
                  <a:lnTo>
                    <a:pt x="36197" y="401483"/>
                  </a:lnTo>
                  <a:close/>
                  <a:moveTo>
                    <a:pt x="253990" y="24091"/>
                  </a:moveTo>
                  <a:cubicBezTo>
                    <a:pt x="244519" y="24091"/>
                    <a:pt x="236770" y="30114"/>
                    <a:pt x="233326" y="38718"/>
                  </a:cubicBezTo>
                  <a:lnTo>
                    <a:pt x="274654" y="38718"/>
                  </a:lnTo>
                  <a:cubicBezTo>
                    <a:pt x="272071" y="30114"/>
                    <a:pt x="263461" y="24091"/>
                    <a:pt x="253990" y="24091"/>
                  </a:cubicBezTo>
                  <a:close/>
                  <a:moveTo>
                    <a:pt x="253990" y="0"/>
                  </a:moveTo>
                  <a:cubicBezTo>
                    <a:pt x="277237" y="0"/>
                    <a:pt x="295317" y="17208"/>
                    <a:pt x="298761" y="38718"/>
                  </a:cubicBezTo>
                  <a:lnTo>
                    <a:pt x="493343" y="38718"/>
                  </a:lnTo>
                  <a:cubicBezTo>
                    <a:pt x="503675" y="38718"/>
                    <a:pt x="512285" y="49903"/>
                    <a:pt x="512285" y="62809"/>
                  </a:cubicBezTo>
                  <a:cubicBezTo>
                    <a:pt x="512285" y="75715"/>
                    <a:pt x="503675" y="86900"/>
                    <a:pt x="493343" y="86900"/>
                  </a:cubicBezTo>
                  <a:lnTo>
                    <a:pt x="18081" y="86900"/>
                  </a:lnTo>
                  <a:cubicBezTo>
                    <a:pt x="7749" y="86900"/>
                    <a:pt x="0" y="75715"/>
                    <a:pt x="0" y="62809"/>
                  </a:cubicBezTo>
                  <a:cubicBezTo>
                    <a:pt x="0" y="49903"/>
                    <a:pt x="7749" y="38718"/>
                    <a:pt x="18081" y="38718"/>
                  </a:cubicBezTo>
                  <a:lnTo>
                    <a:pt x="209219" y="38718"/>
                  </a:lnTo>
                  <a:cubicBezTo>
                    <a:pt x="212663" y="17208"/>
                    <a:pt x="230743" y="0"/>
                    <a:pt x="253990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458722" y="5127358"/>
              <a:ext cx="68159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03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526180" y="4330080"/>
            <a:ext cx="3265019" cy="1602578"/>
            <a:chOff x="4120998" y="2660221"/>
            <a:chExt cx="3265019" cy="1602578"/>
          </a:xfrm>
        </p:grpSpPr>
        <p:sp>
          <p:nvSpPr>
            <p:cNvPr id="24" name="文本框 23"/>
            <p:cNvSpPr txBox="1"/>
            <p:nvPr/>
          </p:nvSpPr>
          <p:spPr>
            <a:xfrm>
              <a:off x="4120998" y="2660221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标题添加</a:t>
              </a:r>
              <a:endParaRPr lang="zh-CN" altLang="en-US" sz="2400" spc="3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4152748" y="3202349"/>
              <a:ext cx="3233269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9" name="组合 68"/>
          <p:cNvGrpSpPr/>
          <p:nvPr/>
        </p:nvGrpSpPr>
        <p:grpSpPr>
          <a:xfrm>
            <a:off x="6338613" y="2015593"/>
            <a:ext cx="1132616" cy="1624496"/>
            <a:chOff x="6338613" y="2015593"/>
            <a:chExt cx="1132616" cy="1624496"/>
          </a:xfrm>
        </p:grpSpPr>
        <p:sp>
          <p:nvSpPr>
            <p:cNvPr id="8" name="矩形 7"/>
            <p:cNvSpPr/>
            <p:nvPr/>
          </p:nvSpPr>
          <p:spPr>
            <a:xfrm>
              <a:off x="6338613" y="2015593"/>
              <a:ext cx="1132616" cy="1584000"/>
            </a:xfrm>
            <a:prstGeom prst="rect">
              <a:avLst/>
            </a:prstGeom>
            <a:solidFill>
              <a:srgbClr val="7F1D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cxnSp>
          <p:nvCxnSpPr>
            <p:cNvPr id="9" name="直接箭头连接符 8"/>
            <p:cNvCxnSpPr/>
            <p:nvPr/>
          </p:nvCxnSpPr>
          <p:spPr>
            <a:xfrm>
              <a:off x="6648325" y="2940061"/>
              <a:ext cx="513194" cy="0"/>
            </a:xfrm>
            <a:prstGeom prst="straightConnector1">
              <a:avLst/>
            </a:prstGeom>
            <a:ln w="12700">
              <a:solidFill>
                <a:schemeClr val="bg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Oval 39"/>
            <p:cNvSpPr/>
            <p:nvPr/>
          </p:nvSpPr>
          <p:spPr>
            <a:xfrm>
              <a:off x="6670397" y="2223177"/>
              <a:ext cx="469048" cy="530097"/>
            </a:xfrm>
            <a:custGeom>
              <a:avLst/>
              <a:gdLst>
                <a:gd name="T0" fmla="*/ 5542 w 5603"/>
                <a:gd name="T1" fmla="*/ 2446 h 6343"/>
                <a:gd name="T2" fmla="*/ 5504 w 5603"/>
                <a:gd name="T3" fmla="*/ 2446 h 6343"/>
                <a:gd name="T4" fmla="*/ 3956 w 5603"/>
                <a:gd name="T5" fmla="*/ 1099 h 6343"/>
                <a:gd name="T6" fmla="*/ 4251 w 5603"/>
                <a:gd name="T7" fmla="*/ 1483 h 6343"/>
                <a:gd name="T8" fmla="*/ 4323 w 5603"/>
                <a:gd name="T9" fmla="*/ 1693 h 6343"/>
                <a:gd name="T10" fmla="*/ 4254 w 5603"/>
                <a:gd name="T11" fmla="*/ 1899 h 6343"/>
                <a:gd name="T12" fmla="*/ 4201 w 5603"/>
                <a:gd name="T13" fmla="*/ 1953 h 6343"/>
                <a:gd name="T14" fmla="*/ 4990 w 5603"/>
                <a:gd name="T15" fmla="*/ 2640 h 6343"/>
                <a:gd name="T16" fmla="*/ 4615 w 5603"/>
                <a:gd name="T17" fmla="*/ 2933 h 6343"/>
                <a:gd name="T18" fmla="*/ 2801 w 5603"/>
                <a:gd name="T19" fmla="*/ 4263 h 6343"/>
                <a:gd name="T20" fmla="*/ 988 w 5603"/>
                <a:gd name="T21" fmla="*/ 2933 h 6343"/>
                <a:gd name="T22" fmla="*/ 623 w 5603"/>
                <a:gd name="T23" fmla="*/ 2659 h 6343"/>
                <a:gd name="T24" fmla="*/ 1414 w 5603"/>
                <a:gd name="T25" fmla="*/ 1965 h 6343"/>
                <a:gd name="T26" fmla="*/ 1350 w 5603"/>
                <a:gd name="T27" fmla="*/ 1900 h 6343"/>
                <a:gd name="T28" fmla="*/ 1352 w 5603"/>
                <a:gd name="T29" fmla="*/ 1482 h 6343"/>
                <a:gd name="T30" fmla="*/ 1616 w 5603"/>
                <a:gd name="T31" fmla="*/ 1139 h 6343"/>
                <a:gd name="T32" fmla="*/ 115 w 5603"/>
                <a:gd name="T33" fmla="*/ 2446 h 6343"/>
                <a:gd name="T34" fmla="*/ 61 w 5603"/>
                <a:gd name="T35" fmla="*/ 2446 h 6343"/>
                <a:gd name="T36" fmla="*/ 0 w 5603"/>
                <a:gd name="T37" fmla="*/ 2507 h 6343"/>
                <a:gd name="T38" fmla="*/ 0 w 5603"/>
                <a:gd name="T39" fmla="*/ 6282 h 6343"/>
                <a:gd name="T40" fmla="*/ 61 w 5603"/>
                <a:gd name="T41" fmla="*/ 6343 h 6343"/>
                <a:gd name="T42" fmla="*/ 5542 w 5603"/>
                <a:gd name="T43" fmla="*/ 6343 h 6343"/>
                <a:gd name="T44" fmla="*/ 5603 w 5603"/>
                <a:gd name="T45" fmla="*/ 6282 h 6343"/>
                <a:gd name="T46" fmla="*/ 5603 w 5603"/>
                <a:gd name="T47" fmla="*/ 2507 h 6343"/>
                <a:gd name="T48" fmla="*/ 5542 w 5603"/>
                <a:gd name="T49" fmla="*/ 2446 h 6343"/>
                <a:gd name="T50" fmla="*/ 5115 w 5603"/>
                <a:gd name="T51" fmla="*/ 5856 h 6343"/>
                <a:gd name="T52" fmla="*/ 488 w 5603"/>
                <a:gd name="T53" fmla="*/ 5856 h 6343"/>
                <a:gd name="T54" fmla="*/ 488 w 5603"/>
                <a:gd name="T55" fmla="*/ 3170 h 6343"/>
                <a:gd name="T56" fmla="*/ 2766 w 5603"/>
                <a:gd name="T57" fmla="*/ 4841 h 6343"/>
                <a:gd name="T58" fmla="*/ 2838 w 5603"/>
                <a:gd name="T59" fmla="*/ 4841 h 6343"/>
                <a:gd name="T60" fmla="*/ 5116 w 5603"/>
                <a:gd name="T61" fmla="*/ 3170 h 6343"/>
                <a:gd name="T62" fmla="*/ 5116 w 5603"/>
                <a:gd name="T63" fmla="*/ 5856 h 6343"/>
                <a:gd name="T64" fmla="*/ 5115 w 5603"/>
                <a:gd name="T65" fmla="*/ 5856 h 6343"/>
                <a:gd name="T66" fmla="*/ 1576 w 5603"/>
                <a:gd name="T67" fmla="*/ 1554 h 6343"/>
                <a:gd name="T68" fmla="*/ 2752 w 5603"/>
                <a:gd name="T69" fmla="*/ 24 h 6343"/>
                <a:gd name="T70" fmla="*/ 2801 w 5603"/>
                <a:gd name="T71" fmla="*/ 0 h 6343"/>
                <a:gd name="T72" fmla="*/ 2851 w 5603"/>
                <a:gd name="T73" fmla="*/ 24 h 6343"/>
                <a:gd name="T74" fmla="*/ 4027 w 5603"/>
                <a:gd name="T75" fmla="*/ 1554 h 6343"/>
                <a:gd name="T76" fmla="*/ 4040 w 5603"/>
                <a:gd name="T77" fmla="*/ 1592 h 6343"/>
                <a:gd name="T78" fmla="*/ 4028 w 5603"/>
                <a:gd name="T79" fmla="*/ 1630 h 6343"/>
                <a:gd name="T80" fmla="*/ 3955 w 5603"/>
                <a:gd name="T81" fmla="*/ 1650 h 6343"/>
                <a:gd name="T82" fmla="*/ 3176 w 5603"/>
                <a:gd name="T83" fmla="*/ 1343 h 6343"/>
                <a:gd name="T84" fmla="*/ 3176 w 5603"/>
                <a:gd name="T85" fmla="*/ 3146 h 6343"/>
                <a:gd name="T86" fmla="*/ 3114 w 5603"/>
                <a:gd name="T87" fmla="*/ 3209 h 6343"/>
                <a:gd name="T88" fmla="*/ 2489 w 5603"/>
                <a:gd name="T89" fmla="*/ 3209 h 6343"/>
                <a:gd name="T90" fmla="*/ 2427 w 5603"/>
                <a:gd name="T91" fmla="*/ 3146 h 6343"/>
                <a:gd name="T92" fmla="*/ 2427 w 5603"/>
                <a:gd name="T93" fmla="*/ 1343 h 6343"/>
                <a:gd name="T94" fmla="*/ 1648 w 5603"/>
                <a:gd name="T95" fmla="*/ 1650 h 6343"/>
                <a:gd name="T96" fmla="*/ 1576 w 5603"/>
                <a:gd name="T97" fmla="*/ 1630 h 6343"/>
                <a:gd name="T98" fmla="*/ 1576 w 5603"/>
                <a:gd name="T99" fmla="*/ 1554 h 6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03" h="6343">
                  <a:moveTo>
                    <a:pt x="5542" y="2446"/>
                  </a:moveTo>
                  <a:lnTo>
                    <a:pt x="5504" y="2446"/>
                  </a:lnTo>
                  <a:lnTo>
                    <a:pt x="3956" y="1099"/>
                  </a:lnTo>
                  <a:lnTo>
                    <a:pt x="4251" y="1483"/>
                  </a:lnTo>
                  <a:cubicBezTo>
                    <a:pt x="4297" y="1542"/>
                    <a:pt x="4323" y="1617"/>
                    <a:pt x="4323" y="1693"/>
                  </a:cubicBezTo>
                  <a:cubicBezTo>
                    <a:pt x="4323" y="1768"/>
                    <a:pt x="4299" y="1839"/>
                    <a:pt x="4254" y="1899"/>
                  </a:cubicBezTo>
                  <a:cubicBezTo>
                    <a:pt x="4239" y="1920"/>
                    <a:pt x="4221" y="1937"/>
                    <a:pt x="4201" y="1953"/>
                  </a:cubicBezTo>
                  <a:lnTo>
                    <a:pt x="4990" y="2640"/>
                  </a:lnTo>
                  <a:lnTo>
                    <a:pt x="4615" y="2933"/>
                  </a:lnTo>
                  <a:lnTo>
                    <a:pt x="2801" y="4263"/>
                  </a:lnTo>
                  <a:lnTo>
                    <a:pt x="988" y="2933"/>
                  </a:lnTo>
                  <a:lnTo>
                    <a:pt x="623" y="2659"/>
                  </a:lnTo>
                  <a:lnTo>
                    <a:pt x="1414" y="1965"/>
                  </a:lnTo>
                  <a:cubicBezTo>
                    <a:pt x="1390" y="1946"/>
                    <a:pt x="1368" y="1925"/>
                    <a:pt x="1350" y="1900"/>
                  </a:cubicBezTo>
                  <a:cubicBezTo>
                    <a:pt x="1257" y="1777"/>
                    <a:pt x="1258" y="1605"/>
                    <a:pt x="1352" y="1482"/>
                  </a:cubicBezTo>
                  <a:lnTo>
                    <a:pt x="1616" y="1139"/>
                  </a:lnTo>
                  <a:lnTo>
                    <a:pt x="115" y="2446"/>
                  </a:lnTo>
                  <a:lnTo>
                    <a:pt x="61" y="2446"/>
                  </a:lnTo>
                  <a:cubicBezTo>
                    <a:pt x="28" y="2446"/>
                    <a:pt x="0" y="2473"/>
                    <a:pt x="0" y="2507"/>
                  </a:cubicBezTo>
                  <a:lnTo>
                    <a:pt x="0" y="6282"/>
                  </a:lnTo>
                  <a:cubicBezTo>
                    <a:pt x="0" y="6316"/>
                    <a:pt x="28" y="6343"/>
                    <a:pt x="61" y="6343"/>
                  </a:cubicBezTo>
                  <a:lnTo>
                    <a:pt x="5542" y="6343"/>
                  </a:lnTo>
                  <a:cubicBezTo>
                    <a:pt x="5575" y="6343"/>
                    <a:pt x="5603" y="6316"/>
                    <a:pt x="5603" y="6282"/>
                  </a:cubicBezTo>
                  <a:lnTo>
                    <a:pt x="5603" y="2507"/>
                  </a:lnTo>
                  <a:cubicBezTo>
                    <a:pt x="5603" y="2473"/>
                    <a:pt x="5575" y="2446"/>
                    <a:pt x="5542" y="2446"/>
                  </a:cubicBezTo>
                  <a:close/>
                  <a:moveTo>
                    <a:pt x="5115" y="5856"/>
                  </a:moveTo>
                  <a:lnTo>
                    <a:pt x="488" y="5856"/>
                  </a:lnTo>
                  <a:lnTo>
                    <a:pt x="488" y="3170"/>
                  </a:lnTo>
                  <a:lnTo>
                    <a:pt x="2766" y="4841"/>
                  </a:lnTo>
                  <a:cubicBezTo>
                    <a:pt x="2787" y="4856"/>
                    <a:pt x="2816" y="4856"/>
                    <a:pt x="2838" y="4841"/>
                  </a:cubicBezTo>
                  <a:lnTo>
                    <a:pt x="5116" y="3170"/>
                  </a:lnTo>
                  <a:lnTo>
                    <a:pt x="5116" y="5856"/>
                  </a:lnTo>
                  <a:lnTo>
                    <a:pt x="5115" y="5856"/>
                  </a:lnTo>
                  <a:close/>
                  <a:moveTo>
                    <a:pt x="1576" y="1554"/>
                  </a:moveTo>
                  <a:lnTo>
                    <a:pt x="2752" y="24"/>
                  </a:lnTo>
                  <a:cubicBezTo>
                    <a:pt x="2764" y="9"/>
                    <a:pt x="2782" y="0"/>
                    <a:pt x="2801" y="0"/>
                  </a:cubicBezTo>
                  <a:cubicBezTo>
                    <a:pt x="2821" y="0"/>
                    <a:pt x="2839" y="9"/>
                    <a:pt x="2851" y="24"/>
                  </a:cubicBezTo>
                  <a:lnTo>
                    <a:pt x="4027" y="1554"/>
                  </a:lnTo>
                  <a:cubicBezTo>
                    <a:pt x="4036" y="1566"/>
                    <a:pt x="4040" y="1579"/>
                    <a:pt x="4040" y="1592"/>
                  </a:cubicBezTo>
                  <a:cubicBezTo>
                    <a:pt x="4040" y="1606"/>
                    <a:pt x="4036" y="1619"/>
                    <a:pt x="4028" y="1630"/>
                  </a:cubicBezTo>
                  <a:cubicBezTo>
                    <a:pt x="4011" y="1652"/>
                    <a:pt x="3981" y="1661"/>
                    <a:pt x="3955" y="1650"/>
                  </a:cubicBezTo>
                  <a:lnTo>
                    <a:pt x="3176" y="1343"/>
                  </a:lnTo>
                  <a:lnTo>
                    <a:pt x="3176" y="3146"/>
                  </a:lnTo>
                  <a:cubicBezTo>
                    <a:pt x="3176" y="3181"/>
                    <a:pt x="3148" y="3209"/>
                    <a:pt x="3114" y="3209"/>
                  </a:cubicBezTo>
                  <a:lnTo>
                    <a:pt x="2489" y="3209"/>
                  </a:lnTo>
                  <a:cubicBezTo>
                    <a:pt x="2455" y="3209"/>
                    <a:pt x="2427" y="3181"/>
                    <a:pt x="2427" y="3146"/>
                  </a:cubicBezTo>
                  <a:lnTo>
                    <a:pt x="2427" y="1343"/>
                  </a:lnTo>
                  <a:lnTo>
                    <a:pt x="1648" y="1650"/>
                  </a:lnTo>
                  <a:cubicBezTo>
                    <a:pt x="1622" y="1661"/>
                    <a:pt x="1592" y="1652"/>
                    <a:pt x="1576" y="1630"/>
                  </a:cubicBezTo>
                  <a:cubicBezTo>
                    <a:pt x="1559" y="1608"/>
                    <a:pt x="1559" y="1577"/>
                    <a:pt x="1576" y="15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561718" y="2993758"/>
              <a:ext cx="68640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02</a:t>
              </a:r>
              <a:endParaRPr lang="en-US" altLang="zh-CN" sz="3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631580" y="2196480"/>
            <a:ext cx="3265019" cy="1602578"/>
            <a:chOff x="4120998" y="2660221"/>
            <a:chExt cx="3265019" cy="1602578"/>
          </a:xfrm>
        </p:grpSpPr>
        <p:sp>
          <p:nvSpPr>
            <p:cNvPr id="12" name="文本框 11"/>
            <p:cNvSpPr txBox="1"/>
            <p:nvPr/>
          </p:nvSpPr>
          <p:spPr>
            <a:xfrm>
              <a:off x="4120998" y="2660221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标题添加</a:t>
              </a:r>
              <a:endParaRPr lang="zh-CN" altLang="en-US" sz="2400" spc="3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4152748" y="3202349"/>
              <a:ext cx="3233269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6338613" y="4149193"/>
            <a:ext cx="1132616" cy="1624496"/>
            <a:chOff x="6338613" y="4149193"/>
            <a:chExt cx="1132616" cy="1624496"/>
          </a:xfrm>
        </p:grpSpPr>
        <p:sp>
          <p:nvSpPr>
            <p:cNvPr id="52" name="矩形 51"/>
            <p:cNvSpPr/>
            <p:nvPr/>
          </p:nvSpPr>
          <p:spPr>
            <a:xfrm>
              <a:off x="6338613" y="4149193"/>
              <a:ext cx="1132616" cy="158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cxnSp>
          <p:nvCxnSpPr>
            <p:cNvPr id="53" name="直接箭头连接符 52"/>
            <p:cNvCxnSpPr/>
            <p:nvPr/>
          </p:nvCxnSpPr>
          <p:spPr>
            <a:xfrm>
              <a:off x="6648325" y="5073661"/>
              <a:ext cx="513194" cy="0"/>
            </a:xfrm>
            <a:prstGeom prst="straightConnector1">
              <a:avLst/>
            </a:prstGeom>
            <a:ln w="12700">
              <a:solidFill>
                <a:srgbClr val="C39156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Oval 50"/>
            <p:cNvSpPr/>
            <p:nvPr/>
          </p:nvSpPr>
          <p:spPr>
            <a:xfrm>
              <a:off x="6639872" y="4361653"/>
              <a:ext cx="530097" cy="520345"/>
            </a:xfrm>
            <a:custGeom>
              <a:avLst/>
              <a:gdLst>
                <a:gd name="connsiteX0" fmla="*/ 244277 w 606086"/>
                <a:gd name="connsiteY0" fmla="*/ 198378 h 594937"/>
                <a:gd name="connsiteX1" fmla="*/ 198685 w 606086"/>
                <a:gd name="connsiteY1" fmla="*/ 243894 h 594937"/>
                <a:gd name="connsiteX2" fmla="*/ 198685 w 606086"/>
                <a:gd name="connsiteY2" fmla="*/ 340675 h 594937"/>
                <a:gd name="connsiteX3" fmla="*/ 228863 w 606086"/>
                <a:gd name="connsiteY3" fmla="*/ 383317 h 594937"/>
                <a:gd name="connsiteX4" fmla="*/ 238798 w 606086"/>
                <a:gd name="connsiteY4" fmla="*/ 397501 h 594937"/>
                <a:gd name="connsiteX5" fmla="*/ 238798 w 606086"/>
                <a:gd name="connsiteY5" fmla="*/ 534235 h 594937"/>
                <a:gd name="connsiteX6" fmla="*/ 268884 w 606086"/>
                <a:gd name="connsiteY6" fmla="*/ 564271 h 594937"/>
                <a:gd name="connsiteX7" fmla="*/ 337690 w 606086"/>
                <a:gd name="connsiteY7" fmla="*/ 564271 h 594937"/>
                <a:gd name="connsiteX8" fmla="*/ 367775 w 606086"/>
                <a:gd name="connsiteY8" fmla="*/ 534235 h 594937"/>
                <a:gd name="connsiteX9" fmla="*/ 367775 w 606086"/>
                <a:gd name="connsiteY9" fmla="*/ 397501 h 594937"/>
                <a:gd name="connsiteX10" fmla="*/ 377710 w 606086"/>
                <a:gd name="connsiteY10" fmla="*/ 383317 h 594937"/>
                <a:gd name="connsiteX11" fmla="*/ 407517 w 606086"/>
                <a:gd name="connsiteY11" fmla="*/ 340675 h 594937"/>
                <a:gd name="connsiteX12" fmla="*/ 407517 w 606086"/>
                <a:gd name="connsiteY12" fmla="*/ 243894 h 594937"/>
                <a:gd name="connsiteX13" fmla="*/ 362018 w 606086"/>
                <a:gd name="connsiteY13" fmla="*/ 198378 h 594937"/>
                <a:gd name="connsiteX14" fmla="*/ 465039 w 606086"/>
                <a:gd name="connsiteY14" fmla="*/ 168299 h 594937"/>
                <a:gd name="connsiteX15" fmla="*/ 530224 w 606086"/>
                <a:gd name="connsiteY15" fmla="*/ 168299 h 594937"/>
                <a:gd name="connsiteX16" fmla="*/ 606086 w 606086"/>
                <a:gd name="connsiteY16" fmla="*/ 243932 h 594937"/>
                <a:gd name="connsiteX17" fmla="*/ 606086 w 606086"/>
                <a:gd name="connsiteY17" fmla="*/ 340697 h 594937"/>
                <a:gd name="connsiteX18" fmla="*/ 566251 w 606086"/>
                <a:gd name="connsiteY18" fmla="*/ 407339 h 594937"/>
                <a:gd name="connsiteX19" fmla="*/ 566251 w 606086"/>
                <a:gd name="connsiteY19" fmla="*/ 534598 h 594937"/>
                <a:gd name="connsiteX20" fmla="*/ 505803 w 606086"/>
                <a:gd name="connsiteY20" fmla="*/ 594937 h 594937"/>
                <a:gd name="connsiteX21" fmla="*/ 436997 w 606086"/>
                <a:gd name="connsiteY21" fmla="*/ 594937 h 594937"/>
                <a:gd name="connsiteX22" fmla="*/ 421769 w 606086"/>
                <a:gd name="connsiteY22" fmla="*/ 579736 h 594937"/>
                <a:gd name="connsiteX23" fmla="*/ 436997 w 606086"/>
                <a:gd name="connsiteY23" fmla="*/ 564536 h 594937"/>
                <a:gd name="connsiteX24" fmla="*/ 505803 w 606086"/>
                <a:gd name="connsiteY24" fmla="*/ 564536 h 594937"/>
                <a:gd name="connsiteX25" fmla="*/ 535888 w 606086"/>
                <a:gd name="connsiteY25" fmla="*/ 534505 h 594937"/>
                <a:gd name="connsiteX26" fmla="*/ 535888 w 606086"/>
                <a:gd name="connsiteY26" fmla="*/ 397792 h 594937"/>
                <a:gd name="connsiteX27" fmla="*/ 545823 w 606086"/>
                <a:gd name="connsiteY27" fmla="*/ 383611 h 594937"/>
                <a:gd name="connsiteX28" fmla="*/ 575722 w 606086"/>
                <a:gd name="connsiteY28" fmla="*/ 340975 h 594937"/>
                <a:gd name="connsiteX29" fmla="*/ 575722 w 606086"/>
                <a:gd name="connsiteY29" fmla="*/ 244210 h 594937"/>
                <a:gd name="connsiteX30" fmla="*/ 530224 w 606086"/>
                <a:gd name="connsiteY30" fmla="*/ 198700 h 594937"/>
                <a:gd name="connsiteX31" fmla="*/ 465039 w 606086"/>
                <a:gd name="connsiteY31" fmla="*/ 198700 h 594937"/>
                <a:gd name="connsiteX32" fmla="*/ 449811 w 606086"/>
                <a:gd name="connsiteY32" fmla="*/ 183500 h 594937"/>
                <a:gd name="connsiteX33" fmla="*/ 465039 w 606086"/>
                <a:gd name="connsiteY33" fmla="*/ 168299 h 594937"/>
                <a:gd name="connsiteX34" fmla="*/ 244091 w 606086"/>
                <a:gd name="connsiteY34" fmla="*/ 168157 h 594937"/>
                <a:gd name="connsiteX35" fmla="*/ 361832 w 606086"/>
                <a:gd name="connsiteY35" fmla="*/ 168157 h 594937"/>
                <a:gd name="connsiteX36" fmla="*/ 437788 w 606086"/>
                <a:gd name="connsiteY36" fmla="*/ 243894 h 594937"/>
                <a:gd name="connsiteX37" fmla="*/ 437788 w 606086"/>
                <a:gd name="connsiteY37" fmla="*/ 340675 h 594937"/>
                <a:gd name="connsiteX38" fmla="*/ 397860 w 606086"/>
                <a:gd name="connsiteY38" fmla="*/ 407327 h 594937"/>
                <a:gd name="connsiteX39" fmla="*/ 397860 w 606086"/>
                <a:gd name="connsiteY39" fmla="*/ 534235 h 594937"/>
                <a:gd name="connsiteX40" fmla="*/ 337504 w 606086"/>
                <a:gd name="connsiteY40" fmla="*/ 594584 h 594937"/>
                <a:gd name="connsiteX41" fmla="*/ 268605 w 606086"/>
                <a:gd name="connsiteY41" fmla="*/ 594584 h 594937"/>
                <a:gd name="connsiteX42" fmla="*/ 208063 w 606086"/>
                <a:gd name="connsiteY42" fmla="*/ 534235 h 594937"/>
                <a:gd name="connsiteX43" fmla="*/ 208063 w 606086"/>
                <a:gd name="connsiteY43" fmla="*/ 407327 h 594937"/>
                <a:gd name="connsiteX44" fmla="*/ 168228 w 606086"/>
                <a:gd name="connsiteY44" fmla="*/ 340675 h 594937"/>
                <a:gd name="connsiteX45" fmla="*/ 168228 w 606086"/>
                <a:gd name="connsiteY45" fmla="*/ 243894 h 594937"/>
                <a:gd name="connsiteX46" fmla="*/ 244091 w 606086"/>
                <a:gd name="connsiteY46" fmla="*/ 168157 h 594937"/>
                <a:gd name="connsiteX47" fmla="*/ 75862 w 606086"/>
                <a:gd name="connsiteY47" fmla="*/ 168016 h 594937"/>
                <a:gd name="connsiteX48" fmla="*/ 140861 w 606086"/>
                <a:gd name="connsiteY48" fmla="*/ 168016 h 594937"/>
                <a:gd name="connsiteX49" fmla="*/ 156089 w 606086"/>
                <a:gd name="connsiteY49" fmla="*/ 183217 h 594937"/>
                <a:gd name="connsiteX50" fmla="*/ 140861 w 606086"/>
                <a:gd name="connsiteY50" fmla="*/ 198419 h 594937"/>
                <a:gd name="connsiteX51" fmla="*/ 76048 w 606086"/>
                <a:gd name="connsiteY51" fmla="*/ 198419 h 594937"/>
                <a:gd name="connsiteX52" fmla="*/ 30456 w 606086"/>
                <a:gd name="connsiteY52" fmla="*/ 243931 h 594937"/>
                <a:gd name="connsiteX53" fmla="*/ 30456 w 606086"/>
                <a:gd name="connsiteY53" fmla="*/ 340701 h 594937"/>
                <a:gd name="connsiteX54" fmla="*/ 60263 w 606086"/>
                <a:gd name="connsiteY54" fmla="*/ 383339 h 594937"/>
                <a:gd name="connsiteX55" fmla="*/ 70198 w 606086"/>
                <a:gd name="connsiteY55" fmla="*/ 397521 h 594937"/>
                <a:gd name="connsiteX56" fmla="*/ 70198 w 606086"/>
                <a:gd name="connsiteY56" fmla="*/ 534149 h 594937"/>
                <a:gd name="connsiteX57" fmla="*/ 100283 w 606086"/>
                <a:gd name="connsiteY57" fmla="*/ 564181 h 594937"/>
                <a:gd name="connsiteX58" fmla="*/ 169089 w 606086"/>
                <a:gd name="connsiteY58" fmla="*/ 564181 h 594937"/>
                <a:gd name="connsiteX59" fmla="*/ 184317 w 606086"/>
                <a:gd name="connsiteY59" fmla="*/ 579383 h 594937"/>
                <a:gd name="connsiteX60" fmla="*/ 169089 w 606086"/>
                <a:gd name="connsiteY60" fmla="*/ 594584 h 594937"/>
                <a:gd name="connsiteX61" fmla="*/ 100283 w 606086"/>
                <a:gd name="connsiteY61" fmla="*/ 594584 h 594937"/>
                <a:gd name="connsiteX62" fmla="*/ 39835 w 606086"/>
                <a:gd name="connsiteY62" fmla="*/ 534149 h 594937"/>
                <a:gd name="connsiteX63" fmla="*/ 39835 w 606086"/>
                <a:gd name="connsiteY63" fmla="*/ 407161 h 594937"/>
                <a:gd name="connsiteX64" fmla="*/ 0 w 606086"/>
                <a:gd name="connsiteY64" fmla="*/ 340608 h 594937"/>
                <a:gd name="connsiteX65" fmla="*/ 0 w 606086"/>
                <a:gd name="connsiteY65" fmla="*/ 243838 h 594937"/>
                <a:gd name="connsiteX66" fmla="*/ 75862 w 606086"/>
                <a:gd name="connsiteY66" fmla="*/ 168016 h 594937"/>
                <a:gd name="connsiteX67" fmla="*/ 478786 w 606086"/>
                <a:gd name="connsiteY67" fmla="*/ 30314 h 594937"/>
                <a:gd name="connsiteX68" fmla="*/ 432649 w 606086"/>
                <a:gd name="connsiteY68" fmla="*/ 76387 h 594937"/>
                <a:gd name="connsiteX69" fmla="*/ 478786 w 606086"/>
                <a:gd name="connsiteY69" fmla="*/ 122553 h 594937"/>
                <a:gd name="connsiteX70" fmla="*/ 525016 w 606086"/>
                <a:gd name="connsiteY70" fmla="*/ 76387 h 594937"/>
                <a:gd name="connsiteX71" fmla="*/ 478786 w 606086"/>
                <a:gd name="connsiteY71" fmla="*/ 30314 h 594937"/>
                <a:gd name="connsiteX72" fmla="*/ 303043 w 606086"/>
                <a:gd name="connsiteY72" fmla="*/ 30314 h 594937"/>
                <a:gd name="connsiteX73" fmla="*/ 256885 w 606086"/>
                <a:gd name="connsiteY73" fmla="*/ 76387 h 594937"/>
                <a:gd name="connsiteX74" fmla="*/ 303043 w 606086"/>
                <a:gd name="connsiteY74" fmla="*/ 122553 h 594937"/>
                <a:gd name="connsiteX75" fmla="*/ 349201 w 606086"/>
                <a:gd name="connsiteY75" fmla="*/ 76387 h 594937"/>
                <a:gd name="connsiteX76" fmla="*/ 303043 w 606086"/>
                <a:gd name="connsiteY76" fmla="*/ 30314 h 594937"/>
                <a:gd name="connsiteX77" fmla="*/ 127300 w 606086"/>
                <a:gd name="connsiteY77" fmla="*/ 30314 h 594937"/>
                <a:gd name="connsiteX78" fmla="*/ 81070 w 606086"/>
                <a:gd name="connsiteY78" fmla="*/ 76387 h 594937"/>
                <a:gd name="connsiteX79" fmla="*/ 127300 w 606086"/>
                <a:gd name="connsiteY79" fmla="*/ 122553 h 594937"/>
                <a:gd name="connsiteX80" fmla="*/ 173437 w 606086"/>
                <a:gd name="connsiteY80" fmla="*/ 76387 h 594937"/>
                <a:gd name="connsiteX81" fmla="*/ 127300 w 606086"/>
                <a:gd name="connsiteY81" fmla="*/ 30314 h 594937"/>
                <a:gd name="connsiteX82" fmla="*/ 478786 w 606086"/>
                <a:gd name="connsiteY82" fmla="*/ 0 h 594937"/>
                <a:gd name="connsiteX83" fmla="*/ 555279 w 606086"/>
                <a:gd name="connsiteY83" fmla="*/ 76387 h 594937"/>
                <a:gd name="connsiteX84" fmla="*/ 478786 w 606086"/>
                <a:gd name="connsiteY84" fmla="*/ 152774 h 594937"/>
                <a:gd name="connsiteX85" fmla="*/ 402293 w 606086"/>
                <a:gd name="connsiteY85" fmla="*/ 76387 h 594937"/>
                <a:gd name="connsiteX86" fmla="*/ 478786 w 606086"/>
                <a:gd name="connsiteY86" fmla="*/ 0 h 594937"/>
                <a:gd name="connsiteX87" fmla="*/ 303043 w 606086"/>
                <a:gd name="connsiteY87" fmla="*/ 0 h 594937"/>
                <a:gd name="connsiteX88" fmla="*/ 379571 w 606086"/>
                <a:gd name="connsiteY88" fmla="*/ 76387 h 594937"/>
                <a:gd name="connsiteX89" fmla="*/ 303043 w 606086"/>
                <a:gd name="connsiteY89" fmla="*/ 152774 h 594937"/>
                <a:gd name="connsiteX90" fmla="*/ 226515 w 606086"/>
                <a:gd name="connsiteY90" fmla="*/ 76387 h 594937"/>
                <a:gd name="connsiteX91" fmla="*/ 303043 w 606086"/>
                <a:gd name="connsiteY91" fmla="*/ 0 h 594937"/>
                <a:gd name="connsiteX92" fmla="*/ 127300 w 606086"/>
                <a:gd name="connsiteY92" fmla="*/ 0 h 594937"/>
                <a:gd name="connsiteX93" fmla="*/ 203793 w 606086"/>
                <a:gd name="connsiteY93" fmla="*/ 76387 h 594937"/>
                <a:gd name="connsiteX94" fmla="*/ 127300 w 606086"/>
                <a:gd name="connsiteY94" fmla="*/ 152774 h 594937"/>
                <a:gd name="connsiteX95" fmla="*/ 50807 w 606086"/>
                <a:gd name="connsiteY95" fmla="*/ 76387 h 594937"/>
                <a:gd name="connsiteX96" fmla="*/ 127300 w 606086"/>
                <a:gd name="connsiteY96" fmla="*/ 0 h 594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</a:cxnLst>
              <a:rect l="l" t="t" r="r" b="b"/>
              <a:pathLst>
                <a:path w="606086" h="594937">
                  <a:moveTo>
                    <a:pt x="244277" y="198378"/>
                  </a:moveTo>
                  <a:cubicBezTo>
                    <a:pt x="219113" y="198378"/>
                    <a:pt x="198685" y="218772"/>
                    <a:pt x="198685" y="243894"/>
                  </a:cubicBezTo>
                  <a:lnTo>
                    <a:pt x="198685" y="340675"/>
                  </a:lnTo>
                  <a:cubicBezTo>
                    <a:pt x="198685" y="359586"/>
                    <a:pt x="210663" y="376735"/>
                    <a:pt x="228863" y="383317"/>
                  </a:cubicBezTo>
                  <a:cubicBezTo>
                    <a:pt x="234806" y="385542"/>
                    <a:pt x="238798" y="391197"/>
                    <a:pt x="238798" y="397501"/>
                  </a:cubicBezTo>
                  <a:lnTo>
                    <a:pt x="238798" y="534235"/>
                  </a:lnTo>
                  <a:cubicBezTo>
                    <a:pt x="238798" y="550829"/>
                    <a:pt x="252262" y="564271"/>
                    <a:pt x="268884" y="564271"/>
                  </a:cubicBezTo>
                  <a:lnTo>
                    <a:pt x="337690" y="564271"/>
                  </a:lnTo>
                  <a:cubicBezTo>
                    <a:pt x="354311" y="564271"/>
                    <a:pt x="367775" y="550829"/>
                    <a:pt x="367775" y="534235"/>
                  </a:cubicBezTo>
                  <a:lnTo>
                    <a:pt x="367775" y="397501"/>
                  </a:lnTo>
                  <a:cubicBezTo>
                    <a:pt x="367775" y="391197"/>
                    <a:pt x="371768" y="385542"/>
                    <a:pt x="377710" y="383317"/>
                  </a:cubicBezTo>
                  <a:cubicBezTo>
                    <a:pt x="395539" y="376735"/>
                    <a:pt x="407517" y="359586"/>
                    <a:pt x="407517" y="340675"/>
                  </a:cubicBezTo>
                  <a:lnTo>
                    <a:pt x="407517" y="243894"/>
                  </a:lnTo>
                  <a:cubicBezTo>
                    <a:pt x="407517" y="218772"/>
                    <a:pt x="387089" y="198378"/>
                    <a:pt x="362018" y="198378"/>
                  </a:cubicBezTo>
                  <a:close/>
                  <a:moveTo>
                    <a:pt x="465039" y="168299"/>
                  </a:moveTo>
                  <a:lnTo>
                    <a:pt x="530224" y="168299"/>
                  </a:lnTo>
                  <a:cubicBezTo>
                    <a:pt x="572008" y="168299"/>
                    <a:pt x="606086" y="202130"/>
                    <a:pt x="606086" y="243932"/>
                  </a:cubicBezTo>
                  <a:lnTo>
                    <a:pt x="606086" y="340697"/>
                  </a:lnTo>
                  <a:cubicBezTo>
                    <a:pt x="606086" y="368595"/>
                    <a:pt x="590486" y="394177"/>
                    <a:pt x="566251" y="407339"/>
                  </a:cubicBezTo>
                  <a:lnTo>
                    <a:pt x="566251" y="534598"/>
                  </a:lnTo>
                  <a:cubicBezTo>
                    <a:pt x="566251" y="567872"/>
                    <a:pt x="539138" y="594937"/>
                    <a:pt x="505803" y="594937"/>
                  </a:cubicBezTo>
                  <a:lnTo>
                    <a:pt x="436997" y="594937"/>
                  </a:lnTo>
                  <a:cubicBezTo>
                    <a:pt x="428547" y="594937"/>
                    <a:pt x="421769" y="588078"/>
                    <a:pt x="421769" y="579736"/>
                  </a:cubicBezTo>
                  <a:cubicBezTo>
                    <a:pt x="421769" y="571302"/>
                    <a:pt x="428547" y="564536"/>
                    <a:pt x="436997" y="564536"/>
                  </a:cubicBezTo>
                  <a:lnTo>
                    <a:pt x="505803" y="564536"/>
                  </a:lnTo>
                  <a:cubicBezTo>
                    <a:pt x="522424" y="564536"/>
                    <a:pt x="535888" y="551003"/>
                    <a:pt x="535888" y="534505"/>
                  </a:cubicBezTo>
                  <a:lnTo>
                    <a:pt x="535888" y="397792"/>
                  </a:lnTo>
                  <a:cubicBezTo>
                    <a:pt x="535888" y="391489"/>
                    <a:pt x="539880" y="385835"/>
                    <a:pt x="545823" y="383611"/>
                  </a:cubicBezTo>
                  <a:cubicBezTo>
                    <a:pt x="563744" y="377030"/>
                    <a:pt x="575722" y="359883"/>
                    <a:pt x="575722" y="340975"/>
                  </a:cubicBezTo>
                  <a:lnTo>
                    <a:pt x="575722" y="244210"/>
                  </a:lnTo>
                  <a:cubicBezTo>
                    <a:pt x="575722" y="219091"/>
                    <a:pt x="555294" y="198700"/>
                    <a:pt x="530224" y="198700"/>
                  </a:cubicBezTo>
                  <a:lnTo>
                    <a:pt x="465039" y="198700"/>
                  </a:lnTo>
                  <a:cubicBezTo>
                    <a:pt x="456682" y="198700"/>
                    <a:pt x="449811" y="191934"/>
                    <a:pt x="449811" y="183500"/>
                  </a:cubicBezTo>
                  <a:cubicBezTo>
                    <a:pt x="449811" y="175065"/>
                    <a:pt x="456682" y="168299"/>
                    <a:pt x="465039" y="168299"/>
                  </a:cubicBezTo>
                  <a:close/>
                  <a:moveTo>
                    <a:pt x="244091" y="168157"/>
                  </a:moveTo>
                  <a:lnTo>
                    <a:pt x="361832" y="168157"/>
                  </a:lnTo>
                  <a:cubicBezTo>
                    <a:pt x="403710" y="168157"/>
                    <a:pt x="437788" y="202086"/>
                    <a:pt x="437788" y="243894"/>
                  </a:cubicBezTo>
                  <a:lnTo>
                    <a:pt x="437788" y="340675"/>
                  </a:lnTo>
                  <a:cubicBezTo>
                    <a:pt x="437788" y="368578"/>
                    <a:pt x="422188" y="394163"/>
                    <a:pt x="397860" y="407327"/>
                  </a:cubicBezTo>
                  <a:lnTo>
                    <a:pt x="397860" y="534235"/>
                  </a:lnTo>
                  <a:cubicBezTo>
                    <a:pt x="397860" y="567515"/>
                    <a:pt x="370746" y="594584"/>
                    <a:pt x="337504" y="594584"/>
                  </a:cubicBezTo>
                  <a:lnTo>
                    <a:pt x="268605" y="594584"/>
                  </a:lnTo>
                  <a:cubicBezTo>
                    <a:pt x="235363" y="594584"/>
                    <a:pt x="208249" y="567515"/>
                    <a:pt x="208063" y="534235"/>
                  </a:cubicBezTo>
                  <a:lnTo>
                    <a:pt x="208063" y="407327"/>
                  </a:lnTo>
                  <a:cubicBezTo>
                    <a:pt x="183828" y="394163"/>
                    <a:pt x="168228" y="368578"/>
                    <a:pt x="168228" y="340675"/>
                  </a:cubicBezTo>
                  <a:lnTo>
                    <a:pt x="168228" y="243894"/>
                  </a:lnTo>
                  <a:cubicBezTo>
                    <a:pt x="168228" y="202086"/>
                    <a:pt x="202306" y="168157"/>
                    <a:pt x="244091" y="168157"/>
                  </a:cubicBezTo>
                  <a:close/>
                  <a:moveTo>
                    <a:pt x="75862" y="168016"/>
                  </a:moveTo>
                  <a:lnTo>
                    <a:pt x="140861" y="168016"/>
                  </a:lnTo>
                  <a:cubicBezTo>
                    <a:pt x="149311" y="168016"/>
                    <a:pt x="156089" y="174875"/>
                    <a:pt x="156089" y="183217"/>
                  </a:cubicBezTo>
                  <a:cubicBezTo>
                    <a:pt x="156089" y="191652"/>
                    <a:pt x="149311" y="198419"/>
                    <a:pt x="140861" y="198419"/>
                  </a:cubicBezTo>
                  <a:lnTo>
                    <a:pt x="76048" y="198419"/>
                  </a:lnTo>
                  <a:cubicBezTo>
                    <a:pt x="50884" y="198419"/>
                    <a:pt x="30456" y="218811"/>
                    <a:pt x="30456" y="243931"/>
                  </a:cubicBezTo>
                  <a:lnTo>
                    <a:pt x="30456" y="340701"/>
                  </a:lnTo>
                  <a:cubicBezTo>
                    <a:pt x="30456" y="359703"/>
                    <a:pt x="42435" y="376758"/>
                    <a:pt x="60263" y="383339"/>
                  </a:cubicBezTo>
                  <a:cubicBezTo>
                    <a:pt x="66206" y="385564"/>
                    <a:pt x="70198" y="391218"/>
                    <a:pt x="70198" y="397521"/>
                  </a:cubicBezTo>
                  <a:lnTo>
                    <a:pt x="70198" y="534149"/>
                  </a:lnTo>
                  <a:cubicBezTo>
                    <a:pt x="70198" y="550648"/>
                    <a:pt x="83662" y="564181"/>
                    <a:pt x="100283" y="564181"/>
                  </a:cubicBezTo>
                  <a:lnTo>
                    <a:pt x="169089" y="564181"/>
                  </a:lnTo>
                  <a:cubicBezTo>
                    <a:pt x="177539" y="564181"/>
                    <a:pt x="184317" y="570948"/>
                    <a:pt x="184317" y="579383"/>
                  </a:cubicBezTo>
                  <a:cubicBezTo>
                    <a:pt x="184317" y="587725"/>
                    <a:pt x="177539" y="594584"/>
                    <a:pt x="169089" y="594584"/>
                  </a:cubicBezTo>
                  <a:lnTo>
                    <a:pt x="100283" y="594584"/>
                  </a:lnTo>
                  <a:cubicBezTo>
                    <a:pt x="66948" y="594584"/>
                    <a:pt x="39835" y="567518"/>
                    <a:pt x="39835" y="534149"/>
                  </a:cubicBezTo>
                  <a:lnTo>
                    <a:pt x="39835" y="407161"/>
                  </a:lnTo>
                  <a:cubicBezTo>
                    <a:pt x="15600" y="394091"/>
                    <a:pt x="0" y="368509"/>
                    <a:pt x="0" y="340608"/>
                  </a:cubicBezTo>
                  <a:lnTo>
                    <a:pt x="0" y="243838"/>
                  </a:lnTo>
                  <a:cubicBezTo>
                    <a:pt x="0" y="202034"/>
                    <a:pt x="34078" y="168016"/>
                    <a:pt x="75862" y="168016"/>
                  </a:cubicBezTo>
                  <a:close/>
                  <a:moveTo>
                    <a:pt x="478786" y="30314"/>
                  </a:moveTo>
                  <a:cubicBezTo>
                    <a:pt x="453350" y="30314"/>
                    <a:pt x="432649" y="50986"/>
                    <a:pt x="432649" y="76387"/>
                  </a:cubicBezTo>
                  <a:cubicBezTo>
                    <a:pt x="432649" y="101880"/>
                    <a:pt x="453350" y="122553"/>
                    <a:pt x="478786" y="122553"/>
                  </a:cubicBezTo>
                  <a:cubicBezTo>
                    <a:pt x="504315" y="122553"/>
                    <a:pt x="525016" y="101880"/>
                    <a:pt x="525016" y="76387"/>
                  </a:cubicBezTo>
                  <a:cubicBezTo>
                    <a:pt x="525016" y="50986"/>
                    <a:pt x="504315" y="30314"/>
                    <a:pt x="478786" y="30314"/>
                  </a:cubicBezTo>
                  <a:close/>
                  <a:moveTo>
                    <a:pt x="303043" y="30314"/>
                  </a:moveTo>
                  <a:cubicBezTo>
                    <a:pt x="277503" y="30314"/>
                    <a:pt x="256885" y="51079"/>
                    <a:pt x="256885" y="76387"/>
                  </a:cubicBezTo>
                  <a:cubicBezTo>
                    <a:pt x="256885" y="101880"/>
                    <a:pt x="277503" y="122553"/>
                    <a:pt x="303043" y="122553"/>
                  </a:cubicBezTo>
                  <a:cubicBezTo>
                    <a:pt x="328583" y="122553"/>
                    <a:pt x="349201" y="101880"/>
                    <a:pt x="349201" y="76387"/>
                  </a:cubicBezTo>
                  <a:cubicBezTo>
                    <a:pt x="349201" y="50986"/>
                    <a:pt x="328583" y="30314"/>
                    <a:pt x="303043" y="30314"/>
                  </a:cubicBezTo>
                  <a:close/>
                  <a:moveTo>
                    <a:pt x="127300" y="30314"/>
                  </a:moveTo>
                  <a:cubicBezTo>
                    <a:pt x="101771" y="30314"/>
                    <a:pt x="81070" y="51079"/>
                    <a:pt x="81070" y="76387"/>
                  </a:cubicBezTo>
                  <a:cubicBezTo>
                    <a:pt x="81070" y="101880"/>
                    <a:pt x="101771" y="122553"/>
                    <a:pt x="127300" y="122553"/>
                  </a:cubicBezTo>
                  <a:cubicBezTo>
                    <a:pt x="152736" y="122553"/>
                    <a:pt x="173437" y="101880"/>
                    <a:pt x="173437" y="76387"/>
                  </a:cubicBezTo>
                  <a:cubicBezTo>
                    <a:pt x="173437" y="50986"/>
                    <a:pt x="152736" y="30314"/>
                    <a:pt x="127300" y="30314"/>
                  </a:cubicBezTo>
                  <a:close/>
                  <a:moveTo>
                    <a:pt x="478786" y="0"/>
                  </a:moveTo>
                  <a:cubicBezTo>
                    <a:pt x="521024" y="0"/>
                    <a:pt x="555279" y="34300"/>
                    <a:pt x="555279" y="76387"/>
                  </a:cubicBezTo>
                  <a:cubicBezTo>
                    <a:pt x="555279" y="118567"/>
                    <a:pt x="521024" y="152774"/>
                    <a:pt x="478786" y="152774"/>
                  </a:cubicBezTo>
                  <a:cubicBezTo>
                    <a:pt x="436641" y="152774"/>
                    <a:pt x="402293" y="118567"/>
                    <a:pt x="402293" y="76387"/>
                  </a:cubicBezTo>
                  <a:cubicBezTo>
                    <a:pt x="402293" y="34300"/>
                    <a:pt x="436641" y="0"/>
                    <a:pt x="478786" y="0"/>
                  </a:cubicBezTo>
                  <a:close/>
                  <a:moveTo>
                    <a:pt x="303043" y="0"/>
                  </a:moveTo>
                  <a:cubicBezTo>
                    <a:pt x="345301" y="0"/>
                    <a:pt x="379571" y="34300"/>
                    <a:pt x="379571" y="76387"/>
                  </a:cubicBezTo>
                  <a:cubicBezTo>
                    <a:pt x="379571" y="118567"/>
                    <a:pt x="345301" y="152774"/>
                    <a:pt x="303043" y="152774"/>
                  </a:cubicBezTo>
                  <a:cubicBezTo>
                    <a:pt x="260785" y="152774"/>
                    <a:pt x="226515" y="118567"/>
                    <a:pt x="226515" y="76387"/>
                  </a:cubicBezTo>
                  <a:cubicBezTo>
                    <a:pt x="226515" y="34300"/>
                    <a:pt x="260785" y="0"/>
                    <a:pt x="303043" y="0"/>
                  </a:cubicBezTo>
                  <a:close/>
                  <a:moveTo>
                    <a:pt x="127300" y="0"/>
                  </a:moveTo>
                  <a:cubicBezTo>
                    <a:pt x="169445" y="0"/>
                    <a:pt x="203793" y="34300"/>
                    <a:pt x="203793" y="76387"/>
                  </a:cubicBezTo>
                  <a:cubicBezTo>
                    <a:pt x="203793" y="118567"/>
                    <a:pt x="169353" y="152774"/>
                    <a:pt x="127300" y="152774"/>
                  </a:cubicBezTo>
                  <a:cubicBezTo>
                    <a:pt x="85062" y="152774"/>
                    <a:pt x="50807" y="118567"/>
                    <a:pt x="50807" y="76387"/>
                  </a:cubicBezTo>
                  <a:cubicBezTo>
                    <a:pt x="50807" y="34300"/>
                    <a:pt x="85062" y="0"/>
                    <a:pt x="127300" y="0"/>
                  </a:cubicBezTo>
                  <a:close/>
                </a:path>
              </a:pathLst>
            </a:custGeom>
            <a:solidFill>
              <a:srgbClr val="88C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6560916" y="5127358"/>
              <a:ext cx="6880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04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631580" y="4330080"/>
            <a:ext cx="3265019" cy="1602578"/>
            <a:chOff x="4120998" y="2660221"/>
            <a:chExt cx="3265019" cy="1602578"/>
          </a:xfrm>
        </p:grpSpPr>
        <p:sp>
          <p:nvSpPr>
            <p:cNvPr id="46" name="文本框 45"/>
            <p:cNvSpPr txBox="1"/>
            <p:nvPr/>
          </p:nvSpPr>
          <p:spPr>
            <a:xfrm>
              <a:off x="4120998" y="2660221"/>
              <a:ext cx="156966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spc="300" dirty="0">
                  <a:gradFill>
                    <a:gsLst>
                      <a:gs pos="0">
                        <a:schemeClr val="tx2">
                          <a:lumMod val="75000"/>
                        </a:schemeClr>
                      </a:gs>
                      <a:gs pos="100000">
                        <a:schemeClr val="bg2">
                          <a:lumMod val="10000"/>
                        </a:schemeClr>
                      </a:gs>
                    </a:gsLst>
                    <a:lin ang="5400000" scaled="1"/>
                  </a:gradFill>
                  <a:latin typeface="微软雅黑" panose="020B0503020204020204" charset="-122"/>
                  <a:ea typeface="微软雅黑" panose="020B0503020204020204" charset="-122"/>
                  <a:cs typeface="Angsana New" panose="02020603050405020304" pitchFamily="18" charset="-34"/>
                  <a:sym typeface="字魂58号-创中黑" panose="00000500000000000000" pitchFamily="2" charset="-122"/>
                </a:rPr>
                <a:t>标题添加</a:t>
              </a:r>
              <a:endParaRPr lang="zh-CN" altLang="en-US" sz="2400" spc="3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bg2">
                        <a:lumMod val="1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152748" y="3202349"/>
              <a:ext cx="3233269" cy="10604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您的内容打在这里，或者通过复制您的文本后，在此框中选择粘贴，并选择只保留文字。</a:t>
              </a:r>
              <a:endParaRPr lang="zh-CN" altLang="en-US" sz="1400" dirty="0">
                <a:gradFill>
                  <a:gsLst>
                    <a:gs pos="0">
                      <a:schemeClr val="tx2">
                        <a:lumMod val="75000"/>
                      </a:schemeClr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5400000" scaled="1"/>
                </a:gradFill>
                <a:latin typeface="微软雅黑" panose="020B0503020204020204" charset="-122"/>
                <a:ea typeface="微软雅黑" panose="020B0503020204020204" charset="-122"/>
                <a:cs typeface="Angsana New" panose="02020603050405020304" pitchFamily="18" charset="-34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961255" y="2310955"/>
            <a:ext cx="10495178" cy="3173445"/>
            <a:chOff x="923155" y="2006601"/>
            <a:chExt cx="10495178" cy="3173445"/>
          </a:xfrm>
        </p:grpSpPr>
        <p:sp>
          <p:nvSpPr>
            <p:cNvPr id="26" name="ïşľîdé"/>
            <p:cNvSpPr/>
            <p:nvPr/>
          </p:nvSpPr>
          <p:spPr bwMode="auto">
            <a:xfrm>
              <a:off x="923155" y="4139156"/>
              <a:ext cx="2533747" cy="1040890"/>
            </a:xfrm>
            <a:prstGeom prst="rect">
              <a:avLst/>
            </a:prstGeom>
            <a:solidFill>
              <a:srgbClr val="F0B725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29" name="isľîde"/>
            <p:cNvSpPr/>
            <p:nvPr/>
          </p:nvSpPr>
          <p:spPr bwMode="auto">
            <a:xfrm>
              <a:off x="2767574" y="4701913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0" name="íşḷîḍê"/>
            <p:cNvSpPr/>
            <p:nvPr/>
          </p:nvSpPr>
          <p:spPr bwMode="auto">
            <a:xfrm>
              <a:off x="2767574" y="3661024"/>
              <a:ext cx="2533747" cy="1040890"/>
            </a:xfrm>
            <a:prstGeom prst="rect">
              <a:avLst/>
            </a:prstGeom>
            <a:solidFill>
              <a:srgbClr val="88CAB7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1" name="iŝľídé"/>
            <p:cNvSpPr/>
            <p:nvPr/>
          </p:nvSpPr>
          <p:spPr bwMode="auto">
            <a:xfrm>
              <a:off x="4611993" y="4223781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2" name="ïṧḷíďè"/>
            <p:cNvSpPr/>
            <p:nvPr/>
          </p:nvSpPr>
          <p:spPr bwMode="auto">
            <a:xfrm>
              <a:off x="4618203" y="3182891"/>
              <a:ext cx="2533747" cy="1040890"/>
            </a:xfrm>
            <a:prstGeom prst="rect">
              <a:avLst/>
            </a:prstGeom>
            <a:solidFill>
              <a:srgbClr val="F0B725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3" name="ïSḷiḍé"/>
            <p:cNvSpPr/>
            <p:nvPr/>
          </p:nvSpPr>
          <p:spPr bwMode="auto">
            <a:xfrm>
              <a:off x="6450201" y="3745649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5" name="ísliḍé"/>
            <p:cNvSpPr/>
            <p:nvPr/>
          </p:nvSpPr>
          <p:spPr bwMode="auto">
            <a:xfrm>
              <a:off x="6450201" y="2708990"/>
              <a:ext cx="2533747" cy="1040890"/>
            </a:xfrm>
            <a:prstGeom prst="rect">
              <a:avLst/>
            </a:prstGeom>
            <a:solidFill>
              <a:srgbClr val="7F1D2C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7" name="íṡļidê"/>
            <p:cNvSpPr/>
            <p:nvPr/>
          </p:nvSpPr>
          <p:spPr bwMode="auto">
            <a:xfrm>
              <a:off x="8288410" y="3263285"/>
              <a:ext cx="695538" cy="478133"/>
            </a:xfrm>
            <a:custGeom>
              <a:avLst/>
              <a:gdLst>
                <a:gd name="T0" fmla="*/ 0 w 21600"/>
                <a:gd name="T1" fmla="*/ 0 h 21600"/>
                <a:gd name="T2" fmla="*/ 1422400 w 21600"/>
                <a:gd name="T3" fmla="*/ 0 h 21600"/>
                <a:gd name="T4" fmla="*/ 1422400 w 21600"/>
                <a:gd name="T5" fmla="*/ 1435100 h 21600"/>
                <a:gd name="T6" fmla="*/ 0 w 21600"/>
                <a:gd name="T7" fmla="*/ 0 h 21600"/>
                <a:gd name="T8" fmla="*/ 0 w 21600"/>
                <a:gd name="T9" fmla="*/ 0 h 216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0"/>
                  </a:lnTo>
                  <a:close/>
                  <a:moveTo>
                    <a:pt x="0" y="0"/>
                  </a:moveTo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39" name="iṡlídé"/>
            <p:cNvSpPr/>
            <p:nvPr/>
          </p:nvSpPr>
          <p:spPr bwMode="auto">
            <a:xfrm>
              <a:off x="8288410" y="2006601"/>
              <a:ext cx="3129923" cy="1485173"/>
            </a:xfrm>
            <a:prstGeom prst="rightArrow">
              <a:avLst>
                <a:gd name="adj1" fmla="val 69463"/>
                <a:gd name="adj2" fmla="val 28319"/>
              </a:avLst>
            </a:prstGeom>
            <a:solidFill>
              <a:srgbClr val="F0B725"/>
            </a:solidFill>
            <a:ln w="25400">
              <a:noFill/>
              <a:miter lim="8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cxnSp>
          <p:nvCxnSpPr>
            <p:cNvPr id="40" name="Straight Connector 13"/>
            <p:cNvCxnSpPr/>
            <p:nvPr/>
          </p:nvCxnSpPr>
          <p:spPr>
            <a:xfrm flipV="1">
              <a:off x="1929725" y="3556296"/>
              <a:ext cx="0" cy="416262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20"/>
            <p:cNvCxnSpPr/>
            <p:nvPr/>
          </p:nvCxnSpPr>
          <p:spPr>
            <a:xfrm flipV="1">
              <a:off x="3854798" y="2818608"/>
              <a:ext cx="0" cy="70414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24"/>
            <p:cNvCxnSpPr/>
            <p:nvPr/>
          </p:nvCxnSpPr>
          <p:spPr>
            <a:xfrm>
              <a:off x="8049768" y="4179942"/>
              <a:ext cx="0" cy="70414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28"/>
            <p:cNvCxnSpPr/>
            <p:nvPr/>
          </p:nvCxnSpPr>
          <p:spPr>
            <a:xfrm>
              <a:off x="9894187" y="3341805"/>
              <a:ext cx="0" cy="70414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32"/>
            <p:cNvCxnSpPr/>
            <p:nvPr/>
          </p:nvCxnSpPr>
          <p:spPr>
            <a:xfrm flipV="1">
              <a:off x="5915449" y="2361439"/>
              <a:ext cx="0" cy="704145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íśľiḋe"/>
            <p:cNvSpPr/>
            <p:nvPr/>
          </p:nvSpPr>
          <p:spPr>
            <a:xfrm>
              <a:off x="3791550" y="3822217"/>
              <a:ext cx="239793" cy="6264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79" h="21600" extrusionOk="0">
                  <a:moveTo>
                    <a:pt x="14991" y="10784"/>
                  </a:moveTo>
                  <a:cubicBezTo>
                    <a:pt x="19172" y="9576"/>
                    <a:pt x="21261" y="9426"/>
                    <a:pt x="21375" y="6935"/>
                  </a:cubicBezTo>
                  <a:cubicBezTo>
                    <a:pt x="21489" y="4444"/>
                    <a:pt x="18639" y="0"/>
                    <a:pt x="18639" y="0"/>
                  </a:cubicBezTo>
                  <a:lnTo>
                    <a:pt x="12201" y="0"/>
                  </a:lnTo>
                  <a:lnTo>
                    <a:pt x="9177" y="0"/>
                  </a:lnTo>
                  <a:lnTo>
                    <a:pt x="2739" y="0"/>
                  </a:lnTo>
                  <a:cubicBezTo>
                    <a:pt x="2739" y="0"/>
                    <a:pt x="-111" y="4444"/>
                    <a:pt x="3" y="6935"/>
                  </a:cubicBezTo>
                  <a:cubicBezTo>
                    <a:pt x="117" y="9426"/>
                    <a:pt x="2228" y="9559"/>
                    <a:pt x="6387" y="10777"/>
                  </a:cubicBezTo>
                  <a:cubicBezTo>
                    <a:pt x="10049" y="11850"/>
                    <a:pt x="9768" y="12335"/>
                    <a:pt x="9859" y="12787"/>
                  </a:cubicBezTo>
                  <a:cubicBezTo>
                    <a:pt x="10155" y="14267"/>
                    <a:pt x="10037" y="18381"/>
                    <a:pt x="9993" y="18850"/>
                  </a:cubicBezTo>
                  <a:cubicBezTo>
                    <a:pt x="9980" y="18987"/>
                    <a:pt x="9954" y="19116"/>
                    <a:pt x="9802" y="19395"/>
                  </a:cubicBezTo>
                  <a:cubicBezTo>
                    <a:pt x="9661" y="19653"/>
                    <a:pt x="8672" y="20391"/>
                    <a:pt x="4241" y="20755"/>
                  </a:cubicBezTo>
                  <a:cubicBezTo>
                    <a:pt x="2312" y="20844"/>
                    <a:pt x="1099" y="20972"/>
                    <a:pt x="1099" y="21115"/>
                  </a:cubicBezTo>
                  <a:cubicBezTo>
                    <a:pt x="1099" y="21383"/>
                    <a:pt x="5378" y="21600"/>
                    <a:pt x="10656" y="21600"/>
                  </a:cubicBezTo>
                  <a:cubicBezTo>
                    <a:pt x="15935" y="21600"/>
                    <a:pt x="20214" y="21383"/>
                    <a:pt x="20214" y="21115"/>
                  </a:cubicBezTo>
                  <a:cubicBezTo>
                    <a:pt x="20214" y="20972"/>
                    <a:pt x="19000" y="20844"/>
                    <a:pt x="17069" y="20756"/>
                  </a:cubicBezTo>
                  <a:cubicBezTo>
                    <a:pt x="12640" y="20391"/>
                    <a:pt x="11651" y="19654"/>
                    <a:pt x="11510" y="19396"/>
                  </a:cubicBezTo>
                  <a:cubicBezTo>
                    <a:pt x="11393" y="19180"/>
                    <a:pt x="11361" y="18973"/>
                    <a:pt x="11360" y="18890"/>
                  </a:cubicBezTo>
                  <a:cubicBezTo>
                    <a:pt x="11357" y="18712"/>
                    <a:pt x="11559" y="14334"/>
                    <a:pt x="11559" y="12790"/>
                  </a:cubicBezTo>
                  <a:cubicBezTo>
                    <a:pt x="11559" y="12334"/>
                    <a:pt x="11455" y="11805"/>
                    <a:pt x="14991" y="10784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7" name="îsľïďé"/>
            <p:cNvSpPr/>
            <p:nvPr/>
          </p:nvSpPr>
          <p:spPr>
            <a:xfrm>
              <a:off x="3803940" y="3835733"/>
              <a:ext cx="214925" cy="29552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92" h="21439" extrusionOk="0">
                  <a:moveTo>
                    <a:pt x="21178" y="13631"/>
                  </a:moveTo>
                  <a:cubicBezTo>
                    <a:pt x="21402" y="10846"/>
                    <a:pt x="18718" y="1226"/>
                    <a:pt x="18396" y="0"/>
                  </a:cubicBezTo>
                  <a:lnTo>
                    <a:pt x="2781" y="0"/>
                  </a:lnTo>
                  <a:cubicBezTo>
                    <a:pt x="2592" y="1226"/>
                    <a:pt x="-198" y="8595"/>
                    <a:pt x="11" y="13636"/>
                  </a:cubicBezTo>
                  <a:cubicBezTo>
                    <a:pt x="24" y="13948"/>
                    <a:pt x="34" y="14235"/>
                    <a:pt x="58" y="14513"/>
                  </a:cubicBezTo>
                  <a:cubicBezTo>
                    <a:pt x="63" y="15005"/>
                    <a:pt x="145" y="15481"/>
                    <a:pt x="296" y="15943"/>
                  </a:cubicBezTo>
                  <a:cubicBezTo>
                    <a:pt x="485" y="16652"/>
                    <a:pt x="738" y="17229"/>
                    <a:pt x="1164" y="17673"/>
                  </a:cubicBezTo>
                  <a:cubicBezTo>
                    <a:pt x="2091" y="18638"/>
                    <a:pt x="6838" y="21600"/>
                    <a:pt x="10594" y="21432"/>
                  </a:cubicBezTo>
                  <a:cubicBezTo>
                    <a:pt x="14472" y="21258"/>
                    <a:pt x="17559" y="19867"/>
                    <a:pt x="19659" y="18014"/>
                  </a:cubicBezTo>
                  <a:cubicBezTo>
                    <a:pt x="19768" y="17913"/>
                    <a:pt x="20460" y="17013"/>
                    <a:pt x="20633" y="16581"/>
                  </a:cubicBezTo>
                  <a:cubicBezTo>
                    <a:pt x="20955" y="15913"/>
                    <a:pt x="21178" y="15209"/>
                    <a:pt x="21178" y="14471"/>
                  </a:cubicBezTo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8" name="išḷïḋè"/>
            <p:cNvSpPr/>
            <p:nvPr/>
          </p:nvSpPr>
          <p:spPr bwMode="auto">
            <a:xfrm>
              <a:off x="1913917" y="4471792"/>
              <a:ext cx="208262" cy="104131"/>
            </a:xfrm>
            <a:custGeom>
              <a:avLst/>
              <a:gdLst>
                <a:gd name="T0" fmla="*/ 32 w 32"/>
                <a:gd name="T1" fmla="*/ 8 h 16"/>
                <a:gd name="T2" fmla="*/ 24 w 32"/>
                <a:gd name="T3" fmla="*/ 8 h 16"/>
                <a:gd name="T4" fmla="*/ 16 w 32"/>
                <a:gd name="T5" fmla="*/ 0 h 16"/>
                <a:gd name="T6" fmla="*/ 8 w 32"/>
                <a:gd name="T7" fmla="*/ 8 h 16"/>
                <a:gd name="T8" fmla="*/ 0 w 32"/>
                <a:gd name="T9" fmla="*/ 8 h 16"/>
                <a:gd name="T10" fmla="*/ 0 w 32"/>
                <a:gd name="T11" fmla="*/ 16 h 16"/>
                <a:gd name="T12" fmla="*/ 32 w 32"/>
                <a:gd name="T13" fmla="*/ 16 h 16"/>
                <a:gd name="T14" fmla="*/ 32 w 32"/>
                <a:gd name="T15" fmla="*/ 8 h 16"/>
                <a:gd name="T16" fmla="*/ 16 w 32"/>
                <a:gd name="T17" fmla="*/ 12 h 16"/>
                <a:gd name="T18" fmla="*/ 12 w 32"/>
                <a:gd name="T19" fmla="*/ 8 h 16"/>
                <a:gd name="T20" fmla="*/ 16 w 32"/>
                <a:gd name="T21" fmla="*/ 4 h 16"/>
                <a:gd name="T22" fmla="*/ 20 w 32"/>
                <a:gd name="T23" fmla="*/ 8 h 16"/>
                <a:gd name="T24" fmla="*/ 16 w 32"/>
                <a:gd name="T25" fmla="*/ 12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" h="16">
                  <a:moveTo>
                    <a:pt x="32" y="8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4" y="4"/>
                    <a:pt x="20" y="0"/>
                    <a:pt x="16" y="0"/>
                  </a:cubicBezTo>
                  <a:cubicBezTo>
                    <a:pt x="12" y="0"/>
                    <a:pt x="8" y="4"/>
                    <a:pt x="8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8"/>
                  </a:lnTo>
                  <a:close/>
                  <a:moveTo>
                    <a:pt x="16" y="12"/>
                  </a:moveTo>
                  <a:cubicBezTo>
                    <a:pt x="14" y="12"/>
                    <a:pt x="12" y="10"/>
                    <a:pt x="12" y="8"/>
                  </a:cubicBezTo>
                  <a:cubicBezTo>
                    <a:pt x="12" y="6"/>
                    <a:pt x="14" y="4"/>
                    <a:pt x="16" y="4"/>
                  </a:cubicBezTo>
                  <a:cubicBezTo>
                    <a:pt x="18" y="4"/>
                    <a:pt x="20" y="6"/>
                    <a:pt x="20" y="8"/>
                  </a:cubicBezTo>
                  <a:cubicBezTo>
                    <a:pt x="20" y="10"/>
                    <a:pt x="18" y="12"/>
                    <a:pt x="16" y="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0" name="iṣḻíḋê"/>
            <p:cNvSpPr/>
            <p:nvPr/>
          </p:nvSpPr>
          <p:spPr bwMode="auto">
            <a:xfrm>
              <a:off x="1837189" y="4523857"/>
              <a:ext cx="361718" cy="364459"/>
            </a:xfrm>
            <a:custGeom>
              <a:avLst/>
              <a:gdLst>
                <a:gd name="T0" fmla="*/ 113 w 132"/>
                <a:gd name="T1" fmla="*/ 0 h 133"/>
                <a:gd name="T2" fmla="*/ 113 w 132"/>
                <a:gd name="T3" fmla="*/ 29 h 133"/>
                <a:gd name="T4" fmla="*/ 19 w 132"/>
                <a:gd name="T5" fmla="*/ 29 h 133"/>
                <a:gd name="T6" fmla="*/ 19 w 132"/>
                <a:gd name="T7" fmla="*/ 0 h 133"/>
                <a:gd name="T8" fmla="*/ 0 w 132"/>
                <a:gd name="T9" fmla="*/ 0 h 133"/>
                <a:gd name="T10" fmla="*/ 0 w 132"/>
                <a:gd name="T11" fmla="*/ 133 h 133"/>
                <a:gd name="T12" fmla="*/ 132 w 132"/>
                <a:gd name="T13" fmla="*/ 133 h 133"/>
                <a:gd name="T14" fmla="*/ 132 w 132"/>
                <a:gd name="T15" fmla="*/ 0 h 133"/>
                <a:gd name="T16" fmla="*/ 113 w 132"/>
                <a:gd name="T17" fmla="*/ 0 h 133"/>
                <a:gd name="T18" fmla="*/ 61 w 132"/>
                <a:gd name="T19" fmla="*/ 111 h 133"/>
                <a:gd name="T20" fmla="*/ 54 w 132"/>
                <a:gd name="T21" fmla="*/ 107 h 133"/>
                <a:gd name="T22" fmla="*/ 28 w 132"/>
                <a:gd name="T23" fmla="*/ 78 h 133"/>
                <a:gd name="T24" fmla="*/ 42 w 132"/>
                <a:gd name="T25" fmla="*/ 66 h 133"/>
                <a:gd name="T26" fmla="*/ 61 w 132"/>
                <a:gd name="T27" fmla="*/ 85 h 133"/>
                <a:gd name="T28" fmla="*/ 99 w 132"/>
                <a:gd name="T29" fmla="*/ 47 h 133"/>
                <a:gd name="T30" fmla="*/ 113 w 132"/>
                <a:gd name="T31" fmla="*/ 62 h 133"/>
                <a:gd name="T32" fmla="*/ 61 w 132"/>
                <a:gd name="T33" fmla="*/ 111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2" h="133">
                  <a:moveTo>
                    <a:pt x="113" y="0"/>
                  </a:moveTo>
                  <a:lnTo>
                    <a:pt x="113" y="29"/>
                  </a:lnTo>
                  <a:lnTo>
                    <a:pt x="19" y="29"/>
                  </a:lnTo>
                  <a:lnTo>
                    <a:pt x="19" y="0"/>
                  </a:lnTo>
                  <a:lnTo>
                    <a:pt x="0" y="0"/>
                  </a:lnTo>
                  <a:lnTo>
                    <a:pt x="0" y="133"/>
                  </a:lnTo>
                  <a:lnTo>
                    <a:pt x="132" y="133"/>
                  </a:lnTo>
                  <a:lnTo>
                    <a:pt x="132" y="0"/>
                  </a:lnTo>
                  <a:lnTo>
                    <a:pt x="113" y="0"/>
                  </a:lnTo>
                  <a:close/>
                  <a:moveTo>
                    <a:pt x="61" y="111"/>
                  </a:moveTo>
                  <a:lnTo>
                    <a:pt x="54" y="107"/>
                  </a:lnTo>
                  <a:lnTo>
                    <a:pt x="28" y="78"/>
                  </a:lnTo>
                  <a:lnTo>
                    <a:pt x="42" y="66"/>
                  </a:lnTo>
                  <a:lnTo>
                    <a:pt x="61" y="85"/>
                  </a:lnTo>
                  <a:lnTo>
                    <a:pt x="99" y="47"/>
                  </a:lnTo>
                  <a:lnTo>
                    <a:pt x="113" y="62"/>
                  </a:lnTo>
                  <a:lnTo>
                    <a:pt x="61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1" name="ïṩľïḋé"/>
            <p:cNvSpPr/>
            <p:nvPr/>
          </p:nvSpPr>
          <p:spPr bwMode="auto">
            <a:xfrm>
              <a:off x="5869577" y="3767112"/>
              <a:ext cx="97016" cy="49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4" name="íṡḷíḓê"/>
            <p:cNvSpPr/>
            <p:nvPr/>
          </p:nvSpPr>
          <p:spPr bwMode="auto">
            <a:xfrm>
              <a:off x="5766854" y="3682937"/>
              <a:ext cx="78469" cy="58495"/>
            </a:xfrm>
            <a:custGeom>
              <a:avLst/>
              <a:gdLst>
                <a:gd name="T0" fmla="*/ 55 w 55"/>
                <a:gd name="T1" fmla="*/ 0 h 41"/>
                <a:gd name="T2" fmla="*/ 0 w 55"/>
                <a:gd name="T3" fmla="*/ 0 h 41"/>
                <a:gd name="T4" fmla="*/ 5 w 55"/>
                <a:gd name="T5" fmla="*/ 41 h 41"/>
                <a:gd name="T6" fmla="*/ 55 w 55"/>
                <a:gd name="T7" fmla="*/ 41 h 41"/>
                <a:gd name="T8" fmla="*/ 55 w 55"/>
                <a:gd name="T9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55" y="0"/>
                  </a:moveTo>
                  <a:lnTo>
                    <a:pt x="0" y="0"/>
                  </a:lnTo>
                  <a:lnTo>
                    <a:pt x="5" y="41"/>
                  </a:lnTo>
                  <a:lnTo>
                    <a:pt x="55" y="41"/>
                  </a:lnTo>
                  <a:lnTo>
                    <a:pt x="5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5" name="ís1iḑê"/>
            <p:cNvSpPr/>
            <p:nvPr/>
          </p:nvSpPr>
          <p:spPr bwMode="auto">
            <a:xfrm>
              <a:off x="5775414" y="3767112"/>
              <a:ext cx="69909" cy="49935"/>
            </a:xfrm>
            <a:custGeom>
              <a:avLst/>
              <a:gdLst>
                <a:gd name="T0" fmla="*/ 49 w 49"/>
                <a:gd name="T1" fmla="*/ 35 h 35"/>
                <a:gd name="T2" fmla="*/ 49 w 49"/>
                <a:gd name="T3" fmla="*/ 0 h 35"/>
                <a:gd name="T4" fmla="*/ 0 w 49"/>
                <a:gd name="T5" fmla="*/ 0 h 35"/>
                <a:gd name="T6" fmla="*/ 4 w 49"/>
                <a:gd name="T7" fmla="*/ 35 h 35"/>
                <a:gd name="T8" fmla="*/ 49 w 49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35">
                  <a:moveTo>
                    <a:pt x="49" y="35"/>
                  </a:moveTo>
                  <a:lnTo>
                    <a:pt x="49" y="0"/>
                  </a:lnTo>
                  <a:lnTo>
                    <a:pt x="0" y="0"/>
                  </a:lnTo>
                  <a:lnTo>
                    <a:pt x="4" y="35"/>
                  </a:lnTo>
                  <a:lnTo>
                    <a:pt x="49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6" name="išļiďê"/>
            <p:cNvSpPr/>
            <p:nvPr/>
          </p:nvSpPr>
          <p:spPr bwMode="auto">
            <a:xfrm>
              <a:off x="5759720" y="3605895"/>
              <a:ext cx="85602" cy="49935"/>
            </a:xfrm>
            <a:custGeom>
              <a:avLst/>
              <a:gdLst>
                <a:gd name="T0" fmla="*/ 60 w 60"/>
                <a:gd name="T1" fmla="*/ 0 h 35"/>
                <a:gd name="T2" fmla="*/ 0 w 60"/>
                <a:gd name="T3" fmla="*/ 0 h 35"/>
                <a:gd name="T4" fmla="*/ 3 w 60"/>
                <a:gd name="T5" fmla="*/ 35 h 35"/>
                <a:gd name="T6" fmla="*/ 60 w 60"/>
                <a:gd name="T7" fmla="*/ 35 h 35"/>
                <a:gd name="T8" fmla="*/ 60 w 60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35">
                  <a:moveTo>
                    <a:pt x="60" y="0"/>
                  </a:moveTo>
                  <a:lnTo>
                    <a:pt x="0" y="0"/>
                  </a:lnTo>
                  <a:lnTo>
                    <a:pt x="3" y="35"/>
                  </a:lnTo>
                  <a:lnTo>
                    <a:pt x="60" y="35"/>
                  </a:lnTo>
                  <a:lnTo>
                    <a:pt x="6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7" name="îşľïdê"/>
            <p:cNvSpPr/>
            <p:nvPr/>
          </p:nvSpPr>
          <p:spPr bwMode="auto">
            <a:xfrm>
              <a:off x="5990847" y="3767112"/>
              <a:ext cx="61349" cy="49935"/>
            </a:xfrm>
            <a:custGeom>
              <a:avLst/>
              <a:gdLst>
                <a:gd name="T0" fmla="*/ 0 w 43"/>
                <a:gd name="T1" fmla="*/ 35 h 35"/>
                <a:gd name="T2" fmla="*/ 37 w 43"/>
                <a:gd name="T3" fmla="*/ 35 h 35"/>
                <a:gd name="T4" fmla="*/ 43 w 43"/>
                <a:gd name="T5" fmla="*/ 0 h 35"/>
                <a:gd name="T6" fmla="*/ 0 w 43"/>
                <a:gd name="T7" fmla="*/ 0 h 35"/>
                <a:gd name="T8" fmla="*/ 0 w 43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5">
                  <a:moveTo>
                    <a:pt x="0" y="35"/>
                  </a:moveTo>
                  <a:lnTo>
                    <a:pt x="37" y="35"/>
                  </a:lnTo>
                  <a:lnTo>
                    <a:pt x="43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8" name="iş1ídê"/>
            <p:cNvSpPr/>
            <p:nvPr/>
          </p:nvSpPr>
          <p:spPr bwMode="auto">
            <a:xfrm>
              <a:off x="5869577" y="3605895"/>
              <a:ext cx="97016" cy="499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59" name="ïṧḷîḑé"/>
            <p:cNvSpPr/>
            <p:nvPr/>
          </p:nvSpPr>
          <p:spPr bwMode="auto">
            <a:xfrm>
              <a:off x="5869577" y="3682937"/>
              <a:ext cx="97016" cy="584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0" name="ïṥ1ïḍe"/>
            <p:cNvSpPr/>
            <p:nvPr/>
          </p:nvSpPr>
          <p:spPr bwMode="auto">
            <a:xfrm>
              <a:off x="5990847" y="3605895"/>
              <a:ext cx="92736" cy="49935"/>
            </a:xfrm>
            <a:custGeom>
              <a:avLst/>
              <a:gdLst>
                <a:gd name="T0" fmla="*/ 0 w 65"/>
                <a:gd name="T1" fmla="*/ 35 h 35"/>
                <a:gd name="T2" fmla="*/ 58 w 65"/>
                <a:gd name="T3" fmla="*/ 35 h 35"/>
                <a:gd name="T4" fmla="*/ 65 w 65"/>
                <a:gd name="T5" fmla="*/ 0 h 35"/>
                <a:gd name="T6" fmla="*/ 0 w 65"/>
                <a:gd name="T7" fmla="*/ 0 h 35"/>
                <a:gd name="T8" fmla="*/ 0 w 65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35">
                  <a:moveTo>
                    <a:pt x="0" y="35"/>
                  </a:moveTo>
                  <a:lnTo>
                    <a:pt x="58" y="35"/>
                  </a:lnTo>
                  <a:lnTo>
                    <a:pt x="65" y="0"/>
                  </a:lnTo>
                  <a:lnTo>
                    <a:pt x="0" y="0"/>
                  </a:lnTo>
                  <a:lnTo>
                    <a:pt x="0" y="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61" name="íS1iḋè"/>
            <p:cNvSpPr/>
            <p:nvPr/>
          </p:nvSpPr>
          <p:spPr bwMode="auto">
            <a:xfrm>
              <a:off x="5990847" y="3682937"/>
              <a:ext cx="78469" cy="58495"/>
            </a:xfrm>
            <a:custGeom>
              <a:avLst/>
              <a:gdLst>
                <a:gd name="T0" fmla="*/ 0 w 55"/>
                <a:gd name="T1" fmla="*/ 41 h 41"/>
                <a:gd name="T2" fmla="*/ 47 w 55"/>
                <a:gd name="T3" fmla="*/ 41 h 41"/>
                <a:gd name="T4" fmla="*/ 55 w 55"/>
                <a:gd name="T5" fmla="*/ 0 h 41"/>
                <a:gd name="T6" fmla="*/ 0 w 55"/>
                <a:gd name="T7" fmla="*/ 0 h 41"/>
                <a:gd name="T8" fmla="*/ 0 w 55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41">
                  <a:moveTo>
                    <a:pt x="0" y="41"/>
                  </a:moveTo>
                  <a:lnTo>
                    <a:pt x="47" y="41"/>
                  </a:lnTo>
                  <a:lnTo>
                    <a:pt x="55" y="0"/>
                  </a:lnTo>
                  <a:lnTo>
                    <a:pt x="0" y="0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0" name="íṧļîḍè"/>
            <p:cNvSpPr/>
            <p:nvPr/>
          </p:nvSpPr>
          <p:spPr bwMode="auto">
            <a:xfrm>
              <a:off x="5655571" y="3593054"/>
              <a:ext cx="388064" cy="275354"/>
            </a:xfrm>
            <a:custGeom>
              <a:avLst/>
              <a:gdLst>
                <a:gd name="T0" fmla="*/ 54 w 272"/>
                <a:gd name="T1" fmla="*/ 0 h 193"/>
                <a:gd name="T2" fmla="*/ 0 w 272"/>
                <a:gd name="T3" fmla="*/ 0 h 193"/>
                <a:gd name="T4" fmla="*/ 0 w 272"/>
                <a:gd name="T5" fmla="*/ 18 h 193"/>
                <a:gd name="T6" fmla="*/ 38 w 272"/>
                <a:gd name="T7" fmla="*/ 18 h 193"/>
                <a:gd name="T8" fmla="*/ 53 w 272"/>
                <a:gd name="T9" fmla="*/ 193 h 193"/>
                <a:gd name="T10" fmla="*/ 272 w 272"/>
                <a:gd name="T11" fmla="*/ 193 h 193"/>
                <a:gd name="T12" fmla="*/ 272 w 272"/>
                <a:gd name="T13" fmla="*/ 176 h 193"/>
                <a:gd name="T14" fmla="*/ 69 w 272"/>
                <a:gd name="T15" fmla="*/ 176 h 193"/>
                <a:gd name="T16" fmla="*/ 54 w 272"/>
                <a:gd name="T17" fmla="*/ 0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2" h="193">
                  <a:moveTo>
                    <a:pt x="54" y="0"/>
                  </a:moveTo>
                  <a:lnTo>
                    <a:pt x="0" y="0"/>
                  </a:lnTo>
                  <a:lnTo>
                    <a:pt x="0" y="18"/>
                  </a:lnTo>
                  <a:lnTo>
                    <a:pt x="38" y="18"/>
                  </a:lnTo>
                  <a:lnTo>
                    <a:pt x="53" y="193"/>
                  </a:lnTo>
                  <a:lnTo>
                    <a:pt x="272" y="193"/>
                  </a:lnTo>
                  <a:lnTo>
                    <a:pt x="272" y="176"/>
                  </a:lnTo>
                  <a:lnTo>
                    <a:pt x="69" y="176"/>
                  </a:lnTo>
                  <a:lnTo>
                    <a:pt x="5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1" name="iṩlïḍê"/>
            <p:cNvSpPr/>
            <p:nvPr/>
          </p:nvSpPr>
          <p:spPr bwMode="auto">
            <a:xfrm>
              <a:off x="5731186" y="3894089"/>
              <a:ext cx="78469" cy="78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2" name="îşḻíḋê"/>
            <p:cNvSpPr/>
            <p:nvPr/>
          </p:nvSpPr>
          <p:spPr bwMode="auto">
            <a:xfrm>
              <a:off x="5958033" y="3894089"/>
              <a:ext cx="78469" cy="78469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3" name="iṩlidè"/>
            <p:cNvSpPr/>
            <p:nvPr/>
          </p:nvSpPr>
          <p:spPr>
            <a:xfrm>
              <a:off x="7410572" y="2961648"/>
              <a:ext cx="438459" cy="3858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041" y="15188"/>
                  </a:moveTo>
                  <a:cubicBezTo>
                    <a:pt x="8905" y="14174"/>
                    <a:pt x="8222" y="13317"/>
                    <a:pt x="8222" y="11485"/>
                  </a:cubicBezTo>
                  <a:cubicBezTo>
                    <a:pt x="8222" y="10385"/>
                    <a:pt x="8875" y="10744"/>
                    <a:pt x="9161" y="8730"/>
                  </a:cubicBezTo>
                  <a:cubicBezTo>
                    <a:pt x="9279" y="7894"/>
                    <a:pt x="9855" y="8716"/>
                    <a:pt x="9966" y="6808"/>
                  </a:cubicBezTo>
                  <a:cubicBezTo>
                    <a:pt x="9966" y="6047"/>
                    <a:pt x="9651" y="5858"/>
                    <a:pt x="9651" y="5858"/>
                  </a:cubicBezTo>
                  <a:cubicBezTo>
                    <a:pt x="9651" y="5858"/>
                    <a:pt x="9811" y="4733"/>
                    <a:pt x="9873" y="3867"/>
                  </a:cubicBezTo>
                  <a:cubicBezTo>
                    <a:pt x="9951" y="2788"/>
                    <a:pt x="9396" y="0"/>
                    <a:pt x="6431" y="0"/>
                  </a:cubicBezTo>
                  <a:cubicBezTo>
                    <a:pt x="3466" y="0"/>
                    <a:pt x="2909" y="2788"/>
                    <a:pt x="2987" y="3867"/>
                  </a:cubicBezTo>
                  <a:cubicBezTo>
                    <a:pt x="3050" y="4733"/>
                    <a:pt x="3210" y="5858"/>
                    <a:pt x="3210" y="5858"/>
                  </a:cubicBezTo>
                  <a:cubicBezTo>
                    <a:pt x="3210" y="5858"/>
                    <a:pt x="2895" y="6047"/>
                    <a:pt x="2895" y="6808"/>
                  </a:cubicBezTo>
                  <a:cubicBezTo>
                    <a:pt x="3005" y="8716"/>
                    <a:pt x="3582" y="7894"/>
                    <a:pt x="3700" y="8730"/>
                  </a:cubicBezTo>
                  <a:cubicBezTo>
                    <a:pt x="3987" y="10744"/>
                    <a:pt x="4639" y="10385"/>
                    <a:pt x="4639" y="11485"/>
                  </a:cubicBezTo>
                  <a:cubicBezTo>
                    <a:pt x="4639" y="13317"/>
                    <a:pt x="3956" y="14174"/>
                    <a:pt x="1819" y="15188"/>
                  </a:cubicBezTo>
                  <a:cubicBezTo>
                    <a:pt x="1169" y="15497"/>
                    <a:pt x="0" y="15976"/>
                    <a:pt x="0" y="17129"/>
                  </a:cubicBezTo>
                  <a:lnTo>
                    <a:pt x="0" y="21600"/>
                  </a:lnTo>
                  <a:lnTo>
                    <a:pt x="15005" y="21600"/>
                  </a:lnTo>
                  <a:cubicBezTo>
                    <a:pt x="15005" y="21600"/>
                    <a:pt x="15005" y="18955"/>
                    <a:pt x="15005" y="18248"/>
                  </a:cubicBezTo>
                  <a:cubicBezTo>
                    <a:pt x="15005" y="17196"/>
                    <a:pt x="13184" y="16207"/>
                    <a:pt x="11041" y="15188"/>
                  </a:cubicBezTo>
                  <a:close/>
                  <a:moveTo>
                    <a:pt x="21600" y="21600"/>
                  </a:moveTo>
                  <a:cubicBezTo>
                    <a:pt x="21600" y="21600"/>
                    <a:pt x="21557" y="16953"/>
                    <a:pt x="21307" y="16471"/>
                  </a:cubicBezTo>
                  <a:cubicBezTo>
                    <a:pt x="20935" y="15754"/>
                    <a:pt x="20071" y="15261"/>
                    <a:pt x="18463" y="14498"/>
                  </a:cubicBezTo>
                  <a:cubicBezTo>
                    <a:pt x="16861" y="13736"/>
                    <a:pt x="16349" y="13094"/>
                    <a:pt x="16349" y="11720"/>
                  </a:cubicBezTo>
                  <a:cubicBezTo>
                    <a:pt x="16349" y="10894"/>
                    <a:pt x="16838" y="11164"/>
                    <a:pt x="17053" y="9653"/>
                  </a:cubicBezTo>
                  <a:cubicBezTo>
                    <a:pt x="17142" y="9026"/>
                    <a:pt x="17574" y="9643"/>
                    <a:pt x="17657" y="8212"/>
                  </a:cubicBezTo>
                  <a:cubicBezTo>
                    <a:pt x="17657" y="7642"/>
                    <a:pt x="17420" y="7499"/>
                    <a:pt x="17420" y="7499"/>
                  </a:cubicBezTo>
                  <a:cubicBezTo>
                    <a:pt x="17420" y="7499"/>
                    <a:pt x="17541" y="6656"/>
                    <a:pt x="17588" y="6006"/>
                  </a:cubicBezTo>
                  <a:cubicBezTo>
                    <a:pt x="17646" y="5197"/>
                    <a:pt x="17229" y="3106"/>
                    <a:pt x="15005" y="3106"/>
                  </a:cubicBezTo>
                  <a:cubicBezTo>
                    <a:pt x="12781" y="3106"/>
                    <a:pt x="12365" y="5197"/>
                    <a:pt x="12422" y="6006"/>
                  </a:cubicBezTo>
                  <a:cubicBezTo>
                    <a:pt x="12469" y="6656"/>
                    <a:pt x="12589" y="7499"/>
                    <a:pt x="12589" y="7499"/>
                  </a:cubicBezTo>
                  <a:cubicBezTo>
                    <a:pt x="12589" y="7499"/>
                    <a:pt x="12353" y="7642"/>
                    <a:pt x="12353" y="8212"/>
                  </a:cubicBezTo>
                  <a:cubicBezTo>
                    <a:pt x="12437" y="9643"/>
                    <a:pt x="12868" y="9026"/>
                    <a:pt x="12957" y="9653"/>
                  </a:cubicBezTo>
                  <a:cubicBezTo>
                    <a:pt x="13173" y="11164"/>
                    <a:pt x="13662" y="10894"/>
                    <a:pt x="13662" y="11720"/>
                  </a:cubicBezTo>
                  <a:cubicBezTo>
                    <a:pt x="13662" y="12655"/>
                    <a:pt x="13424" y="13250"/>
                    <a:pt x="12768" y="13776"/>
                  </a:cubicBezTo>
                  <a:cubicBezTo>
                    <a:pt x="16268" y="15766"/>
                    <a:pt x="16737" y="16172"/>
                    <a:pt x="16737" y="17952"/>
                  </a:cubicBezTo>
                  <a:lnTo>
                    <a:pt x="16737" y="21600"/>
                  </a:lnTo>
                  <a:cubicBezTo>
                    <a:pt x="16737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4" name="îṣľíḑê"/>
            <p:cNvSpPr/>
            <p:nvPr/>
          </p:nvSpPr>
          <p:spPr bwMode="auto">
            <a:xfrm>
              <a:off x="9518700" y="2549391"/>
              <a:ext cx="412195" cy="321913"/>
            </a:xfrm>
            <a:custGeom>
              <a:avLst/>
              <a:gdLst>
                <a:gd name="T0" fmla="*/ 0 w 191"/>
                <a:gd name="T1" fmla="*/ 0 h 149"/>
                <a:gd name="T2" fmla="*/ 0 w 191"/>
                <a:gd name="T3" fmla="*/ 133 h 149"/>
                <a:gd name="T4" fmla="*/ 14 w 191"/>
                <a:gd name="T5" fmla="*/ 149 h 149"/>
                <a:gd name="T6" fmla="*/ 177 w 191"/>
                <a:gd name="T7" fmla="*/ 149 h 149"/>
                <a:gd name="T8" fmla="*/ 191 w 191"/>
                <a:gd name="T9" fmla="*/ 133 h 149"/>
                <a:gd name="T10" fmla="*/ 191 w 191"/>
                <a:gd name="T11" fmla="*/ 0 h 149"/>
                <a:gd name="T12" fmla="*/ 0 w 191"/>
                <a:gd name="T13" fmla="*/ 0 h 149"/>
                <a:gd name="T14" fmla="*/ 177 w 191"/>
                <a:gd name="T15" fmla="*/ 119 h 149"/>
                <a:gd name="T16" fmla="*/ 165 w 191"/>
                <a:gd name="T17" fmla="*/ 133 h 149"/>
                <a:gd name="T18" fmla="*/ 26 w 191"/>
                <a:gd name="T19" fmla="*/ 133 h 149"/>
                <a:gd name="T20" fmla="*/ 14 w 191"/>
                <a:gd name="T21" fmla="*/ 119 h 149"/>
                <a:gd name="T22" fmla="*/ 14 w 191"/>
                <a:gd name="T23" fmla="*/ 31 h 149"/>
                <a:gd name="T24" fmla="*/ 177 w 191"/>
                <a:gd name="T25" fmla="*/ 31 h 149"/>
                <a:gd name="T26" fmla="*/ 177 w 191"/>
                <a:gd name="T27" fmla="*/ 119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1" h="149">
                  <a:moveTo>
                    <a:pt x="0" y="0"/>
                  </a:moveTo>
                  <a:cubicBezTo>
                    <a:pt x="0" y="133"/>
                    <a:pt x="0" y="133"/>
                    <a:pt x="0" y="133"/>
                  </a:cubicBezTo>
                  <a:cubicBezTo>
                    <a:pt x="0" y="142"/>
                    <a:pt x="6" y="149"/>
                    <a:pt x="14" y="149"/>
                  </a:cubicBezTo>
                  <a:cubicBezTo>
                    <a:pt x="177" y="149"/>
                    <a:pt x="177" y="149"/>
                    <a:pt x="177" y="149"/>
                  </a:cubicBezTo>
                  <a:cubicBezTo>
                    <a:pt x="185" y="149"/>
                    <a:pt x="191" y="142"/>
                    <a:pt x="191" y="133"/>
                  </a:cubicBezTo>
                  <a:cubicBezTo>
                    <a:pt x="191" y="0"/>
                    <a:pt x="191" y="0"/>
                    <a:pt x="191" y="0"/>
                  </a:cubicBezTo>
                  <a:lnTo>
                    <a:pt x="0" y="0"/>
                  </a:lnTo>
                  <a:close/>
                  <a:moveTo>
                    <a:pt x="177" y="119"/>
                  </a:moveTo>
                  <a:cubicBezTo>
                    <a:pt x="177" y="127"/>
                    <a:pt x="172" y="133"/>
                    <a:pt x="165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0" y="133"/>
                    <a:pt x="14" y="127"/>
                    <a:pt x="14" y="119"/>
                  </a:cubicBezTo>
                  <a:cubicBezTo>
                    <a:pt x="14" y="31"/>
                    <a:pt x="14" y="31"/>
                    <a:pt x="14" y="31"/>
                  </a:cubicBezTo>
                  <a:cubicBezTo>
                    <a:pt x="177" y="31"/>
                    <a:pt x="177" y="31"/>
                    <a:pt x="177" y="31"/>
                  </a:cubicBezTo>
                  <a:lnTo>
                    <a:pt x="177" y="1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5" name="ïSḷîdè"/>
            <p:cNvSpPr/>
            <p:nvPr/>
          </p:nvSpPr>
          <p:spPr bwMode="auto">
            <a:xfrm>
              <a:off x="9629045" y="2853977"/>
              <a:ext cx="191507" cy="110344"/>
            </a:xfrm>
            <a:custGeom>
              <a:avLst/>
              <a:gdLst>
                <a:gd name="T0" fmla="*/ 87 w 89"/>
                <a:gd name="T1" fmla="*/ 40 h 51"/>
                <a:gd name="T2" fmla="*/ 49 w 89"/>
                <a:gd name="T3" fmla="*/ 2 h 51"/>
                <a:gd name="T4" fmla="*/ 45 w 89"/>
                <a:gd name="T5" fmla="*/ 0 h 51"/>
                <a:gd name="T6" fmla="*/ 45 w 89"/>
                <a:gd name="T7" fmla="*/ 0 h 51"/>
                <a:gd name="T8" fmla="*/ 44 w 89"/>
                <a:gd name="T9" fmla="*/ 0 h 51"/>
                <a:gd name="T10" fmla="*/ 41 w 89"/>
                <a:gd name="T11" fmla="*/ 2 h 51"/>
                <a:gd name="T12" fmla="*/ 2 w 89"/>
                <a:gd name="T13" fmla="*/ 40 h 51"/>
                <a:gd name="T14" fmla="*/ 2 w 89"/>
                <a:gd name="T15" fmla="*/ 47 h 51"/>
                <a:gd name="T16" fmla="*/ 9 w 89"/>
                <a:gd name="T17" fmla="*/ 47 h 51"/>
                <a:gd name="T18" fmla="*/ 40 w 89"/>
                <a:gd name="T19" fmla="*/ 16 h 51"/>
                <a:gd name="T20" fmla="*/ 40 w 89"/>
                <a:gd name="T21" fmla="*/ 46 h 51"/>
                <a:gd name="T22" fmla="*/ 45 w 89"/>
                <a:gd name="T23" fmla="*/ 51 h 51"/>
                <a:gd name="T24" fmla="*/ 50 w 89"/>
                <a:gd name="T25" fmla="*/ 46 h 51"/>
                <a:gd name="T26" fmla="*/ 50 w 89"/>
                <a:gd name="T27" fmla="*/ 16 h 51"/>
                <a:gd name="T28" fmla="*/ 80 w 89"/>
                <a:gd name="T29" fmla="*/ 47 h 51"/>
                <a:gd name="T30" fmla="*/ 87 w 89"/>
                <a:gd name="T31" fmla="*/ 47 h 51"/>
                <a:gd name="T32" fmla="*/ 87 w 89"/>
                <a:gd name="T33" fmla="*/ 4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9" h="51">
                  <a:moveTo>
                    <a:pt x="87" y="40"/>
                  </a:moveTo>
                  <a:cubicBezTo>
                    <a:pt x="49" y="2"/>
                    <a:pt x="49" y="2"/>
                    <a:pt x="49" y="2"/>
                  </a:cubicBezTo>
                  <a:cubicBezTo>
                    <a:pt x="48" y="1"/>
                    <a:pt x="46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4" y="0"/>
                  </a:cubicBezTo>
                  <a:cubicBezTo>
                    <a:pt x="43" y="0"/>
                    <a:pt x="42" y="1"/>
                    <a:pt x="41" y="2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0" y="42"/>
                    <a:pt x="0" y="45"/>
                    <a:pt x="2" y="47"/>
                  </a:cubicBezTo>
                  <a:cubicBezTo>
                    <a:pt x="4" y="49"/>
                    <a:pt x="7" y="49"/>
                    <a:pt x="9" y="47"/>
                  </a:cubicBezTo>
                  <a:cubicBezTo>
                    <a:pt x="40" y="16"/>
                    <a:pt x="40" y="16"/>
                    <a:pt x="40" y="16"/>
                  </a:cubicBezTo>
                  <a:cubicBezTo>
                    <a:pt x="40" y="46"/>
                    <a:pt x="40" y="46"/>
                    <a:pt x="40" y="46"/>
                  </a:cubicBezTo>
                  <a:cubicBezTo>
                    <a:pt x="40" y="49"/>
                    <a:pt x="42" y="51"/>
                    <a:pt x="45" y="51"/>
                  </a:cubicBezTo>
                  <a:cubicBezTo>
                    <a:pt x="47" y="51"/>
                    <a:pt x="50" y="49"/>
                    <a:pt x="50" y="46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80" y="47"/>
                    <a:pt x="80" y="47"/>
                    <a:pt x="80" y="47"/>
                  </a:cubicBezTo>
                  <a:cubicBezTo>
                    <a:pt x="82" y="49"/>
                    <a:pt x="85" y="49"/>
                    <a:pt x="87" y="47"/>
                  </a:cubicBezTo>
                  <a:cubicBezTo>
                    <a:pt x="89" y="45"/>
                    <a:pt x="89" y="42"/>
                    <a:pt x="87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6" name="i$ľîḍe"/>
            <p:cNvSpPr/>
            <p:nvPr/>
          </p:nvSpPr>
          <p:spPr bwMode="auto">
            <a:xfrm>
              <a:off x="9572505" y="2648792"/>
              <a:ext cx="146822" cy="155029"/>
            </a:xfrm>
            <a:custGeom>
              <a:avLst/>
              <a:gdLst>
                <a:gd name="T0" fmla="*/ 35 w 68"/>
                <a:gd name="T1" fmla="*/ 36 h 72"/>
                <a:gd name="T2" fmla="*/ 68 w 68"/>
                <a:gd name="T3" fmla="*/ 31 h 72"/>
                <a:gd name="T4" fmla="*/ 61 w 68"/>
                <a:gd name="T5" fmla="*/ 15 h 72"/>
                <a:gd name="T6" fmla="*/ 16 w 68"/>
                <a:gd name="T7" fmla="*/ 11 h 72"/>
                <a:gd name="T8" fmla="*/ 12 w 68"/>
                <a:gd name="T9" fmla="*/ 56 h 72"/>
                <a:gd name="T10" fmla="*/ 56 w 68"/>
                <a:gd name="T11" fmla="*/ 61 h 72"/>
                <a:gd name="T12" fmla="*/ 35 w 68"/>
                <a:gd name="T13" fmla="*/ 3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" h="72">
                  <a:moveTo>
                    <a:pt x="35" y="36"/>
                  </a:moveTo>
                  <a:cubicBezTo>
                    <a:pt x="68" y="31"/>
                    <a:pt x="68" y="31"/>
                    <a:pt x="68" y="31"/>
                  </a:cubicBezTo>
                  <a:cubicBezTo>
                    <a:pt x="67" y="25"/>
                    <a:pt x="65" y="20"/>
                    <a:pt x="61" y="15"/>
                  </a:cubicBezTo>
                  <a:cubicBezTo>
                    <a:pt x="49" y="1"/>
                    <a:pt x="29" y="0"/>
                    <a:pt x="16" y="11"/>
                  </a:cubicBezTo>
                  <a:cubicBezTo>
                    <a:pt x="2" y="23"/>
                    <a:pt x="0" y="43"/>
                    <a:pt x="12" y="56"/>
                  </a:cubicBezTo>
                  <a:cubicBezTo>
                    <a:pt x="23" y="70"/>
                    <a:pt x="43" y="72"/>
                    <a:pt x="56" y="61"/>
                  </a:cubicBezTo>
                  <a:lnTo>
                    <a:pt x="35" y="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7" name="is1íḋé"/>
            <p:cNvSpPr/>
            <p:nvPr/>
          </p:nvSpPr>
          <p:spPr bwMode="auto">
            <a:xfrm>
              <a:off x="9749420" y="2685269"/>
              <a:ext cx="121288" cy="155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8" name="išḷíďé"/>
            <p:cNvSpPr/>
            <p:nvPr/>
          </p:nvSpPr>
          <p:spPr bwMode="auto">
            <a:xfrm>
              <a:off x="9749420" y="2721747"/>
              <a:ext cx="121288" cy="12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79" name="i$ļiďé"/>
            <p:cNvSpPr/>
            <p:nvPr/>
          </p:nvSpPr>
          <p:spPr bwMode="auto">
            <a:xfrm>
              <a:off x="9749420" y="2756400"/>
              <a:ext cx="77515" cy="127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0" name="PA-组合 2"/>
          <p:cNvGrpSpPr/>
          <p:nvPr>
            <p:custDataLst>
              <p:tags r:id="rId1"/>
            </p:custDataLst>
          </p:nvPr>
        </p:nvGrpSpPr>
        <p:grpSpPr>
          <a:xfrm>
            <a:off x="3154169" y="1963033"/>
            <a:ext cx="1764604" cy="878642"/>
            <a:chOff x="6619916" y="5035914"/>
            <a:chExt cx="2163559" cy="878642"/>
          </a:xfrm>
        </p:grpSpPr>
        <p:sp>
          <p:nvSpPr>
            <p:cNvPr id="81" name="PA-文本框 6"/>
            <p:cNvSpPr txBox="1"/>
            <p:nvPr>
              <p:custDataLst>
                <p:tags r:id="rId2"/>
              </p:custDataLst>
            </p:nvPr>
          </p:nvSpPr>
          <p:spPr>
            <a:xfrm>
              <a:off x="6619916" y="5035914"/>
              <a:ext cx="192666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2" name="PA-文本框 42"/>
            <p:cNvSpPr txBox="1"/>
            <p:nvPr>
              <p:custDataLst>
                <p:tags r:id="rId3"/>
              </p:custDataLst>
            </p:nvPr>
          </p:nvSpPr>
          <p:spPr>
            <a:xfrm>
              <a:off x="6619916" y="5343691"/>
              <a:ext cx="2163559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3" name="PA-组合 2"/>
          <p:cNvGrpSpPr/>
          <p:nvPr>
            <p:custDataLst>
              <p:tags r:id="rId4"/>
            </p:custDataLst>
          </p:nvPr>
        </p:nvGrpSpPr>
        <p:grpSpPr>
          <a:xfrm>
            <a:off x="5146645" y="1724900"/>
            <a:ext cx="1764604" cy="878642"/>
            <a:chOff x="6619916" y="5035914"/>
            <a:chExt cx="2163559" cy="878642"/>
          </a:xfrm>
        </p:grpSpPr>
        <p:sp>
          <p:nvSpPr>
            <p:cNvPr id="84" name="PA-文本框 6"/>
            <p:cNvSpPr txBox="1"/>
            <p:nvPr>
              <p:custDataLst>
                <p:tags r:id="rId5"/>
              </p:custDataLst>
            </p:nvPr>
          </p:nvSpPr>
          <p:spPr>
            <a:xfrm>
              <a:off x="6619916" y="5035914"/>
              <a:ext cx="192666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5" name="PA-文本框 42"/>
            <p:cNvSpPr txBox="1"/>
            <p:nvPr>
              <p:custDataLst>
                <p:tags r:id="rId6"/>
              </p:custDataLst>
            </p:nvPr>
          </p:nvSpPr>
          <p:spPr>
            <a:xfrm>
              <a:off x="6619916" y="5343691"/>
              <a:ext cx="2163559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6" name="PA-组合 2"/>
          <p:cNvGrpSpPr/>
          <p:nvPr>
            <p:custDataLst>
              <p:tags r:id="rId7"/>
            </p:custDataLst>
          </p:nvPr>
        </p:nvGrpSpPr>
        <p:grpSpPr>
          <a:xfrm>
            <a:off x="7183181" y="5381551"/>
            <a:ext cx="1764604" cy="878642"/>
            <a:chOff x="6619916" y="5035914"/>
            <a:chExt cx="2163559" cy="878642"/>
          </a:xfrm>
        </p:grpSpPr>
        <p:sp>
          <p:nvSpPr>
            <p:cNvPr id="87" name="PA-文本框 6"/>
            <p:cNvSpPr txBox="1"/>
            <p:nvPr>
              <p:custDataLst>
                <p:tags r:id="rId8"/>
              </p:custDataLst>
            </p:nvPr>
          </p:nvSpPr>
          <p:spPr>
            <a:xfrm>
              <a:off x="6619916" y="5035914"/>
              <a:ext cx="192666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8" name="PA-文本框 42"/>
            <p:cNvSpPr txBox="1"/>
            <p:nvPr>
              <p:custDataLst>
                <p:tags r:id="rId9"/>
              </p:custDataLst>
            </p:nvPr>
          </p:nvSpPr>
          <p:spPr>
            <a:xfrm>
              <a:off x="6619916" y="5343691"/>
              <a:ext cx="2163559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89" name="PA-组合 2"/>
          <p:cNvGrpSpPr/>
          <p:nvPr>
            <p:custDataLst>
              <p:tags r:id="rId10"/>
            </p:custDataLst>
          </p:nvPr>
        </p:nvGrpSpPr>
        <p:grpSpPr>
          <a:xfrm>
            <a:off x="9231235" y="4373375"/>
            <a:ext cx="1764604" cy="878642"/>
            <a:chOff x="6619916" y="5035914"/>
            <a:chExt cx="2163559" cy="878642"/>
          </a:xfrm>
        </p:grpSpPr>
        <p:sp>
          <p:nvSpPr>
            <p:cNvPr id="90" name="PA-文本框 6"/>
            <p:cNvSpPr txBox="1"/>
            <p:nvPr>
              <p:custDataLst>
                <p:tags r:id="rId11"/>
              </p:custDataLst>
            </p:nvPr>
          </p:nvSpPr>
          <p:spPr>
            <a:xfrm>
              <a:off x="6619916" y="5035914"/>
              <a:ext cx="192666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1" name="PA-文本框 42"/>
            <p:cNvSpPr txBox="1"/>
            <p:nvPr>
              <p:custDataLst>
                <p:tags r:id="rId12"/>
              </p:custDataLst>
            </p:nvPr>
          </p:nvSpPr>
          <p:spPr>
            <a:xfrm>
              <a:off x="6619916" y="5343691"/>
              <a:ext cx="2163559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92" name="PA-组合 2"/>
          <p:cNvGrpSpPr/>
          <p:nvPr>
            <p:custDataLst>
              <p:tags r:id="rId13"/>
            </p:custDataLst>
          </p:nvPr>
        </p:nvGrpSpPr>
        <p:grpSpPr>
          <a:xfrm>
            <a:off x="1202980" y="2835403"/>
            <a:ext cx="1764604" cy="878642"/>
            <a:chOff x="6619916" y="5035914"/>
            <a:chExt cx="2163559" cy="878642"/>
          </a:xfrm>
        </p:grpSpPr>
        <p:sp>
          <p:nvSpPr>
            <p:cNvPr id="93" name="PA-文本框 6"/>
            <p:cNvSpPr txBox="1"/>
            <p:nvPr>
              <p:custDataLst>
                <p:tags r:id="rId14"/>
              </p:custDataLst>
            </p:nvPr>
          </p:nvSpPr>
          <p:spPr>
            <a:xfrm>
              <a:off x="6619916" y="5035914"/>
              <a:ext cx="1926667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94" name="PA-文本框 42"/>
            <p:cNvSpPr txBox="1"/>
            <p:nvPr>
              <p:custDataLst>
                <p:tags r:id="rId15"/>
              </p:custDataLst>
            </p:nvPr>
          </p:nvSpPr>
          <p:spPr>
            <a:xfrm>
              <a:off x="6619916" y="5343691"/>
              <a:ext cx="2163559" cy="5708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 algn="ctr"/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此处添加详细文本描述，建议与标题相关。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îṥḷíḍê"/>
          <p:cNvGrpSpPr/>
          <p:nvPr/>
        </p:nvGrpSpPr>
        <p:grpSpPr>
          <a:xfrm>
            <a:off x="942244" y="4235128"/>
            <a:ext cx="1086509" cy="1552155"/>
            <a:chOff x="2659424" y="4390486"/>
            <a:chExt cx="1229420" cy="1756314"/>
          </a:xfrm>
          <a:solidFill>
            <a:srgbClr val="88CAB7"/>
          </a:solidFill>
        </p:grpSpPr>
        <p:sp>
          <p:nvSpPr>
            <p:cNvPr id="2" name="îşļïḋê"/>
            <p:cNvSpPr/>
            <p:nvPr/>
          </p:nvSpPr>
          <p:spPr>
            <a:xfrm>
              <a:off x="3537581" y="4396180"/>
              <a:ext cx="351263" cy="3543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1pPr>
              <a:lvl2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2pPr>
              <a:lvl3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3pPr>
              <a:lvl4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4pPr>
              <a:lvl5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5pPr>
              <a:lvl6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6pPr>
              <a:lvl7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7pPr>
              <a:lvl8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8pPr>
              <a:lvl9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9pPr>
            </a:lstStyle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6" name="îṧlîḑê"/>
            <p:cNvSpPr/>
            <p:nvPr/>
          </p:nvSpPr>
          <p:spPr>
            <a:xfrm>
              <a:off x="2659424" y="4390486"/>
              <a:ext cx="878157" cy="1756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1pPr>
              <a:lvl2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2pPr>
              <a:lvl3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3pPr>
              <a:lvl4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4pPr>
              <a:lvl5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5pPr>
              <a:lvl6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6pPr>
              <a:lvl7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7pPr>
              <a:lvl8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8pPr>
              <a:lvl9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9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1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9" name="íŝḷíďê"/>
          <p:cNvGrpSpPr/>
          <p:nvPr/>
        </p:nvGrpSpPr>
        <p:grpSpPr>
          <a:xfrm>
            <a:off x="2028825" y="3020060"/>
            <a:ext cx="1086485" cy="1532890"/>
            <a:chOff x="3888844" y="2994217"/>
            <a:chExt cx="1229420" cy="1756314"/>
          </a:xfrm>
          <a:solidFill>
            <a:srgbClr val="F0B725"/>
          </a:solidFill>
        </p:grpSpPr>
        <p:sp>
          <p:nvSpPr>
            <p:cNvPr id="3" name="iśľîdê"/>
            <p:cNvSpPr/>
            <p:nvPr/>
          </p:nvSpPr>
          <p:spPr>
            <a:xfrm>
              <a:off x="4767001" y="2994217"/>
              <a:ext cx="351263" cy="3543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1pPr>
              <a:lvl2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2pPr>
              <a:lvl3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3pPr>
              <a:lvl4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4pPr>
              <a:lvl5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5pPr>
              <a:lvl6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6pPr>
              <a:lvl7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7pPr>
              <a:lvl8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8pPr>
              <a:lvl9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9pPr>
            </a:lstStyle>
            <a:p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34" name="iṧ1îḑé"/>
            <p:cNvSpPr/>
            <p:nvPr/>
          </p:nvSpPr>
          <p:spPr>
            <a:xfrm>
              <a:off x="3888844" y="2994217"/>
              <a:ext cx="878157" cy="175631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</a:defRPr>
              </a:defPPr>
              <a:lvl1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1pPr>
              <a:lvl2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2pPr>
              <a:lvl3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3pPr>
              <a:lvl4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4pPr>
              <a:lvl5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5pPr>
              <a:lvl6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6pPr>
              <a:lvl7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7pPr>
              <a:lvl8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8pPr>
              <a:lvl9pPr marL="0" marR="0" indent="0" algn="ctr" defTabSz="457200" rtl="0" fontAlgn="auto" latinLnBrk="0" hangingPunct="0">
                <a:lnSpc>
                  <a:spcPct val="80000"/>
                </a:lnSpc>
                <a:spcBef>
                  <a:spcPts val="5500"/>
                </a:spcBef>
                <a:spcAft>
                  <a:spcPts val="0"/>
                </a:spcAft>
                <a:buClrTx/>
                <a:buSzTx/>
                <a:buFontTx/>
                <a:buNone/>
                <a:defRPr kumimoji="0" sz="5000" b="0" i="0" u="none" strike="noStrike" cap="none" spc="0" normalizeH="0" baseline="0">
                  <a:ln>
                    <a:noFill/>
                  </a:ln>
                  <a:solidFill>
                    <a:srgbClr val="333333"/>
                  </a:solidFill>
                  <a:effectLst/>
                  <a:uFillTx/>
                </a:defRPr>
              </a:lvl9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2</a:t>
              </a:r>
              <a:endPara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" name="íṩḷïḋé"/>
          <p:cNvSpPr/>
          <p:nvPr/>
        </p:nvSpPr>
        <p:spPr bwMode="auto">
          <a:xfrm>
            <a:off x="2921653" y="1369815"/>
            <a:ext cx="1167267" cy="1944510"/>
          </a:xfrm>
          <a:custGeom>
            <a:avLst/>
            <a:gdLst>
              <a:gd name="T0" fmla="*/ 138 w 832"/>
              <a:gd name="T1" fmla="*/ 1386 h 1386"/>
              <a:gd name="T2" fmla="*/ 138 w 832"/>
              <a:gd name="T3" fmla="*/ 330 h 1386"/>
              <a:gd name="T4" fmla="*/ 0 w 832"/>
              <a:gd name="T5" fmla="*/ 330 h 1386"/>
              <a:gd name="T6" fmla="*/ 416 w 832"/>
              <a:gd name="T7" fmla="*/ 0 h 1386"/>
              <a:gd name="T8" fmla="*/ 832 w 832"/>
              <a:gd name="T9" fmla="*/ 330 h 1386"/>
              <a:gd name="T10" fmla="*/ 694 w 832"/>
              <a:gd name="T11" fmla="*/ 330 h 1386"/>
              <a:gd name="T12" fmla="*/ 694 w 832"/>
              <a:gd name="T13" fmla="*/ 1386 h 1386"/>
              <a:gd name="T14" fmla="*/ 138 w 832"/>
              <a:gd name="T15" fmla="*/ 1386 h 13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32" h="1386">
                <a:moveTo>
                  <a:pt x="138" y="1386"/>
                </a:moveTo>
                <a:lnTo>
                  <a:pt x="138" y="330"/>
                </a:lnTo>
                <a:lnTo>
                  <a:pt x="0" y="330"/>
                </a:lnTo>
                <a:lnTo>
                  <a:pt x="416" y="0"/>
                </a:lnTo>
                <a:lnTo>
                  <a:pt x="832" y="330"/>
                </a:lnTo>
                <a:lnTo>
                  <a:pt x="694" y="330"/>
                </a:lnTo>
                <a:lnTo>
                  <a:pt x="694" y="1386"/>
                </a:lnTo>
                <a:lnTo>
                  <a:pt x="138" y="1386"/>
                </a:lnTo>
                <a:close/>
              </a:path>
            </a:pathLst>
          </a:custGeom>
          <a:solidFill>
            <a:srgbClr val="7F1D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hangingPunct="0">
              <a:lnSpc>
                <a:spcPct val="80000"/>
              </a:lnSpc>
              <a:spcBef>
                <a:spcPts val="5500"/>
              </a:spcBef>
            </a:pPr>
            <a:r>
              <a:rPr lang="en-US" altLang="zh-CN" sz="5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rPr>
              <a:t>3</a:t>
            </a:r>
            <a:endParaRPr lang="en-US" altLang="zh-CN" sz="5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grpSp>
        <p:nvGrpSpPr>
          <p:cNvPr id="5" name="isḻïďé"/>
          <p:cNvGrpSpPr/>
          <p:nvPr/>
        </p:nvGrpSpPr>
        <p:grpSpPr>
          <a:xfrm>
            <a:off x="1945602" y="4907783"/>
            <a:ext cx="422484" cy="422484"/>
            <a:chOff x="3552295" y="5250042"/>
            <a:chExt cx="478054" cy="478054"/>
          </a:xfrm>
        </p:grpSpPr>
        <p:sp>
          <p:nvSpPr>
            <p:cNvPr id="6" name="iśļîḓê"/>
            <p:cNvSpPr/>
            <p:nvPr/>
          </p:nvSpPr>
          <p:spPr>
            <a:xfrm>
              <a:off x="3552295" y="5250042"/>
              <a:ext cx="478054" cy="478054"/>
            </a:xfrm>
            <a:prstGeom prst="ellipse">
              <a:avLst/>
            </a:prstGeom>
            <a:solidFill>
              <a:srgbClr val="88CAB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lang="de-D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12" name="íṧ1ïďè"/>
            <p:cNvSpPr/>
            <p:nvPr/>
          </p:nvSpPr>
          <p:spPr>
            <a:xfrm>
              <a:off x="3669951" y="5373868"/>
              <a:ext cx="242742" cy="2304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3" name="ïşlîḓè"/>
          <p:cNvGrpSpPr/>
          <p:nvPr/>
        </p:nvGrpSpPr>
        <p:grpSpPr>
          <a:xfrm>
            <a:off x="4114173" y="2238648"/>
            <a:ext cx="422484" cy="422484"/>
            <a:chOff x="6014698" y="2237237"/>
            <a:chExt cx="478054" cy="478054"/>
          </a:xfrm>
        </p:grpSpPr>
        <p:sp>
          <p:nvSpPr>
            <p:cNvPr id="27" name="íSľïḑê"/>
            <p:cNvSpPr/>
            <p:nvPr/>
          </p:nvSpPr>
          <p:spPr>
            <a:xfrm>
              <a:off x="6014698" y="2237237"/>
              <a:ext cx="478054" cy="478054"/>
            </a:xfrm>
            <a:prstGeom prst="ellipse">
              <a:avLst/>
            </a:prstGeom>
            <a:solidFill>
              <a:srgbClr val="7F1D2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lang="de-DE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8" name="iŝľïḑè"/>
            <p:cNvSpPr/>
            <p:nvPr/>
          </p:nvSpPr>
          <p:spPr>
            <a:xfrm>
              <a:off x="6132343" y="2361065"/>
              <a:ext cx="242742" cy="2304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15" name="is1íďê"/>
          <p:cNvGrpSpPr/>
          <p:nvPr/>
        </p:nvGrpSpPr>
        <p:grpSpPr>
          <a:xfrm>
            <a:off x="3032111" y="3673820"/>
            <a:ext cx="422484" cy="422484"/>
            <a:chOff x="4687385" y="3853773"/>
            <a:chExt cx="478054" cy="478054"/>
          </a:xfrm>
        </p:grpSpPr>
        <p:sp>
          <p:nvSpPr>
            <p:cNvPr id="23" name="îŝľíďe"/>
            <p:cNvSpPr/>
            <p:nvPr/>
          </p:nvSpPr>
          <p:spPr>
            <a:xfrm>
              <a:off x="4687385" y="3853773"/>
              <a:ext cx="478054" cy="478054"/>
            </a:xfrm>
            <a:prstGeom prst="ellipse">
              <a:avLst/>
            </a:prstGeom>
            <a:solidFill>
              <a:srgbClr val="F0B72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 lang="de-DE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24" name="ïṥliḍé"/>
            <p:cNvSpPr/>
            <p:nvPr/>
          </p:nvSpPr>
          <p:spPr>
            <a:xfrm>
              <a:off x="4805030" y="3977601"/>
              <a:ext cx="242742" cy="23040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00" y="63664"/>
                  </a:moveTo>
                  <a:lnTo>
                    <a:pt x="119800" y="63664"/>
                  </a:lnTo>
                  <a:cubicBezTo>
                    <a:pt x="119800" y="66596"/>
                    <a:pt x="118405" y="69528"/>
                    <a:pt x="114219" y="69528"/>
                  </a:cubicBezTo>
                  <a:cubicBezTo>
                    <a:pt x="112823" y="69528"/>
                    <a:pt x="111428" y="68062"/>
                    <a:pt x="111428" y="68062"/>
                  </a:cubicBezTo>
                  <a:lnTo>
                    <a:pt x="111428" y="68062"/>
                  </a:lnTo>
                  <a:cubicBezTo>
                    <a:pt x="60598" y="14869"/>
                    <a:pt x="60598" y="14869"/>
                    <a:pt x="60598" y="14869"/>
                  </a:cubicBezTo>
                  <a:lnTo>
                    <a:pt x="60598" y="14869"/>
                  </a:lnTo>
                  <a:lnTo>
                    <a:pt x="60598" y="14869"/>
                  </a:lnTo>
                  <a:lnTo>
                    <a:pt x="60598" y="14869"/>
                  </a:lnTo>
                  <a:cubicBezTo>
                    <a:pt x="9966" y="68062"/>
                    <a:pt x="9966" y="68062"/>
                    <a:pt x="9966" y="68062"/>
                  </a:cubicBezTo>
                  <a:lnTo>
                    <a:pt x="9966" y="68062"/>
                  </a:lnTo>
                  <a:cubicBezTo>
                    <a:pt x="8571" y="68062"/>
                    <a:pt x="7176" y="69528"/>
                    <a:pt x="5780" y="69528"/>
                  </a:cubicBezTo>
                  <a:cubicBezTo>
                    <a:pt x="2990" y="69528"/>
                    <a:pt x="0" y="66596"/>
                    <a:pt x="0" y="63664"/>
                  </a:cubicBezTo>
                  <a:cubicBezTo>
                    <a:pt x="0" y="62198"/>
                    <a:pt x="0" y="60523"/>
                    <a:pt x="1395" y="59057"/>
                  </a:cubicBezTo>
                  <a:cubicBezTo>
                    <a:pt x="56411" y="1465"/>
                    <a:pt x="56411" y="1465"/>
                    <a:pt x="56411" y="1465"/>
                  </a:cubicBezTo>
                  <a:cubicBezTo>
                    <a:pt x="57807" y="0"/>
                    <a:pt x="59202" y="0"/>
                    <a:pt x="60598" y="0"/>
                  </a:cubicBez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lnTo>
                    <a:pt x="60598" y="0"/>
                  </a:lnTo>
                  <a:cubicBezTo>
                    <a:pt x="61993" y="0"/>
                    <a:pt x="63388" y="1465"/>
                    <a:pt x="64784" y="1465"/>
                  </a:cubicBezTo>
                  <a:lnTo>
                    <a:pt x="64784" y="1465"/>
                  </a:lnTo>
                  <a:cubicBezTo>
                    <a:pt x="85913" y="25130"/>
                    <a:pt x="85913" y="25130"/>
                    <a:pt x="85913" y="25130"/>
                  </a:cubicBezTo>
                  <a:cubicBezTo>
                    <a:pt x="85913" y="19267"/>
                    <a:pt x="85913" y="19267"/>
                    <a:pt x="85913" y="19267"/>
                  </a:cubicBezTo>
                  <a:cubicBezTo>
                    <a:pt x="85913" y="16335"/>
                    <a:pt x="88903" y="13193"/>
                    <a:pt x="91694" y="13193"/>
                  </a:cubicBezTo>
                  <a:cubicBezTo>
                    <a:pt x="95880" y="13193"/>
                    <a:pt x="97275" y="16335"/>
                    <a:pt x="97275" y="19267"/>
                  </a:cubicBezTo>
                  <a:cubicBezTo>
                    <a:pt x="97275" y="36858"/>
                    <a:pt x="97275" y="36858"/>
                    <a:pt x="97275" y="36858"/>
                  </a:cubicBezTo>
                  <a:cubicBezTo>
                    <a:pt x="118405" y="59057"/>
                    <a:pt x="118405" y="59057"/>
                    <a:pt x="118405" y="59057"/>
                  </a:cubicBezTo>
                  <a:lnTo>
                    <a:pt x="118405" y="59057"/>
                  </a:lnTo>
                  <a:cubicBezTo>
                    <a:pt x="119800" y="60523"/>
                    <a:pt x="119800" y="62198"/>
                    <a:pt x="119800" y="63664"/>
                  </a:cubicBezTo>
                  <a:close/>
                  <a:moveTo>
                    <a:pt x="108438" y="72460"/>
                  </a:moveTo>
                  <a:lnTo>
                    <a:pt x="108438" y="72460"/>
                  </a:lnTo>
                  <a:cubicBezTo>
                    <a:pt x="108438" y="90261"/>
                    <a:pt x="108438" y="90261"/>
                    <a:pt x="108438" y="90261"/>
                  </a:cubicBezTo>
                  <a:cubicBezTo>
                    <a:pt x="108438" y="99057"/>
                    <a:pt x="108438" y="99057"/>
                    <a:pt x="108438" y="99057"/>
                  </a:cubicBezTo>
                  <a:cubicBezTo>
                    <a:pt x="108438" y="113926"/>
                    <a:pt x="108438" y="113926"/>
                    <a:pt x="108438" y="113926"/>
                  </a:cubicBezTo>
                  <a:cubicBezTo>
                    <a:pt x="108438" y="118324"/>
                    <a:pt x="107043" y="119790"/>
                    <a:pt x="102857" y="119790"/>
                  </a:cubicBezTo>
                  <a:cubicBezTo>
                    <a:pt x="91694" y="119790"/>
                    <a:pt x="91694" y="119790"/>
                    <a:pt x="91694" y="119790"/>
                  </a:cubicBezTo>
                  <a:cubicBezTo>
                    <a:pt x="91694" y="72460"/>
                    <a:pt x="91694" y="72460"/>
                    <a:pt x="91694" y="72460"/>
                  </a:cubicBezTo>
                  <a:cubicBezTo>
                    <a:pt x="69169" y="72460"/>
                    <a:pt x="69169" y="72460"/>
                    <a:pt x="69169" y="72460"/>
                  </a:cubicBezTo>
                  <a:cubicBezTo>
                    <a:pt x="69169" y="119790"/>
                    <a:pt x="69169" y="119790"/>
                    <a:pt x="69169" y="119790"/>
                  </a:cubicBezTo>
                  <a:cubicBezTo>
                    <a:pt x="16943" y="119790"/>
                    <a:pt x="16943" y="119790"/>
                    <a:pt x="16943" y="119790"/>
                  </a:cubicBezTo>
                  <a:cubicBezTo>
                    <a:pt x="14152" y="119790"/>
                    <a:pt x="11362" y="118324"/>
                    <a:pt x="11362" y="113926"/>
                  </a:cubicBezTo>
                  <a:cubicBezTo>
                    <a:pt x="11362" y="99057"/>
                    <a:pt x="11362" y="99057"/>
                    <a:pt x="11362" y="99057"/>
                  </a:cubicBezTo>
                  <a:cubicBezTo>
                    <a:pt x="11362" y="90261"/>
                    <a:pt x="11362" y="90261"/>
                    <a:pt x="11362" y="90261"/>
                  </a:cubicBezTo>
                  <a:cubicBezTo>
                    <a:pt x="11362" y="72460"/>
                    <a:pt x="11362" y="72460"/>
                    <a:pt x="11362" y="72460"/>
                  </a:cubicBezTo>
                  <a:cubicBezTo>
                    <a:pt x="60598" y="22198"/>
                    <a:pt x="60598" y="22198"/>
                    <a:pt x="60598" y="22198"/>
                  </a:cubicBezTo>
                  <a:lnTo>
                    <a:pt x="108438" y="72460"/>
                  </a:lnTo>
                  <a:close/>
                  <a:moveTo>
                    <a:pt x="50830" y="72460"/>
                  </a:moveTo>
                  <a:lnTo>
                    <a:pt x="50830" y="72460"/>
                  </a:lnTo>
                  <a:cubicBezTo>
                    <a:pt x="28305" y="72460"/>
                    <a:pt x="28305" y="72460"/>
                    <a:pt x="28305" y="72460"/>
                  </a:cubicBezTo>
                  <a:cubicBezTo>
                    <a:pt x="28305" y="96125"/>
                    <a:pt x="28305" y="96125"/>
                    <a:pt x="28305" y="96125"/>
                  </a:cubicBezTo>
                  <a:cubicBezTo>
                    <a:pt x="50830" y="96125"/>
                    <a:pt x="50830" y="96125"/>
                    <a:pt x="50830" y="96125"/>
                  </a:cubicBezTo>
                  <a:lnTo>
                    <a:pt x="50830" y="7246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endParaRPr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 flipV="1">
            <a:off x="4553096" y="3001165"/>
            <a:ext cx="6112010" cy="18775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520118" y="4455113"/>
            <a:ext cx="7388057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482895" y="5689075"/>
            <a:ext cx="7672925" cy="0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780188" y="4719097"/>
            <a:ext cx="673161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3821910" y="3405408"/>
            <a:ext cx="7236302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47884" y="1948311"/>
            <a:ext cx="6310328" cy="922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您的内容打在这里，或者通过复制您的文本后，在此框中选择粘贴，并选择只保留文字。</a:t>
            </a:r>
            <a:endParaRPr lang="zh-CN" altLang="en-US" spc="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字魂58号-创中黑" panose="00000500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天平法律主题图案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l="49757" t="1959" r="7800" b="74403"/>
          <a:stretch>
            <a:fillRect/>
          </a:stretch>
        </p:blipFill>
        <p:spPr>
          <a:xfrm>
            <a:off x="7245350" y="2759710"/>
            <a:ext cx="3617595" cy="2711450"/>
          </a:xfrm>
          <a:prstGeom prst="rect">
            <a:avLst/>
          </a:prstGeom>
        </p:spPr>
      </p:pic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2088237" y="3969762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输入标题内容</a:t>
            </a:r>
            <a:endParaRPr lang="zh-CN" altLang="en-US" sz="2800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88515" y="4491990"/>
            <a:ext cx="55232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Lorem ipsum Nunc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Fusce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est.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Vivamus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 a </a:t>
            </a:r>
            <a:r>
              <a:rPr lang="en-US" altLang="zh-CN" dirty="0" err="1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tellus</a:t>
            </a:r>
            <a:r>
              <a:rPr lang="en-US" altLang="zh-CN" dirty="0">
                <a:solidFill>
                  <a:srgbClr val="283347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.</a:t>
            </a:r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  <a:p>
            <a:endParaRPr lang="en-US" altLang="zh-CN" dirty="0">
              <a:solidFill>
                <a:srgbClr val="283347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2088515" y="2401570"/>
            <a:ext cx="1686560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9600" b="1" dirty="0">
                <a:solidFill>
                  <a:srgbClr val="7F1D2C"/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rPr>
              <a:t>04</a:t>
            </a:r>
            <a:endParaRPr lang="en-US" altLang="zh-CN" sz="9600" b="1" dirty="0">
              <a:solidFill>
                <a:srgbClr val="7F1D2C"/>
              </a:solidFill>
              <a:latin typeface="微软雅黑" panose="020B0503020204020204" charset="-122"/>
              <a:ea typeface="微软雅黑" panose="020B0503020204020204" charset="-122"/>
              <a:sym typeface="思源黑体 CN Regular" panose="020B0500000000000000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4555928" y="1947277"/>
            <a:ext cx="2875676" cy="3773488"/>
            <a:chOff x="1271464" y="1124744"/>
            <a:chExt cx="3757615" cy="4930775"/>
          </a:xfrm>
        </p:grpSpPr>
        <p:sp>
          <p:nvSpPr>
            <p:cNvPr id="21" name="Line"/>
            <p:cNvSpPr>
              <a:spLocks noEditPoints="1"/>
            </p:cNvSpPr>
            <p:nvPr/>
          </p:nvSpPr>
          <p:spPr bwMode="auto">
            <a:xfrm>
              <a:off x="1271464" y="1124744"/>
              <a:ext cx="3757615" cy="4930775"/>
            </a:xfrm>
            <a:custGeom>
              <a:avLst/>
              <a:gdLst>
                <a:gd name="T0" fmla="*/ 975 w 999"/>
                <a:gd name="T1" fmla="*/ 1162 h 1312"/>
                <a:gd name="T2" fmla="*/ 665 w 999"/>
                <a:gd name="T3" fmla="*/ 511 h 1312"/>
                <a:gd name="T4" fmla="*/ 665 w 999"/>
                <a:gd name="T5" fmla="*/ 46 h 1312"/>
                <a:gd name="T6" fmla="*/ 685 w 999"/>
                <a:gd name="T7" fmla="*/ 23 h 1312"/>
                <a:gd name="T8" fmla="*/ 685 w 999"/>
                <a:gd name="T9" fmla="*/ 23 h 1312"/>
                <a:gd name="T10" fmla="*/ 663 w 999"/>
                <a:gd name="T11" fmla="*/ 0 h 1312"/>
                <a:gd name="T12" fmla="*/ 336 w 999"/>
                <a:gd name="T13" fmla="*/ 0 h 1312"/>
                <a:gd name="T14" fmla="*/ 313 w 999"/>
                <a:gd name="T15" fmla="*/ 23 h 1312"/>
                <a:gd name="T16" fmla="*/ 313 w 999"/>
                <a:gd name="T17" fmla="*/ 23 h 1312"/>
                <a:gd name="T18" fmla="*/ 334 w 999"/>
                <a:gd name="T19" fmla="*/ 46 h 1312"/>
                <a:gd name="T20" fmla="*/ 334 w 999"/>
                <a:gd name="T21" fmla="*/ 511 h 1312"/>
                <a:gd name="T22" fmla="*/ 24 w 999"/>
                <a:gd name="T23" fmla="*/ 1162 h 1312"/>
                <a:gd name="T24" fmla="*/ 21 w 999"/>
                <a:gd name="T25" fmla="*/ 1272 h 1312"/>
                <a:gd name="T26" fmla="*/ 110 w 999"/>
                <a:gd name="T27" fmla="*/ 1312 h 1312"/>
                <a:gd name="T28" fmla="*/ 889 w 999"/>
                <a:gd name="T29" fmla="*/ 1312 h 1312"/>
                <a:gd name="T30" fmla="*/ 977 w 999"/>
                <a:gd name="T31" fmla="*/ 1272 h 1312"/>
                <a:gd name="T32" fmla="*/ 975 w 999"/>
                <a:gd name="T33" fmla="*/ 1162 h 1312"/>
                <a:gd name="T34" fmla="*/ 954 w 999"/>
                <a:gd name="T35" fmla="*/ 1257 h 1312"/>
                <a:gd name="T36" fmla="*/ 889 w 999"/>
                <a:gd name="T37" fmla="*/ 1284 h 1312"/>
                <a:gd name="T38" fmla="*/ 110 w 999"/>
                <a:gd name="T39" fmla="*/ 1284 h 1312"/>
                <a:gd name="T40" fmla="*/ 45 w 999"/>
                <a:gd name="T41" fmla="*/ 1257 h 1312"/>
                <a:gd name="T42" fmla="*/ 49 w 999"/>
                <a:gd name="T43" fmla="*/ 1174 h 1312"/>
                <a:gd name="T44" fmla="*/ 361 w 999"/>
                <a:gd name="T45" fmla="*/ 520 h 1312"/>
                <a:gd name="T46" fmla="*/ 362 w 999"/>
                <a:gd name="T47" fmla="*/ 517 h 1312"/>
                <a:gd name="T48" fmla="*/ 362 w 999"/>
                <a:gd name="T49" fmla="*/ 46 h 1312"/>
                <a:gd name="T50" fmla="*/ 637 w 999"/>
                <a:gd name="T51" fmla="*/ 46 h 1312"/>
                <a:gd name="T52" fmla="*/ 637 w 999"/>
                <a:gd name="T53" fmla="*/ 517 h 1312"/>
                <a:gd name="T54" fmla="*/ 638 w 999"/>
                <a:gd name="T55" fmla="*/ 520 h 1312"/>
                <a:gd name="T56" fmla="*/ 950 w 999"/>
                <a:gd name="T57" fmla="*/ 1174 h 1312"/>
                <a:gd name="T58" fmla="*/ 954 w 999"/>
                <a:gd name="T59" fmla="*/ 1257 h 1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9" h="1312">
                  <a:moveTo>
                    <a:pt x="975" y="1162"/>
                  </a:moveTo>
                  <a:cubicBezTo>
                    <a:pt x="950" y="1110"/>
                    <a:pt x="686" y="556"/>
                    <a:pt x="665" y="511"/>
                  </a:cubicBezTo>
                  <a:cubicBezTo>
                    <a:pt x="665" y="46"/>
                    <a:pt x="665" y="46"/>
                    <a:pt x="665" y="46"/>
                  </a:cubicBezTo>
                  <a:cubicBezTo>
                    <a:pt x="676" y="45"/>
                    <a:pt x="685" y="35"/>
                    <a:pt x="685" y="23"/>
                  </a:cubicBezTo>
                  <a:cubicBezTo>
                    <a:pt x="685" y="23"/>
                    <a:pt x="685" y="23"/>
                    <a:pt x="685" y="23"/>
                  </a:cubicBezTo>
                  <a:cubicBezTo>
                    <a:pt x="685" y="10"/>
                    <a:pt x="675" y="0"/>
                    <a:pt x="663" y="0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324" y="0"/>
                    <a:pt x="313" y="10"/>
                    <a:pt x="313" y="23"/>
                  </a:cubicBezTo>
                  <a:cubicBezTo>
                    <a:pt x="313" y="23"/>
                    <a:pt x="313" y="23"/>
                    <a:pt x="313" y="23"/>
                  </a:cubicBezTo>
                  <a:cubicBezTo>
                    <a:pt x="313" y="35"/>
                    <a:pt x="323" y="45"/>
                    <a:pt x="334" y="46"/>
                  </a:cubicBezTo>
                  <a:cubicBezTo>
                    <a:pt x="334" y="511"/>
                    <a:pt x="334" y="511"/>
                    <a:pt x="334" y="511"/>
                  </a:cubicBezTo>
                  <a:cubicBezTo>
                    <a:pt x="313" y="556"/>
                    <a:pt x="48" y="1110"/>
                    <a:pt x="24" y="1162"/>
                  </a:cubicBezTo>
                  <a:cubicBezTo>
                    <a:pt x="9" y="1193"/>
                    <a:pt x="0" y="1238"/>
                    <a:pt x="21" y="1272"/>
                  </a:cubicBezTo>
                  <a:cubicBezTo>
                    <a:pt x="33" y="1290"/>
                    <a:pt x="57" y="1312"/>
                    <a:pt x="110" y="1312"/>
                  </a:cubicBezTo>
                  <a:cubicBezTo>
                    <a:pt x="889" y="1312"/>
                    <a:pt x="889" y="1312"/>
                    <a:pt x="889" y="1312"/>
                  </a:cubicBezTo>
                  <a:cubicBezTo>
                    <a:pt x="941" y="1312"/>
                    <a:pt x="966" y="1290"/>
                    <a:pt x="977" y="1272"/>
                  </a:cubicBezTo>
                  <a:cubicBezTo>
                    <a:pt x="999" y="1238"/>
                    <a:pt x="990" y="1193"/>
                    <a:pt x="975" y="1162"/>
                  </a:cubicBezTo>
                  <a:close/>
                  <a:moveTo>
                    <a:pt x="954" y="1257"/>
                  </a:moveTo>
                  <a:cubicBezTo>
                    <a:pt x="943" y="1275"/>
                    <a:pt x="921" y="1284"/>
                    <a:pt x="889" y="1284"/>
                  </a:cubicBezTo>
                  <a:cubicBezTo>
                    <a:pt x="110" y="1284"/>
                    <a:pt x="110" y="1284"/>
                    <a:pt x="110" y="1284"/>
                  </a:cubicBezTo>
                  <a:cubicBezTo>
                    <a:pt x="78" y="1284"/>
                    <a:pt x="56" y="1275"/>
                    <a:pt x="45" y="1257"/>
                  </a:cubicBezTo>
                  <a:cubicBezTo>
                    <a:pt x="30" y="1233"/>
                    <a:pt x="37" y="1199"/>
                    <a:pt x="49" y="1174"/>
                  </a:cubicBezTo>
                  <a:cubicBezTo>
                    <a:pt x="75" y="1121"/>
                    <a:pt x="358" y="526"/>
                    <a:pt x="361" y="520"/>
                  </a:cubicBezTo>
                  <a:cubicBezTo>
                    <a:pt x="362" y="517"/>
                    <a:pt x="362" y="517"/>
                    <a:pt x="362" y="517"/>
                  </a:cubicBezTo>
                  <a:cubicBezTo>
                    <a:pt x="362" y="46"/>
                    <a:pt x="362" y="46"/>
                    <a:pt x="362" y="46"/>
                  </a:cubicBezTo>
                  <a:cubicBezTo>
                    <a:pt x="637" y="46"/>
                    <a:pt x="637" y="46"/>
                    <a:pt x="637" y="46"/>
                  </a:cubicBezTo>
                  <a:cubicBezTo>
                    <a:pt x="637" y="517"/>
                    <a:pt x="637" y="517"/>
                    <a:pt x="637" y="517"/>
                  </a:cubicBezTo>
                  <a:cubicBezTo>
                    <a:pt x="638" y="520"/>
                    <a:pt x="638" y="520"/>
                    <a:pt x="638" y="520"/>
                  </a:cubicBezTo>
                  <a:cubicBezTo>
                    <a:pt x="641" y="526"/>
                    <a:pt x="924" y="1121"/>
                    <a:pt x="950" y="1174"/>
                  </a:cubicBezTo>
                  <a:cubicBezTo>
                    <a:pt x="962" y="1199"/>
                    <a:pt x="969" y="1233"/>
                    <a:pt x="954" y="1257"/>
                  </a:cubicBezTo>
                  <a:close/>
                </a:path>
              </a:pathLst>
            </a:custGeom>
            <a:solidFill>
              <a:srgbClr val="F0B72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1" rIns="91440" bIns="45721" numCol="1" anchor="t" anchorCtr="0" compatLnSpc="1"/>
            <a:p>
              <a:endPara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字魂58号-创中黑" panose="00000500000000000000" pitchFamily="2" charset="-122"/>
              </a:endParaRPr>
            </a:p>
          </p:txBody>
        </p:sp>
        <p:grpSp>
          <p:nvGrpSpPr>
            <p:cNvPr id="25" name="Color 1"/>
            <p:cNvGrpSpPr/>
            <p:nvPr/>
          </p:nvGrpSpPr>
          <p:grpSpPr>
            <a:xfrm>
              <a:off x="1384176" y="4872832"/>
              <a:ext cx="1763713" cy="1077913"/>
              <a:chOff x="655639" y="4808538"/>
              <a:chExt cx="1763713" cy="1077913"/>
            </a:xfrm>
          </p:grpSpPr>
          <p:sp>
            <p:nvSpPr>
              <p:cNvPr id="41" name="Freeform 32"/>
              <p:cNvSpPr/>
              <p:nvPr/>
            </p:nvSpPr>
            <p:spPr bwMode="auto">
              <a:xfrm>
                <a:off x="671514" y="4822825"/>
                <a:ext cx="1733550" cy="1049338"/>
              </a:xfrm>
              <a:custGeom>
                <a:avLst/>
                <a:gdLst>
                  <a:gd name="T0" fmla="*/ 14 w 461"/>
                  <a:gd name="T1" fmla="*/ 254 h 279"/>
                  <a:gd name="T2" fmla="*/ 76 w 461"/>
                  <a:gd name="T3" fmla="*/ 279 h 279"/>
                  <a:gd name="T4" fmla="*/ 461 w 461"/>
                  <a:gd name="T5" fmla="*/ 279 h 279"/>
                  <a:gd name="T6" fmla="*/ 461 w 461"/>
                  <a:gd name="T7" fmla="*/ 196 h 279"/>
                  <a:gd name="T8" fmla="*/ 449 w 461"/>
                  <a:gd name="T9" fmla="*/ 198 h 279"/>
                  <a:gd name="T10" fmla="*/ 414 w 461"/>
                  <a:gd name="T11" fmla="*/ 162 h 279"/>
                  <a:gd name="T12" fmla="*/ 449 w 461"/>
                  <a:gd name="T13" fmla="*/ 127 h 279"/>
                  <a:gd name="T14" fmla="*/ 461 w 461"/>
                  <a:gd name="T15" fmla="*/ 129 h 279"/>
                  <a:gd name="T16" fmla="*/ 461 w 461"/>
                  <a:gd name="T17" fmla="*/ 46 h 279"/>
                  <a:gd name="T18" fmla="*/ 293 w 461"/>
                  <a:gd name="T19" fmla="*/ 46 h 279"/>
                  <a:gd name="T20" fmla="*/ 296 w 461"/>
                  <a:gd name="T21" fmla="*/ 40 h 279"/>
                  <a:gd name="T22" fmla="*/ 300 w 461"/>
                  <a:gd name="T23" fmla="*/ 27 h 279"/>
                  <a:gd name="T24" fmla="*/ 272 w 461"/>
                  <a:gd name="T25" fmla="*/ 0 h 279"/>
                  <a:gd name="T26" fmla="*/ 245 w 461"/>
                  <a:gd name="T27" fmla="*/ 27 h 279"/>
                  <a:gd name="T28" fmla="*/ 248 w 461"/>
                  <a:gd name="T29" fmla="*/ 40 h 279"/>
                  <a:gd name="T30" fmla="*/ 251 w 461"/>
                  <a:gd name="T31" fmla="*/ 46 h 279"/>
                  <a:gd name="T32" fmla="*/ 80 w 461"/>
                  <a:gd name="T33" fmla="*/ 46 h 279"/>
                  <a:gd name="T34" fmla="*/ 19 w 461"/>
                  <a:gd name="T35" fmla="*/ 175 h 279"/>
                  <a:gd name="T36" fmla="*/ 14 w 461"/>
                  <a:gd name="T37" fmla="*/ 254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461" h="279">
                    <a:moveTo>
                      <a:pt x="14" y="254"/>
                    </a:moveTo>
                    <a:cubicBezTo>
                      <a:pt x="25" y="271"/>
                      <a:pt x="46" y="279"/>
                      <a:pt x="76" y="279"/>
                    </a:cubicBezTo>
                    <a:cubicBezTo>
                      <a:pt x="461" y="279"/>
                      <a:pt x="461" y="279"/>
                      <a:pt x="461" y="279"/>
                    </a:cubicBezTo>
                    <a:cubicBezTo>
                      <a:pt x="461" y="196"/>
                      <a:pt x="461" y="196"/>
                      <a:pt x="461" y="196"/>
                    </a:cubicBezTo>
                    <a:cubicBezTo>
                      <a:pt x="458" y="197"/>
                      <a:pt x="453" y="198"/>
                      <a:pt x="449" y="198"/>
                    </a:cubicBezTo>
                    <a:cubicBezTo>
                      <a:pt x="430" y="198"/>
                      <a:pt x="414" y="182"/>
                      <a:pt x="414" y="162"/>
                    </a:cubicBezTo>
                    <a:cubicBezTo>
                      <a:pt x="414" y="143"/>
                      <a:pt x="430" y="127"/>
                      <a:pt x="449" y="127"/>
                    </a:cubicBezTo>
                    <a:cubicBezTo>
                      <a:pt x="453" y="127"/>
                      <a:pt x="458" y="128"/>
                      <a:pt x="461" y="129"/>
                    </a:cubicBezTo>
                    <a:cubicBezTo>
                      <a:pt x="461" y="46"/>
                      <a:pt x="461" y="46"/>
                      <a:pt x="461" y="46"/>
                    </a:cubicBezTo>
                    <a:cubicBezTo>
                      <a:pt x="293" y="46"/>
                      <a:pt x="293" y="46"/>
                      <a:pt x="293" y="46"/>
                    </a:cubicBezTo>
                    <a:cubicBezTo>
                      <a:pt x="296" y="40"/>
                      <a:pt x="296" y="40"/>
                      <a:pt x="296" y="40"/>
                    </a:cubicBezTo>
                    <a:cubicBezTo>
                      <a:pt x="299" y="36"/>
                      <a:pt x="300" y="32"/>
                      <a:pt x="300" y="27"/>
                    </a:cubicBezTo>
                    <a:cubicBezTo>
                      <a:pt x="300" y="12"/>
                      <a:pt x="287" y="0"/>
                      <a:pt x="272" y="0"/>
                    </a:cubicBezTo>
                    <a:cubicBezTo>
                      <a:pt x="257" y="0"/>
                      <a:pt x="245" y="12"/>
                      <a:pt x="245" y="27"/>
                    </a:cubicBezTo>
                    <a:cubicBezTo>
                      <a:pt x="245" y="32"/>
                      <a:pt x="246" y="36"/>
                      <a:pt x="248" y="40"/>
                    </a:cubicBezTo>
                    <a:cubicBezTo>
                      <a:pt x="251" y="46"/>
                      <a:pt x="251" y="46"/>
                      <a:pt x="251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49" y="112"/>
                      <a:pt x="25" y="161"/>
                      <a:pt x="19" y="175"/>
                    </a:cubicBezTo>
                    <a:cubicBezTo>
                      <a:pt x="7" y="198"/>
                      <a:pt x="0" y="231"/>
                      <a:pt x="14" y="254"/>
                    </a:cubicBezTo>
                    <a:close/>
                  </a:path>
                </a:pathLst>
              </a:custGeom>
              <a:solidFill>
                <a:srgbClr val="88CAB7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2" name="Freeform 33"/>
              <p:cNvSpPr>
                <a:spLocks noEditPoints="1"/>
              </p:cNvSpPr>
              <p:nvPr/>
            </p:nvSpPr>
            <p:spPr bwMode="auto">
              <a:xfrm>
                <a:off x="655639" y="4808538"/>
                <a:ext cx="1763713" cy="1077913"/>
              </a:xfrm>
              <a:custGeom>
                <a:avLst/>
                <a:gdLst>
                  <a:gd name="T0" fmla="*/ 469 w 469"/>
                  <a:gd name="T1" fmla="*/ 287 h 287"/>
                  <a:gd name="T2" fmla="*/ 80 w 469"/>
                  <a:gd name="T3" fmla="*/ 287 h 287"/>
                  <a:gd name="T4" fmla="*/ 15 w 469"/>
                  <a:gd name="T5" fmla="*/ 260 h 287"/>
                  <a:gd name="T6" fmla="*/ 19 w 469"/>
                  <a:gd name="T7" fmla="*/ 177 h 287"/>
                  <a:gd name="T8" fmla="*/ 81 w 469"/>
                  <a:gd name="T9" fmla="*/ 48 h 287"/>
                  <a:gd name="T10" fmla="*/ 82 w 469"/>
                  <a:gd name="T11" fmla="*/ 46 h 287"/>
                  <a:gd name="T12" fmla="*/ 249 w 469"/>
                  <a:gd name="T13" fmla="*/ 46 h 287"/>
                  <a:gd name="T14" fmla="*/ 245 w 469"/>
                  <a:gd name="T15" fmla="*/ 31 h 287"/>
                  <a:gd name="T16" fmla="*/ 276 w 469"/>
                  <a:gd name="T17" fmla="*/ 0 h 287"/>
                  <a:gd name="T18" fmla="*/ 308 w 469"/>
                  <a:gd name="T19" fmla="*/ 31 h 287"/>
                  <a:gd name="T20" fmla="*/ 304 w 469"/>
                  <a:gd name="T21" fmla="*/ 46 h 287"/>
                  <a:gd name="T22" fmla="*/ 469 w 469"/>
                  <a:gd name="T23" fmla="*/ 46 h 287"/>
                  <a:gd name="T24" fmla="*/ 469 w 469"/>
                  <a:gd name="T25" fmla="*/ 139 h 287"/>
                  <a:gd name="T26" fmla="*/ 464 w 469"/>
                  <a:gd name="T27" fmla="*/ 137 h 287"/>
                  <a:gd name="T28" fmla="*/ 453 w 469"/>
                  <a:gd name="T29" fmla="*/ 135 h 287"/>
                  <a:gd name="T30" fmla="*/ 422 w 469"/>
                  <a:gd name="T31" fmla="*/ 166 h 287"/>
                  <a:gd name="T32" fmla="*/ 453 w 469"/>
                  <a:gd name="T33" fmla="*/ 198 h 287"/>
                  <a:gd name="T34" fmla="*/ 464 w 469"/>
                  <a:gd name="T35" fmla="*/ 196 h 287"/>
                  <a:gd name="T36" fmla="*/ 469 w 469"/>
                  <a:gd name="T37" fmla="*/ 194 h 287"/>
                  <a:gd name="T38" fmla="*/ 469 w 469"/>
                  <a:gd name="T39" fmla="*/ 287 h 287"/>
                  <a:gd name="T40" fmla="*/ 87 w 469"/>
                  <a:gd name="T41" fmla="*/ 54 h 287"/>
                  <a:gd name="T42" fmla="*/ 26 w 469"/>
                  <a:gd name="T43" fmla="*/ 181 h 287"/>
                  <a:gd name="T44" fmla="*/ 22 w 469"/>
                  <a:gd name="T45" fmla="*/ 256 h 287"/>
                  <a:gd name="T46" fmla="*/ 80 w 469"/>
                  <a:gd name="T47" fmla="*/ 279 h 287"/>
                  <a:gd name="T48" fmla="*/ 461 w 469"/>
                  <a:gd name="T49" fmla="*/ 279 h 287"/>
                  <a:gd name="T50" fmla="*/ 461 w 469"/>
                  <a:gd name="T51" fmla="*/ 205 h 287"/>
                  <a:gd name="T52" fmla="*/ 453 w 469"/>
                  <a:gd name="T53" fmla="*/ 206 h 287"/>
                  <a:gd name="T54" fmla="*/ 414 w 469"/>
                  <a:gd name="T55" fmla="*/ 166 h 287"/>
                  <a:gd name="T56" fmla="*/ 453 w 469"/>
                  <a:gd name="T57" fmla="*/ 127 h 287"/>
                  <a:gd name="T58" fmla="*/ 461 w 469"/>
                  <a:gd name="T59" fmla="*/ 128 h 287"/>
                  <a:gd name="T60" fmla="*/ 461 w 469"/>
                  <a:gd name="T61" fmla="*/ 54 h 287"/>
                  <a:gd name="T62" fmla="*/ 291 w 469"/>
                  <a:gd name="T63" fmla="*/ 54 h 287"/>
                  <a:gd name="T64" fmla="*/ 297 w 469"/>
                  <a:gd name="T65" fmla="*/ 42 h 287"/>
                  <a:gd name="T66" fmla="*/ 300 w 469"/>
                  <a:gd name="T67" fmla="*/ 31 h 287"/>
                  <a:gd name="T68" fmla="*/ 276 w 469"/>
                  <a:gd name="T69" fmla="*/ 8 h 287"/>
                  <a:gd name="T70" fmla="*/ 253 w 469"/>
                  <a:gd name="T71" fmla="*/ 31 h 287"/>
                  <a:gd name="T72" fmla="*/ 256 w 469"/>
                  <a:gd name="T73" fmla="*/ 42 h 287"/>
                  <a:gd name="T74" fmla="*/ 262 w 469"/>
                  <a:gd name="T75" fmla="*/ 54 h 287"/>
                  <a:gd name="T76" fmla="*/ 87 w 469"/>
                  <a:gd name="T77" fmla="*/ 54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469" h="287">
                    <a:moveTo>
                      <a:pt x="469" y="287"/>
                    </a:moveTo>
                    <a:cubicBezTo>
                      <a:pt x="80" y="287"/>
                      <a:pt x="80" y="287"/>
                      <a:pt x="80" y="287"/>
                    </a:cubicBezTo>
                    <a:cubicBezTo>
                      <a:pt x="48" y="287"/>
                      <a:pt x="26" y="278"/>
                      <a:pt x="15" y="260"/>
                    </a:cubicBezTo>
                    <a:cubicBezTo>
                      <a:pt x="0" y="236"/>
                      <a:pt x="7" y="202"/>
                      <a:pt x="19" y="177"/>
                    </a:cubicBezTo>
                    <a:cubicBezTo>
                      <a:pt x="26" y="163"/>
                      <a:pt x="49" y="114"/>
                      <a:pt x="81" y="48"/>
                    </a:cubicBezTo>
                    <a:cubicBezTo>
                      <a:pt x="82" y="46"/>
                      <a:pt x="82" y="46"/>
                      <a:pt x="82" y="46"/>
                    </a:cubicBezTo>
                    <a:cubicBezTo>
                      <a:pt x="249" y="46"/>
                      <a:pt x="249" y="46"/>
                      <a:pt x="249" y="46"/>
                    </a:cubicBezTo>
                    <a:cubicBezTo>
                      <a:pt x="246" y="41"/>
                      <a:pt x="245" y="36"/>
                      <a:pt x="245" y="31"/>
                    </a:cubicBezTo>
                    <a:cubicBezTo>
                      <a:pt x="245" y="14"/>
                      <a:pt x="259" y="0"/>
                      <a:pt x="276" y="0"/>
                    </a:cubicBezTo>
                    <a:cubicBezTo>
                      <a:pt x="294" y="0"/>
                      <a:pt x="308" y="14"/>
                      <a:pt x="308" y="31"/>
                    </a:cubicBezTo>
                    <a:cubicBezTo>
                      <a:pt x="308" y="36"/>
                      <a:pt x="306" y="41"/>
                      <a:pt x="304" y="46"/>
                    </a:cubicBezTo>
                    <a:cubicBezTo>
                      <a:pt x="469" y="46"/>
                      <a:pt x="469" y="46"/>
                      <a:pt x="469" y="46"/>
                    </a:cubicBezTo>
                    <a:cubicBezTo>
                      <a:pt x="469" y="139"/>
                      <a:pt x="469" y="139"/>
                      <a:pt x="469" y="139"/>
                    </a:cubicBezTo>
                    <a:cubicBezTo>
                      <a:pt x="464" y="137"/>
                      <a:pt x="464" y="137"/>
                      <a:pt x="464" y="137"/>
                    </a:cubicBezTo>
                    <a:cubicBezTo>
                      <a:pt x="461" y="136"/>
                      <a:pt x="457" y="135"/>
                      <a:pt x="453" y="135"/>
                    </a:cubicBezTo>
                    <a:cubicBezTo>
                      <a:pt x="436" y="135"/>
                      <a:pt x="422" y="149"/>
                      <a:pt x="422" y="166"/>
                    </a:cubicBezTo>
                    <a:cubicBezTo>
                      <a:pt x="422" y="184"/>
                      <a:pt x="436" y="198"/>
                      <a:pt x="453" y="198"/>
                    </a:cubicBezTo>
                    <a:cubicBezTo>
                      <a:pt x="457" y="198"/>
                      <a:pt x="461" y="197"/>
                      <a:pt x="464" y="196"/>
                    </a:cubicBezTo>
                    <a:cubicBezTo>
                      <a:pt x="469" y="194"/>
                      <a:pt x="469" y="194"/>
                      <a:pt x="469" y="194"/>
                    </a:cubicBezTo>
                    <a:lnTo>
                      <a:pt x="469" y="287"/>
                    </a:lnTo>
                    <a:close/>
                    <a:moveTo>
                      <a:pt x="87" y="54"/>
                    </a:moveTo>
                    <a:cubicBezTo>
                      <a:pt x="56" y="119"/>
                      <a:pt x="33" y="167"/>
                      <a:pt x="26" y="181"/>
                    </a:cubicBezTo>
                    <a:cubicBezTo>
                      <a:pt x="15" y="203"/>
                      <a:pt x="8" y="235"/>
                      <a:pt x="22" y="256"/>
                    </a:cubicBezTo>
                    <a:cubicBezTo>
                      <a:pt x="31" y="271"/>
                      <a:pt x="51" y="279"/>
                      <a:pt x="80" y="279"/>
                    </a:cubicBezTo>
                    <a:cubicBezTo>
                      <a:pt x="461" y="279"/>
                      <a:pt x="461" y="279"/>
                      <a:pt x="461" y="279"/>
                    </a:cubicBezTo>
                    <a:cubicBezTo>
                      <a:pt x="461" y="205"/>
                      <a:pt x="461" y="205"/>
                      <a:pt x="461" y="205"/>
                    </a:cubicBezTo>
                    <a:cubicBezTo>
                      <a:pt x="459" y="205"/>
                      <a:pt x="456" y="206"/>
                      <a:pt x="453" y="206"/>
                    </a:cubicBezTo>
                    <a:cubicBezTo>
                      <a:pt x="432" y="206"/>
                      <a:pt x="414" y="188"/>
                      <a:pt x="414" y="166"/>
                    </a:cubicBezTo>
                    <a:cubicBezTo>
                      <a:pt x="414" y="145"/>
                      <a:pt x="432" y="127"/>
                      <a:pt x="453" y="127"/>
                    </a:cubicBezTo>
                    <a:cubicBezTo>
                      <a:pt x="456" y="127"/>
                      <a:pt x="459" y="127"/>
                      <a:pt x="461" y="128"/>
                    </a:cubicBezTo>
                    <a:cubicBezTo>
                      <a:pt x="461" y="54"/>
                      <a:pt x="461" y="54"/>
                      <a:pt x="461" y="54"/>
                    </a:cubicBezTo>
                    <a:cubicBezTo>
                      <a:pt x="291" y="54"/>
                      <a:pt x="291" y="54"/>
                      <a:pt x="291" y="54"/>
                    </a:cubicBezTo>
                    <a:cubicBezTo>
                      <a:pt x="297" y="42"/>
                      <a:pt x="297" y="42"/>
                      <a:pt x="297" y="42"/>
                    </a:cubicBezTo>
                    <a:cubicBezTo>
                      <a:pt x="299" y="39"/>
                      <a:pt x="300" y="35"/>
                      <a:pt x="300" y="31"/>
                    </a:cubicBezTo>
                    <a:cubicBezTo>
                      <a:pt x="300" y="18"/>
                      <a:pt x="289" y="8"/>
                      <a:pt x="276" y="8"/>
                    </a:cubicBezTo>
                    <a:cubicBezTo>
                      <a:pt x="263" y="8"/>
                      <a:pt x="253" y="18"/>
                      <a:pt x="253" y="31"/>
                    </a:cubicBezTo>
                    <a:cubicBezTo>
                      <a:pt x="253" y="35"/>
                      <a:pt x="254" y="39"/>
                      <a:pt x="256" y="42"/>
                    </a:cubicBezTo>
                    <a:cubicBezTo>
                      <a:pt x="262" y="54"/>
                      <a:pt x="262" y="54"/>
                      <a:pt x="262" y="54"/>
                    </a:cubicBezTo>
                    <a:lnTo>
                      <a:pt x="87" y="5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26" name="Color 2"/>
            <p:cNvGrpSpPr/>
            <p:nvPr/>
          </p:nvGrpSpPr>
          <p:grpSpPr>
            <a:xfrm>
              <a:off x="2971667" y="5045863"/>
              <a:ext cx="1944688" cy="904875"/>
              <a:chOff x="2243139" y="4981575"/>
              <a:chExt cx="1944688" cy="904875"/>
            </a:xfrm>
          </p:grpSpPr>
          <p:sp>
            <p:nvSpPr>
              <p:cNvPr id="39" name="Freeform 26"/>
              <p:cNvSpPr/>
              <p:nvPr/>
            </p:nvSpPr>
            <p:spPr bwMode="auto">
              <a:xfrm>
                <a:off x="2257426" y="4995863"/>
                <a:ext cx="1914525" cy="876300"/>
              </a:xfrm>
              <a:custGeom>
                <a:avLst/>
                <a:gdLst>
                  <a:gd name="T0" fmla="*/ 433 w 509"/>
                  <a:gd name="T1" fmla="*/ 233 h 233"/>
                  <a:gd name="T2" fmla="*/ 494 w 509"/>
                  <a:gd name="T3" fmla="*/ 208 h 233"/>
                  <a:gd name="T4" fmla="*/ 490 w 509"/>
                  <a:gd name="T5" fmla="*/ 129 h 233"/>
                  <a:gd name="T6" fmla="*/ 429 w 509"/>
                  <a:gd name="T7" fmla="*/ 0 h 233"/>
                  <a:gd name="T8" fmla="*/ 280 w 509"/>
                  <a:gd name="T9" fmla="*/ 0 h 233"/>
                  <a:gd name="T10" fmla="*/ 280 w 509"/>
                  <a:gd name="T11" fmla="*/ 5 h 233"/>
                  <a:gd name="T12" fmla="*/ 245 w 509"/>
                  <a:gd name="T13" fmla="*/ 40 h 233"/>
                  <a:gd name="T14" fmla="*/ 210 w 509"/>
                  <a:gd name="T15" fmla="*/ 5 h 233"/>
                  <a:gd name="T16" fmla="*/ 210 w 509"/>
                  <a:gd name="T17" fmla="*/ 0 h 233"/>
                  <a:gd name="T18" fmla="*/ 47 w 509"/>
                  <a:gd name="T19" fmla="*/ 0 h 233"/>
                  <a:gd name="T20" fmla="*/ 47 w 509"/>
                  <a:gd name="T21" fmla="*/ 97 h 233"/>
                  <a:gd name="T22" fmla="*/ 41 w 509"/>
                  <a:gd name="T23" fmla="*/ 93 h 233"/>
                  <a:gd name="T24" fmla="*/ 27 w 509"/>
                  <a:gd name="T25" fmla="*/ 89 h 233"/>
                  <a:gd name="T26" fmla="*/ 0 w 509"/>
                  <a:gd name="T27" fmla="*/ 116 h 233"/>
                  <a:gd name="T28" fmla="*/ 27 w 509"/>
                  <a:gd name="T29" fmla="*/ 144 h 233"/>
                  <a:gd name="T30" fmla="*/ 41 w 509"/>
                  <a:gd name="T31" fmla="*/ 140 h 233"/>
                  <a:gd name="T32" fmla="*/ 47 w 509"/>
                  <a:gd name="T33" fmla="*/ 136 h 233"/>
                  <a:gd name="T34" fmla="*/ 47 w 509"/>
                  <a:gd name="T35" fmla="*/ 233 h 233"/>
                  <a:gd name="T36" fmla="*/ 433 w 509"/>
                  <a:gd name="T37" fmla="*/ 233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09" h="233">
                    <a:moveTo>
                      <a:pt x="433" y="233"/>
                    </a:moveTo>
                    <a:cubicBezTo>
                      <a:pt x="463" y="233"/>
                      <a:pt x="484" y="225"/>
                      <a:pt x="494" y="208"/>
                    </a:cubicBezTo>
                    <a:cubicBezTo>
                      <a:pt x="509" y="185"/>
                      <a:pt x="502" y="152"/>
                      <a:pt x="490" y="129"/>
                    </a:cubicBezTo>
                    <a:cubicBezTo>
                      <a:pt x="484" y="115"/>
                      <a:pt x="460" y="66"/>
                      <a:pt x="429" y="0"/>
                    </a:cubicBezTo>
                    <a:cubicBezTo>
                      <a:pt x="280" y="0"/>
                      <a:pt x="280" y="0"/>
                      <a:pt x="280" y="0"/>
                    </a:cubicBezTo>
                    <a:cubicBezTo>
                      <a:pt x="280" y="1"/>
                      <a:pt x="280" y="3"/>
                      <a:pt x="280" y="5"/>
                    </a:cubicBezTo>
                    <a:cubicBezTo>
                      <a:pt x="280" y="24"/>
                      <a:pt x="265" y="40"/>
                      <a:pt x="245" y="40"/>
                    </a:cubicBezTo>
                    <a:cubicBezTo>
                      <a:pt x="226" y="40"/>
                      <a:pt x="210" y="24"/>
                      <a:pt x="210" y="5"/>
                    </a:cubicBezTo>
                    <a:cubicBezTo>
                      <a:pt x="210" y="3"/>
                      <a:pt x="210" y="1"/>
                      <a:pt x="21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97"/>
                      <a:pt x="47" y="97"/>
                      <a:pt x="47" y="97"/>
                    </a:cubicBezTo>
                    <a:cubicBezTo>
                      <a:pt x="41" y="93"/>
                      <a:pt x="41" y="93"/>
                      <a:pt x="41" y="93"/>
                    </a:cubicBezTo>
                    <a:cubicBezTo>
                      <a:pt x="37" y="90"/>
                      <a:pt x="32" y="89"/>
                      <a:pt x="27" y="89"/>
                    </a:cubicBezTo>
                    <a:cubicBezTo>
                      <a:pt x="12" y="89"/>
                      <a:pt x="0" y="101"/>
                      <a:pt x="0" y="116"/>
                    </a:cubicBezTo>
                    <a:cubicBezTo>
                      <a:pt x="0" y="131"/>
                      <a:pt x="12" y="144"/>
                      <a:pt x="27" y="144"/>
                    </a:cubicBezTo>
                    <a:cubicBezTo>
                      <a:pt x="32" y="144"/>
                      <a:pt x="37" y="142"/>
                      <a:pt x="41" y="140"/>
                    </a:cubicBezTo>
                    <a:cubicBezTo>
                      <a:pt x="47" y="136"/>
                      <a:pt x="47" y="136"/>
                      <a:pt x="47" y="136"/>
                    </a:cubicBezTo>
                    <a:cubicBezTo>
                      <a:pt x="47" y="233"/>
                      <a:pt x="47" y="233"/>
                      <a:pt x="47" y="233"/>
                    </a:cubicBezTo>
                    <a:lnTo>
                      <a:pt x="433" y="233"/>
                    </a:lnTo>
                    <a:close/>
                  </a:path>
                </a:pathLst>
              </a:custGeom>
              <a:solidFill>
                <a:srgbClr val="88CAB7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0" name="Freeform 27"/>
              <p:cNvSpPr>
                <a:spLocks noEditPoints="1"/>
              </p:cNvSpPr>
              <p:nvPr/>
            </p:nvSpPr>
            <p:spPr bwMode="auto">
              <a:xfrm>
                <a:off x="2243139" y="4981575"/>
                <a:ext cx="1944688" cy="904875"/>
              </a:xfrm>
              <a:custGeom>
                <a:avLst/>
                <a:gdLst>
                  <a:gd name="T0" fmla="*/ 437 w 517"/>
                  <a:gd name="T1" fmla="*/ 241 h 241"/>
                  <a:gd name="T2" fmla="*/ 47 w 517"/>
                  <a:gd name="T3" fmla="*/ 241 h 241"/>
                  <a:gd name="T4" fmla="*/ 47 w 517"/>
                  <a:gd name="T5" fmla="*/ 147 h 241"/>
                  <a:gd name="T6" fmla="*/ 31 w 517"/>
                  <a:gd name="T7" fmla="*/ 152 h 241"/>
                  <a:gd name="T8" fmla="*/ 0 w 517"/>
                  <a:gd name="T9" fmla="*/ 120 h 241"/>
                  <a:gd name="T10" fmla="*/ 31 w 517"/>
                  <a:gd name="T11" fmla="*/ 89 h 241"/>
                  <a:gd name="T12" fmla="*/ 47 w 517"/>
                  <a:gd name="T13" fmla="*/ 93 h 241"/>
                  <a:gd name="T14" fmla="*/ 47 w 517"/>
                  <a:gd name="T15" fmla="*/ 0 h 241"/>
                  <a:gd name="T16" fmla="*/ 219 w 517"/>
                  <a:gd name="T17" fmla="*/ 0 h 241"/>
                  <a:gd name="T18" fmla="*/ 218 w 517"/>
                  <a:gd name="T19" fmla="*/ 4 h 241"/>
                  <a:gd name="T20" fmla="*/ 218 w 517"/>
                  <a:gd name="T21" fmla="*/ 9 h 241"/>
                  <a:gd name="T22" fmla="*/ 249 w 517"/>
                  <a:gd name="T23" fmla="*/ 40 h 241"/>
                  <a:gd name="T24" fmla="*/ 280 w 517"/>
                  <a:gd name="T25" fmla="*/ 9 h 241"/>
                  <a:gd name="T26" fmla="*/ 280 w 517"/>
                  <a:gd name="T27" fmla="*/ 4 h 241"/>
                  <a:gd name="T28" fmla="*/ 279 w 517"/>
                  <a:gd name="T29" fmla="*/ 0 h 241"/>
                  <a:gd name="T30" fmla="*/ 435 w 517"/>
                  <a:gd name="T31" fmla="*/ 0 h 241"/>
                  <a:gd name="T32" fmla="*/ 436 w 517"/>
                  <a:gd name="T33" fmla="*/ 2 h 241"/>
                  <a:gd name="T34" fmla="*/ 498 w 517"/>
                  <a:gd name="T35" fmla="*/ 131 h 241"/>
                  <a:gd name="T36" fmla="*/ 502 w 517"/>
                  <a:gd name="T37" fmla="*/ 214 h 241"/>
                  <a:gd name="T38" fmla="*/ 437 w 517"/>
                  <a:gd name="T39" fmla="*/ 241 h 241"/>
                  <a:gd name="T40" fmla="*/ 55 w 517"/>
                  <a:gd name="T41" fmla="*/ 233 h 241"/>
                  <a:gd name="T42" fmla="*/ 437 w 517"/>
                  <a:gd name="T43" fmla="*/ 233 h 241"/>
                  <a:gd name="T44" fmla="*/ 495 w 517"/>
                  <a:gd name="T45" fmla="*/ 210 h 241"/>
                  <a:gd name="T46" fmla="*/ 491 w 517"/>
                  <a:gd name="T47" fmla="*/ 135 h 241"/>
                  <a:gd name="T48" fmla="*/ 430 w 517"/>
                  <a:gd name="T49" fmla="*/ 8 h 241"/>
                  <a:gd name="T50" fmla="*/ 288 w 517"/>
                  <a:gd name="T51" fmla="*/ 8 h 241"/>
                  <a:gd name="T52" fmla="*/ 288 w 517"/>
                  <a:gd name="T53" fmla="*/ 9 h 241"/>
                  <a:gd name="T54" fmla="*/ 249 w 517"/>
                  <a:gd name="T55" fmla="*/ 48 h 241"/>
                  <a:gd name="T56" fmla="*/ 210 w 517"/>
                  <a:gd name="T57" fmla="*/ 9 h 241"/>
                  <a:gd name="T58" fmla="*/ 210 w 517"/>
                  <a:gd name="T59" fmla="*/ 8 h 241"/>
                  <a:gd name="T60" fmla="*/ 55 w 517"/>
                  <a:gd name="T61" fmla="*/ 8 h 241"/>
                  <a:gd name="T62" fmla="*/ 55 w 517"/>
                  <a:gd name="T63" fmla="*/ 108 h 241"/>
                  <a:gd name="T64" fmla="*/ 43 w 517"/>
                  <a:gd name="T65" fmla="*/ 100 h 241"/>
                  <a:gd name="T66" fmla="*/ 31 w 517"/>
                  <a:gd name="T67" fmla="*/ 97 h 241"/>
                  <a:gd name="T68" fmla="*/ 8 w 517"/>
                  <a:gd name="T69" fmla="*/ 120 h 241"/>
                  <a:gd name="T70" fmla="*/ 31 w 517"/>
                  <a:gd name="T71" fmla="*/ 144 h 241"/>
                  <a:gd name="T72" fmla="*/ 43 w 517"/>
                  <a:gd name="T73" fmla="*/ 140 h 241"/>
                  <a:gd name="T74" fmla="*/ 55 w 517"/>
                  <a:gd name="T75" fmla="*/ 133 h 241"/>
                  <a:gd name="T76" fmla="*/ 55 w 517"/>
                  <a:gd name="T77" fmla="*/ 233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17" h="241">
                    <a:moveTo>
                      <a:pt x="437" y="241"/>
                    </a:moveTo>
                    <a:cubicBezTo>
                      <a:pt x="47" y="241"/>
                      <a:pt x="47" y="241"/>
                      <a:pt x="47" y="241"/>
                    </a:cubicBezTo>
                    <a:cubicBezTo>
                      <a:pt x="47" y="147"/>
                      <a:pt x="47" y="147"/>
                      <a:pt x="47" y="147"/>
                    </a:cubicBezTo>
                    <a:cubicBezTo>
                      <a:pt x="43" y="150"/>
                      <a:pt x="37" y="152"/>
                      <a:pt x="31" y="152"/>
                    </a:cubicBezTo>
                    <a:cubicBezTo>
                      <a:pt x="14" y="152"/>
                      <a:pt x="0" y="138"/>
                      <a:pt x="0" y="120"/>
                    </a:cubicBezTo>
                    <a:cubicBezTo>
                      <a:pt x="0" y="103"/>
                      <a:pt x="14" y="89"/>
                      <a:pt x="31" y="89"/>
                    </a:cubicBezTo>
                    <a:cubicBezTo>
                      <a:pt x="37" y="89"/>
                      <a:pt x="43" y="91"/>
                      <a:pt x="47" y="93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9" y="0"/>
                      <a:pt x="219" y="0"/>
                      <a:pt x="219" y="0"/>
                    </a:cubicBezTo>
                    <a:cubicBezTo>
                      <a:pt x="218" y="4"/>
                      <a:pt x="218" y="4"/>
                      <a:pt x="218" y="4"/>
                    </a:cubicBezTo>
                    <a:cubicBezTo>
                      <a:pt x="218" y="6"/>
                      <a:pt x="218" y="7"/>
                      <a:pt x="218" y="9"/>
                    </a:cubicBezTo>
                    <a:cubicBezTo>
                      <a:pt x="218" y="26"/>
                      <a:pt x="232" y="40"/>
                      <a:pt x="249" y="40"/>
                    </a:cubicBezTo>
                    <a:cubicBezTo>
                      <a:pt x="266" y="40"/>
                      <a:pt x="280" y="26"/>
                      <a:pt x="280" y="9"/>
                    </a:cubicBezTo>
                    <a:cubicBezTo>
                      <a:pt x="280" y="7"/>
                      <a:pt x="280" y="6"/>
                      <a:pt x="280" y="4"/>
                    </a:cubicBezTo>
                    <a:cubicBezTo>
                      <a:pt x="279" y="0"/>
                      <a:pt x="279" y="0"/>
                      <a:pt x="279" y="0"/>
                    </a:cubicBezTo>
                    <a:cubicBezTo>
                      <a:pt x="435" y="0"/>
                      <a:pt x="435" y="0"/>
                      <a:pt x="435" y="0"/>
                    </a:cubicBezTo>
                    <a:cubicBezTo>
                      <a:pt x="436" y="2"/>
                      <a:pt x="436" y="2"/>
                      <a:pt x="436" y="2"/>
                    </a:cubicBezTo>
                    <a:cubicBezTo>
                      <a:pt x="468" y="68"/>
                      <a:pt x="491" y="117"/>
                      <a:pt x="498" y="131"/>
                    </a:cubicBezTo>
                    <a:cubicBezTo>
                      <a:pt x="510" y="156"/>
                      <a:pt x="517" y="190"/>
                      <a:pt x="502" y="214"/>
                    </a:cubicBezTo>
                    <a:cubicBezTo>
                      <a:pt x="491" y="232"/>
                      <a:pt x="469" y="241"/>
                      <a:pt x="437" y="241"/>
                    </a:cubicBezTo>
                    <a:close/>
                    <a:moveTo>
                      <a:pt x="55" y="233"/>
                    </a:moveTo>
                    <a:cubicBezTo>
                      <a:pt x="437" y="233"/>
                      <a:pt x="437" y="233"/>
                      <a:pt x="437" y="233"/>
                    </a:cubicBezTo>
                    <a:cubicBezTo>
                      <a:pt x="466" y="233"/>
                      <a:pt x="485" y="225"/>
                      <a:pt x="495" y="210"/>
                    </a:cubicBezTo>
                    <a:cubicBezTo>
                      <a:pt x="508" y="189"/>
                      <a:pt x="502" y="157"/>
                      <a:pt x="491" y="135"/>
                    </a:cubicBezTo>
                    <a:cubicBezTo>
                      <a:pt x="484" y="121"/>
                      <a:pt x="461" y="73"/>
                      <a:pt x="430" y="8"/>
                    </a:cubicBezTo>
                    <a:cubicBezTo>
                      <a:pt x="288" y="8"/>
                      <a:pt x="288" y="8"/>
                      <a:pt x="288" y="8"/>
                    </a:cubicBezTo>
                    <a:cubicBezTo>
                      <a:pt x="288" y="8"/>
                      <a:pt x="288" y="9"/>
                      <a:pt x="288" y="9"/>
                    </a:cubicBezTo>
                    <a:cubicBezTo>
                      <a:pt x="288" y="31"/>
                      <a:pt x="271" y="48"/>
                      <a:pt x="249" y="48"/>
                    </a:cubicBezTo>
                    <a:cubicBezTo>
                      <a:pt x="227" y="48"/>
                      <a:pt x="210" y="31"/>
                      <a:pt x="210" y="9"/>
                    </a:cubicBezTo>
                    <a:cubicBezTo>
                      <a:pt x="210" y="9"/>
                      <a:pt x="210" y="8"/>
                      <a:pt x="210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43" y="100"/>
                      <a:pt x="43" y="100"/>
                      <a:pt x="43" y="100"/>
                    </a:cubicBezTo>
                    <a:cubicBezTo>
                      <a:pt x="40" y="98"/>
                      <a:pt x="36" y="97"/>
                      <a:pt x="31" y="97"/>
                    </a:cubicBezTo>
                    <a:cubicBezTo>
                      <a:pt x="18" y="97"/>
                      <a:pt x="8" y="107"/>
                      <a:pt x="8" y="120"/>
                    </a:cubicBezTo>
                    <a:cubicBezTo>
                      <a:pt x="8" y="133"/>
                      <a:pt x="18" y="144"/>
                      <a:pt x="31" y="144"/>
                    </a:cubicBezTo>
                    <a:cubicBezTo>
                      <a:pt x="36" y="144"/>
                      <a:pt x="40" y="143"/>
                      <a:pt x="43" y="140"/>
                    </a:cubicBezTo>
                    <a:cubicBezTo>
                      <a:pt x="55" y="133"/>
                      <a:pt x="55" y="133"/>
                      <a:pt x="55" y="133"/>
                    </a:cubicBezTo>
                    <a:lnTo>
                      <a:pt x="55" y="233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22" name="Color 3"/>
            <p:cNvGrpSpPr/>
            <p:nvPr/>
          </p:nvGrpSpPr>
          <p:grpSpPr>
            <a:xfrm>
              <a:off x="1692146" y="3977478"/>
              <a:ext cx="1455739" cy="1068388"/>
              <a:chOff x="963614" y="3913188"/>
              <a:chExt cx="1455738" cy="1068388"/>
            </a:xfrm>
          </p:grpSpPr>
          <p:sp>
            <p:nvSpPr>
              <p:cNvPr id="37" name="Freeform 22"/>
              <p:cNvSpPr/>
              <p:nvPr/>
            </p:nvSpPr>
            <p:spPr bwMode="auto">
              <a:xfrm>
                <a:off x="987426" y="3929063"/>
                <a:ext cx="1417638" cy="1036638"/>
              </a:xfrm>
              <a:custGeom>
                <a:avLst/>
                <a:gdLst>
                  <a:gd name="T0" fmla="*/ 224 w 377"/>
                  <a:gd name="T1" fmla="*/ 265 h 276"/>
                  <a:gd name="T2" fmla="*/ 222 w 377"/>
                  <a:gd name="T3" fmla="*/ 276 h 276"/>
                  <a:gd name="T4" fmla="*/ 377 w 377"/>
                  <a:gd name="T5" fmla="*/ 276 h 276"/>
                  <a:gd name="T6" fmla="*/ 377 w 377"/>
                  <a:gd name="T7" fmla="*/ 207 h 276"/>
                  <a:gd name="T8" fmla="*/ 365 w 377"/>
                  <a:gd name="T9" fmla="*/ 209 h 276"/>
                  <a:gd name="T10" fmla="*/ 330 w 377"/>
                  <a:gd name="T11" fmla="*/ 174 h 276"/>
                  <a:gd name="T12" fmla="*/ 365 w 377"/>
                  <a:gd name="T13" fmla="*/ 138 h 276"/>
                  <a:gd name="T14" fmla="*/ 377 w 377"/>
                  <a:gd name="T15" fmla="*/ 140 h 276"/>
                  <a:gd name="T16" fmla="*/ 377 w 377"/>
                  <a:gd name="T17" fmla="*/ 42 h 276"/>
                  <a:gd name="T18" fmla="*/ 275 w 377"/>
                  <a:gd name="T19" fmla="*/ 42 h 276"/>
                  <a:gd name="T20" fmla="*/ 277 w 377"/>
                  <a:gd name="T21" fmla="*/ 37 h 276"/>
                  <a:gd name="T22" fmla="*/ 279 w 377"/>
                  <a:gd name="T23" fmla="*/ 28 h 276"/>
                  <a:gd name="T24" fmla="*/ 251 w 377"/>
                  <a:gd name="T25" fmla="*/ 0 h 276"/>
                  <a:gd name="T26" fmla="*/ 224 w 377"/>
                  <a:gd name="T27" fmla="*/ 28 h 276"/>
                  <a:gd name="T28" fmla="*/ 226 w 377"/>
                  <a:gd name="T29" fmla="*/ 37 h 276"/>
                  <a:gd name="T30" fmla="*/ 228 w 377"/>
                  <a:gd name="T31" fmla="*/ 42 h 276"/>
                  <a:gd name="T32" fmla="*/ 111 w 377"/>
                  <a:gd name="T33" fmla="*/ 42 h 276"/>
                  <a:gd name="T34" fmla="*/ 0 w 377"/>
                  <a:gd name="T35" fmla="*/ 276 h 276"/>
                  <a:gd name="T36" fmla="*/ 155 w 377"/>
                  <a:gd name="T37" fmla="*/ 276 h 276"/>
                  <a:gd name="T38" fmla="*/ 153 w 377"/>
                  <a:gd name="T39" fmla="*/ 265 h 276"/>
                  <a:gd name="T40" fmla="*/ 188 w 377"/>
                  <a:gd name="T41" fmla="*/ 230 h 276"/>
                  <a:gd name="T42" fmla="*/ 224 w 377"/>
                  <a:gd name="T43" fmla="*/ 265 h 2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77" h="276">
                    <a:moveTo>
                      <a:pt x="224" y="265"/>
                    </a:moveTo>
                    <a:cubicBezTo>
                      <a:pt x="224" y="269"/>
                      <a:pt x="223" y="272"/>
                      <a:pt x="222" y="276"/>
                    </a:cubicBezTo>
                    <a:cubicBezTo>
                      <a:pt x="377" y="276"/>
                      <a:pt x="377" y="276"/>
                      <a:pt x="377" y="276"/>
                    </a:cubicBezTo>
                    <a:cubicBezTo>
                      <a:pt x="377" y="207"/>
                      <a:pt x="377" y="207"/>
                      <a:pt x="377" y="207"/>
                    </a:cubicBezTo>
                    <a:cubicBezTo>
                      <a:pt x="374" y="208"/>
                      <a:pt x="369" y="209"/>
                      <a:pt x="365" y="209"/>
                    </a:cubicBezTo>
                    <a:cubicBezTo>
                      <a:pt x="346" y="209"/>
                      <a:pt x="330" y="193"/>
                      <a:pt x="330" y="174"/>
                    </a:cubicBezTo>
                    <a:cubicBezTo>
                      <a:pt x="330" y="154"/>
                      <a:pt x="346" y="138"/>
                      <a:pt x="365" y="138"/>
                    </a:cubicBezTo>
                    <a:cubicBezTo>
                      <a:pt x="369" y="138"/>
                      <a:pt x="374" y="139"/>
                      <a:pt x="377" y="140"/>
                    </a:cubicBezTo>
                    <a:cubicBezTo>
                      <a:pt x="377" y="42"/>
                      <a:pt x="377" y="42"/>
                      <a:pt x="377" y="42"/>
                    </a:cubicBezTo>
                    <a:cubicBezTo>
                      <a:pt x="275" y="42"/>
                      <a:pt x="275" y="42"/>
                      <a:pt x="275" y="42"/>
                    </a:cubicBezTo>
                    <a:cubicBezTo>
                      <a:pt x="277" y="37"/>
                      <a:pt x="277" y="37"/>
                      <a:pt x="277" y="37"/>
                    </a:cubicBezTo>
                    <a:cubicBezTo>
                      <a:pt x="278" y="34"/>
                      <a:pt x="279" y="31"/>
                      <a:pt x="279" y="28"/>
                    </a:cubicBezTo>
                    <a:cubicBezTo>
                      <a:pt x="279" y="13"/>
                      <a:pt x="266" y="0"/>
                      <a:pt x="251" y="0"/>
                    </a:cubicBezTo>
                    <a:cubicBezTo>
                      <a:pt x="236" y="0"/>
                      <a:pt x="224" y="13"/>
                      <a:pt x="224" y="28"/>
                    </a:cubicBezTo>
                    <a:cubicBezTo>
                      <a:pt x="224" y="31"/>
                      <a:pt x="225" y="34"/>
                      <a:pt x="226" y="37"/>
                    </a:cubicBezTo>
                    <a:cubicBezTo>
                      <a:pt x="228" y="42"/>
                      <a:pt x="228" y="42"/>
                      <a:pt x="228" y="42"/>
                    </a:cubicBezTo>
                    <a:cubicBezTo>
                      <a:pt x="111" y="42"/>
                      <a:pt x="111" y="42"/>
                      <a:pt x="111" y="42"/>
                    </a:cubicBezTo>
                    <a:cubicBezTo>
                      <a:pt x="73" y="123"/>
                      <a:pt x="33" y="207"/>
                      <a:pt x="0" y="276"/>
                    </a:cubicBezTo>
                    <a:cubicBezTo>
                      <a:pt x="155" y="276"/>
                      <a:pt x="155" y="276"/>
                      <a:pt x="155" y="276"/>
                    </a:cubicBezTo>
                    <a:cubicBezTo>
                      <a:pt x="154" y="272"/>
                      <a:pt x="153" y="269"/>
                      <a:pt x="153" y="265"/>
                    </a:cubicBezTo>
                    <a:cubicBezTo>
                      <a:pt x="153" y="246"/>
                      <a:pt x="169" y="230"/>
                      <a:pt x="188" y="230"/>
                    </a:cubicBezTo>
                    <a:cubicBezTo>
                      <a:pt x="208" y="230"/>
                      <a:pt x="224" y="246"/>
                      <a:pt x="224" y="265"/>
                    </a:cubicBezTo>
                    <a:close/>
                  </a:path>
                </a:pathLst>
              </a:custGeom>
              <a:solidFill>
                <a:srgbClr val="7F1D2C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29" name="Freeform 23"/>
              <p:cNvSpPr>
                <a:spLocks noEditPoints="1"/>
              </p:cNvSpPr>
              <p:nvPr/>
            </p:nvSpPr>
            <p:spPr bwMode="auto">
              <a:xfrm>
                <a:off x="963614" y="3913188"/>
                <a:ext cx="1455738" cy="1068388"/>
              </a:xfrm>
              <a:custGeom>
                <a:avLst/>
                <a:gdLst>
                  <a:gd name="T0" fmla="*/ 387 w 387"/>
                  <a:gd name="T1" fmla="*/ 284 h 284"/>
                  <a:gd name="T2" fmla="*/ 223 w 387"/>
                  <a:gd name="T3" fmla="*/ 284 h 284"/>
                  <a:gd name="T4" fmla="*/ 224 w 387"/>
                  <a:gd name="T5" fmla="*/ 278 h 284"/>
                  <a:gd name="T6" fmla="*/ 226 w 387"/>
                  <a:gd name="T7" fmla="*/ 269 h 284"/>
                  <a:gd name="T8" fmla="*/ 194 w 387"/>
                  <a:gd name="T9" fmla="*/ 238 h 284"/>
                  <a:gd name="T10" fmla="*/ 163 w 387"/>
                  <a:gd name="T11" fmla="*/ 269 h 284"/>
                  <a:gd name="T12" fmla="*/ 164 w 387"/>
                  <a:gd name="T13" fmla="*/ 278 h 284"/>
                  <a:gd name="T14" fmla="*/ 166 w 387"/>
                  <a:gd name="T15" fmla="*/ 284 h 284"/>
                  <a:gd name="T16" fmla="*/ 0 w 387"/>
                  <a:gd name="T17" fmla="*/ 284 h 284"/>
                  <a:gd name="T18" fmla="*/ 2 w 387"/>
                  <a:gd name="T19" fmla="*/ 278 h 284"/>
                  <a:gd name="T20" fmla="*/ 114 w 387"/>
                  <a:gd name="T21" fmla="*/ 45 h 284"/>
                  <a:gd name="T22" fmla="*/ 115 w 387"/>
                  <a:gd name="T23" fmla="*/ 42 h 284"/>
                  <a:gd name="T24" fmla="*/ 228 w 387"/>
                  <a:gd name="T25" fmla="*/ 42 h 284"/>
                  <a:gd name="T26" fmla="*/ 226 w 387"/>
                  <a:gd name="T27" fmla="*/ 32 h 284"/>
                  <a:gd name="T28" fmla="*/ 257 w 387"/>
                  <a:gd name="T29" fmla="*/ 0 h 284"/>
                  <a:gd name="T30" fmla="*/ 289 w 387"/>
                  <a:gd name="T31" fmla="*/ 32 h 284"/>
                  <a:gd name="T32" fmla="*/ 287 w 387"/>
                  <a:gd name="T33" fmla="*/ 42 h 284"/>
                  <a:gd name="T34" fmla="*/ 387 w 387"/>
                  <a:gd name="T35" fmla="*/ 42 h 284"/>
                  <a:gd name="T36" fmla="*/ 387 w 387"/>
                  <a:gd name="T37" fmla="*/ 150 h 284"/>
                  <a:gd name="T38" fmla="*/ 382 w 387"/>
                  <a:gd name="T39" fmla="*/ 148 h 284"/>
                  <a:gd name="T40" fmla="*/ 371 w 387"/>
                  <a:gd name="T41" fmla="*/ 146 h 284"/>
                  <a:gd name="T42" fmla="*/ 340 w 387"/>
                  <a:gd name="T43" fmla="*/ 178 h 284"/>
                  <a:gd name="T44" fmla="*/ 371 w 387"/>
                  <a:gd name="T45" fmla="*/ 209 h 284"/>
                  <a:gd name="T46" fmla="*/ 382 w 387"/>
                  <a:gd name="T47" fmla="*/ 207 h 284"/>
                  <a:gd name="T48" fmla="*/ 387 w 387"/>
                  <a:gd name="T49" fmla="*/ 205 h 284"/>
                  <a:gd name="T50" fmla="*/ 387 w 387"/>
                  <a:gd name="T51" fmla="*/ 284 h 284"/>
                  <a:gd name="T52" fmla="*/ 233 w 387"/>
                  <a:gd name="T53" fmla="*/ 276 h 284"/>
                  <a:gd name="T54" fmla="*/ 379 w 387"/>
                  <a:gd name="T55" fmla="*/ 276 h 284"/>
                  <a:gd name="T56" fmla="*/ 379 w 387"/>
                  <a:gd name="T57" fmla="*/ 216 h 284"/>
                  <a:gd name="T58" fmla="*/ 371 w 387"/>
                  <a:gd name="T59" fmla="*/ 217 h 284"/>
                  <a:gd name="T60" fmla="*/ 332 w 387"/>
                  <a:gd name="T61" fmla="*/ 178 h 284"/>
                  <a:gd name="T62" fmla="*/ 371 w 387"/>
                  <a:gd name="T63" fmla="*/ 138 h 284"/>
                  <a:gd name="T64" fmla="*/ 379 w 387"/>
                  <a:gd name="T65" fmla="*/ 139 h 284"/>
                  <a:gd name="T66" fmla="*/ 379 w 387"/>
                  <a:gd name="T67" fmla="*/ 50 h 284"/>
                  <a:gd name="T68" fmla="*/ 275 w 387"/>
                  <a:gd name="T69" fmla="*/ 50 h 284"/>
                  <a:gd name="T70" fmla="*/ 279 w 387"/>
                  <a:gd name="T71" fmla="*/ 40 h 284"/>
                  <a:gd name="T72" fmla="*/ 281 w 387"/>
                  <a:gd name="T73" fmla="*/ 32 h 284"/>
                  <a:gd name="T74" fmla="*/ 257 w 387"/>
                  <a:gd name="T75" fmla="*/ 8 h 284"/>
                  <a:gd name="T76" fmla="*/ 234 w 387"/>
                  <a:gd name="T77" fmla="*/ 32 h 284"/>
                  <a:gd name="T78" fmla="*/ 235 w 387"/>
                  <a:gd name="T79" fmla="*/ 40 h 284"/>
                  <a:gd name="T80" fmla="*/ 239 w 387"/>
                  <a:gd name="T81" fmla="*/ 50 h 284"/>
                  <a:gd name="T82" fmla="*/ 120 w 387"/>
                  <a:gd name="T83" fmla="*/ 50 h 284"/>
                  <a:gd name="T84" fmla="*/ 12 w 387"/>
                  <a:gd name="T85" fmla="*/ 276 h 284"/>
                  <a:gd name="T86" fmla="*/ 156 w 387"/>
                  <a:gd name="T87" fmla="*/ 276 h 284"/>
                  <a:gd name="T88" fmla="*/ 155 w 387"/>
                  <a:gd name="T89" fmla="*/ 269 h 284"/>
                  <a:gd name="T90" fmla="*/ 194 w 387"/>
                  <a:gd name="T91" fmla="*/ 230 h 284"/>
                  <a:gd name="T92" fmla="*/ 234 w 387"/>
                  <a:gd name="T93" fmla="*/ 269 h 284"/>
                  <a:gd name="T94" fmla="*/ 233 w 387"/>
                  <a:gd name="T95" fmla="*/ 27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7" h="284">
                    <a:moveTo>
                      <a:pt x="387" y="284"/>
                    </a:moveTo>
                    <a:cubicBezTo>
                      <a:pt x="223" y="284"/>
                      <a:pt x="223" y="284"/>
                      <a:pt x="223" y="284"/>
                    </a:cubicBezTo>
                    <a:cubicBezTo>
                      <a:pt x="224" y="278"/>
                      <a:pt x="224" y="278"/>
                      <a:pt x="224" y="278"/>
                    </a:cubicBezTo>
                    <a:cubicBezTo>
                      <a:pt x="225" y="275"/>
                      <a:pt x="226" y="272"/>
                      <a:pt x="226" y="269"/>
                    </a:cubicBezTo>
                    <a:cubicBezTo>
                      <a:pt x="226" y="252"/>
                      <a:pt x="212" y="238"/>
                      <a:pt x="194" y="238"/>
                    </a:cubicBezTo>
                    <a:cubicBezTo>
                      <a:pt x="177" y="238"/>
                      <a:pt x="163" y="252"/>
                      <a:pt x="163" y="269"/>
                    </a:cubicBezTo>
                    <a:cubicBezTo>
                      <a:pt x="163" y="272"/>
                      <a:pt x="163" y="275"/>
                      <a:pt x="164" y="278"/>
                    </a:cubicBezTo>
                    <a:cubicBezTo>
                      <a:pt x="166" y="284"/>
                      <a:pt x="166" y="284"/>
                      <a:pt x="166" y="284"/>
                    </a:cubicBezTo>
                    <a:cubicBezTo>
                      <a:pt x="0" y="284"/>
                      <a:pt x="0" y="284"/>
                      <a:pt x="0" y="284"/>
                    </a:cubicBezTo>
                    <a:cubicBezTo>
                      <a:pt x="2" y="278"/>
                      <a:pt x="2" y="278"/>
                      <a:pt x="2" y="278"/>
                    </a:cubicBezTo>
                    <a:cubicBezTo>
                      <a:pt x="35" y="210"/>
                      <a:pt x="75" y="125"/>
                      <a:pt x="114" y="45"/>
                    </a:cubicBezTo>
                    <a:cubicBezTo>
                      <a:pt x="115" y="42"/>
                      <a:pt x="115" y="42"/>
                      <a:pt x="115" y="42"/>
                    </a:cubicBezTo>
                    <a:cubicBezTo>
                      <a:pt x="228" y="42"/>
                      <a:pt x="228" y="42"/>
                      <a:pt x="228" y="42"/>
                    </a:cubicBezTo>
                    <a:cubicBezTo>
                      <a:pt x="227" y="39"/>
                      <a:pt x="226" y="35"/>
                      <a:pt x="226" y="32"/>
                    </a:cubicBezTo>
                    <a:cubicBezTo>
                      <a:pt x="226" y="14"/>
                      <a:pt x="240" y="0"/>
                      <a:pt x="257" y="0"/>
                    </a:cubicBezTo>
                    <a:cubicBezTo>
                      <a:pt x="275" y="0"/>
                      <a:pt x="289" y="14"/>
                      <a:pt x="289" y="32"/>
                    </a:cubicBezTo>
                    <a:cubicBezTo>
                      <a:pt x="289" y="35"/>
                      <a:pt x="288" y="39"/>
                      <a:pt x="287" y="42"/>
                    </a:cubicBezTo>
                    <a:cubicBezTo>
                      <a:pt x="387" y="42"/>
                      <a:pt x="387" y="42"/>
                      <a:pt x="387" y="42"/>
                    </a:cubicBezTo>
                    <a:cubicBezTo>
                      <a:pt x="387" y="150"/>
                      <a:pt x="387" y="150"/>
                      <a:pt x="387" y="150"/>
                    </a:cubicBezTo>
                    <a:cubicBezTo>
                      <a:pt x="382" y="148"/>
                      <a:pt x="382" y="148"/>
                      <a:pt x="382" y="148"/>
                    </a:cubicBezTo>
                    <a:cubicBezTo>
                      <a:pt x="379" y="147"/>
                      <a:pt x="375" y="146"/>
                      <a:pt x="371" y="146"/>
                    </a:cubicBezTo>
                    <a:cubicBezTo>
                      <a:pt x="354" y="146"/>
                      <a:pt x="340" y="160"/>
                      <a:pt x="340" y="178"/>
                    </a:cubicBezTo>
                    <a:cubicBezTo>
                      <a:pt x="340" y="195"/>
                      <a:pt x="354" y="209"/>
                      <a:pt x="371" y="209"/>
                    </a:cubicBezTo>
                    <a:cubicBezTo>
                      <a:pt x="375" y="209"/>
                      <a:pt x="379" y="208"/>
                      <a:pt x="382" y="207"/>
                    </a:cubicBezTo>
                    <a:cubicBezTo>
                      <a:pt x="387" y="205"/>
                      <a:pt x="387" y="205"/>
                      <a:pt x="387" y="205"/>
                    </a:cubicBezTo>
                    <a:lnTo>
                      <a:pt x="387" y="284"/>
                    </a:lnTo>
                    <a:close/>
                    <a:moveTo>
                      <a:pt x="233" y="276"/>
                    </a:moveTo>
                    <a:cubicBezTo>
                      <a:pt x="379" y="276"/>
                      <a:pt x="379" y="276"/>
                      <a:pt x="379" y="276"/>
                    </a:cubicBezTo>
                    <a:cubicBezTo>
                      <a:pt x="379" y="216"/>
                      <a:pt x="379" y="216"/>
                      <a:pt x="379" y="216"/>
                    </a:cubicBezTo>
                    <a:cubicBezTo>
                      <a:pt x="377" y="217"/>
                      <a:pt x="374" y="217"/>
                      <a:pt x="371" y="217"/>
                    </a:cubicBezTo>
                    <a:cubicBezTo>
                      <a:pt x="350" y="217"/>
                      <a:pt x="332" y="199"/>
                      <a:pt x="332" y="178"/>
                    </a:cubicBezTo>
                    <a:cubicBezTo>
                      <a:pt x="332" y="156"/>
                      <a:pt x="350" y="138"/>
                      <a:pt x="371" y="138"/>
                    </a:cubicBezTo>
                    <a:cubicBezTo>
                      <a:pt x="374" y="138"/>
                      <a:pt x="377" y="139"/>
                      <a:pt x="379" y="139"/>
                    </a:cubicBezTo>
                    <a:cubicBezTo>
                      <a:pt x="379" y="50"/>
                      <a:pt x="379" y="50"/>
                      <a:pt x="379" y="50"/>
                    </a:cubicBezTo>
                    <a:cubicBezTo>
                      <a:pt x="275" y="50"/>
                      <a:pt x="275" y="50"/>
                      <a:pt x="275" y="50"/>
                    </a:cubicBezTo>
                    <a:cubicBezTo>
                      <a:pt x="279" y="40"/>
                      <a:pt x="279" y="40"/>
                      <a:pt x="279" y="40"/>
                    </a:cubicBezTo>
                    <a:cubicBezTo>
                      <a:pt x="280" y="37"/>
                      <a:pt x="281" y="34"/>
                      <a:pt x="281" y="32"/>
                    </a:cubicBezTo>
                    <a:cubicBezTo>
                      <a:pt x="281" y="19"/>
                      <a:pt x="270" y="8"/>
                      <a:pt x="257" y="8"/>
                    </a:cubicBezTo>
                    <a:cubicBezTo>
                      <a:pt x="244" y="8"/>
                      <a:pt x="234" y="19"/>
                      <a:pt x="234" y="32"/>
                    </a:cubicBezTo>
                    <a:cubicBezTo>
                      <a:pt x="234" y="34"/>
                      <a:pt x="234" y="37"/>
                      <a:pt x="235" y="40"/>
                    </a:cubicBezTo>
                    <a:cubicBezTo>
                      <a:pt x="239" y="50"/>
                      <a:pt x="239" y="50"/>
                      <a:pt x="239" y="50"/>
                    </a:cubicBezTo>
                    <a:cubicBezTo>
                      <a:pt x="120" y="50"/>
                      <a:pt x="120" y="50"/>
                      <a:pt x="120" y="50"/>
                    </a:cubicBezTo>
                    <a:cubicBezTo>
                      <a:pt x="83" y="128"/>
                      <a:pt x="44" y="209"/>
                      <a:pt x="12" y="276"/>
                    </a:cubicBezTo>
                    <a:cubicBezTo>
                      <a:pt x="156" y="276"/>
                      <a:pt x="156" y="276"/>
                      <a:pt x="156" y="276"/>
                    </a:cubicBezTo>
                    <a:cubicBezTo>
                      <a:pt x="155" y="273"/>
                      <a:pt x="155" y="271"/>
                      <a:pt x="155" y="269"/>
                    </a:cubicBezTo>
                    <a:cubicBezTo>
                      <a:pt x="155" y="247"/>
                      <a:pt x="173" y="230"/>
                      <a:pt x="194" y="230"/>
                    </a:cubicBezTo>
                    <a:cubicBezTo>
                      <a:pt x="216" y="230"/>
                      <a:pt x="234" y="247"/>
                      <a:pt x="234" y="269"/>
                    </a:cubicBezTo>
                    <a:cubicBezTo>
                      <a:pt x="234" y="271"/>
                      <a:pt x="233" y="273"/>
                      <a:pt x="233" y="276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30" name="Color 4"/>
            <p:cNvGrpSpPr/>
            <p:nvPr/>
          </p:nvGrpSpPr>
          <p:grpSpPr>
            <a:xfrm>
              <a:off x="2971674" y="4136233"/>
              <a:ext cx="1635125" cy="1058863"/>
              <a:chOff x="2243139" y="4071938"/>
              <a:chExt cx="1635125" cy="1058863"/>
            </a:xfrm>
          </p:grpSpPr>
          <p:sp>
            <p:nvSpPr>
              <p:cNvPr id="35" name="Freeform 30"/>
              <p:cNvSpPr/>
              <p:nvPr/>
            </p:nvSpPr>
            <p:spPr bwMode="auto">
              <a:xfrm>
                <a:off x="2257426" y="4086225"/>
                <a:ext cx="1598613" cy="1030288"/>
              </a:xfrm>
              <a:custGeom>
                <a:avLst/>
                <a:gdLst>
                  <a:gd name="T0" fmla="*/ 314 w 425"/>
                  <a:gd name="T1" fmla="*/ 0 h 274"/>
                  <a:gd name="T2" fmla="*/ 216 w 425"/>
                  <a:gd name="T3" fmla="*/ 0 h 274"/>
                  <a:gd name="T4" fmla="*/ 217 w 425"/>
                  <a:gd name="T5" fmla="*/ 10 h 274"/>
                  <a:gd name="T6" fmla="*/ 182 w 425"/>
                  <a:gd name="T7" fmla="*/ 45 h 274"/>
                  <a:gd name="T8" fmla="*/ 147 w 425"/>
                  <a:gd name="T9" fmla="*/ 10 h 274"/>
                  <a:gd name="T10" fmla="*/ 148 w 425"/>
                  <a:gd name="T11" fmla="*/ 0 h 274"/>
                  <a:gd name="T12" fmla="*/ 47 w 425"/>
                  <a:gd name="T13" fmla="*/ 0 h 274"/>
                  <a:gd name="T14" fmla="*/ 47 w 425"/>
                  <a:gd name="T15" fmla="*/ 112 h 274"/>
                  <a:gd name="T16" fmla="*/ 41 w 425"/>
                  <a:gd name="T17" fmla="*/ 108 h 274"/>
                  <a:gd name="T18" fmla="*/ 27 w 425"/>
                  <a:gd name="T19" fmla="*/ 104 h 274"/>
                  <a:gd name="T20" fmla="*/ 0 w 425"/>
                  <a:gd name="T21" fmla="*/ 132 h 274"/>
                  <a:gd name="T22" fmla="*/ 27 w 425"/>
                  <a:gd name="T23" fmla="*/ 159 h 274"/>
                  <a:gd name="T24" fmla="*/ 41 w 425"/>
                  <a:gd name="T25" fmla="*/ 155 h 274"/>
                  <a:gd name="T26" fmla="*/ 47 w 425"/>
                  <a:gd name="T27" fmla="*/ 151 h 274"/>
                  <a:gd name="T28" fmla="*/ 47 w 425"/>
                  <a:gd name="T29" fmla="*/ 234 h 274"/>
                  <a:gd name="T30" fmla="*/ 221 w 425"/>
                  <a:gd name="T31" fmla="*/ 234 h 274"/>
                  <a:gd name="T32" fmla="*/ 219 w 425"/>
                  <a:gd name="T33" fmla="*/ 239 h 274"/>
                  <a:gd name="T34" fmla="*/ 218 w 425"/>
                  <a:gd name="T35" fmla="*/ 247 h 274"/>
                  <a:gd name="T36" fmla="*/ 245 w 425"/>
                  <a:gd name="T37" fmla="*/ 274 h 274"/>
                  <a:gd name="T38" fmla="*/ 272 w 425"/>
                  <a:gd name="T39" fmla="*/ 247 h 274"/>
                  <a:gd name="T40" fmla="*/ 271 w 425"/>
                  <a:gd name="T41" fmla="*/ 239 h 274"/>
                  <a:gd name="T42" fmla="*/ 270 w 425"/>
                  <a:gd name="T43" fmla="*/ 234 h 274"/>
                  <a:gd name="T44" fmla="*/ 425 w 425"/>
                  <a:gd name="T45" fmla="*/ 234 h 274"/>
                  <a:gd name="T46" fmla="*/ 314 w 425"/>
                  <a:gd name="T47" fmla="*/ 0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25" h="274">
                    <a:moveTo>
                      <a:pt x="314" y="0"/>
                    </a:moveTo>
                    <a:cubicBezTo>
                      <a:pt x="216" y="0"/>
                      <a:pt x="216" y="0"/>
                      <a:pt x="216" y="0"/>
                    </a:cubicBezTo>
                    <a:cubicBezTo>
                      <a:pt x="217" y="3"/>
                      <a:pt x="217" y="6"/>
                      <a:pt x="217" y="10"/>
                    </a:cubicBezTo>
                    <a:cubicBezTo>
                      <a:pt x="217" y="29"/>
                      <a:pt x="202" y="45"/>
                      <a:pt x="182" y="45"/>
                    </a:cubicBezTo>
                    <a:cubicBezTo>
                      <a:pt x="163" y="45"/>
                      <a:pt x="147" y="29"/>
                      <a:pt x="147" y="10"/>
                    </a:cubicBezTo>
                    <a:cubicBezTo>
                      <a:pt x="147" y="6"/>
                      <a:pt x="147" y="3"/>
                      <a:pt x="14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47" y="112"/>
                      <a:pt x="47" y="112"/>
                      <a:pt x="47" y="112"/>
                    </a:cubicBezTo>
                    <a:cubicBezTo>
                      <a:pt x="41" y="108"/>
                      <a:pt x="41" y="108"/>
                      <a:pt x="41" y="108"/>
                    </a:cubicBezTo>
                    <a:cubicBezTo>
                      <a:pt x="37" y="106"/>
                      <a:pt x="32" y="104"/>
                      <a:pt x="27" y="104"/>
                    </a:cubicBezTo>
                    <a:cubicBezTo>
                      <a:pt x="12" y="104"/>
                      <a:pt x="0" y="117"/>
                      <a:pt x="0" y="132"/>
                    </a:cubicBezTo>
                    <a:cubicBezTo>
                      <a:pt x="0" y="147"/>
                      <a:pt x="12" y="159"/>
                      <a:pt x="27" y="159"/>
                    </a:cubicBezTo>
                    <a:cubicBezTo>
                      <a:pt x="32" y="159"/>
                      <a:pt x="37" y="158"/>
                      <a:pt x="41" y="155"/>
                    </a:cubicBezTo>
                    <a:cubicBezTo>
                      <a:pt x="47" y="151"/>
                      <a:pt x="47" y="151"/>
                      <a:pt x="47" y="151"/>
                    </a:cubicBezTo>
                    <a:cubicBezTo>
                      <a:pt x="47" y="234"/>
                      <a:pt x="47" y="234"/>
                      <a:pt x="47" y="234"/>
                    </a:cubicBezTo>
                    <a:cubicBezTo>
                      <a:pt x="221" y="234"/>
                      <a:pt x="221" y="234"/>
                      <a:pt x="221" y="234"/>
                    </a:cubicBezTo>
                    <a:cubicBezTo>
                      <a:pt x="219" y="239"/>
                      <a:pt x="219" y="239"/>
                      <a:pt x="219" y="239"/>
                    </a:cubicBezTo>
                    <a:cubicBezTo>
                      <a:pt x="218" y="241"/>
                      <a:pt x="218" y="244"/>
                      <a:pt x="218" y="247"/>
                    </a:cubicBezTo>
                    <a:cubicBezTo>
                      <a:pt x="218" y="262"/>
                      <a:pt x="230" y="274"/>
                      <a:pt x="245" y="274"/>
                    </a:cubicBezTo>
                    <a:cubicBezTo>
                      <a:pt x="260" y="274"/>
                      <a:pt x="272" y="262"/>
                      <a:pt x="272" y="247"/>
                    </a:cubicBezTo>
                    <a:cubicBezTo>
                      <a:pt x="272" y="244"/>
                      <a:pt x="272" y="241"/>
                      <a:pt x="271" y="239"/>
                    </a:cubicBezTo>
                    <a:cubicBezTo>
                      <a:pt x="270" y="234"/>
                      <a:pt x="270" y="234"/>
                      <a:pt x="270" y="234"/>
                    </a:cubicBezTo>
                    <a:cubicBezTo>
                      <a:pt x="425" y="234"/>
                      <a:pt x="425" y="234"/>
                      <a:pt x="425" y="234"/>
                    </a:cubicBezTo>
                    <a:cubicBezTo>
                      <a:pt x="392" y="165"/>
                      <a:pt x="352" y="81"/>
                      <a:pt x="314" y="0"/>
                    </a:cubicBezTo>
                    <a:close/>
                  </a:path>
                </a:pathLst>
              </a:custGeom>
              <a:solidFill>
                <a:srgbClr val="7F1D2C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31" name="Freeform 31"/>
              <p:cNvSpPr>
                <a:spLocks noEditPoints="1"/>
              </p:cNvSpPr>
              <p:nvPr/>
            </p:nvSpPr>
            <p:spPr bwMode="auto">
              <a:xfrm>
                <a:off x="2243139" y="4071938"/>
                <a:ext cx="1635125" cy="1058863"/>
              </a:xfrm>
              <a:custGeom>
                <a:avLst/>
                <a:gdLst>
                  <a:gd name="T0" fmla="*/ 249 w 435"/>
                  <a:gd name="T1" fmla="*/ 282 h 282"/>
                  <a:gd name="T2" fmla="*/ 218 w 435"/>
                  <a:gd name="T3" fmla="*/ 251 h 282"/>
                  <a:gd name="T4" fmla="*/ 219 w 435"/>
                  <a:gd name="T5" fmla="*/ 242 h 282"/>
                  <a:gd name="T6" fmla="*/ 47 w 435"/>
                  <a:gd name="T7" fmla="*/ 242 h 282"/>
                  <a:gd name="T8" fmla="*/ 47 w 435"/>
                  <a:gd name="T9" fmla="*/ 163 h 282"/>
                  <a:gd name="T10" fmla="*/ 31 w 435"/>
                  <a:gd name="T11" fmla="*/ 167 h 282"/>
                  <a:gd name="T12" fmla="*/ 0 w 435"/>
                  <a:gd name="T13" fmla="*/ 136 h 282"/>
                  <a:gd name="T14" fmla="*/ 31 w 435"/>
                  <a:gd name="T15" fmla="*/ 104 h 282"/>
                  <a:gd name="T16" fmla="*/ 47 w 435"/>
                  <a:gd name="T17" fmla="*/ 109 h 282"/>
                  <a:gd name="T18" fmla="*/ 47 w 435"/>
                  <a:gd name="T19" fmla="*/ 0 h 282"/>
                  <a:gd name="T20" fmla="*/ 157 w 435"/>
                  <a:gd name="T21" fmla="*/ 0 h 282"/>
                  <a:gd name="T22" fmla="*/ 156 w 435"/>
                  <a:gd name="T23" fmla="*/ 5 h 282"/>
                  <a:gd name="T24" fmla="*/ 155 w 435"/>
                  <a:gd name="T25" fmla="*/ 14 h 282"/>
                  <a:gd name="T26" fmla="*/ 186 w 435"/>
                  <a:gd name="T27" fmla="*/ 45 h 282"/>
                  <a:gd name="T28" fmla="*/ 217 w 435"/>
                  <a:gd name="T29" fmla="*/ 14 h 282"/>
                  <a:gd name="T30" fmla="*/ 216 w 435"/>
                  <a:gd name="T31" fmla="*/ 5 h 282"/>
                  <a:gd name="T32" fmla="*/ 215 w 435"/>
                  <a:gd name="T33" fmla="*/ 0 h 282"/>
                  <a:gd name="T34" fmla="*/ 320 w 435"/>
                  <a:gd name="T35" fmla="*/ 0 h 282"/>
                  <a:gd name="T36" fmla="*/ 321 w 435"/>
                  <a:gd name="T37" fmla="*/ 3 h 282"/>
                  <a:gd name="T38" fmla="*/ 432 w 435"/>
                  <a:gd name="T39" fmla="*/ 236 h 282"/>
                  <a:gd name="T40" fmla="*/ 435 w 435"/>
                  <a:gd name="T41" fmla="*/ 242 h 282"/>
                  <a:gd name="T42" fmla="*/ 279 w 435"/>
                  <a:gd name="T43" fmla="*/ 242 h 282"/>
                  <a:gd name="T44" fmla="*/ 280 w 435"/>
                  <a:gd name="T45" fmla="*/ 251 h 282"/>
                  <a:gd name="T46" fmla="*/ 249 w 435"/>
                  <a:gd name="T47" fmla="*/ 282 h 282"/>
                  <a:gd name="T48" fmla="*/ 55 w 435"/>
                  <a:gd name="T49" fmla="*/ 234 h 282"/>
                  <a:gd name="T50" fmla="*/ 230 w 435"/>
                  <a:gd name="T51" fmla="*/ 234 h 282"/>
                  <a:gd name="T52" fmla="*/ 227 w 435"/>
                  <a:gd name="T53" fmla="*/ 244 h 282"/>
                  <a:gd name="T54" fmla="*/ 226 w 435"/>
                  <a:gd name="T55" fmla="*/ 251 h 282"/>
                  <a:gd name="T56" fmla="*/ 249 w 435"/>
                  <a:gd name="T57" fmla="*/ 274 h 282"/>
                  <a:gd name="T58" fmla="*/ 272 w 435"/>
                  <a:gd name="T59" fmla="*/ 251 h 282"/>
                  <a:gd name="T60" fmla="*/ 271 w 435"/>
                  <a:gd name="T61" fmla="*/ 244 h 282"/>
                  <a:gd name="T62" fmla="*/ 268 w 435"/>
                  <a:gd name="T63" fmla="*/ 234 h 282"/>
                  <a:gd name="T64" fmla="*/ 422 w 435"/>
                  <a:gd name="T65" fmla="*/ 234 h 282"/>
                  <a:gd name="T66" fmla="*/ 315 w 435"/>
                  <a:gd name="T67" fmla="*/ 8 h 282"/>
                  <a:gd name="T68" fmla="*/ 225 w 435"/>
                  <a:gd name="T69" fmla="*/ 8 h 282"/>
                  <a:gd name="T70" fmla="*/ 225 w 435"/>
                  <a:gd name="T71" fmla="*/ 14 h 282"/>
                  <a:gd name="T72" fmla="*/ 186 w 435"/>
                  <a:gd name="T73" fmla="*/ 53 h 282"/>
                  <a:gd name="T74" fmla="*/ 147 w 435"/>
                  <a:gd name="T75" fmla="*/ 14 h 282"/>
                  <a:gd name="T76" fmla="*/ 147 w 435"/>
                  <a:gd name="T77" fmla="*/ 8 h 282"/>
                  <a:gd name="T78" fmla="*/ 55 w 435"/>
                  <a:gd name="T79" fmla="*/ 8 h 282"/>
                  <a:gd name="T80" fmla="*/ 55 w 435"/>
                  <a:gd name="T81" fmla="*/ 123 h 282"/>
                  <a:gd name="T82" fmla="*/ 43 w 435"/>
                  <a:gd name="T83" fmla="*/ 116 h 282"/>
                  <a:gd name="T84" fmla="*/ 31 w 435"/>
                  <a:gd name="T85" fmla="*/ 112 h 282"/>
                  <a:gd name="T86" fmla="*/ 8 w 435"/>
                  <a:gd name="T87" fmla="*/ 136 h 282"/>
                  <a:gd name="T88" fmla="*/ 31 w 435"/>
                  <a:gd name="T89" fmla="*/ 159 h 282"/>
                  <a:gd name="T90" fmla="*/ 43 w 435"/>
                  <a:gd name="T91" fmla="*/ 156 h 282"/>
                  <a:gd name="T92" fmla="*/ 55 w 435"/>
                  <a:gd name="T93" fmla="*/ 148 h 282"/>
                  <a:gd name="T94" fmla="*/ 55 w 435"/>
                  <a:gd name="T95" fmla="*/ 234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435" h="282">
                    <a:moveTo>
                      <a:pt x="249" y="282"/>
                    </a:moveTo>
                    <a:cubicBezTo>
                      <a:pt x="232" y="282"/>
                      <a:pt x="218" y="268"/>
                      <a:pt x="218" y="251"/>
                    </a:cubicBezTo>
                    <a:cubicBezTo>
                      <a:pt x="218" y="248"/>
                      <a:pt x="218" y="245"/>
                      <a:pt x="219" y="242"/>
                    </a:cubicBezTo>
                    <a:cubicBezTo>
                      <a:pt x="47" y="242"/>
                      <a:pt x="47" y="242"/>
                      <a:pt x="47" y="242"/>
                    </a:cubicBezTo>
                    <a:cubicBezTo>
                      <a:pt x="47" y="163"/>
                      <a:pt x="47" y="163"/>
                      <a:pt x="47" y="163"/>
                    </a:cubicBezTo>
                    <a:cubicBezTo>
                      <a:pt x="43" y="165"/>
                      <a:pt x="37" y="167"/>
                      <a:pt x="31" y="167"/>
                    </a:cubicBezTo>
                    <a:cubicBezTo>
                      <a:pt x="14" y="167"/>
                      <a:pt x="0" y="153"/>
                      <a:pt x="0" y="136"/>
                    </a:cubicBezTo>
                    <a:cubicBezTo>
                      <a:pt x="0" y="118"/>
                      <a:pt x="14" y="104"/>
                      <a:pt x="31" y="104"/>
                    </a:cubicBezTo>
                    <a:cubicBezTo>
                      <a:pt x="37" y="104"/>
                      <a:pt x="43" y="106"/>
                      <a:pt x="47" y="109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157" y="0"/>
                      <a:pt x="157" y="0"/>
                      <a:pt x="157" y="0"/>
                    </a:cubicBezTo>
                    <a:cubicBezTo>
                      <a:pt x="156" y="5"/>
                      <a:pt x="156" y="5"/>
                      <a:pt x="156" y="5"/>
                    </a:cubicBezTo>
                    <a:cubicBezTo>
                      <a:pt x="155" y="8"/>
                      <a:pt x="155" y="11"/>
                      <a:pt x="155" y="14"/>
                    </a:cubicBezTo>
                    <a:cubicBezTo>
                      <a:pt x="155" y="31"/>
                      <a:pt x="169" y="45"/>
                      <a:pt x="186" y="45"/>
                    </a:cubicBezTo>
                    <a:cubicBezTo>
                      <a:pt x="203" y="45"/>
                      <a:pt x="217" y="31"/>
                      <a:pt x="217" y="14"/>
                    </a:cubicBezTo>
                    <a:cubicBezTo>
                      <a:pt x="217" y="11"/>
                      <a:pt x="217" y="8"/>
                      <a:pt x="216" y="5"/>
                    </a:cubicBezTo>
                    <a:cubicBezTo>
                      <a:pt x="215" y="0"/>
                      <a:pt x="215" y="0"/>
                      <a:pt x="215" y="0"/>
                    </a:cubicBezTo>
                    <a:cubicBezTo>
                      <a:pt x="320" y="0"/>
                      <a:pt x="320" y="0"/>
                      <a:pt x="320" y="0"/>
                    </a:cubicBezTo>
                    <a:cubicBezTo>
                      <a:pt x="321" y="3"/>
                      <a:pt x="321" y="3"/>
                      <a:pt x="321" y="3"/>
                    </a:cubicBezTo>
                    <a:cubicBezTo>
                      <a:pt x="360" y="83"/>
                      <a:pt x="400" y="168"/>
                      <a:pt x="432" y="236"/>
                    </a:cubicBezTo>
                    <a:cubicBezTo>
                      <a:pt x="435" y="242"/>
                      <a:pt x="435" y="242"/>
                      <a:pt x="435" y="242"/>
                    </a:cubicBezTo>
                    <a:cubicBezTo>
                      <a:pt x="279" y="242"/>
                      <a:pt x="279" y="242"/>
                      <a:pt x="279" y="242"/>
                    </a:cubicBezTo>
                    <a:cubicBezTo>
                      <a:pt x="280" y="245"/>
                      <a:pt x="280" y="248"/>
                      <a:pt x="280" y="251"/>
                    </a:cubicBezTo>
                    <a:cubicBezTo>
                      <a:pt x="280" y="268"/>
                      <a:pt x="266" y="282"/>
                      <a:pt x="249" y="282"/>
                    </a:cubicBezTo>
                    <a:close/>
                    <a:moveTo>
                      <a:pt x="55" y="234"/>
                    </a:moveTo>
                    <a:cubicBezTo>
                      <a:pt x="230" y="234"/>
                      <a:pt x="230" y="234"/>
                      <a:pt x="230" y="234"/>
                    </a:cubicBezTo>
                    <a:cubicBezTo>
                      <a:pt x="227" y="244"/>
                      <a:pt x="227" y="244"/>
                      <a:pt x="227" y="244"/>
                    </a:cubicBezTo>
                    <a:cubicBezTo>
                      <a:pt x="226" y="246"/>
                      <a:pt x="226" y="249"/>
                      <a:pt x="226" y="251"/>
                    </a:cubicBezTo>
                    <a:cubicBezTo>
                      <a:pt x="226" y="264"/>
                      <a:pt x="236" y="274"/>
                      <a:pt x="249" y="274"/>
                    </a:cubicBezTo>
                    <a:cubicBezTo>
                      <a:pt x="262" y="274"/>
                      <a:pt x="272" y="264"/>
                      <a:pt x="272" y="251"/>
                    </a:cubicBezTo>
                    <a:cubicBezTo>
                      <a:pt x="272" y="249"/>
                      <a:pt x="272" y="246"/>
                      <a:pt x="271" y="244"/>
                    </a:cubicBezTo>
                    <a:cubicBezTo>
                      <a:pt x="268" y="234"/>
                      <a:pt x="268" y="234"/>
                      <a:pt x="268" y="234"/>
                    </a:cubicBezTo>
                    <a:cubicBezTo>
                      <a:pt x="422" y="234"/>
                      <a:pt x="422" y="234"/>
                      <a:pt x="422" y="234"/>
                    </a:cubicBezTo>
                    <a:cubicBezTo>
                      <a:pt x="391" y="167"/>
                      <a:pt x="352" y="86"/>
                      <a:pt x="315" y="8"/>
                    </a:cubicBezTo>
                    <a:cubicBezTo>
                      <a:pt x="225" y="8"/>
                      <a:pt x="225" y="8"/>
                      <a:pt x="225" y="8"/>
                    </a:cubicBezTo>
                    <a:cubicBezTo>
                      <a:pt x="225" y="10"/>
                      <a:pt x="225" y="12"/>
                      <a:pt x="225" y="14"/>
                    </a:cubicBezTo>
                    <a:cubicBezTo>
                      <a:pt x="225" y="35"/>
                      <a:pt x="208" y="53"/>
                      <a:pt x="186" y="53"/>
                    </a:cubicBezTo>
                    <a:cubicBezTo>
                      <a:pt x="164" y="53"/>
                      <a:pt x="147" y="35"/>
                      <a:pt x="147" y="14"/>
                    </a:cubicBezTo>
                    <a:cubicBezTo>
                      <a:pt x="147" y="12"/>
                      <a:pt x="147" y="10"/>
                      <a:pt x="147" y="8"/>
                    </a:cubicBezTo>
                    <a:cubicBezTo>
                      <a:pt x="55" y="8"/>
                      <a:pt x="55" y="8"/>
                      <a:pt x="55" y="8"/>
                    </a:cubicBezTo>
                    <a:cubicBezTo>
                      <a:pt x="55" y="123"/>
                      <a:pt x="55" y="123"/>
                      <a:pt x="55" y="123"/>
                    </a:cubicBezTo>
                    <a:cubicBezTo>
                      <a:pt x="43" y="116"/>
                      <a:pt x="43" y="116"/>
                      <a:pt x="43" y="116"/>
                    </a:cubicBezTo>
                    <a:cubicBezTo>
                      <a:pt x="40" y="113"/>
                      <a:pt x="36" y="112"/>
                      <a:pt x="31" y="112"/>
                    </a:cubicBezTo>
                    <a:cubicBezTo>
                      <a:pt x="18" y="112"/>
                      <a:pt x="8" y="123"/>
                      <a:pt x="8" y="136"/>
                    </a:cubicBezTo>
                    <a:cubicBezTo>
                      <a:pt x="8" y="149"/>
                      <a:pt x="18" y="159"/>
                      <a:pt x="31" y="159"/>
                    </a:cubicBezTo>
                    <a:cubicBezTo>
                      <a:pt x="36" y="159"/>
                      <a:pt x="40" y="158"/>
                      <a:pt x="43" y="156"/>
                    </a:cubicBezTo>
                    <a:cubicBezTo>
                      <a:pt x="55" y="148"/>
                      <a:pt x="55" y="148"/>
                      <a:pt x="55" y="148"/>
                    </a:cubicBezTo>
                    <a:lnTo>
                      <a:pt x="55" y="234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32" name="Color 5"/>
            <p:cNvGrpSpPr/>
            <p:nvPr/>
          </p:nvGrpSpPr>
          <p:grpSpPr>
            <a:xfrm>
              <a:off x="2125534" y="3229769"/>
              <a:ext cx="1195388" cy="906463"/>
              <a:chOff x="1397001" y="3165475"/>
              <a:chExt cx="1195388" cy="906463"/>
            </a:xfrm>
          </p:grpSpPr>
          <p:sp>
            <p:nvSpPr>
              <p:cNvPr id="33" name="Freeform 28"/>
              <p:cNvSpPr/>
              <p:nvPr/>
            </p:nvSpPr>
            <p:spPr bwMode="auto">
              <a:xfrm>
                <a:off x="1419226" y="3179763"/>
                <a:ext cx="1158875" cy="876300"/>
              </a:xfrm>
              <a:custGeom>
                <a:avLst/>
                <a:gdLst>
                  <a:gd name="T0" fmla="*/ 281 w 308"/>
                  <a:gd name="T1" fmla="*/ 165 h 233"/>
                  <a:gd name="T2" fmla="*/ 308 w 308"/>
                  <a:gd name="T3" fmla="*/ 137 h 233"/>
                  <a:gd name="T4" fmla="*/ 281 w 308"/>
                  <a:gd name="T5" fmla="*/ 110 h 233"/>
                  <a:gd name="T6" fmla="*/ 268 w 308"/>
                  <a:gd name="T7" fmla="*/ 113 h 233"/>
                  <a:gd name="T8" fmla="*/ 262 w 308"/>
                  <a:gd name="T9" fmla="*/ 116 h 233"/>
                  <a:gd name="T10" fmla="*/ 262 w 308"/>
                  <a:gd name="T11" fmla="*/ 0 h 233"/>
                  <a:gd name="T12" fmla="*/ 111 w 308"/>
                  <a:gd name="T13" fmla="*/ 0 h 233"/>
                  <a:gd name="T14" fmla="*/ 0 w 308"/>
                  <a:gd name="T15" fmla="*/ 233 h 233"/>
                  <a:gd name="T16" fmla="*/ 102 w 308"/>
                  <a:gd name="T17" fmla="*/ 233 h 233"/>
                  <a:gd name="T18" fmla="*/ 101 w 308"/>
                  <a:gd name="T19" fmla="*/ 227 h 233"/>
                  <a:gd name="T20" fmla="*/ 136 w 308"/>
                  <a:gd name="T21" fmla="*/ 191 h 233"/>
                  <a:gd name="T22" fmla="*/ 172 w 308"/>
                  <a:gd name="T23" fmla="*/ 227 h 233"/>
                  <a:gd name="T24" fmla="*/ 171 w 308"/>
                  <a:gd name="T25" fmla="*/ 233 h 233"/>
                  <a:gd name="T26" fmla="*/ 262 w 308"/>
                  <a:gd name="T27" fmla="*/ 233 h 233"/>
                  <a:gd name="T28" fmla="*/ 262 w 308"/>
                  <a:gd name="T29" fmla="*/ 158 h 233"/>
                  <a:gd name="T30" fmla="*/ 268 w 308"/>
                  <a:gd name="T31" fmla="*/ 161 h 233"/>
                  <a:gd name="T32" fmla="*/ 281 w 308"/>
                  <a:gd name="T33" fmla="*/ 165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08" h="233">
                    <a:moveTo>
                      <a:pt x="281" y="165"/>
                    </a:moveTo>
                    <a:cubicBezTo>
                      <a:pt x="296" y="165"/>
                      <a:pt x="308" y="152"/>
                      <a:pt x="308" y="137"/>
                    </a:cubicBezTo>
                    <a:cubicBezTo>
                      <a:pt x="308" y="122"/>
                      <a:pt x="296" y="110"/>
                      <a:pt x="281" y="110"/>
                    </a:cubicBezTo>
                    <a:cubicBezTo>
                      <a:pt x="277" y="110"/>
                      <a:pt x="272" y="111"/>
                      <a:pt x="268" y="113"/>
                    </a:cubicBezTo>
                    <a:cubicBezTo>
                      <a:pt x="262" y="116"/>
                      <a:pt x="262" y="116"/>
                      <a:pt x="262" y="116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111" y="0"/>
                      <a:pt x="111" y="0"/>
                      <a:pt x="111" y="0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102" y="233"/>
                      <a:pt x="102" y="233"/>
                      <a:pt x="102" y="233"/>
                    </a:cubicBezTo>
                    <a:cubicBezTo>
                      <a:pt x="101" y="231"/>
                      <a:pt x="101" y="229"/>
                      <a:pt x="101" y="227"/>
                    </a:cubicBezTo>
                    <a:cubicBezTo>
                      <a:pt x="101" y="207"/>
                      <a:pt x="117" y="191"/>
                      <a:pt x="136" y="191"/>
                    </a:cubicBezTo>
                    <a:cubicBezTo>
                      <a:pt x="156" y="191"/>
                      <a:pt x="172" y="207"/>
                      <a:pt x="172" y="227"/>
                    </a:cubicBezTo>
                    <a:cubicBezTo>
                      <a:pt x="172" y="229"/>
                      <a:pt x="171" y="231"/>
                      <a:pt x="171" y="233"/>
                    </a:cubicBezTo>
                    <a:cubicBezTo>
                      <a:pt x="262" y="233"/>
                      <a:pt x="262" y="233"/>
                      <a:pt x="262" y="233"/>
                    </a:cubicBezTo>
                    <a:cubicBezTo>
                      <a:pt x="262" y="158"/>
                      <a:pt x="262" y="158"/>
                      <a:pt x="262" y="158"/>
                    </a:cubicBezTo>
                    <a:cubicBezTo>
                      <a:pt x="268" y="161"/>
                      <a:pt x="268" y="161"/>
                      <a:pt x="268" y="161"/>
                    </a:cubicBezTo>
                    <a:cubicBezTo>
                      <a:pt x="272" y="164"/>
                      <a:pt x="277" y="165"/>
                      <a:pt x="281" y="165"/>
                    </a:cubicBezTo>
                    <a:close/>
                  </a:path>
                </a:pathLst>
              </a:custGeom>
              <a:solidFill>
                <a:srgbClr val="F0B725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3" name="Freeform 29"/>
              <p:cNvSpPr>
                <a:spLocks noEditPoints="1"/>
              </p:cNvSpPr>
              <p:nvPr/>
            </p:nvSpPr>
            <p:spPr bwMode="auto">
              <a:xfrm>
                <a:off x="1397001" y="3165475"/>
                <a:ext cx="1195388" cy="906463"/>
              </a:xfrm>
              <a:custGeom>
                <a:avLst/>
                <a:gdLst>
                  <a:gd name="T0" fmla="*/ 272 w 318"/>
                  <a:gd name="T1" fmla="*/ 241 h 241"/>
                  <a:gd name="T2" fmla="*/ 172 w 318"/>
                  <a:gd name="T3" fmla="*/ 241 h 241"/>
                  <a:gd name="T4" fmla="*/ 173 w 318"/>
                  <a:gd name="T5" fmla="*/ 237 h 241"/>
                  <a:gd name="T6" fmla="*/ 174 w 318"/>
                  <a:gd name="T7" fmla="*/ 231 h 241"/>
                  <a:gd name="T8" fmla="*/ 142 w 318"/>
                  <a:gd name="T9" fmla="*/ 199 h 241"/>
                  <a:gd name="T10" fmla="*/ 111 w 318"/>
                  <a:gd name="T11" fmla="*/ 231 h 241"/>
                  <a:gd name="T12" fmla="*/ 112 w 318"/>
                  <a:gd name="T13" fmla="*/ 237 h 241"/>
                  <a:gd name="T14" fmla="*/ 112 w 318"/>
                  <a:gd name="T15" fmla="*/ 241 h 241"/>
                  <a:gd name="T16" fmla="*/ 0 w 318"/>
                  <a:gd name="T17" fmla="*/ 241 h 241"/>
                  <a:gd name="T18" fmla="*/ 115 w 318"/>
                  <a:gd name="T19" fmla="*/ 0 h 241"/>
                  <a:gd name="T20" fmla="*/ 272 w 318"/>
                  <a:gd name="T21" fmla="*/ 0 h 241"/>
                  <a:gd name="T22" fmla="*/ 272 w 318"/>
                  <a:gd name="T23" fmla="*/ 114 h 241"/>
                  <a:gd name="T24" fmla="*/ 287 w 318"/>
                  <a:gd name="T25" fmla="*/ 110 h 241"/>
                  <a:gd name="T26" fmla="*/ 318 w 318"/>
                  <a:gd name="T27" fmla="*/ 141 h 241"/>
                  <a:gd name="T28" fmla="*/ 287 w 318"/>
                  <a:gd name="T29" fmla="*/ 173 h 241"/>
                  <a:gd name="T30" fmla="*/ 272 w 318"/>
                  <a:gd name="T31" fmla="*/ 169 h 241"/>
                  <a:gd name="T32" fmla="*/ 272 w 318"/>
                  <a:gd name="T33" fmla="*/ 241 h 241"/>
                  <a:gd name="T34" fmla="*/ 182 w 318"/>
                  <a:gd name="T35" fmla="*/ 233 h 241"/>
                  <a:gd name="T36" fmla="*/ 264 w 318"/>
                  <a:gd name="T37" fmla="*/ 233 h 241"/>
                  <a:gd name="T38" fmla="*/ 264 w 318"/>
                  <a:gd name="T39" fmla="*/ 156 h 241"/>
                  <a:gd name="T40" fmla="*/ 276 w 318"/>
                  <a:gd name="T41" fmla="*/ 162 h 241"/>
                  <a:gd name="T42" fmla="*/ 287 w 318"/>
                  <a:gd name="T43" fmla="*/ 165 h 241"/>
                  <a:gd name="T44" fmla="*/ 310 w 318"/>
                  <a:gd name="T45" fmla="*/ 141 h 241"/>
                  <a:gd name="T46" fmla="*/ 287 w 318"/>
                  <a:gd name="T47" fmla="*/ 118 h 241"/>
                  <a:gd name="T48" fmla="*/ 276 w 318"/>
                  <a:gd name="T49" fmla="*/ 121 h 241"/>
                  <a:gd name="T50" fmla="*/ 264 w 318"/>
                  <a:gd name="T51" fmla="*/ 127 h 241"/>
                  <a:gd name="T52" fmla="*/ 264 w 318"/>
                  <a:gd name="T53" fmla="*/ 8 h 241"/>
                  <a:gd name="T54" fmla="*/ 120 w 318"/>
                  <a:gd name="T55" fmla="*/ 8 h 241"/>
                  <a:gd name="T56" fmla="*/ 12 w 318"/>
                  <a:gd name="T57" fmla="*/ 233 h 241"/>
                  <a:gd name="T58" fmla="*/ 103 w 318"/>
                  <a:gd name="T59" fmla="*/ 233 h 241"/>
                  <a:gd name="T60" fmla="*/ 103 w 318"/>
                  <a:gd name="T61" fmla="*/ 231 h 241"/>
                  <a:gd name="T62" fmla="*/ 142 w 318"/>
                  <a:gd name="T63" fmla="*/ 191 h 241"/>
                  <a:gd name="T64" fmla="*/ 182 w 318"/>
                  <a:gd name="T65" fmla="*/ 231 h 241"/>
                  <a:gd name="T66" fmla="*/ 182 w 318"/>
                  <a:gd name="T67" fmla="*/ 233 h 2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18" h="241">
                    <a:moveTo>
                      <a:pt x="272" y="241"/>
                    </a:moveTo>
                    <a:cubicBezTo>
                      <a:pt x="172" y="241"/>
                      <a:pt x="172" y="241"/>
                      <a:pt x="172" y="241"/>
                    </a:cubicBezTo>
                    <a:cubicBezTo>
                      <a:pt x="173" y="237"/>
                      <a:pt x="173" y="237"/>
                      <a:pt x="173" y="237"/>
                    </a:cubicBezTo>
                    <a:cubicBezTo>
                      <a:pt x="173" y="235"/>
                      <a:pt x="174" y="233"/>
                      <a:pt x="174" y="231"/>
                    </a:cubicBezTo>
                    <a:cubicBezTo>
                      <a:pt x="174" y="213"/>
                      <a:pt x="160" y="199"/>
                      <a:pt x="142" y="199"/>
                    </a:cubicBezTo>
                    <a:cubicBezTo>
                      <a:pt x="125" y="199"/>
                      <a:pt x="111" y="213"/>
                      <a:pt x="111" y="231"/>
                    </a:cubicBezTo>
                    <a:cubicBezTo>
                      <a:pt x="111" y="233"/>
                      <a:pt x="111" y="235"/>
                      <a:pt x="112" y="237"/>
                    </a:cubicBezTo>
                    <a:cubicBezTo>
                      <a:pt x="112" y="241"/>
                      <a:pt x="112" y="241"/>
                      <a:pt x="112" y="241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272" y="0"/>
                      <a:pt x="272" y="0"/>
                      <a:pt x="272" y="0"/>
                    </a:cubicBezTo>
                    <a:cubicBezTo>
                      <a:pt x="272" y="114"/>
                      <a:pt x="272" y="114"/>
                      <a:pt x="272" y="114"/>
                    </a:cubicBezTo>
                    <a:cubicBezTo>
                      <a:pt x="277" y="111"/>
                      <a:pt x="282" y="110"/>
                      <a:pt x="287" y="110"/>
                    </a:cubicBezTo>
                    <a:cubicBezTo>
                      <a:pt x="304" y="110"/>
                      <a:pt x="318" y="124"/>
                      <a:pt x="318" y="141"/>
                    </a:cubicBezTo>
                    <a:cubicBezTo>
                      <a:pt x="318" y="159"/>
                      <a:pt x="304" y="173"/>
                      <a:pt x="287" y="173"/>
                    </a:cubicBezTo>
                    <a:cubicBezTo>
                      <a:pt x="282" y="173"/>
                      <a:pt x="277" y="171"/>
                      <a:pt x="272" y="169"/>
                    </a:cubicBezTo>
                    <a:lnTo>
                      <a:pt x="272" y="241"/>
                    </a:lnTo>
                    <a:close/>
                    <a:moveTo>
                      <a:pt x="182" y="233"/>
                    </a:moveTo>
                    <a:cubicBezTo>
                      <a:pt x="264" y="233"/>
                      <a:pt x="264" y="233"/>
                      <a:pt x="264" y="233"/>
                    </a:cubicBezTo>
                    <a:cubicBezTo>
                      <a:pt x="264" y="156"/>
                      <a:pt x="264" y="156"/>
                      <a:pt x="264" y="156"/>
                    </a:cubicBezTo>
                    <a:cubicBezTo>
                      <a:pt x="276" y="162"/>
                      <a:pt x="276" y="162"/>
                      <a:pt x="276" y="162"/>
                    </a:cubicBezTo>
                    <a:cubicBezTo>
                      <a:pt x="280" y="164"/>
                      <a:pt x="283" y="165"/>
                      <a:pt x="287" y="165"/>
                    </a:cubicBezTo>
                    <a:cubicBezTo>
                      <a:pt x="300" y="165"/>
                      <a:pt x="310" y="154"/>
                      <a:pt x="310" y="141"/>
                    </a:cubicBezTo>
                    <a:cubicBezTo>
                      <a:pt x="310" y="128"/>
                      <a:pt x="300" y="118"/>
                      <a:pt x="287" y="118"/>
                    </a:cubicBezTo>
                    <a:cubicBezTo>
                      <a:pt x="283" y="118"/>
                      <a:pt x="280" y="119"/>
                      <a:pt x="276" y="121"/>
                    </a:cubicBezTo>
                    <a:cubicBezTo>
                      <a:pt x="264" y="127"/>
                      <a:pt x="264" y="127"/>
                      <a:pt x="264" y="127"/>
                    </a:cubicBezTo>
                    <a:cubicBezTo>
                      <a:pt x="264" y="8"/>
                      <a:pt x="264" y="8"/>
                      <a:pt x="264" y="8"/>
                    </a:cubicBezTo>
                    <a:cubicBezTo>
                      <a:pt x="120" y="8"/>
                      <a:pt x="120" y="8"/>
                      <a:pt x="120" y="8"/>
                    </a:cubicBezTo>
                    <a:cubicBezTo>
                      <a:pt x="12" y="233"/>
                      <a:pt x="12" y="233"/>
                      <a:pt x="12" y="233"/>
                    </a:cubicBezTo>
                    <a:cubicBezTo>
                      <a:pt x="103" y="233"/>
                      <a:pt x="103" y="233"/>
                      <a:pt x="103" y="233"/>
                    </a:cubicBezTo>
                    <a:cubicBezTo>
                      <a:pt x="103" y="232"/>
                      <a:pt x="103" y="232"/>
                      <a:pt x="103" y="231"/>
                    </a:cubicBezTo>
                    <a:cubicBezTo>
                      <a:pt x="103" y="209"/>
                      <a:pt x="121" y="191"/>
                      <a:pt x="142" y="191"/>
                    </a:cubicBezTo>
                    <a:cubicBezTo>
                      <a:pt x="164" y="191"/>
                      <a:pt x="182" y="209"/>
                      <a:pt x="182" y="231"/>
                    </a:cubicBezTo>
                    <a:cubicBezTo>
                      <a:pt x="182" y="232"/>
                      <a:pt x="182" y="232"/>
                      <a:pt x="182" y="2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  <p:grpSp>
          <p:nvGrpSpPr>
            <p:cNvPr id="44" name="Color 6"/>
            <p:cNvGrpSpPr/>
            <p:nvPr/>
          </p:nvGrpSpPr>
          <p:grpSpPr>
            <a:xfrm>
              <a:off x="3147888" y="3229763"/>
              <a:ext cx="1027113" cy="1074739"/>
              <a:chOff x="2419351" y="3165475"/>
              <a:chExt cx="1027113" cy="1074738"/>
            </a:xfrm>
          </p:grpSpPr>
          <p:sp>
            <p:nvSpPr>
              <p:cNvPr id="45" name="Freeform 24"/>
              <p:cNvSpPr/>
              <p:nvPr/>
            </p:nvSpPr>
            <p:spPr bwMode="auto">
              <a:xfrm>
                <a:off x="2435226" y="3179763"/>
                <a:ext cx="989013" cy="1046163"/>
              </a:xfrm>
              <a:custGeom>
                <a:avLst/>
                <a:gdLst>
                  <a:gd name="T0" fmla="*/ 151 w 263"/>
                  <a:gd name="T1" fmla="*/ 0 h 278"/>
                  <a:gd name="T2" fmla="*/ 0 w 263"/>
                  <a:gd name="T3" fmla="*/ 0 h 278"/>
                  <a:gd name="T4" fmla="*/ 0 w 263"/>
                  <a:gd name="T5" fmla="*/ 104 h 278"/>
                  <a:gd name="T6" fmla="*/ 11 w 263"/>
                  <a:gd name="T7" fmla="*/ 102 h 278"/>
                  <a:gd name="T8" fmla="*/ 46 w 263"/>
                  <a:gd name="T9" fmla="*/ 137 h 278"/>
                  <a:gd name="T10" fmla="*/ 11 w 263"/>
                  <a:gd name="T11" fmla="*/ 173 h 278"/>
                  <a:gd name="T12" fmla="*/ 0 w 263"/>
                  <a:gd name="T13" fmla="*/ 171 h 278"/>
                  <a:gd name="T14" fmla="*/ 0 w 263"/>
                  <a:gd name="T15" fmla="*/ 233 h 278"/>
                  <a:gd name="T16" fmla="*/ 113 w 263"/>
                  <a:gd name="T17" fmla="*/ 233 h 278"/>
                  <a:gd name="T18" fmla="*/ 110 w 263"/>
                  <a:gd name="T19" fmla="*/ 239 h 278"/>
                  <a:gd name="T20" fmla="*/ 108 w 263"/>
                  <a:gd name="T21" fmla="*/ 251 h 278"/>
                  <a:gd name="T22" fmla="*/ 135 w 263"/>
                  <a:gd name="T23" fmla="*/ 278 h 278"/>
                  <a:gd name="T24" fmla="*/ 162 w 263"/>
                  <a:gd name="T25" fmla="*/ 251 h 278"/>
                  <a:gd name="T26" fmla="*/ 160 w 263"/>
                  <a:gd name="T27" fmla="*/ 239 h 278"/>
                  <a:gd name="T28" fmla="*/ 157 w 263"/>
                  <a:gd name="T29" fmla="*/ 233 h 278"/>
                  <a:gd name="T30" fmla="*/ 263 w 263"/>
                  <a:gd name="T31" fmla="*/ 233 h 278"/>
                  <a:gd name="T32" fmla="*/ 151 w 263"/>
                  <a:gd name="T33" fmla="*/ 0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63" h="278">
                    <a:moveTo>
                      <a:pt x="15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4" y="103"/>
                      <a:pt x="7" y="102"/>
                      <a:pt x="11" y="102"/>
                    </a:cubicBezTo>
                    <a:cubicBezTo>
                      <a:pt x="31" y="102"/>
                      <a:pt x="46" y="118"/>
                      <a:pt x="46" y="137"/>
                    </a:cubicBezTo>
                    <a:cubicBezTo>
                      <a:pt x="46" y="157"/>
                      <a:pt x="31" y="173"/>
                      <a:pt x="11" y="173"/>
                    </a:cubicBezTo>
                    <a:cubicBezTo>
                      <a:pt x="7" y="173"/>
                      <a:pt x="4" y="172"/>
                      <a:pt x="0" y="171"/>
                    </a:cubicBezTo>
                    <a:cubicBezTo>
                      <a:pt x="0" y="233"/>
                      <a:pt x="0" y="233"/>
                      <a:pt x="0" y="233"/>
                    </a:cubicBezTo>
                    <a:cubicBezTo>
                      <a:pt x="113" y="233"/>
                      <a:pt x="113" y="233"/>
                      <a:pt x="113" y="233"/>
                    </a:cubicBezTo>
                    <a:cubicBezTo>
                      <a:pt x="110" y="239"/>
                      <a:pt x="110" y="239"/>
                      <a:pt x="110" y="239"/>
                    </a:cubicBezTo>
                    <a:cubicBezTo>
                      <a:pt x="109" y="243"/>
                      <a:pt x="108" y="247"/>
                      <a:pt x="108" y="251"/>
                    </a:cubicBezTo>
                    <a:cubicBezTo>
                      <a:pt x="108" y="266"/>
                      <a:pt x="120" y="278"/>
                      <a:pt x="135" y="278"/>
                    </a:cubicBezTo>
                    <a:cubicBezTo>
                      <a:pt x="150" y="278"/>
                      <a:pt x="162" y="266"/>
                      <a:pt x="162" y="251"/>
                    </a:cubicBezTo>
                    <a:cubicBezTo>
                      <a:pt x="162" y="247"/>
                      <a:pt x="162" y="243"/>
                      <a:pt x="160" y="239"/>
                    </a:cubicBezTo>
                    <a:cubicBezTo>
                      <a:pt x="157" y="233"/>
                      <a:pt x="157" y="233"/>
                      <a:pt x="157" y="233"/>
                    </a:cubicBezTo>
                    <a:cubicBezTo>
                      <a:pt x="263" y="233"/>
                      <a:pt x="263" y="233"/>
                      <a:pt x="263" y="233"/>
                    </a:cubicBezTo>
                    <a:lnTo>
                      <a:pt x="151" y="0"/>
                    </a:lnTo>
                    <a:close/>
                  </a:path>
                </a:pathLst>
              </a:custGeom>
              <a:solidFill>
                <a:srgbClr val="F0B725"/>
              </a:solidFill>
              <a:ln>
                <a:noFill/>
              </a:ln>
            </p:spPr>
            <p:txBody>
              <a:bodyPr vert="horz" wrap="square" lIns="91440" tIns="45721" rIns="91440" bIns="45721" numCol="1" anchor="ctr" anchorCtr="0" compatLnSpc="1"/>
              <a:p>
                <a:pPr algn="ctr"/>
                <a:r>
                  <a:rPr lang="zh-CN" altLang="en-US" sz="105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+mn-ea"/>
                    <a:sym typeface="字魂58号-创中黑" panose="00000500000000000000" pitchFamily="2" charset="-122"/>
                  </a:rPr>
                  <a:t>关键词</a:t>
                </a:r>
                <a:endParaRPr lang="zh-CN" altLang="en-US" sz="10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  <p:sp>
            <p:nvSpPr>
              <p:cNvPr id="46" name="Freeform 25"/>
              <p:cNvSpPr>
                <a:spLocks noEditPoints="1"/>
              </p:cNvSpPr>
              <p:nvPr/>
            </p:nvSpPr>
            <p:spPr bwMode="auto">
              <a:xfrm>
                <a:off x="2419351" y="3165475"/>
                <a:ext cx="1027113" cy="1074738"/>
              </a:xfrm>
              <a:custGeom>
                <a:avLst/>
                <a:gdLst>
                  <a:gd name="T0" fmla="*/ 139 w 273"/>
                  <a:gd name="T1" fmla="*/ 286 h 286"/>
                  <a:gd name="T2" fmla="*/ 108 w 273"/>
                  <a:gd name="T3" fmla="*/ 255 h 286"/>
                  <a:gd name="T4" fmla="*/ 111 w 273"/>
                  <a:gd name="T5" fmla="*/ 241 h 286"/>
                  <a:gd name="T6" fmla="*/ 111 w 273"/>
                  <a:gd name="T7" fmla="*/ 241 h 286"/>
                  <a:gd name="T8" fmla="*/ 0 w 273"/>
                  <a:gd name="T9" fmla="*/ 241 h 286"/>
                  <a:gd name="T10" fmla="*/ 0 w 273"/>
                  <a:gd name="T11" fmla="*/ 170 h 286"/>
                  <a:gd name="T12" fmla="*/ 6 w 273"/>
                  <a:gd name="T13" fmla="*/ 171 h 286"/>
                  <a:gd name="T14" fmla="*/ 15 w 273"/>
                  <a:gd name="T15" fmla="*/ 173 h 286"/>
                  <a:gd name="T16" fmla="*/ 46 w 273"/>
                  <a:gd name="T17" fmla="*/ 141 h 286"/>
                  <a:gd name="T18" fmla="*/ 15 w 273"/>
                  <a:gd name="T19" fmla="*/ 110 h 286"/>
                  <a:gd name="T20" fmla="*/ 6 w 273"/>
                  <a:gd name="T21" fmla="*/ 111 h 286"/>
                  <a:gd name="T22" fmla="*/ 0 w 273"/>
                  <a:gd name="T23" fmla="*/ 113 h 286"/>
                  <a:gd name="T24" fmla="*/ 0 w 273"/>
                  <a:gd name="T25" fmla="*/ 0 h 286"/>
                  <a:gd name="T26" fmla="*/ 158 w 273"/>
                  <a:gd name="T27" fmla="*/ 0 h 286"/>
                  <a:gd name="T28" fmla="*/ 273 w 273"/>
                  <a:gd name="T29" fmla="*/ 241 h 286"/>
                  <a:gd name="T30" fmla="*/ 167 w 273"/>
                  <a:gd name="T31" fmla="*/ 241 h 286"/>
                  <a:gd name="T32" fmla="*/ 170 w 273"/>
                  <a:gd name="T33" fmla="*/ 255 h 286"/>
                  <a:gd name="T34" fmla="*/ 139 w 273"/>
                  <a:gd name="T35" fmla="*/ 286 h 286"/>
                  <a:gd name="T36" fmla="*/ 8 w 273"/>
                  <a:gd name="T37" fmla="*/ 233 h 286"/>
                  <a:gd name="T38" fmla="*/ 123 w 273"/>
                  <a:gd name="T39" fmla="*/ 233 h 286"/>
                  <a:gd name="T40" fmla="*/ 118 w 273"/>
                  <a:gd name="T41" fmla="*/ 245 h 286"/>
                  <a:gd name="T42" fmla="*/ 116 w 273"/>
                  <a:gd name="T43" fmla="*/ 255 h 286"/>
                  <a:gd name="T44" fmla="*/ 139 w 273"/>
                  <a:gd name="T45" fmla="*/ 278 h 286"/>
                  <a:gd name="T46" fmla="*/ 162 w 273"/>
                  <a:gd name="T47" fmla="*/ 255 h 286"/>
                  <a:gd name="T48" fmla="*/ 160 w 273"/>
                  <a:gd name="T49" fmla="*/ 245 h 286"/>
                  <a:gd name="T50" fmla="*/ 155 w 273"/>
                  <a:gd name="T51" fmla="*/ 233 h 286"/>
                  <a:gd name="T52" fmla="*/ 260 w 273"/>
                  <a:gd name="T53" fmla="*/ 233 h 286"/>
                  <a:gd name="T54" fmla="*/ 153 w 273"/>
                  <a:gd name="T55" fmla="*/ 8 h 286"/>
                  <a:gd name="T56" fmla="*/ 8 w 273"/>
                  <a:gd name="T57" fmla="*/ 8 h 286"/>
                  <a:gd name="T58" fmla="*/ 8 w 273"/>
                  <a:gd name="T59" fmla="*/ 103 h 286"/>
                  <a:gd name="T60" fmla="*/ 15 w 273"/>
                  <a:gd name="T61" fmla="*/ 102 h 286"/>
                  <a:gd name="T62" fmla="*/ 54 w 273"/>
                  <a:gd name="T63" fmla="*/ 141 h 286"/>
                  <a:gd name="T64" fmla="*/ 15 w 273"/>
                  <a:gd name="T65" fmla="*/ 181 h 286"/>
                  <a:gd name="T66" fmla="*/ 8 w 273"/>
                  <a:gd name="T67" fmla="*/ 180 h 286"/>
                  <a:gd name="T68" fmla="*/ 8 w 273"/>
                  <a:gd name="T69" fmla="*/ 233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73" h="286">
                    <a:moveTo>
                      <a:pt x="139" y="286"/>
                    </a:moveTo>
                    <a:cubicBezTo>
                      <a:pt x="122" y="286"/>
                      <a:pt x="108" y="272"/>
                      <a:pt x="108" y="255"/>
                    </a:cubicBezTo>
                    <a:cubicBezTo>
                      <a:pt x="108" y="250"/>
                      <a:pt x="109" y="246"/>
                      <a:pt x="111" y="241"/>
                    </a:cubicBezTo>
                    <a:cubicBezTo>
                      <a:pt x="111" y="241"/>
                      <a:pt x="111" y="241"/>
                      <a:pt x="111" y="241"/>
                    </a:cubicBezTo>
                    <a:cubicBezTo>
                      <a:pt x="0" y="241"/>
                      <a:pt x="0" y="241"/>
                      <a:pt x="0" y="241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6" y="171"/>
                      <a:pt x="6" y="171"/>
                      <a:pt x="6" y="171"/>
                    </a:cubicBezTo>
                    <a:cubicBezTo>
                      <a:pt x="9" y="172"/>
                      <a:pt x="12" y="173"/>
                      <a:pt x="15" y="173"/>
                    </a:cubicBezTo>
                    <a:cubicBezTo>
                      <a:pt x="32" y="173"/>
                      <a:pt x="46" y="159"/>
                      <a:pt x="46" y="141"/>
                    </a:cubicBezTo>
                    <a:cubicBezTo>
                      <a:pt x="46" y="124"/>
                      <a:pt x="32" y="110"/>
                      <a:pt x="15" y="110"/>
                    </a:cubicBezTo>
                    <a:cubicBezTo>
                      <a:pt x="12" y="110"/>
                      <a:pt x="9" y="110"/>
                      <a:pt x="6" y="111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273" y="241"/>
                      <a:pt x="273" y="241"/>
                      <a:pt x="273" y="241"/>
                    </a:cubicBezTo>
                    <a:cubicBezTo>
                      <a:pt x="167" y="241"/>
                      <a:pt x="167" y="241"/>
                      <a:pt x="167" y="241"/>
                    </a:cubicBezTo>
                    <a:cubicBezTo>
                      <a:pt x="169" y="246"/>
                      <a:pt x="170" y="250"/>
                      <a:pt x="170" y="255"/>
                    </a:cubicBezTo>
                    <a:cubicBezTo>
                      <a:pt x="170" y="272"/>
                      <a:pt x="156" y="286"/>
                      <a:pt x="139" y="286"/>
                    </a:cubicBezTo>
                    <a:close/>
                    <a:moveTo>
                      <a:pt x="8" y="233"/>
                    </a:moveTo>
                    <a:cubicBezTo>
                      <a:pt x="123" y="233"/>
                      <a:pt x="123" y="233"/>
                      <a:pt x="123" y="233"/>
                    </a:cubicBezTo>
                    <a:cubicBezTo>
                      <a:pt x="118" y="245"/>
                      <a:pt x="118" y="245"/>
                      <a:pt x="118" y="245"/>
                    </a:cubicBezTo>
                    <a:cubicBezTo>
                      <a:pt x="117" y="248"/>
                      <a:pt x="116" y="251"/>
                      <a:pt x="116" y="255"/>
                    </a:cubicBezTo>
                    <a:cubicBezTo>
                      <a:pt x="116" y="268"/>
                      <a:pt x="126" y="278"/>
                      <a:pt x="139" y="278"/>
                    </a:cubicBezTo>
                    <a:cubicBezTo>
                      <a:pt x="152" y="278"/>
                      <a:pt x="162" y="268"/>
                      <a:pt x="162" y="255"/>
                    </a:cubicBezTo>
                    <a:cubicBezTo>
                      <a:pt x="162" y="251"/>
                      <a:pt x="162" y="248"/>
                      <a:pt x="160" y="245"/>
                    </a:cubicBezTo>
                    <a:cubicBezTo>
                      <a:pt x="155" y="233"/>
                      <a:pt x="155" y="233"/>
                      <a:pt x="155" y="233"/>
                    </a:cubicBezTo>
                    <a:cubicBezTo>
                      <a:pt x="260" y="233"/>
                      <a:pt x="260" y="233"/>
                      <a:pt x="260" y="233"/>
                    </a:cubicBezTo>
                    <a:cubicBezTo>
                      <a:pt x="153" y="8"/>
                      <a:pt x="153" y="8"/>
                      <a:pt x="153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03"/>
                      <a:pt x="8" y="103"/>
                      <a:pt x="8" y="103"/>
                    </a:cubicBezTo>
                    <a:cubicBezTo>
                      <a:pt x="11" y="102"/>
                      <a:pt x="13" y="102"/>
                      <a:pt x="15" y="102"/>
                    </a:cubicBezTo>
                    <a:cubicBezTo>
                      <a:pt x="37" y="102"/>
                      <a:pt x="54" y="120"/>
                      <a:pt x="54" y="141"/>
                    </a:cubicBezTo>
                    <a:cubicBezTo>
                      <a:pt x="54" y="163"/>
                      <a:pt x="37" y="181"/>
                      <a:pt x="15" y="181"/>
                    </a:cubicBezTo>
                    <a:cubicBezTo>
                      <a:pt x="13" y="181"/>
                      <a:pt x="11" y="180"/>
                      <a:pt x="8" y="180"/>
                    </a:cubicBezTo>
                    <a:lnTo>
                      <a:pt x="8" y="23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1" rIns="91440" bIns="45721" numCol="1" anchor="t" anchorCtr="0" compatLnSpc="1"/>
              <a:p>
                <a:endPara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字魂58号-创中黑" panose="00000500000000000000" pitchFamily="2" charset="-122"/>
                </a:endParaRPr>
              </a:p>
            </p:txBody>
          </p:sp>
        </p:grpSp>
      </p:grpSp>
      <p:cxnSp>
        <p:nvCxnSpPr>
          <p:cNvPr id="47" name="直接连接符 46"/>
          <p:cNvCxnSpPr/>
          <p:nvPr/>
        </p:nvCxnSpPr>
        <p:spPr>
          <a:xfrm>
            <a:off x="7314166" y="3208809"/>
            <a:ext cx="3726873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1001840" y="4521794"/>
            <a:ext cx="3554088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>
            <a:off x="1001840" y="3208809"/>
            <a:ext cx="3554088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7314166" y="4521794"/>
            <a:ext cx="3726873" cy="0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878427" y="2171900"/>
            <a:ext cx="3474107" cy="1078136"/>
            <a:chOff x="874713" y="3336911"/>
            <a:chExt cx="3474107" cy="1078136"/>
          </a:xfrm>
        </p:grpSpPr>
        <p:sp>
          <p:nvSpPr>
            <p:cNvPr id="50" name="矩形 49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1" name="矩形 50"/>
            <p:cNvSpPr/>
            <p:nvPr/>
          </p:nvSpPr>
          <p:spPr>
            <a:xfrm>
              <a:off x="874713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878427" y="3471183"/>
            <a:ext cx="3474107" cy="1078136"/>
            <a:chOff x="874713" y="3336911"/>
            <a:chExt cx="3474107" cy="1078136"/>
          </a:xfrm>
        </p:grpSpPr>
        <p:sp>
          <p:nvSpPr>
            <p:cNvPr id="53" name="矩形 52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4" name="矩形 53"/>
            <p:cNvSpPr/>
            <p:nvPr/>
          </p:nvSpPr>
          <p:spPr>
            <a:xfrm>
              <a:off x="874713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78427" y="4770466"/>
            <a:ext cx="3474107" cy="1078136"/>
            <a:chOff x="874713" y="3336911"/>
            <a:chExt cx="3474107" cy="1078136"/>
          </a:xfrm>
        </p:grpSpPr>
        <p:sp>
          <p:nvSpPr>
            <p:cNvPr id="56" name="矩形 55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74713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just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707497" y="2171900"/>
            <a:ext cx="3474107" cy="1078136"/>
            <a:chOff x="874713" y="3336911"/>
            <a:chExt cx="3474107" cy="1078136"/>
          </a:xfrm>
        </p:grpSpPr>
        <p:sp>
          <p:nvSpPr>
            <p:cNvPr id="59" name="矩形 58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2106846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707497" y="3471183"/>
            <a:ext cx="3474107" cy="1078136"/>
            <a:chOff x="874713" y="3336911"/>
            <a:chExt cx="3474107" cy="1078136"/>
          </a:xfrm>
        </p:grpSpPr>
        <p:sp>
          <p:nvSpPr>
            <p:cNvPr id="64" name="矩形 63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2106846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7707497" y="4770466"/>
            <a:ext cx="3474107" cy="1078136"/>
            <a:chOff x="874713" y="3336911"/>
            <a:chExt cx="3474107" cy="1078136"/>
          </a:xfrm>
        </p:grpSpPr>
        <p:sp>
          <p:nvSpPr>
            <p:cNvPr id="67" name="矩形 66"/>
            <p:cNvSpPr/>
            <p:nvPr/>
          </p:nvSpPr>
          <p:spPr>
            <a:xfrm>
              <a:off x="874713" y="3677812"/>
              <a:ext cx="3474107" cy="73723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2106846" y="3336911"/>
              <a:ext cx="2241974" cy="41088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字魂58号-创中黑" panose="00000500000000000000" pitchFamily="2" charset="-122"/>
                </a:rPr>
                <a:t>标题文字添加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流程图: 文档 2"/>
          <p:cNvSpPr/>
          <p:nvPr/>
        </p:nvSpPr>
        <p:spPr>
          <a:xfrm flipH="1" flipV="1">
            <a:off x="0" y="3383406"/>
            <a:ext cx="12193129" cy="3474593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-1" fmla="*/ 0 w 21600"/>
              <a:gd name="connsiteY0-2" fmla="*/ 0 h 27574"/>
              <a:gd name="connsiteX1-3" fmla="*/ 21600 w 21600"/>
              <a:gd name="connsiteY1-4" fmla="*/ 0 h 27574"/>
              <a:gd name="connsiteX2-5" fmla="*/ 21600 w 21600"/>
              <a:gd name="connsiteY2-6" fmla="*/ 17322 h 27574"/>
              <a:gd name="connsiteX3-7" fmla="*/ 23 w 21600"/>
              <a:gd name="connsiteY3-8" fmla="*/ 26910 h 27574"/>
              <a:gd name="connsiteX4-9" fmla="*/ 0 w 21600"/>
              <a:gd name="connsiteY4-10" fmla="*/ 0 h 27574"/>
              <a:gd name="connsiteX0-11" fmla="*/ 0 w 21600"/>
              <a:gd name="connsiteY0-12" fmla="*/ 0 h 26910"/>
              <a:gd name="connsiteX1-13" fmla="*/ 21600 w 21600"/>
              <a:gd name="connsiteY1-14" fmla="*/ 0 h 26910"/>
              <a:gd name="connsiteX2-15" fmla="*/ 21600 w 21600"/>
              <a:gd name="connsiteY2-16" fmla="*/ 17322 h 26910"/>
              <a:gd name="connsiteX3-17" fmla="*/ 23 w 21600"/>
              <a:gd name="connsiteY3-18" fmla="*/ 26910 h 26910"/>
              <a:gd name="connsiteX4-19" fmla="*/ 0 w 21600"/>
              <a:gd name="connsiteY4-20" fmla="*/ 0 h 26910"/>
              <a:gd name="connsiteX0-21" fmla="*/ 2 w 21602"/>
              <a:gd name="connsiteY0-22" fmla="*/ 0 h 27108"/>
              <a:gd name="connsiteX1-23" fmla="*/ 21602 w 21602"/>
              <a:gd name="connsiteY1-24" fmla="*/ 0 h 27108"/>
              <a:gd name="connsiteX2-25" fmla="*/ 21602 w 21602"/>
              <a:gd name="connsiteY2-26" fmla="*/ 17322 h 27108"/>
              <a:gd name="connsiteX3-27" fmla="*/ 2 w 21602"/>
              <a:gd name="connsiteY3-28" fmla="*/ 27108 h 27108"/>
              <a:gd name="connsiteX4-29" fmla="*/ 2 w 21602"/>
              <a:gd name="connsiteY4-30" fmla="*/ 0 h 271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1602" h="27108">
                <a:moveTo>
                  <a:pt x="2" y="0"/>
                </a:moveTo>
                <a:lnTo>
                  <a:pt x="21602" y="0"/>
                </a:lnTo>
                <a:lnTo>
                  <a:pt x="21602" y="17322"/>
                </a:lnTo>
                <a:cubicBezTo>
                  <a:pt x="10802" y="17322"/>
                  <a:pt x="10734" y="25111"/>
                  <a:pt x="2" y="27108"/>
                </a:cubicBezTo>
                <a:cubicBezTo>
                  <a:pt x="-6" y="18138"/>
                  <a:pt x="10" y="8970"/>
                  <a:pt x="2" y="0"/>
                </a:cubicBezTo>
                <a:close/>
              </a:path>
            </a:pathLst>
          </a:custGeom>
          <a:solidFill>
            <a:srgbClr val="F0B7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思源黑体 CN Regular" panose="020B0500000000000000" pitchFamily="34" charset="-122"/>
              <a:ea typeface="思源黑体 CN Bold" panose="020B0800000000000000" pitchFamily="34" charset="-122"/>
              <a:sym typeface="思源黑体 CN Regular" panose="020B05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446145" y="1280795"/>
            <a:ext cx="6327775" cy="41402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Arial" panose="020B0604020202020204" pitchFamily="34" charset="0"/>
              <a:sym typeface="思源黑体 CN Regular" panose="020B0500000000000000" pitchFamily="34" charset="-122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1880960" y="1995734"/>
            <a:ext cx="2621893" cy="4138366"/>
            <a:chOff x="1880960" y="1995734"/>
            <a:chExt cx="2621893" cy="4138366"/>
          </a:xfrm>
        </p:grpSpPr>
        <p:sp>
          <p:nvSpPr>
            <p:cNvPr id="35" name="流程图: 过程 34"/>
            <p:cNvSpPr/>
            <p:nvPr/>
          </p:nvSpPr>
          <p:spPr>
            <a:xfrm>
              <a:off x="1880960" y="1995734"/>
              <a:ext cx="2561379" cy="4138366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schemeClr val="tx1">
                  <a:lumMod val="50000"/>
                  <a:lumOff val="50000"/>
                  <a:alpha val="1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2835277" y="2098224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rPr>
                <a:t>01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880960" y="2972686"/>
              <a:ext cx="2621893" cy="799921"/>
              <a:chOff x="1880960" y="2972686"/>
              <a:chExt cx="2621893" cy="799921"/>
            </a:xfrm>
          </p:grpSpPr>
          <p:sp>
            <p:nvSpPr>
              <p:cNvPr id="44" name="矩形 43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1941475" y="3351032"/>
                <a:ext cx="2561378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1880960" y="4022440"/>
              <a:ext cx="2621893" cy="799921"/>
              <a:chOff x="1880960" y="2972686"/>
              <a:chExt cx="2621893" cy="799921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1941475" y="3351032"/>
                <a:ext cx="2561378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1880960" y="5072193"/>
              <a:ext cx="2621893" cy="799921"/>
              <a:chOff x="1880960" y="2972686"/>
              <a:chExt cx="2621893" cy="799921"/>
            </a:xfrm>
          </p:grpSpPr>
          <p:sp>
            <p:nvSpPr>
              <p:cNvPr id="50" name="矩形 49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51" name="矩形 50"/>
              <p:cNvSpPr/>
              <p:nvPr/>
            </p:nvSpPr>
            <p:spPr>
              <a:xfrm>
                <a:off x="1941475" y="3351032"/>
                <a:ext cx="2561378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4785053" y="1995734"/>
            <a:ext cx="2621893" cy="4138366"/>
            <a:chOff x="4785053" y="1995734"/>
            <a:chExt cx="2621893" cy="4138366"/>
          </a:xfrm>
        </p:grpSpPr>
        <p:sp>
          <p:nvSpPr>
            <p:cNvPr id="53" name="流程图: 过程 52"/>
            <p:cNvSpPr/>
            <p:nvPr/>
          </p:nvSpPr>
          <p:spPr>
            <a:xfrm>
              <a:off x="4785054" y="1995734"/>
              <a:ext cx="2561379" cy="4138366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schemeClr val="tx1">
                  <a:lumMod val="50000"/>
                  <a:lumOff val="50000"/>
                  <a:alpha val="1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5771718" y="2098224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rPr>
                <a:t>02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4785053" y="2972686"/>
              <a:ext cx="2621891" cy="799921"/>
              <a:chOff x="1880960" y="2972686"/>
              <a:chExt cx="2621891" cy="799921"/>
            </a:xfrm>
          </p:grpSpPr>
          <p:sp>
            <p:nvSpPr>
              <p:cNvPr id="56" name="矩形 55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57" name="矩形 56"/>
              <p:cNvSpPr/>
              <p:nvPr/>
            </p:nvSpPr>
            <p:spPr>
              <a:xfrm>
                <a:off x="1941475" y="3351032"/>
                <a:ext cx="2561376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58" name="组合 57"/>
            <p:cNvGrpSpPr/>
            <p:nvPr/>
          </p:nvGrpSpPr>
          <p:grpSpPr>
            <a:xfrm>
              <a:off x="4785053" y="4022440"/>
              <a:ext cx="2621891" cy="799921"/>
              <a:chOff x="1880960" y="2972686"/>
              <a:chExt cx="2621891" cy="799921"/>
            </a:xfrm>
          </p:grpSpPr>
          <p:sp>
            <p:nvSpPr>
              <p:cNvPr id="59" name="矩形 58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60" name="矩形 59"/>
              <p:cNvSpPr/>
              <p:nvPr/>
            </p:nvSpPr>
            <p:spPr>
              <a:xfrm>
                <a:off x="1941474" y="3351032"/>
                <a:ext cx="2561377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85053" y="5072193"/>
              <a:ext cx="2621893" cy="799921"/>
              <a:chOff x="1880960" y="2972686"/>
              <a:chExt cx="2621893" cy="799921"/>
            </a:xfrm>
          </p:grpSpPr>
          <p:sp>
            <p:nvSpPr>
              <p:cNvPr id="62" name="矩形 61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941475" y="3351032"/>
                <a:ext cx="2561378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7689147" y="1995734"/>
            <a:ext cx="2621893" cy="4138366"/>
            <a:chOff x="7689147" y="1995734"/>
            <a:chExt cx="2621893" cy="4138366"/>
          </a:xfrm>
        </p:grpSpPr>
        <p:sp>
          <p:nvSpPr>
            <p:cNvPr id="67" name="流程图: 过程 66"/>
            <p:cNvSpPr/>
            <p:nvPr/>
          </p:nvSpPr>
          <p:spPr>
            <a:xfrm>
              <a:off x="7689147" y="1995734"/>
              <a:ext cx="2561379" cy="4138366"/>
            </a:xfrm>
            <a:prstGeom prst="flowChartProcess">
              <a:avLst/>
            </a:prstGeom>
            <a:solidFill>
              <a:schemeClr val="bg1"/>
            </a:solidFill>
            <a:ln>
              <a:noFill/>
            </a:ln>
            <a:effectLst>
              <a:outerShdw blurRad="215900" sx="104000" sy="104000" algn="ctr" rotWithShape="0">
                <a:schemeClr val="tx1">
                  <a:lumMod val="50000"/>
                  <a:lumOff val="50000"/>
                  <a:alpha val="1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l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8643464" y="2098224"/>
              <a:ext cx="6976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p>
              <a:pPr algn="l"/>
              <a:r>
                <a:rPr lang="en-US" altLang="zh-CN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rPr>
                <a:t>03</a:t>
              </a:r>
              <a:endParaRPr lang="en-US" altLang="zh-CN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 CN Regular" panose="020B0500000000000000" pitchFamily="34" charset="-122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7689147" y="2972686"/>
              <a:ext cx="2621893" cy="799921"/>
              <a:chOff x="1880960" y="2972686"/>
              <a:chExt cx="2621893" cy="799921"/>
            </a:xfrm>
          </p:grpSpPr>
          <p:sp>
            <p:nvSpPr>
              <p:cNvPr id="70" name="矩形 69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1941475" y="3351032"/>
                <a:ext cx="2561378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72" name="组合 71"/>
            <p:cNvGrpSpPr/>
            <p:nvPr/>
          </p:nvGrpSpPr>
          <p:grpSpPr>
            <a:xfrm>
              <a:off x="7689147" y="4022440"/>
              <a:ext cx="2621891" cy="799921"/>
              <a:chOff x="1880960" y="2972686"/>
              <a:chExt cx="2621891" cy="799921"/>
            </a:xfrm>
          </p:grpSpPr>
          <p:sp>
            <p:nvSpPr>
              <p:cNvPr id="73" name="矩形 72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74" name="矩形 73"/>
              <p:cNvSpPr/>
              <p:nvPr/>
            </p:nvSpPr>
            <p:spPr>
              <a:xfrm>
                <a:off x="1941474" y="3351032"/>
                <a:ext cx="2561377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  <p:grpSp>
          <p:nvGrpSpPr>
            <p:cNvPr id="75" name="组合 74"/>
            <p:cNvGrpSpPr/>
            <p:nvPr/>
          </p:nvGrpSpPr>
          <p:grpSpPr>
            <a:xfrm>
              <a:off x="7689147" y="5072193"/>
              <a:ext cx="2621891" cy="799921"/>
              <a:chOff x="1880960" y="2972686"/>
              <a:chExt cx="2621891" cy="799921"/>
            </a:xfrm>
          </p:grpSpPr>
          <p:sp>
            <p:nvSpPr>
              <p:cNvPr id="76" name="矩形 75"/>
              <p:cNvSpPr/>
              <p:nvPr/>
            </p:nvSpPr>
            <p:spPr>
              <a:xfrm>
                <a:off x="1880960" y="2972686"/>
                <a:ext cx="1687830" cy="3371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p>
                <a:pPr marL="285750" indent="-285750" algn="l">
                  <a:buFont typeface="Wingdings" panose="05000000000000000000" pitchFamily="2" charset="2"/>
                  <a:buChar char="l"/>
                </a:pPr>
                <a:r>
                  <a:rPr lang="zh-CN" altLang="en-US" sz="16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 CN Regular" panose="020B0500000000000000" pitchFamily="34" charset="-122"/>
                  </a:rPr>
                  <a:t>在此输入内容</a:t>
                </a:r>
                <a:endPara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1941475" y="3351032"/>
                <a:ext cx="2561376" cy="4215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l"/>
                <a:r>
                  <a:rPr lang="zh-CN" altLang="en-US" sz="1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思源黑体" panose="020B0500000000000000" pitchFamily="34" charset="-122"/>
                  </a:rPr>
                  <a:t>此处添加详细文本描述，建议与标题相关。</a:t>
                </a:r>
                <a:endParaRPr lang="en-US" altLang="zh-CN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 CN Regular" panose="020B0500000000000000" pitchFamily="34" charset="-122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77691" y="458502"/>
            <a:ext cx="31514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阿里巴巴普惠体 R" panose="00020600040101010101" pitchFamily="18" charset="-122"/>
              <a:ea typeface="阿里巴巴普惠体 R" panose="00020600040101010101" pitchFamily="18" charset="-122"/>
              <a:cs typeface="阿里巴巴普惠体 R" panose="00020600040101010101" pitchFamily="18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0" y="442763"/>
            <a:ext cx="173255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231007" y="442763"/>
            <a:ext cx="53474" cy="529389"/>
          </a:xfrm>
          <a:prstGeom prst="rect">
            <a:avLst/>
          </a:prstGeo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Group 29"/>
          <p:cNvGrpSpPr/>
          <p:nvPr/>
        </p:nvGrpSpPr>
        <p:grpSpPr>
          <a:xfrm>
            <a:off x="7474829" y="2713639"/>
            <a:ext cx="685191" cy="685369"/>
            <a:chOff x="16961077" y="4664338"/>
            <a:chExt cx="1312454" cy="1312794"/>
          </a:xfrm>
        </p:grpSpPr>
        <p:sp>
          <p:nvSpPr>
            <p:cNvPr id="2" name="Oval 31"/>
            <p:cNvSpPr/>
            <p:nvPr/>
          </p:nvSpPr>
          <p:spPr>
            <a:xfrm>
              <a:off x="16961077" y="4664338"/>
              <a:ext cx="1312454" cy="1312794"/>
            </a:xfrm>
            <a:prstGeom prst="ellipse">
              <a:avLst/>
            </a:prstGeom>
            <a:solidFill>
              <a:srgbClr val="88CAB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68567" tIns="34283" rIns="68567" bIns="34283" rtlCol="0" anchor="ctr"/>
            <a:lstStyle/>
            <a:p>
              <a:pPr algn="ctr" defTabSz="685800"/>
              <a:r>
                <a:rPr lang="en-US" sz="675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 </a:t>
              </a:r>
              <a:endParaRPr 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8" name="Freeform 3"/>
            <p:cNvSpPr>
              <a:spLocks noChangeArrowheads="1"/>
            </p:cNvSpPr>
            <p:nvPr/>
          </p:nvSpPr>
          <p:spPr bwMode="auto">
            <a:xfrm>
              <a:off x="17321877" y="5035861"/>
              <a:ext cx="670572" cy="514855"/>
            </a:xfrm>
            <a:custGeom>
              <a:avLst/>
              <a:gdLst>
                <a:gd name="T0" fmla="*/ 3034 w 6392"/>
                <a:gd name="T1" fmla="*/ 2260 h 4907"/>
                <a:gd name="T2" fmla="*/ 2582 w 6392"/>
                <a:gd name="T3" fmla="*/ 1937 h 4907"/>
                <a:gd name="T4" fmla="*/ 1421 w 6392"/>
                <a:gd name="T5" fmla="*/ 2196 h 4907"/>
                <a:gd name="T6" fmla="*/ 388 w 6392"/>
                <a:gd name="T7" fmla="*/ 4583 h 4907"/>
                <a:gd name="T8" fmla="*/ 2712 w 6392"/>
                <a:gd name="T9" fmla="*/ 3551 h 4907"/>
                <a:gd name="T10" fmla="*/ 3034 w 6392"/>
                <a:gd name="T11" fmla="*/ 2260 h 4907"/>
                <a:gd name="T12" fmla="*/ 2454 w 6392"/>
                <a:gd name="T13" fmla="*/ 3228 h 4907"/>
                <a:gd name="T14" fmla="*/ 711 w 6392"/>
                <a:gd name="T15" fmla="*/ 4261 h 4907"/>
                <a:gd name="T16" fmla="*/ 1679 w 6392"/>
                <a:gd name="T17" fmla="*/ 2518 h 4907"/>
                <a:gd name="T18" fmla="*/ 1874 w 6392"/>
                <a:gd name="T19" fmla="*/ 2648 h 4907"/>
                <a:gd name="T20" fmla="*/ 2260 w 6392"/>
                <a:gd name="T21" fmla="*/ 3034 h 4907"/>
                <a:gd name="T22" fmla="*/ 2454 w 6392"/>
                <a:gd name="T23" fmla="*/ 3228 h 4907"/>
                <a:gd name="T24" fmla="*/ 6197 w 6392"/>
                <a:gd name="T25" fmla="*/ 710 h 4907"/>
                <a:gd name="T26" fmla="*/ 3615 w 6392"/>
                <a:gd name="T27" fmla="*/ 646 h 4907"/>
                <a:gd name="T28" fmla="*/ 2776 w 6392"/>
                <a:gd name="T29" fmla="*/ 1679 h 4907"/>
                <a:gd name="T30" fmla="*/ 3034 w 6392"/>
                <a:gd name="T31" fmla="*/ 2196 h 4907"/>
                <a:gd name="T32" fmla="*/ 4326 w 6392"/>
                <a:gd name="T33" fmla="*/ 2454 h 4907"/>
                <a:gd name="T34" fmla="*/ 6197 w 6392"/>
                <a:gd name="T35" fmla="*/ 710 h 4907"/>
                <a:gd name="T36" fmla="*/ 5489 w 6392"/>
                <a:gd name="T37" fmla="*/ 1549 h 4907"/>
                <a:gd name="T38" fmla="*/ 3681 w 6392"/>
                <a:gd name="T39" fmla="*/ 1937 h 4907"/>
                <a:gd name="T40" fmla="*/ 4067 w 6392"/>
                <a:gd name="T41" fmla="*/ 1485 h 4907"/>
                <a:gd name="T42" fmla="*/ 3487 w 6392"/>
                <a:gd name="T43" fmla="*/ 1421 h 4907"/>
                <a:gd name="T44" fmla="*/ 5164 w 6392"/>
                <a:gd name="T45" fmla="*/ 582 h 4907"/>
                <a:gd name="T46" fmla="*/ 5489 w 6392"/>
                <a:gd name="T47" fmla="*/ 1549 h 4907"/>
                <a:gd name="T48" fmla="*/ 3165 w 6392"/>
                <a:gd name="T49" fmla="*/ 2260 h 4907"/>
                <a:gd name="T50" fmla="*/ 3423 w 6392"/>
                <a:gd name="T51" fmla="*/ 3098 h 4907"/>
                <a:gd name="T52" fmla="*/ 3423 w 6392"/>
                <a:gd name="T53" fmla="*/ 2582 h 4907"/>
                <a:gd name="T54" fmla="*/ 3165 w 6392"/>
                <a:gd name="T55" fmla="*/ 2260 h 4907"/>
                <a:gd name="T56" fmla="*/ 2196 w 6392"/>
                <a:gd name="T57" fmla="*/ 1615 h 4907"/>
                <a:gd name="T58" fmla="*/ 2066 w 6392"/>
                <a:gd name="T59" fmla="*/ 1163 h 4907"/>
                <a:gd name="T60" fmla="*/ 2518 w 6392"/>
                <a:gd name="T61" fmla="*/ 1549 h 4907"/>
                <a:gd name="T62" fmla="*/ 2582 w 6392"/>
                <a:gd name="T63" fmla="*/ 1873 h 4907"/>
                <a:gd name="T64" fmla="*/ 2196 w 6392"/>
                <a:gd name="T65" fmla="*/ 1615 h 4907"/>
                <a:gd name="T66" fmla="*/ 2196 w 6392"/>
                <a:gd name="T67" fmla="*/ 1615 h 4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392" h="4907">
                  <a:moveTo>
                    <a:pt x="3034" y="2260"/>
                  </a:moveTo>
                  <a:lnTo>
                    <a:pt x="3034" y="2260"/>
                  </a:lnTo>
                  <a:cubicBezTo>
                    <a:pt x="2776" y="2196"/>
                    <a:pt x="2776" y="2196"/>
                    <a:pt x="2776" y="2196"/>
                  </a:cubicBezTo>
                  <a:cubicBezTo>
                    <a:pt x="2582" y="1937"/>
                    <a:pt x="2582" y="1937"/>
                    <a:pt x="2582" y="1937"/>
                  </a:cubicBezTo>
                  <a:cubicBezTo>
                    <a:pt x="2454" y="2001"/>
                    <a:pt x="2454" y="2001"/>
                    <a:pt x="2454" y="2001"/>
                  </a:cubicBezTo>
                  <a:cubicBezTo>
                    <a:pt x="2132" y="1873"/>
                    <a:pt x="1679" y="1937"/>
                    <a:pt x="1421" y="2196"/>
                  </a:cubicBezTo>
                  <a:cubicBezTo>
                    <a:pt x="388" y="3228"/>
                    <a:pt x="388" y="3228"/>
                    <a:pt x="388" y="3228"/>
                  </a:cubicBezTo>
                  <a:cubicBezTo>
                    <a:pt x="0" y="3615"/>
                    <a:pt x="0" y="4197"/>
                    <a:pt x="388" y="4583"/>
                  </a:cubicBezTo>
                  <a:cubicBezTo>
                    <a:pt x="775" y="4906"/>
                    <a:pt x="1357" y="4906"/>
                    <a:pt x="1743" y="4583"/>
                  </a:cubicBezTo>
                  <a:cubicBezTo>
                    <a:pt x="2712" y="3551"/>
                    <a:pt x="2712" y="3551"/>
                    <a:pt x="2712" y="3551"/>
                  </a:cubicBezTo>
                  <a:cubicBezTo>
                    <a:pt x="3034" y="3228"/>
                    <a:pt x="3099" y="2776"/>
                    <a:pt x="2906" y="2454"/>
                  </a:cubicBezTo>
                  <a:lnTo>
                    <a:pt x="3034" y="2260"/>
                  </a:lnTo>
                  <a:close/>
                  <a:moveTo>
                    <a:pt x="2454" y="3228"/>
                  </a:moveTo>
                  <a:lnTo>
                    <a:pt x="2454" y="3228"/>
                  </a:lnTo>
                  <a:cubicBezTo>
                    <a:pt x="1421" y="4261"/>
                    <a:pt x="1421" y="4261"/>
                    <a:pt x="1421" y="4261"/>
                  </a:cubicBezTo>
                  <a:cubicBezTo>
                    <a:pt x="1227" y="4455"/>
                    <a:pt x="905" y="4455"/>
                    <a:pt x="711" y="4261"/>
                  </a:cubicBezTo>
                  <a:cubicBezTo>
                    <a:pt x="516" y="4067"/>
                    <a:pt x="516" y="3745"/>
                    <a:pt x="711" y="3551"/>
                  </a:cubicBezTo>
                  <a:cubicBezTo>
                    <a:pt x="1679" y="2518"/>
                    <a:pt x="1679" y="2518"/>
                    <a:pt x="1679" y="2518"/>
                  </a:cubicBezTo>
                  <a:cubicBezTo>
                    <a:pt x="1807" y="2390"/>
                    <a:pt x="2002" y="2324"/>
                    <a:pt x="2132" y="2390"/>
                  </a:cubicBezTo>
                  <a:cubicBezTo>
                    <a:pt x="1874" y="2648"/>
                    <a:pt x="1874" y="2648"/>
                    <a:pt x="1874" y="2648"/>
                  </a:cubicBezTo>
                  <a:cubicBezTo>
                    <a:pt x="1743" y="2776"/>
                    <a:pt x="1743" y="2970"/>
                    <a:pt x="1874" y="3034"/>
                  </a:cubicBezTo>
                  <a:cubicBezTo>
                    <a:pt x="1938" y="3164"/>
                    <a:pt x="2132" y="3164"/>
                    <a:pt x="2260" y="3034"/>
                  </a:cubicBezTo>
                  <a:cubicBezTo>
                    <a:pt x="2582" y="2776"/>
                    <a:pt x="2582" y="2776"/>
                    <a:pt x="2582" y="2776"/>
                  </a:cubicBezTo>
                  <a:cubicBezTo>
                    <a:pt x="2582" y="2906"/>
                    <a:pt x="2582" y="3098"/>
                    <a:pt x="2454" y="3228"/>
                  </a:cubicBezTo>
                  <a:close/>
                  <a:moveTo>
                    <a:pt x="6197" y="710"/>
                  </a:moveTo>
                  <a:lnTo>
                    <a:pt x="6197" y="710"/>
                  </a:lnTo>
                  <a:cubicBezTo>
                    <a:pt x="6005" y="258"/>
                    <a:pt x="5489" y="0"/>
                    <a:pt x="4972" y="194"/>
                  </a:cubicBezTo>
                  <a:cubicBezTo>
                    <a:pt x="3615" y="646"/>
                    <a:pt x="3615" y="646"/>
                    <a:pt x="3615" y="646"/>
                  </a:cubicBezTo>
                  <a:cubicBezTo>
                    <a:pt x="3229" y="841"/>
                    <a:pt x="3034" y="1163"/>
                    <a:pt x="3034" y="1549"/>
                  </a:cubicBezTo>
                  <a:cubicBezTo>
                    <a:pt x="2776" y="1679"/>
                    <a:pt x="2776" y="1679"/>
                    <a:pt x="2776" y="1679"/>
                  </a:cubicBezTo>
                  <a:cubicBezTo>
                    <a:pt x="2840" y="2001"/>
                    <a:pt x="2840" y="2001"/>
                    <a:pt x="2840" y="2001"/>
                  </a:cubicBezTo>
                  <a:cubicBezTo>
                    <a:pt x="3034" y="2196"/>
                    <a:pt x="3034" y="2196"/>
                    <a:pt x="3034" y="2196"/>
                  </a:cubicBezTo>
                  <a:cubicBezTo>
                    <a:pt x="3229" y="2132"/>
                    <a:pt x="3229" y="2132"/>
                    <a:pt x="3229" y="2132"/>
                  </a:cubicBezTo>
                  <a:cubicBezTo>
                    <a:pt x="3487" y="2454"/>
                    <a:pt x="3939" y="2582"/>
                    <a:pt x="4326" y="2454"/>
                  </a:cubicBezTo>
                  <a:cubicBezTo>
                    <a:pt x="5681" y="1937"/>
                    <a:pt x="5681" y="1937"/>
                    <a:pt x="5681" y="1937"/>
                  </a:cubicBezTo>
                  <a:cubicBezTo>
                    <a:pt x="6133" y="1743"/>
                    <a:pt x="6391" y="1227"/>
                    <a:pt x="6197" y="710"/>
                  </a:cubicBezTo>
                  <a:close/>
                  <a:moveTo>
                    <a:pt x="5489" y="1549"/>
                  </a:moveTo>
                  <a:lnTo>
                    <a:pt x="5489" y="1549"/>
                  </a:lnTo>
                  <a:cubicBezTo>
                    <a:pt x="4131" y="2065"/>
                    <a:pt x="4131" y="2065"/>
                    <a:pt x="4131" y="2065"/>
                  </a:cubicBezTo>
                  <a:cubicBezTo>
                    <a:pt x="4003" y="2132"/>
                    <a:pt x="3809" y="2065"/>
                    <a:pt x="3681" y="1937"/>
                  </a:cubicBezTo>
                  <a:cubicBezTo>
                    <a:pt x="3939" y="1873"/>
                    <a:pt x="3939" y="1873"/>
                    <a:pt x="3939" y="1873"/>
                  </a:cubicBezTo>
                  <a:cubicBezTo>
                    <a:pt x="4067" y="1807"/>
                    <a:pt x="4131" y="1679"/>
                    <a:pt x="4067" y="1485"/>
                  </a:cubicBezTo>
                  <a:cubicBezTo>
                    <a:pt x="4003" y="1357"/>
                    <a:pt x="3873" y="1291"/>
                    <a:pt x="3681" y="1291"/>
                  </a:cubicBezTo>
                  <a:cubicBezTo>
                    <a:pt x="3487" y="1421"/>
                    <a:pt x="3487" y="1421"/>
                    <a:pt x="3487" y="1421"/>
                  </a:cubicBezTo>
                  <a:cubicBezTo>
                    <a:pt x="3551" y="1227"/>
                    <a:pt x="3615" y="1163"/>
                    <a:pt x="3809" y="1099"/>
                  </a:cubicBezTo>
                  <a:cubicBezTo>
                    <a:pt x="5164" y="582"/>
                    <a:pt x="5164" y="582"/>
                    <a:pt x="5164" y="582"/>
                  </a:cubicBezTo>
                  <a:cubicBezTo>
                    <a:pt x="5422" y="452"/>
                    <a:pt x="5681" y="646"/>
                    <a:pt x="5811" y="905"/>
                  </a:cubicBezTo>
                  <a:cubicBezTo>
                    <a:pt x="5875" y="1163"/>
                    <a:pt x="5747" y="1421"/>
                    <a:pt x="5489" y="1549"/>
                  </a:cubicBezTo>
                  <a:close/>
                  <a:moveTo>
                    <a:pt x="3165" y="2260"/>
                  </a:moveTo>
                  <a:lnTo>
                    <a:pt x="3165" y="2260"/>
                  </a:lnTo>
                  <a:cubicBezTo>
                    <a:pt x="3551" y="2518"/>
                    <a:pt x="3551" y="2518"/>
                    <a:pt x="3551" y="2518"/>
                  </a:cubicBezTo>
                  <a:cubicBezTo>
                    <a:pt x="3423" y="3098"/>
                    <a:pt x="3423" y="3098"/>
                    <a:pt x="3423" y="3098"/>
                  </a:cubicBezTo>
                  <a:cubicBezTo>
                    <a:pt x="3293" y="3098"/>
                    <a:pt x="3293" y="3098"/>
                    <a:pt x="3293" y="3098"/>
                  </a:cubicBezTo>
                  <a:cubicBezTo>
                    <a:pt x="3423" y="2582"/>
                    <a:pt x="3423" y="2582"/>
                    <a:pt x="3423" y="2582"/>
                  </a:cubicBezTo>
                  <a:cubicBezTo>
                    <a:pt x="3034" y="2324"/>
                    <a:pt x="3034" y="2324"/>
                    <a:pt x="3034" y="2324"/>
                  </a:cubicBezTo>
                  <a:lnTo>
                    <a:pt x="3165" y="2260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ubicBezTo>
                    <a:pt x="1938" y="1163"/>
                    <a:pt x="1938" y="1163"/>
                    <a:pt x="1938" y="1163"/>
                  </a:cubicBezTo>
                  <a:cubicBezTo>
                    <a:pt x="2066" y="1163"/>
                    <a:pt x="2066" y="1163"/>
                    <a:pt x="2066" y="1163"/>
                  </a:cubicBezTo>
                  <a:cubicBezTo>
                    <a:pt x="2260" y="1549"/>
                    <a:pt x="2260" y="1549"/>
                    <a:pt x="2260" y="1549"/>
                  </a:cubicBezTo>
                  <a:cubicBezTo>
                    <a:pt x="2518" y="1549"/>
                    <a:pt x="2518" y="1549"/>
                    <a:pt x="2518" y="1549"/>
                  </a:cubicBezTo>
                  <a:cubicBezTo>
                    <a:pt x="2648" y="1807"/>
                    <a:pt x="2648" y="1807"/>
                    <a:pt x="2648" y="1807"/>
                  </a:cubicBezTo>
                  <a:cubicBezTo>
                    <a:pt x="2582" y="1873"/>
                    <a:pt x="2582" y="1873"/>
                    <a:pt x="2582" y="1873"/>
                  </a:cubicBezTo>
                  <a:cubicBezTo>
                    <a:pt x="2454" y="1679"/>
                    <a:pt x="2454" y="1679"/>
                    <a:pt x="2454" y="1679"/>
                  </a:cubicBezTo>
                  <a:lnTo>
                    <a:pt x="2196" y="1615"/>
                  </a:lnTo>
                  <a:close/>
                  <a:moveTo>
                    <a:pt x="2196" y="1615"/>
                  </a:moveTo>
                  <a:lnTo>
                    <a:pt x="2196" y="16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defTabSz="685800"/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9" name="Group 30"/>
          <p:cNvGrpSpPr/>
          <p:nvPr/>
        </p:nvGrpSpPr>
        <p:grpSpPr>
          <a:xfrm>
            <a:off x="7474827" y="4272672"/>
            <a:ext cx="685191" cy="685369"/>
            <a:chOff x="16961077" y="8228214"/>
            <a:chExt cx="1312452" cy="1312794"/>
          </a:xfrm>
        </p:grpSpPr>
        <p:sp>
          <p:nvSpPr>
            <p:cNvPr id="3" name="Oval 26"/>
            <p:cNvSpPr/>
            <p:nvPr/>
          </p:nvSpPr>
          <p:spPr>
            <a:xfrm>
              <a:off x="16961077" y="8228214"/>
              <a:ext cx="1312452" cy="1312794"/>
            </a:xfrm>
            <a:prstGeom prst="ellipse">
              <a:avLst/>
            </a:prstGeom>
            <a:solidFill>
              <a:srgbClr val="F0B72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0" tIns="45710" rIns="91420" bIns="45710" rtlCol="0" anchor="ctr"/>
            <a:lstStyle/>
            <a:p>
              <a:pPr algn="ctr" defTabSz="685800"/>
              <a:endParaRPr lang="en-US" sz="675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4" name="Freeform 4"/>
            <p:cNvSpPr>
              <a:spLocks noChangeArrowheads="1"/>
            </p:cNvSpPr>
            <p:nvPr/>
          </p:nvSpPr>
          <p:spPr bwMode="auto">
            <a:xfrm>
              <a:off x="17344156" y="8604489"/>
              <a:ext cx="586436" cy="586589"/>
            </a:xfrm>
            <a:custGeom>
              <a:avLst/>
              <a:gdLst>
                <a:gd name="T0" fmla="*/ 2374 w 2594"/>
                <a:gd name="T1" fmla="*/ 0 h 2594"/>
                <a:gd name="T2" fmla="*/ 2374 w 2594"/>
                <a:gd name="T3" fmla="*/ 0 h 2594"/>
                <a:gd name="T4" fmla="*/ 219 w 2594"/>
                <a:gd name="T5" fmla="*/ 0 h 2594"/>
                <a:gd name="T6" fmla="*/ 0 w 2594"/>
                <a:gd name="T7" fmla="*/ 219 h 2594"/>
                <a:gd name="T8" fmla="*/ 0 w 2594"/>
                <a:gd name="T9" fmla="*/ 2374 h 2594"/>
                <a:gd name="T10" fmla="*/ 219 w 2594"/>
                <a:gd name="T11" fmla="*/ 2593 h 2594"/>
                <a:gd name="T12" fmla="*/ 2374 w 2594"/>
                <a:gd name="T13" fmla="*/ 2593 h 2594"/>
                <a:gd name="T14" fmla="*/ 2593 w 2594"/>
                <a:gd name="T15" fmla="*/ 2374 h 2594"/>
                <a:gd name="T16" fmla="*/ 2593 w 2594"/>
                <a:gd name="T17" fmla="*/ 219 h 2594"/>
                <a:gd name="T18" fmla="*/ 2374 w 2594"/>
                <a:gd name="T19" fmla="*/ 0 h 2594"/>
                <a:gd name="T20" fmla="*/ 2249 w 2594"/>
                <a:gd name="T21" fmla="*/ 250 h 2594"/>
                <a:gd name="T22" fmla="*/ 2249 w 2594"/>
                <a:gd name="T23" fmla="*/ 250 h 2594"/>
                <a:gd name="T24" fmla="*/ 2343 w 2594"/>
                <a:gd name="T25" fmla="*/ 313 h 2594"/>
                <a:gd name="T26" fmla="*/ 2249 w 2594"/>
                <a:gd name="T27" fmla="*/ 407 h 2594"/>
                <a:gd name="T28" fmla="*/ 2156 w 2594"/>
                <a:gd name="T29" fmla="*/ 313 h 2594"/>
                <a:gd name="T30" fmla="*/ 2249 w 2594"/>
                <a:gd name="T31" fmla="*/ 250 h 2594"/>
                <a:gd name="T32" fmla="*/ 1937 w 2594"/>
                <a:gd name="T33" fmla="*/ 250 h 2594"/>
                <a:gd name="T34" fmla="*/ 1937 w 2594"/>
                <a:gd name="T35" fmla="*/ 250 h 2594"/>
                <a:gd name="T36" fmla="*/ 2031 w 2594"/>
                <a:gd name="T37" fmla="*/ 313 h 2594"/>
                <a:gd name="T38" fmla="*/ 1937 w 2594"/>
                <a:gd name="T39" fmla="*/ 407 h 2594"/>
                <a:gd name="T40" fmla="*/ 1843 w 2594"/>
                <a:gd name="T41" fmla="*/ 313 h 2594"/>
                <a:gd name="T42" fmla="*/ 1937 w 2594"/>
                <a:gd name="T43" fmla="*/ 250 h 2594"/>
                <a:gd name="T44" fmla="*/ 2343 w 2594"/>
                <a:gd name="T45" fmla="*/ 2343 h 2594"/>
                <a:gd name="T46" fmla="*/ 2343 w 2594"/>
                <a:gd name="T47" fmla="*/ 2343 h 2594"/>
                <a:gd name="T48" fmla="*/ 250 w 2594"/>
                <a:gd name="T49" fmla="*/ 2343 h 2594"/>
                <a:gd name="T50" fmla="*/ 250 w 2594"/>
                <a:gd name="T51" fmla="*/ 625 h 2594"/>
                <a:gd name="T52" fmla="*/ 2343 w 2594"/>
                <a:gd name="T53" fmla="*/ 625 h 2594"/>
                <a:gd name="T54" fmla="*/ 2343 w 2594"/>
                <a:gd name="T55" fmla="*/ 2343 h 2594"/>
                <a:gd name="T56" fmla="*/ 594 w 2594"/>
                <a:gd name="T57" fmla="*/ 2093 h 2594"/>
                <a:gd name="T58" fmla="*/ 594 w 2594"/>
                <a:gd name="T59" fmla="*/ 2093 h 2594"/>
                <a:gd name="T60" fmla="*/ 1999 w 2594"/>
                <a:gd name="T61" fmla="*/ 2093 h 2594"/>
                <a:gd name="T62" fmla="*/ 2031 w 2594"/>
                <a:gd name="T63" fmla="*/ 2062 h 2594"/>
                <a:gd name="T64" fmla="*/ 2031 w 2594"/>
                <a:gd name="T65" fmla="*/ 2031 h 2594"/>
                <a:gd name="T66" fmla="*/ 1343 w 2594"/>
                <a:gd name="T67" fmla="*/ 844 h 2594"/>
                <a:gd name="T68" fmla="*/ 1312 w 2594"/>
                <a:gd name="T69" fmla="*/ 813 h 2594"/>
                <a:gd name="T70" fmla="*/ 1250 w 2594"/>
                <a:gd name="T71" fmla="*/ 844 h 2594"/>
                <a:gd name="T72" fmla="*/ 563 w 2594"/>
                <a:gd name="T73" fmla="*/ 2031 h 2594"/>
                <a:gd name="T74" fmla="*/ 563 w 2594"/>
                <a:gd name="T75" fmla="*/ 2093 h 2594"/>
                <a:gd name="T76" fmla="*/ 594 w 2594"/>
                <a:gd name="T77" fmla="*/ 2093 h 2594"/>
                <a:gd name="T78" fmla="*/ 1374 w 2594"/>
                <a:gd name="T79" fmla="*/ 1937 h 2594"/>
                <a:gd name="T80" fmla="*/ 1374 w 2594"/>
                <a:gd name="T81" fmla="*/ 1937 h 2594"/>
                <a:gd name="T82" fmla="*/ 1343 w 2594"/>
                <a:gd name="T83" fmla="*/ 1968 h 2594"/>
                <a:gd name="T84" fmla="*/ 1250 w 2594"/>
                <a:gd name="T85" fmla="*/ 1968 h 2594"/>
                <a:gd name="T86" fmla="*/ 1219 w 2594"/>
                <a:gd name="T87" fmla="*/ 1937 h 2594"/>
                <a:gd name="T88" fmla="*/ 1219 w 2594"/>
                <a:gd name="T89" fmla="*/ 1843 h 2594"/>
                <a:gd name="T90" fmla="*/ 1250 w 2594"/>
                <a:gd name="T91" fmla="*/ 1812 h 2594"/>
                <a:gd name="T92" fmla="*/ 1343 w 2594"/>
                <a:gd name="T93" fmla="*/ 1812 h 2594"/>
                <a:gd name="T94" fmla="*/ 1374 w 2594"/>
                <a:gd name="T95" fmla="*/ 1843 h 2594"/>
                <a:gd name="T96" fmla="*/ 1374 w 2594"/>
                <a:gd name="T97" fmla="*/ 1937 h 2594"/>
                <a:gd name="T98" fmla="*/ 1219 w 2594"/>
                <a:gd name="T99" fmla="*/ 1125 h 2594"/>
                <a:gd name="T100" fmla="*/ 1219 w 2594"/>
                <a:gd name="T101" fmla="*/ 1125 h 2594"/>
                <a:gd name="T102" fmla="*/ 1374 w 2594"/>
                <a:gd name="T103" fmla="*/ 1125 h 2594"/>
                <a:gd name="T104" fmla="*/ 1406 w 2594"/>
                <a:gd name="T105" fmla="*/ 1157 h 2594"/>
                <a:gd name="T106" fmla="*/ 1374 w 2594"/>
                <a:gd name="T107" fmla="*/ 1718 h 2594"/>
                <a:gd name="T108" fmla="*/ 1343 w 2594"/>
                <a:gd name="T109" fmla="*/ 1749 h 2594"/>
                <a:gd name="T110" fmla="*/ 1250 w 2594"/>
                <a:gd name="T111" fmla="*/ 1749 h 2594"/>
                <a:gd name="T112" fmla="*/ 1219 w 2594"/>
                <a:gd name="T113" fmla="*/ 1718 h 2594"/>
                <a:gd name="T114" fmla="*/ 1219 w 2594"/>
                <a:gd name="T115" fmla="*/ 1157 h 2594"/>
                <a:gd name="T116" fmla="*/ 1219 w 2594"/>
                <a:gd name="T117" fmla="*/ 1125 h 2594"/>
                <a:gd name="T118" fmla="*/ 1219 w 2594"/>
                <a:gd name="T119" fmla="*/ 1125 h 2594"/>
                <a:gd name="T120" fmla="*/ 1219 w 2594"/>
                <a:gd name="T121" fmla="*/ 1125 h 2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594" h="2594">
                  <a:moveTo>
                    <a:pt x="2374" y="0"/>
                  </a:moveTo>
                  <a:lnTo>
                    <a:pt x="2374" y="0"/>
                  </a:lnTo>
                  <a:cubicBezTo>
                    <a:pt x="219" y="0"/>
                    <a:pt x="219" y="0"/>
                    <a:pt x="219" y="0"/>
                  </a:cubicBezTo>
                  <a:cubicBezTo>
                    <a:pt x="94" y="0"/>
                    <a:pt x="0" y="94"/>
                    <a:pt x="0" y="219"/>
                  </a:cubicBezTo>
                  <a:cubicBezTo>
                    <a:pt x="0" y="2374"/>
                    <a:pt x="0" y="2374"/>
                    <a:pt x="0" y="2374"/>
                  </a:cubicBezTo>
                  <a:cubicBezTo>
                    <a:pt x="0" y="2499"/>
                    <a:pt x="94" y="2593"/>
                    <a:pt x="219" y="2593"/>
                  </a:cubicBezTo>
                  <a:cubicBezTo>
                    <a:pt x="2374" y="2593"/>
                    <a:pt x="2374" y="2593"/>
                    <a:pt x="2374" y="2593"/>
                  </a:cubicBezTo>
                  <a:cubicBezTo>
                    <a:pt x="2499" y="2593"/>
                    <a:pt x="2593" y="2499"/>
                    <a:pt x="2593" y="2374"/>
                  </a:cubicBezTo>
                  <a:cubicBezTo>
                    <a:pt x="2593" y="219"/>
                    <a:pt x="2593" y="219"/>
                    <a:pt x="2593" y="219"/>
                  </a:cubicBezTo>
                  <a:cubicBezTo>
                    <a:pt x="2593" y="94"/>
                    <a:pt x="2499" y="0"/>
                    <a:pt x="2374" y="0"/>
                  </a:cubicBezTo>
                  <a:close/>
                  <a:moveTo>
                    <a:pt x="2249" y="250"/>
                  </a:moveTo>
                  <a:lnTo>
                    <a:pt x="2249" y="250"/>
                  </a:lnTo>
                  <a:cubicBezTo>
                    <a:pt x="2312" y="250"/>
                    <a:pt x="2343" y="282"/>
                    <a:pt x="2343" y="313"/>
                  </a:cubicBezTo>
                  <a:cubicBezTo>
                    <a:pt x="2343" y="375"/>
                    <a:pt x="2312" y="407"/>
                    <a:pt x="2249" y="407"/>
                  </a:cubicBezTo>
                  <a:cubicBezTo>
                    <a:pt x="2187" y="407"/>
                    <a:pt x="2156" y="375"/>
                    <a:pt x="2156" y="313"/>
                  </a:cubicBezTo>
                  <a:cubicBezTo>
                    <a:pt x="2156" y="282"/>
                    <a:pt x="2187" y="250"/>
                    <a:pt x="2249" y="250"/>
                  </a:cubicBezTo>
                  <a:close/>
                  <a:moveTo>
                    <a:pt x="1937" y="250"/>
                  </a:moveTo>
                  <a:lnTo>
                    <a:pt x="1937" y="250"/>
                  </a:lnTo>
                  <a:cubicBezTo>
                    <a:pt x="1999" y="250"/>
                    <a:pt x="2031" y="282"/>
                    <a:pt x="2031" y="313"/>
                  </a:cubicBezTo>
                  <a:cubicBezTo>
                    <a:pt x="2031" y="375"/>
                    <a:pt x="1999" y="407"/>
                    <a:pt x="1937" y="407"/>
                  </a:cubicBezTo>
                  <a:cubicBezTo>
                    <a:pt x="1906" y="407"/>
                    <a:pt x="1843" y="375"/>
                    <a:pt x="1843" y="313"/>
                  </a:cubicBezTo>
                  <a:cubicBezTo>
                    <a:pt x="1843" y="282"/>
                    <a:pt x="1906" y="250"/>
                    <a:pt x="1937" y="250"/>
                  </a:cubicBezTo>
                  <a:close/>
                  <a:moveTo>
                    <a:pt x="2343" y="2343"/>
                  </a:moveTo>
                  <a:lnTo>
                    <a:pt x="2343" y="2343"/>
                  </a:lnTo>
                  <a:cubicBezTo>
                    <a:pt x="250" y="2343"/>
                    <a:pt x="250" y="2343"/>
                    <a:pt x="250" y="2343"/>
                  </a:cubicBezTo>
                  <a:cubicBezTo>
                    <a:pt x="250" y="625"/>
                    <a:pt x="250" y="625"/>
                    <a:pt x="250" y="625"/>
                  </a:cubicBezTo>
                  <a:cubicBezTo>
                    <a:pt x="2343" y="625"/>
                    <a:pt x="2343" y="625"/>
                    <a:pt x="2343" y="625"/>
                  </a:cubicBezTo>
                  <a:lnTo>
                    <a:pt x="2343" y="2343"/>
                  </a:lnTo>
                  <a:close/>
                  <a:moveTo>
                    <a:pt x="594" y="2093"/>
                  </a:moveTo>
                  <a:lnTo>
                    <a:pt x="594" y="2093"/>
                  </a:lnTo>
                  <a:cubicBezTo>
                    <a:pt x="1999" y="2093"/>
                    <a:pt x="1999" y="2093"/>
                    <a:pt x="1999" y="2093"/>
                  </a:cubicBezTo>
                  <a:cubicBezTo>
                    <a:pt x="2031" y="2093"/>
                    <a:pt x="2031" y="2093"/>
                    <a:pt x="2031" y="2062"/>
                  </a:cubicBezTo>
                  <a:lnTo>
                    <a:pt x="2031" y="2031"/>
                  </a:lnTo>
                  <a:cubicBezTo>
                    <a:pt x="1343" y="844"/>
                    <a:pt x="1343" y="844"/>
                    <a:pt x="1343" y="844"/>
                  </a:cubicBezTo>
                  <a:cubicBezTo>
                    <a:pt x="1343" y="813"/>
                    <a:pt x="1312" y="813"/>
                    <a:pt x="1312" y="813"/>
                  </a:cubicBezTo>
                  <a:cubicBezTo>
                    <a:pt x="1281" y="813"/>
                    <a:pt x="1281" y="813"/>
                    <a:pt x="1250" y="844"/>
                  </a:cubicBezTo>
                  <a:cubicBezTo>
                    <a:pt x="563" y="2031"/>
                    <a:pt x="563" y="2031"/>
                    <a:pt x="563" y="2031"/>
                  </a:cubicBezTo>
                  <a:cubicBezTo>
                    <a:pt x="563" y="2062"/>
                    <a:pt x="563" y="2062"/>
                    <a:pt x="563" y="2093"/>
                  </a:cubicBezTo>
                  <a:lnTo>
                    <a:pt x="594" y="2093"/>
                  </a:lnTo>
                  <a:close/>
                  <a:moveTo>
                    <a:pt x="1374" y="1937"/>
                  </a:moveTo>
                  <a:lnTo>
                    <a:pt x="1374" y="1937"/>
                  </a:lnTo>
                  <a:cubicBezTo>
                    <a:pt x="1374" y="1968"/>
                    <a:pt x="1374" y="1968"/>
                    <a:pt x="1343" y="1968"/>
                  </a:cubicBezTo>
                  <a:cubicBezTo>
                    <a:pt x="1250" y="1968"/>
                    <a:pt x="1250" y="1968"/>
                    <a:pt x="1250" y="1968"/>
                  </a:cubicBezTo>
                  <a:cubicBezTo>
                    <a:pt x="1219" y="1968"/>
                    <a:pt x="1219" y="1968"/>
                    <a:pt x="1219" y="1937"/>
                  </a:cubicBezTo>
                  <a:cubicBezTo>
                    <a:pt x="1219" y="1843"/>
                    <a:pt x="1219" y="1843"/>
                    <a:pt x="1219" y="1843"/>
                  </a:cubicBezTo>
                  <a:cubicBezTo>
                    <a:pt x="1219" y="1812"/>
                    <a:pt x="1219" y="1812"/>
                    <a:pt x="1250" y="1812"/>
                  </a:cubicBezTo>
                  <a:cubicBezTo>
                    <a:pt x="1343" y="1812"/>
                    <a:pt x="1343" y="1812"/>
                    <a:pt x="1343" y="1812"/>
                  </a:cubicBezTo>
                  <a:cubicBezTo>
                    <a:pt x="1374" y="1812"/>
                    <a:pt x="1374" y="1812"/>
                    <a:pt x="1374" y="1843"/>
                  </a:cubicBezTo>
                  <a:lnTo>
                    <a:pt x="1374" y="1937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ubicBezTo>
                    <a:pt x="1374" y="1125"/>
                    <a:pt x="1374" y="1125"/>
                    <a:pt x="1374" y="1125"/>
                  </a:cubicBezTo>
                  <a:lnTo>
                    <a:pt x="1406" y="1157"/>
                  </a:lnTo>
                  <a:cubicBezTo>
                    <a:pt x="1374" y="1718"/>
                    <a:pt x="1374" y="1718"/>
                    <a:pt x="1374" y="1718"/>
                  </a:cubicBezTo>
                  <a:cubicBezTo>
                    <a:pt x="1374" y="1749"/>
                    <a:pt x="1374" y="1749"/>
                    <a:pt x="1343" y="1749"/>
                  </a:cubicBezTo>
                  <a:cubicBezTo>
                    <a:pt x="1250" y="1749"/>
                    <a:pt x="1250" y="1749"/>
                    <a:pt x="1250" y="1749"/>
                  </a:cubicBezTo>
                  <a:cubicBezTo>
                    <a:pt x="1219" y="1749"/>
                    <a:pt x="1219" y="1749"/>
                    <a:pt x="1219" y="1718"/>
                  </a:cubicBezTo>
                  <a:cubicBezTo>
                    <a:pt x="1219" y="1157"/>
                    <a:pt x="1219" y="1157"/>
                    <a:pt x="1219" y="1157"/>
                  </a:cubicBezTo>
                  <a:lnTo>
                    <a:pt x="1219" y="1125"/>
                  </a:lnTo>
                  <a:close/>
                  <a:moveTo>
                    <a:pt x="1219" y="1125"/>
                  </a:moveTo>
                  <a:lnTo>
                    <a:pt x="1219" y="112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91424" tIns="45713" rIns="91424" bIns="45713" anchor="ctr"/>
            <a:lstStyle/>
            <a:p>
              <a:pPr defTabSz="685800"/>
              <a:endParaRPr lang="en-US" sz="675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2" name="PA-组合 27"/>
          <p:cNvGrpSpPr/>
          <p:nvPr>
            <p:custDataLst>
              <p:tags r:id="rId1"/>
            </p:custDataLst>
          </p:nvPr>
        </p:nvGrpSpPr>
        <p:grpSpPr>
          <a:xfrm>
            <a:off x="8348382" y="2471251"/>
            <a:ext cx="3525264" cy="1183688"/>
            <a:chOff x="6169650" y="4486172"/>
            <a:chExt cx="3525264" cy="1183688"/>
          </a:xfrm>
        </p:grpSpPr>
        <p:sp>
          <p:nvSpPr>
            <p:cNvPr id="13" name="PA-文本框 6"/>
            <p:cNvSpPr txBox="1"/>
            <p:nvPr>
              <p:custDataLst>
                <p:tags r:id="rId2"/>
              </p:custDataLst>
            </p:nvPr>
          </p:nvSpPr>
          <p:spPr>
            <a:xfrm>
              <a:off x="6185160" y="4486172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500000000000000" pitchFamily="34" charset="-122"/>
              </a:endParaRPr>
            </a:p>
            <a:p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思源黑体" panose="020B0500000000000000" pitchFamily="34" charset="-122"/>
                </a:rPr>
                <a:t>OUR COMPANY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4" name="PA-文本框 42"/>
            <p:cNvSpPr txBox="1"/>
            <p:nvPr>
              <p:custDataLst>
                <p:tags r:id="rId3"/>
              </p:custDataLst>
            </p:nvPr>
          </p:nvSpPr>
          <p:spPr>
            <a:xfrm>
              <a:off x="6169650" y="5024700"/>
              <a:ext cx="3525264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grpSp>
        <p:nvGrpSpPr>
          <p:cNvPr id="15" name="PA-组合 27"/>
          <p:cNvGrpSpPr/>
          <p:nvPr>
            <p:custDataLst>
              <p:tags r:id="rId4"/>
            </p:custDataLst>
          </p:nvPr>
        </p:nvGrpSpPr>
        <p:grpSpPr>
          <a:xfrm>
            <a:off x="8348382" y="4082941"/>
            <a:ext cx="3525264" cy="1183688"/>
            <a:chOff x="6169650" y="4486172"/>
            <a:chExt cx="3525264" cy="1183688"/>
          </a:xfrm>
        </p:grpSpPr>
        <p:sp>
          <p:nvSpPr>
            <p:cNvPr id="16" name="PA-文本框 6"/>
            <p:cNvSpPr txBox="1"/>
            <p:nvPr>
              <p:custDataLst>
                <p:tags r:id="rId5"/>
              </p:custDataLst>
            </p:nvPr>
          </p:nvSpPr>
          <p:spPr>
            <a:xfrm>
              <a:off x="6185160" y="4486172"/>
              <a:ext cx="192666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思源黑体" panose="020B0500000000000000" pitchFamily="34" charset="-122"/>
                </a:rPr>
                <a:t>输入您的标题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500000000000000" pitchFamily="34" charset="-122"/>
              </a:endParaRPr>
            </a:p>
            <a:p>
              <a:r>
                <a:rPr 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思源黑体" panose="020B0500000000000000" pitchFamily="34" charset="-122"/>
                </a:rPr>
                <a:t>OUR COMPANY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思源黑体" panose="020B0500000000000000" pitchFamily="34" charset="-122"/>
              </a:endParaRPr>
            </a:p>
          </p:txBody>
        </p:sp>
        <p:sp>
          <p:nvSpPr>
            <p:cNvPr id="17" name="PA-文本框 42"/>
            <p:cNvSpPr txBox="1"/>
            <p:nvPr>
              <p:custDataLst>
                <p:tags r:id="rId6"/>
              </p:custDataLst>
            </p:nvPr>
          </p:nvSpPr>
          <p:spPr>
            <a:xfrm>
              <a:off x="6169650" y="5024700"/>
              <a:ext cx="3525264" cy="645160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defTabSz="457200">
                <a:lnSpc>
                  <a:spcPct val="130000"/>
                </a:lnSpc>
                <a:defRPr sz="1400">
                  <a:solidFill>
                    <a:schemeClr val="bg1">
                      <a:lumMod val="50000"/>
                    </a:schemeClr>
                  </a:solidFill>
                  <a:latin typeface="Source Han Sans CN Normal" panose="020B0400000000000000" pitchFamily="34" charset="-128"/>
                  <a:ea typeface="Source Han Sans CN Normal" panose="020B0400000000000000" pitchFamily="34" charset="-128"/>
                </a:defRPr>
              </a:lvl1pPr>
            </a:lstStyle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思源黑体" panose="020B0500000000000000" pitchFamily="34" charset="-122"/>
                </a:rPr>
                <a:t>您的内容打在这里，或者通过复制您的文本后，在此框中选择粘贴。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629366" y="4047975"/>
            <a:ext cx="25943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PLEASE ADD YOUR TITTLE HERE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53357" y="3138717"/>
            <a:ext cx="4587922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思源黑体" panose="020B0500000000000000" pitchFamily="34" charset="-122"/>
              </a:rPr>
              <a:t>输入标题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思源黑体" panose="020B0500000000000000" pitchFamily="34" charset="-122"/>
            </a:endParaRPr>
          </a:p>
        </p:txBody>
      </p:sp>
      <p:pic>
        <p:nvPicPr>
          <p:cNvPr id="18" name="图片 17" descr="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29330" y="2044065"/>
            <a:ext cx="3362960" cy="33629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天平法律主题图案"/>
          <p:cNvPicPr>
            <a:picLocks noChangeAspect="1"/>
          </p:cNvPicPr>
          <p:nvPr/>
        </p:nvPicPr>
        <p:blipFill>
          <a:blip r:embed="rId1"/>
          <a:srcRect l="6720" t="51288" r="53122" b="27910"/>
          <a:stretch>
            <a:fillRect/>
          </a:stretch>
        </p:blipFill>
        <p:spPr>
          <a:xfrm>
            <a:off x="6596380" y="2741930"/>
            <a:ext cx="5278755" cy="3679825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1514012" y="3772325"/>
            <a:ext cx="5873790" cy="783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The user can perform the presentation on a projector or computer, and the powerpoint can be printed out and made into film.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Click here to add content of the text</a:t>
            </a:r>
            <a:r>
              <a:rPr lang="zh-CN" altLang="en-US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and briefly explain your point of view.</a:t>
            </a:r>
            <a:endParaRPr lang="zh-CN" altLang="en-US" sz="10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1483028" y="3187733"/>
            <a:ext cx="38404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阿里巴巴普惠体 R" panose="00020600040101010101" pitchFamily="18" charset="-122"/>
                <a:ea typeface="阿里巴巴普惠体 R" panose="00020600040101010101" pitchFamily="18" charset="-122"/>
                <a:cs typeface="阿里巴巴普惠体 R" panose="00020600040101010101" pitchFamily="18" charset="-122"/>
                <a:sym typeface="+mn-ea"/>
              </a:rPr>
              <a:t>感谢老师的悉心指导</a:t>
            </a:r>
            <a:endParaRPr lang="zh-CN" altLang="en-US" sz="3200" b="0" i="0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55498" y="4908550"/>
            <a:ext cx="3189856" cy="304799"/>
            <a:chOff x="4048125" y="5028087"/>
            <a:chExt cx="4283074" cy="313266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4" name="矩形: 圆角 33"/>
            <p:cNvSpPr/>
            <p:nvPr/>
          </p:nvSpPr>
          <p:spPr>
            <a:xfrm>
              <a:off x="4048125" y="5028087"/>
              <a:ext cx="1785408" cy="3132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学生：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PPT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  <p:sp>
          <p:nvSpPr>
            <p:cNvPr id="35" name="矩形: 圆角 34"/>
            <p:cNvSpPr/>
            <p:nvPr/>
          </p:nvSpPr>
          <p:spPr>
            <a:xfrm>
              <a:off x="6545791" y="5028087"/>
              <a:ext cx="1785408" cy="3132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老师：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阿里巴巴普惠体 R" panose="00020600040101010101" pitchFamily="18" charset="-122"/>
                </a:rPr>
                <a:t>CN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endParaRPr>
            </a:p>
          </p:txBody>
        </p:sp>
      </p:grpSp>
      <p:sp>
        <p:nvSpPr>
          <p:cNvPr id="38" name="文本框 37"/>
          <p:cNvSpPr txBox="1"/>
          <p:nvPr/>
        </p:nvSpPr>
        <p:spPr>
          <a:xfrm flipH="1">
            <a:off x="1488613" y="2348965"/>
            <a:ext cx="260840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0" i="0" dirty="0">
                <a:solidFill>
                  <a:srgbClr val="7F1D2C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阿里巴巴普惠体 R" panose="00020600040101010101" pitchFamily="18" charset="-122"/>
              </a:rPr>
              <a:t>毕业答辩</a:t>
            </a:r>
            <a:endParaRPr lang="zh-CN" altLang="en-US" sz="4800" b="0" i="0" dirty="0">
              <a:solidFill>
                <a:srgbClr val="7F1D2C"/>
              </a:solidFill>
              <a:effectLst/>
              <a:latin typeface="微软雅黑" panose="020B0503020204020204" charset="-122"/>
              <a:ea typeface="微软雅黑" panose="020B0503020204020204" charset="-122"/>
              <a:cs typeface="阿里巴巴普惠体 R" panose="00020600040101010101" pitchFamily="18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46484" y="643689"/>
            <a:ext cx="10299032" cy="5570621"/>
          </a:xfrm>
          <a:prstGeom prst="rect">
            <a:avLst/>
          </a:prstGeom>
          <a:noFill/>
          <a:ln w="123825">
            <a:solidFill>
              <a:schemeClr val="accent2"/>
            </a:solidFill>
          </a:ln>
          <a:effectLst>
            <a:glow rad="635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字魂58号-创中黑" panose="00000500000000000000" pitchFamily="2" charset="-122"/>
              <a:ea typeface="字魂58号-创中黑" panose="00000500000000000000" pitchFamily="2" charset="-122"/>
              <a:sym typeface="字魂58号-创中黑" panose="00000500000000000000" pitchFamily="2" charset="-122"/>
            </a:endParaRPr>
          </a:p>
        </p:txBody>
      </p:sp>
      <p:grpSp>
        <p:nvGrpSpPr>
          <p:cNvPr id="80" name="组合 79"/>
          <p:cNvGrpSpPr/>
          <p:nvPr/>
        </p:nvGrpSpPr>
        <p:grpSpPr>
          <a:xfrm rot="3836430">
            <a:off x="1528391" y="-1143189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81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2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 rot="3836430">
            <a:off x="10650166" y="4413696"/>
            <a:ext cx="1391509" cy="3041895"/>
            <a:chOff x="8746232" y="2601801"/>
            <a:chExt cx="2976771" cy="7620000"/>
          </a:xfrm>
          <a:gradFill>
            <a:gsLst>
              <a:gs pos="50000">
                <a:srgbClr val="F5BD7C"/>
              </a:gs>
              <a:gs pos="0">
                <a:srgbClr val="F6D1A7"/>
              </a:gs>
              <a:gs pos="100000">
                <a:srgbClr val="F4A850"/>
              </a:gs>
            </a:gsLst>
            <a:lin scaled="1"/>
          </a:gradFill>
        </p:grpSpPr>
        <p:sp>
          <p:nvSpPr>
            <p:cNvPr id="7" name="圆角矩形 13"/>
            <p:cNvSpPr/>
            <p:nvPr/>
          </p:nvSpPr>
          <p:spPr>
            <a:xfrm rot="2700000">
              <a:off x="6424618" y="4923415"/>
              <a:ext cx="7620000" cy="297677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  <p:sp>
          <p:nvSpPr>
            <p:cNvPr id="8" name="圆角矩形 14"/>
            <p:cNvSpPr/>
            <p:nvPr/>
          </p:nvSpPr>
          <p:spPr>
            <a:xfrm rot="2700000">
              <a:off x="6976139" y="5438909"/>
              <a:ext cx="6480667" cy="1945781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latin typeface="字魂58号-创中黑" panose="00000500000000000000" pitchFamily="2" charset="-122"/>
                <a:ea typeface="字魂58号-创中黑" panose="00000500000000000000" pitchFamily="2" charset="-122"/>
                <a:sym typeface="字魂58号-创中黑" panose="00000500000000000000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75490" cy="685800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REFSHAPE" val="438773740"/>
</p:tagLst>
</file>

<file path=ppt/tags/tag2.xml><?xml version="1.0" encoding="utf-8"?>
<p:tagLst xmlns:p="http://schemas.openxmlformats.org/presentationml/2006/main">
  <p:tag name="REFSHAPE" val="438773740"/>
</p:tagLst>
</file>

<file path=ppt/tags/tag3.xml><?xml version="1.0" encoding="utf-8"?>
<p:tagLst xmlns:p="http://schemas.openxmlformats.org/presentationml/2006/main">
  <p:tag name="REFSHAPE" val="438773740"/>
</p:tagLst>
</file>

<file path=ppt/tags/tag4.xml><?xml version="1.0" encoding="utf-8"?>
<p:tagLst xmlns:p="http://schemas.openxmlformats.org/presentationml/2006/main">
  <p:tag name="REFSHAPE" val="438773740"/>
</p:tagLst>
</file>

<file path=ppt/tags/tag5.xml><?xml version="1.0" encoding="utf-8"?>
<p:tagLst xmlns:p="http://schemas.openxmlformats.org/presentationml/2006/main">
  <p:tag name="PA" val="v5.1.0"/>
</p:tagLst>
</file>

<file path=ppt/tags/tag6.xml><?xml version="1.0" encoding="utf-8"?>
<p:tagLst xmlns:p="http://schemas.openxmlformats.org/presentationml/2006/main">
  <p:tag name="PA" val="v5.1.0"/>
</p:tagLst>
</file>

<file path=ppt/tags/tag7.xml><?xml version="1.0" encoding="utf-8"?>
<p:tagLst xmlns:p="http://schemas.openxmlformats.org/presentationml/2006/main">
  <p:tag name="PA" val="v5.1.0"/>
</p:tagLst>
</file>

<file path=ppt/tags/tag8.xml><?xml version="1.0" encoding="utf-8"?>
<p:tagLst xmlns:p="http://schemas.openxmlformats.org/presentationml/2006/main">
  <p:tag name="PA" val="v5.1.0"/>
</p:tagLst>
</file>

<file path=ppt/tags/tag9.xml><?xml version="1.0" encoding="utf-8"?>
<p:tagLst xmlns:p="http://schemas.openxmlformats.org/presentationml/2006/main">
  <p:tag name="PA" val="v5.1.0"/>
</p:tagLst>
</file>

<file path=ppt/tags/tag10.xml><?xml version="1.0" encoding="utf-8"?>
<p:tagLst xmlns:p="http://schemas.openxmlformats.org/presentationml/2006/main">
  <p:tag name="PA" val="v5.1.0"/>
</p:tagLst>
</file>

<file path=ppt/tags/tag11.xml><?xml version="1.0" encoding="utf-8"?>
<p:tagLst xmlns:p="http://schemas.openxmlformats.org/presentationml/2006/main">
  <p:tag name="PA" val="v5.1.0"/>
</p:tagLst>
</file>

<file path=ppt/tags/tag12.xml><?xml version="1.0" encoding="utf-8"?>
<p:tagLst xmlns:p="http://schemas.openxmlformats.org/presentationml/2006/main">
  <p:tag name="PA" val="v5.1.0"/>
</p:tagLst>
</file>

<file path=ppt/tags/tag13.xml><?xml version="1.0" encoding="utf-8"?>
<p:tagLst xmlns:p="http://schemas.openxmlformats.org/presentationml/2006/main">
  <p:tag name="PA" val="v5.1.0"/>
</p:tagLst>
</file>

<file path=ppt/tags/tag14.xml><?xml version="1.0" encoding="utf-8"?>
<p:tagLst xmlns:p="http://schemas.openxmlformats.org/presentationml/2006/main">
  <p:tag name="PA" val="v5.1.0"/>
</p:tagLst>
</file>

<file path=ppt/tags/tag15.xml><?xml version="1.0" encoding="utf-8"?>
<p:tagLst xmlns:p="http://schemas.openxmlformats.org/presentationml/2006/main">
  <p:tag name="PA" val="v5.1.0"/>
</p:tagLst>
</file>

<file path=ppt/tags/tag16.xml><?xml version="1.0" encoding="utf-8"?>
<p:tagLst xmlns:p="http://schemas.openxmlformats.org/presentationml/2006/main">
  <p:tag name="PA" val="v5.1.0"/>
</p:tagLst>
</file>

<file path=ppt/tags/tag17.xml><?xml version="1.0" encoding="utf-8"?>
<p:tagLst xmlns:p="http://schemas.openxmlformats.org/presentationml/2006/main">
  <p:tag name="PA" val="v5.1.0"/>
</p:tagLst>
</file>

<file path=ppt/tags/tag18.xml><?xml version="1.0" encoding="utf-8"?>
<p:tagLst xmlns:p="http://schemas.openxmlformats.org/presentationml/2006/main">
  <p:tag name="PA" val="v5.1.0"/>
</p:tagLst>
</file>

<file path=ppt/tags/tag19.xml><?xml version="1.0" encoding="utf-8"?>
<p:tagLst xmlns:p="http://schemas.openxmlformats.org/presentationml/2006/main">
  <p:tag name="PA" val="v5.1.0"/>
</p:tagLst>
</file>

<file path=ppt/tags/tag20.xml><?xml version="1.0" encoding="utf-8"?>
<p:tagLst xmlns:p="http://schemas.openxmlformats.org/presentationml/2006/main">
  <p:tag name="REFSHAPE" val="438773740"/>
</p:tagLst>
</file>

<file path=ppt/tags/tag21.xml><?xml version="1.0" encoding="utf-8"?>
<p:tagLst xmlns:p="http://schemas.openxmlformats.org/presentationml/2006/main">
  <p:tag name="PA" val="v5.1.2"/>
</p:tagLst>
</file>

<file path=ppt/tags/tag22.xml><?xml version="1.0" encoding="utf-8"?>
<p:tagLst xmlns:p="http://schemas.openxmlformats.org/presentationml/2006/main">
  <p:tag name="PA" val="v5.1.2"/>
</p:tagLst>
</file>

<file path=ppt/tags/tag23.xml><?xml version="1.0" encoding="utf-8"?>
<p:tagLst xmlns:p="http://schemas.openxmlformats.org/presentationml/2006/main">
  <p:tag name="PA" val="v5.1.2"/>
</p:tagLst>
</file>

<file path=ppt/tags/tag24.xml><?xml version="1.0" encoding="utf-8"?>
<p:tagLst xmlns:p="http://schemas.openxmlformats.org/presentationml/2006/main">
  <p:tag name="PA" val="v5.1.2"/>
</p:tagLst>
</file>

<file path=ppt/tags/tag25.xml><?xml version="1.0" encoding="utf-8"?>
<p:tagLst xmlns:p="http://schemas.openxmlformats.org/presentationml/2006/main">
  <p:tag name="PA" val="v5.1.2"/>
</p:tagLst>
</file>

<file path=ppt/tags/tag26.xml><?xml version="1.0" encoding="utf-8"?>
<p:tagLst xmlns:p="http://schemas.openxmlformats.org/presentationml/2006/main">
  <p:tag name="PA" val="v5.1.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2987</Words>
  <Application>WPS 演示</Application>
  <PresentationFormat>宽屏</PresentationFormat>
  <Paragraphs>303</Paragraphs>
  <Slides>20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46" baseType="lpstr">
      <vt:lpstr>Arial</vt:lpstr>
      <vt:lpstr>宋体</vt:lpstr>
      <vt:lpstr>Wingdings</vt:lpstr>
      <vt:lpstr>阿里巴巴普惠体 R</vt:lpstr>
      <vt:lpstr>等线</vt:lpstr>
      <vt:lpstr>微软雅黑</vt:lpstr>
      <vt:lpstr>Arial Unicode MS</vt:lpstr>
      <vt:lpstr>等线 Light</vt:lpstr>
      <vt:lpstr>Calibri</vt:lpstr>
      <vt:lpstr>字魂58号-创中黑</vt:lpstr>
      <vt:lpstr>黑体</vt:lpstr>
      <vt:lpstr>汉仪粗简黑简</vt:lpstr>
      <vt:lpstr>Angsana New</vt:lpstr>
      <vt:lpstr>KodchiangUPC</vt:lpstr>
      <vt:lpstr>思源黑体 CN Regular</vt:lpstr>
      <vt:lpstr>思源黑体 CN Bold</vt:lpstr>
      <vt:lpstr>Avenir Next Medium</vt:lpstr>
      <vt:lpstr>Segoe Print</vt:lpstr>
      <vt:lpstr>Avenir Next</vt:lpstr>
      <vt:lpstr>思源黑体</vt:lpstr>
      <vt:lpstr>从未如此可爱</vt:lpstr>
      <vt:lpstr>Source Han Sans CN Normal</vt:lpstr>
      <vt:lpstr>MS UI Gothic</vt:lpstr>
      <vt:lpstr>字魂143号-正酷超级黑</vt:lpstr>
      <vt:lpstr>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 strator</dc:creator>
  <cp:lastModifiedBy>罗祉璇</cp:lastModifiedBy>
  <cp:revision>18</cp:revision>
  <dcterms:created xsi:type="dcterms:W3CDTF">2020-05-09T07:22:00Z</dcterms:created>
  <dcterms:modified xsi:type="dcterms:W3CDTF">2020-06-08T02:52:58Z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