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2" r:id="rId2"/>
    <p:sldId id="257" r:id="rId3"/>
    <p:sldId id="258" r:id="rId4"/>
    <p:sldId id="262" r:id="rId5"/>
    <p:sldId id="263" r:id="rId6"/>
    <p:sldId id="264" r:id="rId7"/>
    <p:sldId id="266" r:id="rId8"/>
    <p:sldId id="267" r:id="rId9"/>
    <p:sldId id="265" r:id="rId10"/>
    <p:sldId id="259" r:id="rId11"/>
    <p:sldId id="268" r:id="rId12"/>
    <p:sldId id="269" r:id="rId13"/>
    <p:sldId id="271" r:id="rId14"/>
    <p:sldId id="270" r:id="rId15"/>
    <p:sldId id="260" r:id="rId16"/>
    <p:sldId id="272" r:id="rId17"/>
    <p:sldId id="273" r:id="rId18"/>
    <p:sldId id="274" r:id="rId19"/>
    <p:sldId id="275" r:id="rId20"/>
    <p:sldId id="261" r:id="rId21"/>
    <p:sldId id="276" r:id="rId22"/>
    <p:sldId id="277" r:id="rId23"/>
    <p:sldId id="278"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1E23"/>
    <a:srgbClr val="1B2F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6" d="100"/>
          <a:sy n="106" d="100"/>
        </p:scale>
        <p:origin x="-68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FDAB4-95B5-464D-B9B3-0694EF46E821}" type="datetimeFigureOut">
              <a:rPr lang="zh-CN" altLang="en-US" smtClean="0"/>
              <a:t>2018/7/9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A65D14-D5F8-4688-B953-3DFCD36FA5B0}" type="slidenum">
              <a:rPr lang="zh-CN" altLang="en-US" smtClean="0"/>
              <a:t>‹#›</a:t>
            </a:fld>
            <a:endParaRPr lang="zh-CN" altLang="en-US"/>
          </a:p>
        </p:txBody>
      </p:sp>
    </p:spTree>
    <p:extLst>
      <p:ext uri="{BB962C8B-B14F-4D97-AF65-F5344CB8AC3E}">
        <p14:creationId xmlns:p14="http://schemas.microsoft.com/office/powerpoint/2010/main" val="1040341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1</a:t>
            </a:fld>
            <a:endParaRPr lang="zh-CN" altLang="en-US"/>
          </a:p>
        </p:txBody>
      </p:sp>
    </p:spTree>
    <p:extLst>
      <p:ext uri="{BB962C8B-B14F-4D97-AF65-F5344CB8AC3E}">
        <p14:creationId xmlns:p14="http://schemas.microsoft.com/office/powerpoint/2010/main" val="2559197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2</a:t>
            </a:fld>
            <a:endParaRPr lang="zh-CN" altLang="en-US"/>
          </a:p>
        </p:txBody>
      </p:sp>
    </p:spTree>
    <p:extLst>
      <p:ext uri="{BB962C8B-B14F-4D97-AF65-F5344CB8AC3E}">
        <p14:creationId xmlns:p14="http://schemas.microsoft.com/office/powerpoint/2010/main" val="4290551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3</a:t>
            </a:fld>
            <a:endParaRPr lang="zh-CN" altLang="en-US"/>
          </a:p>
        </p:txBody>
      </p:sp>
    </p:spTree>
    <p:extLst>
      <p:ext uri="{BB962C8B-B14F-4D97-AF65-F5344CB8AC3E}">
        <p14:creationId xmlns:p14="http://schemas.microsoft.com/office/powerpoint/2010/main" val="3471390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4</a:t>
            </a:fld>
            <a:endParaRPr lang="zh-CN" altLang="en-US"/>
          </a:p>
        </p:txBody>
      </p:sp>
    </p:spTree>
    <p:extLst>
      <p:ext uri="{BB962C8B-B14F-4D97-AF65-F5344CB8AC3E}">
        <p14:creationId xmlns:p14="http://schemas.microsoft.com/office/powerpoint/2010/main" val="2905681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5</a:t>
            </a:fld>
            <a:endParaRPr lang="zh-CN" altLang="en-US"/>
          </a:p>
        </p:txBody>
      </p:sp>
    </p:spTree>
    <p:extLst>
      <p:ext uri="{BB962C8B-B14F-4D97-AF65-F5344CB8AC3E}">
        <p14:creationId xmlns:p14="http://schemas.microsoft.com/office/powerpoint/2010/main" val="260314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6</a:t>
            </a:fld>
            <a:endParaRPr lang="zh-CN" altLang="en-US"/>
          </a:p>
        </p:txBody>
      </p:sp>
    </p:spTree>
    <p:extLst>
      <p:ext uri="{BB962C8B-B14F-4D97-AF65-F5344CB8AC3E}">
        <p14:creationId xmlns:p14="http://schemas.microsoft.com/office/powerpoint/2010/main" val="3019884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7</a:t>
            </a:fld>
            <a:endParaRPr lang="zh-CN" altLang="en-US"/>
          </a:p>
        </p:txBody>
      </p:sp>
    </p:spTree>
    <p:extLst>
      <p:ext uri="{BB962C8B-B14F-4D97-AF65-F5344CB8AC3E}">
        <p14:creationId xmlns:p14="http://schemas.microsoft.com/office/powerpoint/2010/main" val="312596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8</a:t>
            </a:fld>
            <a:endParaRPr lang="zh-CN" altLang="en-US"/>
          </a:p>
        </p:txBody>
      </p:sp>
    </p:spTree>
    <p:extLst>
      <p:ext uri="{BB962C8B-B14F-4D97-AF65-F5344CB8AC3E}">
        <p14:creationId xmlns:p14="http://schemas.microsoft.com/office/powerpoint/2010/main" val="418201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9</a:t>
            </a:fld>
            <a:endParaRPr lang="zh-CN" altLang="en-US"/>
          </a:p>
        </p:txBody>
      </p:sp>
    </p:spTree>
    <p:extLst>
      <p:ext uri="{BB962C8B-B14F-4D97-AF65-F5344CB8AC3E}">
        <p14:creationId xmlns:p14="http://schemas.microsoft.com/office/powerpoint/2010/main" val="4075389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10</a:t>
            </a:fld>
            <a:endParaRPr lang="zh-CN" altLang="en-US"/>
          </a:p>
        </p:txBody>
      </p:sp>
    </p:spTree>
    <p:extLst>
      <p:ext uri="{BB962C8B-B14F-4D97-AF65-F5344CB8AC3E}">
        <p14:creationId xmlns:p14="http://schemas.microsoft.com/office/powerpoint/2010/main" val="1395355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11</a:t>
            </a:fld>
            <a:endParaRPr lang="zh-CN" altLang="en-US"/>
          </a:p>
        </p:txBody>
      </p:sp>
    </p:spTree>
    <p:extLst>
      <p:ext uri="{BB962C8B-B14F-4D97-AF65-F5344CB8AC3E}">
        <p14:creationId xmlns:p14="http://schemas.microsoft.com/office/powerpoint/2010/main" val="2064385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12</a:t>
            </a:fld>
            <a:endParaRPr lang="zh-CN" altLang="en-US"/>
          </a:p>
        </p:txBody>
      </p:sp>
    </p:spTree>
    <p:extLst>
      <p:ext uri="{BB962C8B-B14F-4D97-AF65-F5344CB8AC3E}">
        <p14:creationId xmlns:p14="http://schemas.microsoft.com/office/powerpoint/2010/main" val="1514474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13</a:t>
            </a:fld>
            <a:endParaRPr lang="zh-CN" altLang="en-US"/>
          </a:p>
        </p:txBody>
      </p:sp>
    </p:spTree>
    <p:extLst>
      <p:ext uri="{BB962C8B-B14F-4D97-AF65-F5344CB8AC3E}">
        <p14:creationId xmlns:p14="http://schemas.microsoft.com/office/powerpoint/2010/main" val="2659792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14</a:t>
            </a:fld>
            <a:endParaRPr lang="zh-CN" altLang="en-US"/>
          </a:p>
        </p:txBody>
      </p:sp>
    </p:spTree>
    <p:extLst>
      <p:ext uri="{BB962C8B-B14F-4D97-AF65-F5344CB8AC3E}">
        <p14:creationId xmlns:p14="http://schemas.microsoft.com/office/powerpoint/2010/main" val="3036361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15</a:t>
            </a:fld>
            <a:endParaRPr lang="zh-CN" altLang="en-US"/>
          </a:p>
        </p:txBody>
      </p:sp>
    </p:spTree>
    <p:extLst>
      <p:ext uri="{BB962C8B-B14F-4D97-AF65-F5344CB8AC3E}">
        <p14:creationId xmlns:p14="http://schemas.microsoft.com/office/powerpoint/2010/main" val="1710768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16</a:t>
            </a:fld>
            <a:endParaRPr lang="zh-CN" altLang="en-US"/>
          </a:p>
        </p:txBody>
      </p:sp>
    </p:spTree>
    <p:extLst>
      <p:ext uri="{BB962C8B-B14F-4D97-AF65-F5344CB8AC3E}">
        <p14:creationId xmlns:p14="http://schemas.microsoft.com/office/powerpoint/2010/main" val="4199299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17</a:t>
            </a:fld>
            <a:endParaRPr lang="zh-CN" altLang="en-US"/>
          </a:p>
        </p:txBody>
      </p:sp>
    </p:spTree>
    <p:extLst>
      <p:ext uri="{BB962C8B-B14F-4D97-AF65-F5344CB8AC3E}">
        <p14:creationId xmlns:p14="http://schemas.microsoft.com/office/powerpoint/2010/main" val="2700831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18</a:t>
            </a:fld>
            <a:endParaRPr lang="zh-CN" altLang="en-US"/>
          </a:p>
        </p:txBody>
      </p:sp>
    </p:spTree>
    <p:extLst>
      <p:ext uri="{BB962C8B-B14F-4D97-AF65-F5344CB8AC3E}">
        <p14:creationId xmlns:p14="http://schemas.microsoft.com/office/powerpoint/2010/main" val="1992072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19</a:t>
            </a:fld>
            <a:endParaRPr lang="zh-CN" altLang="en-US"/>
          </a:p>
        </p:txBody>
      </p:sp>
    </p:spTree>
    <p:extLst>
      <p:ext uri="{BB962C8B-B14F-4D97-AF65-F5344CB8AC3E}">
        <p14:creationId xmlns:p14="http://schemas.microsoft.com/office/powerpoint/2010/main" val="1919554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20</a:t>
            </a:fld>
            <a:endParaRPr lang="zh-CN" altLang="en-US"/>
          </a:p>
        </p:txBody>
      </p:sp>
    </p:spTree>
    <p:extLst>
      <p:ext uri="{BB962C8B-B14F-4D97-AF65-F5344CB8AC3E}">
        <p14:creationId xmlns:p14="http://schemas.microsoft.com/office/powerpoint/2010/main" val="3622691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21</a:t>
            </a:fld>
            <a:endParaRPr lang="zh-CN" altLang="en-US"/>
          </a:p>
        </p:txBody>
      </p:sp>
    </p:spTree>
    <p:extLst>
      <p:ext uri="{BB962C8B-B14F-4D97-AF65-F5344CB8AC3E}">
        <p14:creationId xmlns:p14="http://schemas.microsoft.com/office/powerpoint/2010/main" val="1859971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22</a:t>
            </a:fld>
            <a:endParaRPr lang="zh-CN" altLang="en-US"/>
          </a:p>
        </p:txBody>
      </p:sp>
    </p:spTree>
    <p:extLst>
      <p:ext uri="{BB962C8B-B14F-4D97-AF65-F5344CB8AC3E}">
        <p14:creationId xmlns:p14="http://schemas.microsoft.com/office/powerpoint/2010/main" val="1522856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23</a:t>
            </a:fld>
            <a:endParaRPr lang="zh-CN" altLang="en-US"/>
          </a:p>
        </p:txBody>
      </p:sp>
    </p:spTree>
    <p:extLst>
      <p:ext uri="{BB962C8B-B14F-4D97-AF65-F5344CB8AC3E}">
        <p14:creationId xmlns:p14="http://schemas.microsoft.com/office/powerpoint/2010/main" val="1429493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24</a:t>
            </a:fld>
            <a:endParaRPr lang="zh-CN" altLang="en-US"/>
          </a:p>
        </p:txBody>
      </p:sp>
    </p:spTree>
    <p:extLst>
      <p:ext uri="{BB962C8B-B14F-4D97-AF65-F5344CB8AC3E}">
        <p14:creationId xmlns:p14="http://schemas.microsoft.com/office/powerpoint/2010/main" val="2310521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25</a:t>
            </a:fld>
            <a:endParaRPr lang="zh-CN" altLang="en-US"/>
          </a:p>
        </p:txBody>
      </p:sp>
    </p:spTree>
    <p:extLst>
      <p:ext uri="{BB962C8B-B14F-4D97-AF65-F5344CB8AC3E}">
        <p14:creationId xmlns:p14="http://schemas.microsoft.com/office/powerpoint/2010/main" val="1319938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9869739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39437502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3626852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0702902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9575085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41660592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5771061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444923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5626509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924934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4266004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AC5D2-7F1E-4263-9279-9D4424343373}" type="datetimeFigureOut">
              <a:rPr lang="zh-CN" altLang="en-US" smtClean="0"/>
              <a:t>2018/7/9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453684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audio" Target="../media/media1.mp3"/><Relationship Id="rId2" Type="http://schemas.openxmlformats.org/officeDocument/2006/relationships/tags" Target="../tags/tag3.xml"/><Relationship Id="rId1" Type="http://schemas.openxmlformats.org/officeDocument/2006/relationships/tags" Target="../tags/tag2.xml"/><Relationship Id="rId6" Type="http://schemas.microsoft.com/office/2007/relationships/media" Target="../media/media1.mp3"/><Relationship Id="rId5" Type="http://schemas.openxmlformats.org/officeDocument/2006/relationships/tags" Target="../tags/tag6.xml"/><Relationship Id="rId10" Type="http://schemas.openxmlformats.org/officeDocument/2006/relationships/image" Target="../media/image1.pn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notesSlide" Target="../notesSlides/notesSlide25.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7.xml"/><Relationship Id="rId5" Type="http://schemas.openxmlformats.org/officeDocument/2006/relationships/tags" Target="../tags/tag11.xml"/><Relationship Id="rId4"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4651775" y="2657476"/>
            <a:ext cx="2820988"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2827601" y="6657758"/>
            <a:ext cx="200242" cy="20024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1081314" y="4897502"/>
            <a:ext cx="1946526" cy="196049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9" name="Freeform 9"/>
          <p:cNvSpPr>
            <a:spLocks/>
          </p:cNvSpPr>
          <p:nvPr/>
        </p:nvSpPr>
        <p:spPr bwMode="auto">
          <a:xfrm>
            <a:off x="10233784" y="4054627"/>
            <a:ext cx="2794056" cy="2803370"/>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8827442" y="2634317"/>
            <a:ext cx="4200398" cy="4223683"/>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Freeform 11"/>
          <p:cNvSpPr>
            <a:spLocks/>
          </p:cNvSpPr>
          <p:nvPr/>
        </p:nvSpPr>
        <p:spPr bwMode="auto">
          <a:xfrm>
            <a:off x="7295369" y="1940458"/>
            <a:ext cx="5732474" cy="4917539"/>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8198781" y="2014966"/>
            <a:ext cx="4829062" cy="4843031"/>
          </a:xfrm>
          <a:custGeom>
            <a:avLst/>
            <a:gdLst>
              <a:gd name="T0" fmla="*/ 1037 w 1037"/>
              <a:gd name="T1" fmla="*/ 0 h 1040"/>
              <a:gd name="T2" fmla="*/ 0 w 1037"/>
              <a:gd name="T3" fmla="*/ 1040 h 1040"/>
              <a:gd name="T4" fmla="*/ 323 w 1037"/>
              <a:gd name="T5" fmla="*/ 1040 h 1040"/>
              <a:gd name="T6" fmla="*/ 1037 w 1037"/>
              <a:gd name="T7" fmla="*/ 324 h 1040"/>
              <a:gd name="T8" fmla="*/ 1037 w 1037"/>
              <a:gd name="T9" fmla="*/ 0 h 1040"/>
            </a:gdLst>
            <a:ahLst/>
            <a:cxnLst>
              <a:cxn ang="0">
                <a:pos x="T0" y="T1"/>
              </a:cxn>
              <a:cxn ang="0">
                <a:pos x="T2" y="T3"/>
              </a:cxn>
              <a:cxn ang="0">
                <a:pos x="T4" y="T5"/>
              </a:cxn>
              <a:cxn ang="0">
                <a:pos x="T6" y="T7"/>
              </a:cxn>
              <a:cxn ang="0">
                <a:pos x="T8" y="T9"/>
              </a:cxn>
            </a:cxnLst>
            <a:rect l="0" t="0" r="r" b="b"/>
            <a:pathLst>
              <a:path w="1037" h="1040">
                <a:moveTo>
                  <a:pt x="1037" y="0"/>
                </a:moveTo>
                <a:lnTo>
                  <a:pt x="0" y="1040"/>
                </a:lnTo>
                <a:lnTo>
                  <a:pt x="323" y="1040"/>
                </a:lnTo>
                <a:lnTo>
                  <a:pt x="1037" y="324"/>
                </a:lnTo>
                <a:lnTo>
                  <a:pt x="1037"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4" name="Freeform 14"/>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0" y="0"/>
            <a:ext cx="2798873" cy="2803211"/>
          </a:xfrm>
          <a:custGeom>
            <a:avLst/>
            <a:gdLst>
              <a:gd name="T0" fmla="*/ 0 w 645"/>
              <a:gd name="T1" fmla="*/ 646 h 646"/>
              <a:gd name="T2" fmla="*/ 645 w 645"/>
              <a:gd name="T3" fmla="*/ 0 h 646"/>
              <a:gd name="T4" fmla="*/ 176 w 645"/>
              <a:gd name="T5" fmla="*/ 0 h 646"/>
              <a:gd name="T6" fmla="*/ 0 w 645"/>
              <a:gd name="T7" fmla="*/ 176 h 646"/>
              <a:gd name="T8" fmla="*/ 0 w 645"/>
              <a:gd name="T9" fmla="*/ 646 h 646"/>
            </a:gdLst>
            <a:ahLst/>
            <a:cxnLst>
              <a:cxn ang="0">
                <a:pos x="T0" y="T1"/>
              </a:cxn>
              <a:cxn ang="0">
                <a:pos x="T2" y="T3"/>
              </a:cxn>
              <a:cxn ang="0">
                <a:pos x="T4" y="T5"/>
              </a:cxn>
              <a:cxn ang="0">
                <a:pos x="T6" y="T7"/>
              </a:cxn>
              <a:cxn ang="0">
                <a:pos x="T8" y="T9"/>
              </a:cxn>
            </a:cxnLst>
            <a:rect l="0" t="0" r="r" b="b"/>
            <a:pathLst>
              <a:path w="645" h="646">
                <a:moveTo>
                  <a:pt x="0" y="646"/>
                </a:moveTo>
                <a:lnTo>
                  <a:pt x="645" y="0"/>
                </a:lnTo>
                <a:lnTo>
                  <a:pt x="176" y="0"/>
                </a:lnTo>
                <a:lnTo>
                  <a:pt x="0" y="176"/>
                </a:lnTo>
                <a:lnTo>
                  <a:pt x="0" y="646"/>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7" name="Freeform 17"/>
          <p:cNvSpPr>
            <a:spLocks/>
          </p:cNvSpPr>
          <p:nvPr/>
        </p:nvSpPr>
        <p:spPr bwMode="auto">
          <a:xfrm>
            <a:off x="0" y="0"/>
            <a:ext cx="1175961" cy="1162942"/>
          </a:xfrm>
          <a:custGeom>
            <a:avLst/>
            <a:gdLst>
              <a:gd name="T0" fmla="*/ 0 w 271"/>
              <a:gd name="T1" fmla="*/ 0 h 268"/>
              <a:gd name="T2" fmla="*/ 0 w 271"/>
              <a:gd name="T3" fmla="*/ 268 h 268"/>
              <a:gd name="T4" fmla="*/ 271 w 271"/>
              <a:gd name="T5" fmla="*/ 0 h 268"/>
              <a:gd name="T6" fmla="*/ 0 w 271"/>
              <a:gd name="T7" fmla="*/ 0 h 268"/>
            </a:gdLst>
            <a:ahLst/>
            <a:cxnLst>
              <a:cxn ang="0">
                <a:pos x="T0" y="T1"/>
              </a:cxn>
              <a:cxn ang="0">
                <a:pos x="T2" y="T3"/>
              </a:cxn>
              <a:cxn ang="0">
                <a:pos x="T4" y="T5"/>
              </a:cxn>
              <a:cxn ang="0">
                <a:pos x="T6" y="T7"/>
              </a:cxn>
            </a:cxnLst>
            <a:rect l="0" t="0" r="r" b="b"/>
            <a:pathLst>
              <a:path w="271" h="268">
                <a:moveTo>
                  <a:pt x="0" y="0"/>
                </a:moveTo>
                <a:lnTo>
                  <a:pt x="0" y="268"/>
                </a:lnTo>
                <a:lnTo>
                  <a:pt x="271" y="0"/>
                </a:lnTo>
                <a:lnTo>
                  <a:pt x="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0" y="0"/>
            <a:ext cx="381862" cy="381862"/>
          </a:xfrm>
          <a:custGeom>
            <a:avLst/>
            <a:gdLst>
              <a:gd name="T0" fmla="*/ 0 w 88"/>
              <a:gd name="T1" fmla="*/ 0 h 88"/>
              <a:gd name="T2" fmla="*/ 0 w 88"/>
              <a:gd name="T3" fmla="*/ 88 h 88"/>
              <a:gd name="T4" fmla="*/ 88 w 88"/>
              <a:gd name="T5" fmla="*/ 0 h 88"/>
              <a:gd name="T6" fmla="*/ 0 w 88"/>
              <a:gd name="T7" fmla="*/ 0 h 88"/>
            </a:gdLst>
            <a:ahLst/>
            <a:cxnLst>
              <a:cxn ang="0">
                <a:pos x="T0" y="T1"/>
              </a:cxn>
              <a:cxn ang="0">
                <a:pos x="T2" y="T3"/>
              </a:cxn>
              <a:cxn ang="0">
                <a:pos x="T4" y="T5"/>
              </a:cxn>
              <a:cxn ang="0">
                <a:pos x="T6" y="T7"/>
              </a:cxn>
            </a:cxnLst>
            <a:rect l="0" t="0" r="r" b="b"/>
            <a:pathLst>
              <a:path w="88" h="88">
                <a:moveTo>
                  <a:pt x="0" y="0"/>
                </a:moveTo>
                <a:lnTo>
                  <a:pt x="0" y="88"/>
                </a:lnTo>
                <a:lnTo>
                  <a:pt x="88" y="0"/>
                </a:lnTo>
                <a:lnTo>
                  <a:pt x="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grpSp>
        <p:nvGrpSpPr>
          <p:cNvPr id="21" name="5"/>
          <p:cNvGrpSpPr>
            <a:grpSpLocks/>
          </p:cNvGrpSpPr>
          <p:nvPr>
            <p:custDataLst>
              <p:tags r:id="rId1"/>
            </p:custDataLst>
          </p:nvPr>
        </p:nvGrpSpPr>
        <p:grpSpPr bwMode="auto">
          <a:xfrm rot="5400000">
            <a:off x="3639554" y="1043208"/>
            <a:ext cx="2620089" cy="2278128"/>
            <a:chOff x="5803300" y="1948400"/>
            <a:chExt cx="2164994" cy="1905223"/>
          </a:xfrm>
        </p:grpSpPr>
        <p:sp>
          <p:nvSpPr>
            <p:cNvPr id="22"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23"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24" name="4"/>
          <p:cNvSpPr txBox="1"/>
          <p:nvPr>
            <p:custDataLst>
              <p:tags r:id="rId2"/>
            </p:custDataLst>
          </p:nvPr>
        </p:nvSpPr>
        <p:spPr>
          <a:xfrm>
            <a:off x="3608832" y="1378041"/>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2018</a:t>
            </a:r>
            <a:endParaRPr lang="zh-CN" altLang="en-US" sz="10033" dirty="0">
              <a:solidFill>
                <a:schemeClr val="bg1"/>
              </a:solidFill>
              <a:latin typeface="Agency FB" panose="020B0503020202020204" pitchFamily="34" charset="0"/>
            </a:endParaRPr>
          </a:p>
        </p:txBody>
      </p:sp>
      <p:sp>
        <p:nvSpPr>
          <p:cNvPr id="25" name="3"/>
          <p:cNvSpPr txBox="1"/>
          <p:nvPr>
            <p:custDataLst>
              <p:tags r:id="rId3"/>
            </p:custDataLst>
          </p:nvPr>
        </p:nvSpPr>
        <p:spPr>
          <a:xfrm>
            <a:off x="1462773" y="4962017"/>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26" name="2"/>
          <p:cNvSpPr txBox="1"/>
          <p:nvPr>
            <p:custDataLst>
              <p:tags r:id="rId4"/>
            </p:custDataLst>
          </p:nvPr>
        </p:nvSpPr>
        <p:spPr>
          <a:xfrm>
            <a:off x="700652" y="3620673"/>
            <a:ext cx="8488572" cy="917841"/>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r>
              <a:rPr lang="zh-CN" altLang="en-US" sz="5400" spc="300" dirty="0" smtClean="0">
                <a:solidFill>
                  <a:srgbClr val="9B1E23"/>
                </a:solidFill>
                <a:latin typeface="方正尚酷简体" panose="03000509000000000000" pitchFamily="65" charset="-122"/>
                <a:ea typeface="方正尚酷简体" panose="03000509000000000000" pitchFamily="65" charset="-122"/>
                <a:cs typeface="Clear Sans Light" pitchFamily="34" charset="0"/>
              </a:rPr>
              <a:t>销售技巧培训模板</a:t>
            </a:r>
            <a:endParaRPr lang="id-ID" altLang="zh-CN" sz="5400" spc="300" dirty="0">
              <a:solidFill>
                <a:srgbClr val="9B1E23"/>
              </a:solidFill>
              <a:latin typeface="方正尚酷简体" panose="03000509000000000000" pitchFamily="65" charset="-122"/>
              <a:ea typeface="方正尚酷简体" panose="03000509000000000000" pitchFamily="65" charset="-122"/>
              <a:cs typeface="Clear Sans Light" pitchFamily="34" charset="0"/>
            </a:endParaRPr>
          </a:p>
        </p:txBody>
      </p:sp>
      <p:sp>
        <p:nvSpPr>
          <p:cNvPr id="27" name="1"/>
          <p:cNvSpPr txBox="1">
            <a:spLocks noChangeArrowheads="1"/>
          </p:cNvSpPr>
          <p:nvPr>
            <p:custDataLst>
              <p:tags r:id="rId5"/>
            </p:custDataLst>
          </p:nvPr>
        </p:nvSpPr>
        <p:spPr bwMode="auto">
          <a:xfrm>
            <a:off x="1760548" y="4569465"/>
            <a:ext cx="636878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latin typeface="微软雅黑 Light" panose="020B0502040204020203" pitchFamily="34" charset="-122"/>
                <a:ea typeface="微软雅黑 Light" panose="020B0502040204020203" pitchFamily="34" charset="-122"/>
              </a:rPr>
              <a:t>同样适用于商业计划书</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方案策划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总结计划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招商引资等</a:t>
            </a:r>
            <a:endParaRPr lang="en-US" altLang="zh-CN" sz="1756" dirty="0">
              <a:latin typeface="微软雅黑 Light" panose="020B0502040204020203" pitchFamily="34" charset="-122"/>
              <a:ea typeface="微软雅黑 Light" panose="020B0502040204020203" pitchFamily="34" charset="-122"/>
            </a:endParaRPr>
          </a:p>
        </p:txBody>
      </p:sp>
      <p:pic>
        <p:nvPicPr>
          <p:cNvPr id="28" name="Rachel Platten - Work Of Art">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0"/>
          <a:stretch>
            <a:fillRect/>
          </a:stretch>
        </p:blipFill>
        <p:spPr>
          <a:xfrm>
            <a:off x="3229879" y="2086775"/>
            <a:ext cx="487363" cy="487363"/>
          </a:xfrm>
          <a:prstGeom prst="rect">
            <a:avLst/>
          </a:prstGeom>
        </p:spPr>
      </p:pic>
    </p:spTree>
    <p:extLst>
      <p:ext uri="{BB962C8B-B14F-4D97-AF65-F5344CB8AC3E}">
        <p14:creationId xmlns:p14="http://schemas.microsoft.com/office/powerpoint/2010/main" val="3380441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par>
                          <p:cTn id="7" fill="hold">
                            <p:stCondLst>
                              <p:cond delay="0"/>
                            </p:stCondLst>
                            <p:childTnLst>
                              <p:par>
                                <p:cTn id="8" presetID="49" presetClass="entr" presetSubtype="0" decel="10000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 calcmode="lin" valueType="num">
                                      <p:cBhvr>
                                        <p:cTn id="12" dur="500" fill="hold"/>
                                        <p:tgtEl>
                                          <p:spTgt spid="7"/>
                                        </p:tgtEl>
                                        <p:attrNameLst>
                                          <p:attrName>style.rotation</p:attrName>
                                        </p:attrNameLst>
                                      </p:cBhvr>
                                      <p:tavLst>
                                        <p:tav tm="0">
                                          <p:val>
                                            <p:fltVal val="360"/>
                                          </p:val>
                                        </p:tav>
                                        <p:tav tm="100000">
                                          <p:val>
                                            <p:fltVal val="0"/>
                                          </p:val>
                                        </p:tav>
                                      </p:tavLst>
                                    </p:anim>
                                    <p:animEffect transition="in" filter="fade">
                                      <p:cBhvr>
                                        <p:cTn id="13" dur="500"/>
                                        <p:tgtEl>
                                          <p:spTgt spid="7"/>
                                        </p:tgtEl>
                                      </p:cBhvr>
                                    </p:animEffect>
                                  </p:childTnLst>
                                </p:cTn>
                              </p:par>
                              <p:par>
                                <p:cTn id="14" presetID="49" presetClass="entr" presetSubtype="0" decel="10000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 calcmode="lin" valueType="num">
                                      <p:cBhvr>
                                        <p:cTn id="24" dur="500" fill="hold"/>
                                        <p:tgtEl>
                                          <p:spTgt spid="9"/>
                                        </p:tgtEl>
                                        <p:attrNameLst>
                                          <p:attrName>style.rotation</p:attrName>
                                        </p:attrNameLst>
                                      </p:cBhvr>
                                      <p:tavLst>
                                        <p:tav tm="0">
                                          <p:val>
                                            <p:fltVal val="360"/>
                                          </p:val>
                                        </p:tav>
                                        <p:tav tm="100000">
                                          <p:val>
                                            <p:fltVal val="0"/>
                                          </p:val>
                                        </p:tav>
                                      </p:tavLst>
                                    </p:anim>
                                    <p:animEffect transition="in" filter="fade">
                                      <p:cBhvr>
                                        <p:cTn id="25" dur="500"/>
                                        <p:tgtEl>
                                          <p:spTgt spid="9"/>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 calcmode="lin" valueType="num">
                                      <p:cBhvr>
                                        <p:cTn id="42" dur="500" fill="hold"/>
                                        <p:tgtEl>
                                          <p:spTgt spid="12"/>
                                        </p:tgtEl>
                                        <p:attrNameLst>
                                          <p:attrName>style.rotation</p:attrName>
                                        </p:attrNameLst>
                                      </p:cBhvr>
                                      <p:tavLst>
                                        <p:tav tm="0">
                                          <p:val>
                                            <p:fltVal val="360"/>
                                          </p:val>
                                        </p:tav>
                                        <p:tav tm="100000">
                                          <p:val>
                                            <p:fltVal val="0"/>
                                          </p:val>
                                        </p:tav>
                                      </p:tavLst>
                                    </p:anim>
                                    <p:animEffect transition="in" filter="fade">
                                      <p:cBhvr>
                                        <p:cTn id="43" dur="500"/>
                                        <p:tgtEl>
                                          <p:spTgt spid="12"/>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transition="in" filter="fade">
                                      <p:cBhvr>
                                        <p:cTn id="49" dur="500"/>
                                        <p:tgtEl>
                                          <p:spTgt spid="14"/>
                                        </p:tgtEl>
                                      </p:cBhvr>
                                    </p:animEffect>
                                  </p:childTnLst>
                                </p:cTn>
                              </p:par>
                              <p:par>
                                <p:cTn id="50" presetID="49" presetClass="entr" presetSubtype="0" decel="100000" fill="hold" grpId="0" nodeType="withEffect" nodePh="1">
                                  <p:stCondLst>
                                    <p:cond delay="0"/>
                                  </p:stCondLst>
                                  <p:endCondLst>
                                    <p:cond evt="begin" delay="0">
                                      <p:tn val="50"/>
                                    </p:cond>
                                  </p:end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 calcmode="lin" valueType="num">
                                      <p:cBhvr>
                                        <p:cTn id="54" dur="500" fill="hold"/>
                                        <p:tgtEl>
                                          <p:spTgt spid="15"/>
                                        </p:tgtEl>
                                        <p:attrNameLst>
                                          <p:attrName>style.rotation</p:attrName>
                                        </p:attrNameLst>
                                      </p:cBhvr>
                                      <p:tavLst>
                                        <p:tav tm="0">
                                          <p:val>
                                            <p:fltVal val="360"/>
                                          </p:val>
                                        </p:tav>
                                        <p:tav tm="100000">
                                          <p:val>
                                            <p:fltVal val="0"/>
                                          </p:val>
                                        </p:tav>
                                      </p:tavLst>
                                    </p:anim>
                                    <p:animEffect transition="in" filter="fade">
                                      <p:cBhvr>
                                        <p:cTn id="55" dur="500"/>
                                        <p:tgtEl>
                                          <p:spTgt spid="1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 calcmode="lin" valueType="num">
                                      <p:cBhvr>
                                        <p:cTn id="60" dur="500" fill="hold"/>
                                        <p:tgtEl>
                                          <p:spTgt spid="16"/>
                                        </p:tgtEl>
                                        <p:attrNameLst>
                                          <p:attrName>style.rotation</p:attrName>
                                        </p:attrNameLst>
                                      </p:cBhvr>
                                      <p:tavLst>
                                        <p:tav tm="0">
                                          <p:val>
                                            <p:fltVal val="360"/>
                                          </p:val>
                                        </p:tav>
                                        <p:tav tm="100000">
                                          <p:val>
                                            <p:fltVal val="0"/>
                                          </p:val>
                                        </p:tav>
                                      </p:tavLst>
                                    </p:anim>
                                    <p:animEffect transition="in" filter="fade">
                                      <p:cBhvr>
                                        <p:cTn id="61" dur="500"/>
                                        <p:tgtEl>
                                          <p:spTgt spid="16"/>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 calcmode="lin" valueType="num">
                                      <p:cBhvr>
                                        <p:cTn id="66" dur="500" fill="hold"/>
                                        <p:tgtEl>
                                          <p:spTgt spid="17"/>
                                        </p:tgtEl>
                                        <p:attrNameLst>
                                          <p:attrName>style.rotation</p:attrName>
                                        </p:attrNameLst>
                                      </p:cBhvr>
                                      <p:tavLst>
                                        <p:tav tm="0">
                                          <p:val>
                                            <p:fltVal val="360"/>
                                          </p:val>
                                        </p:tav>
                                        <p:tav tm="100000">
                                          <p:val>
                                            <p:fltVal val="0"/>
                                          </p:val>
                                        </p:tav>
                                      </p:tavLst>
                                    </p:anim>
                                    <p:animEffect transition="in" filter="fade">
                                      <p:cBhvr>
                                        <p:cTn id="67" dur="500"/>
                                        <p:tgtEl>
                                          <p:spTgt spid="17"/>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fltVal val="0"/>
                                          </p:val>
                                        </p:tav>
                                        <p:tav tm="100000">
                                          <p:val>
                                            <p:strVal val="#ppt_h"/>
                                          </p:val>
                                        </p:tav>
                                      </p:tavLst>
                                    </p:anim>
                                    <p:anim calcmode="lin" valueType="num">
                                      <p:cBhvr>
                                        <p:cTn id="72" dur="500" fill="hold"/>
                                        <p:tgtEl>
                                          <p:spTgt spid="18"/>
                                        </p:tgtEl>
                                        <p:attrNameLst>
                                          <p:attrName>style.rotation</p:attrName>
                                        </p:attrNameLst>
                                      </p:cBhvr>
                                      <p:tavLst>
                                        <p:tav tm="0">
                                          <p:val>
                                            <p:fltVal val="360"/>
                                          </p:val>
                                        </p:tav>
                                        <p:tav tm="100000">
                                          <p:val>
                                            <p:fltVal val="0"/>
                                          </p:val>
                                        </p:tav>
                                      </p:tavLst>
                                    </p:anim>
                                    <p:animEffect transition="in" filter="fade">
                                      <p:cBhvr>
                                        <p:cTn id="73" dur="500"/>
                                        <p:tgtEl>
                                          <p:spTgt spid="18"/>
                                        </p:tgtEl>
                                      </p:cBhvr>
                                    </p:animEffect>
                                  </p:childTnLst>
                                </p:cTn>
                              </p:par>
                            </p:childTnLst>
                          </p:cTn>
                        </p:par>
                        <p:par>
                          <p:cTn id="74" fill="hold">
                            <p:stCondLst>
                              <p:cond delay="500"/>
                            </p:stCondLst>
                            <p:childTnLst>
                              <p:par>
                                <p:cTn id="75" presetID="47" presetClass="entr" presetSubtype="0"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750"/>
                            </p:stCondLst>
                            <p:childTnLst>
                              <p:par>
                                <p:cTn id="81" presetID="14" presetClass="entr" presetSubtype="1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randombar(horizontal)">
                                      <p:cBhvr>
                                        <p:cTn id="83" dur="500"/>
                                        <p:tgtEl>
                                          <p:spTgt spid="24"/>
                                        </p:tgtEl>
                                      </p:cBhvr>
                                    </p:animEffect>
                                  </p:childTnLst>
                                </p:cTn>
                              </p:par>
                            </p:childTnLst>
                          </p:cTn>
                        </p:par>
                        <p:par>
                          <p:cTn id="84" fill="hold">
                            <p:stCondLst>
                              <p:cond delay="1250"/>
                            </p:stCondLst>
                            <p:childTnLst>
                              <p:par>
                                <p:cTn id="85" presetID="52" presetClass="entr" presetSubtype="0" fill="hold" grpId="0" nodeType="afterEffect">
                                  <p:stCondLst>
                                    <p:cond delay="0"/>
                                  </p:stCondLst>
                                  <p:iterate type="lt">
                                    <p:tmPct val="10000"/>
                                  </p:iterate>
                                  <p:childTnLst>
                                    <p:set>
                                      <p:cBhvr>
                                        <p:cTn id="86" dur="1" fill="hold">
                                          <p:stCondLst>
                                            <p:cond delay="0"/>
                                          </p:stCondLst>
                                        </p:cTn>
                                        <p:tgtEl>
                                          <p:spTgt spid="26">
                                            <p:txEl>
                                              <p:pRg st="0" end="0"/>
                                            </p:txEl>
                                          </p:spTgt>
                                        </p:tgtEl>
                                        <p:attrNameLst>
                                          <p:attrName>style.visibility</p:attrName>
                                        </p:attrNameLst>
                                      </p:cBhvr>
                                      <p:to>
                                        <p:strVal val="visible"/>
                                      </p:to>
                                    </p:set>
                                    <p:animScale>
                                      <p:cBhvr>
                                        <p:cTn id="87" dur="1000" decel="50000" fill="hold">
                                          <p:stCondLst>
                                            <p:cond delay="0"/>
                                          </p:stCondLst>
                                        </p:cTn>
                                        <p:tgtEl>
                                          <p:spTgt spid="2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26">
                                            <p:txEl>
                                              <p:pRg st="0" end="0"/>
                                            </p:txEl>
                                          </p:spTgt>
                                        </p:tgtEl>
                                        <p:attrNameLst>
                                          <p:attrName>ppt_x</p:attrName>
                                          <p:attrName>ppt_y</p:attrName>
                                        </p:attrNameLst>
                                      </p:cBhvr>
                                    </p:animMotion>
                                    <p:animEffect transition="in" filter="fade">
                                      <p:cBhvr>
                                        <p:cTn id="89" dur="1000"/>
                                        <p:tgtEl>
                                          <p:spTgt spid="26">
                                            <p:txEl>
                                              <p:pRg st="0" end="0"/>
                                            </p:txEl>
                                          </p:spTgt>
                                        </p:tgtEl>
                                      </p:cBhvr>
                                    </p:animEffect>
                                  </p:childTnLst>
                                </p:cTn>
                              </p:par>
                            </p:childTnLst>
                          </p:cTn>
                        </p:par>
                        <p:par>
                          <p:cTn id="90" fill="hold">
                            <p:stCondLst>
                              <p:cond delay="2950"/>
                            </p:stCondLst>
                            <p:childTnLst>
                              <p:par>
                                <p:cTn id="91" presetID="53" presetClass="entr" presetSubtype="16"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750" fill="hold"/>
                                        <p:tgtEl>
                                          <p:spTgt spid="27"/>
                                        </p:tgtEl>
                                        <p:attrNameLst>
                                          <p:attrName>ppt_w</p:attrName>
                                        </p:attrNameLst>
                                      </p:cBhvr>
                                      <p:tavLst>
                                        <p:tav tm="0">
                                          <p:val>
                                            <p:fltVal val="0"/>
                                          </p:val>
                                        </p:tav>
                                        <p:tav tm="100000">
                                          <p:val>
                                            <p:strVal val="#ppt_w"/>
                                          </p:val>
                                        </p:tav>
                                      </p:tavLst>
                                    </p:anim>
                                    <p:anim calcmode="lin" valueType="num">
                                      <p:cBhvr>
                                        <p:cTn id="94" dur="750" fill="hold"/>
                                        <p:tgtEl>
                                          <p:spTgt spid="27"/>
                                        </p:tgtEl>
                                        <p:attrNameLst>
                                          <p:attrName>ppt_h</p:attrName>
                                        </p:attrNameLst>
                                      </p:cBhvr>
                                      <p:tavLst>
                                        <p:tav tm="0">
                                          <p:val>
                                            <p:fltVal val="0"/>
                                          </p:val>
                                        </p:tav>
                                        <p:tav tm="100000">
                                          <p:val>
                                            <p:strVal val="#ppt_h"/>
                                          </p:val>
                                        </p:tav>
                                      </p:tavLst>
                                    </p:anim>
                                    <p:animEffect transition="in" filter="fade">
                                      <p:cBhvr>
                                        <p:cTn id="95" dur="750"/>
                                        <p:tgtEl>
                                          <p:spTgt spid="27"/>
                                        </p:tgtEl>
                                      </p:cBhvr>
                                    </p:animEffect>
                                  </p:childTnLst>
                                </p:cTn>
                              </p:par>
                            </p:childTnLst>
                          </p:cTn>
                        </p:par>
                        <p:par>
                          <p:cTn id="96" fill="hold">
                            <p:stCondLst>
                              <p:cond delay="3700"/>
                            </p:stCondLst>
                            <p:childTnLst>
                              <p:par>
                                <p:cTn id="97" presetID="22" presetClass="entr" presetSubtype="8"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left)">
                                      <p:cBhvr>
                                        <p:cTn id="9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0" repeatCount="indefinite" fill="hold" display="0">
                  <p:stCondLst>
                    <p:cond delay="indefinite"/>
                  </p:stCondLst>
                  <p:endCondLst>
                    <p:cond evt="onStopAudio" delay="0">
                      <p:tgtEl>
                        <p:sldTgt/>
                      </p:tgtEl>
                    </p:cond>
                  </p:endCondLst>
                </p:cTn>
                <p:tgtEl>
                  <p:spTgt spid="28"/>
                </p:tgtEl>
              </p:cMediaNode>
            </p:audio>
          </p:childTnLst>
        </p:cTn>
      </p:par>
    </p:tnLst>
    <p:bldLst>
      <p:bldP spid="7" grpId="0" animBg="1"/>
      <p:bldP spid="8" grpId="0" animBg="1"/>
      <p:bldP spid="9" grpId="0" animBg="1"/>
      <p:bldP spid="10" grpId="0" animBg="1"/>
      <p:bldP spid="11" grpId="0" animBg="1"/>
      <p:bldP spid="12" grpId="0" animBg="1"/>
      <p:bldP spid="14" grpId="0" animBg="1"/>
      <p:bldP spid="15" grpId="0"/>
      <p:bldP spid="16" grpId="0" animBg="1"/>
      <p:bldP spid="17" grpId="0" animBg="1"/>
      <p:bldP spid="18" grpId="0" animBg="1"/>
      <p:bldP spid="24" grpId="0"/>
      <p:bldP spid="25" grpId="0"/>
      <p:bldP spid="26" grpId="0" build="p"/>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任意多边形 19"/>
          <p:cNvSpPr>
            <a:spLocks/>
          </p:cNvSpPr>
          <p:nvPr/>
        </p:nvSpPr>
        <p:spPr bwMode="auto">
          <a:xfrm>
            <a:off x="1" y="0"/>
            <a:ext cx="7616504" cy="6858000"/>
          </a:xfrm>
          <a:custGeom>
            <a:avLst/>
            <a:gdLst>
              <a:gd name="connsiteX0" fmla="*/ 4626467 w 7616504"/>
              <a:gd name="connsiteY0" fmla="*/ 0 h 6858000"/>
              <a:gd name="connsiteX1" fmla="*/ 7616504 w 7616504"/>
              <a:gd name="connsiteY1" fmla="*/ 0 h 6858000"/>
              <a:gd name="connsiteX2" fmla="*/ 764866 w 7616504"/>
              <a:gd name="connsiteY2" fmla="*/ 6858000 h 6858000"/>
              <a:gd name="connsiteX3" fmla="*/ 0 w 7616504"/>
              <a:gd name="connsiteY3" fmla="*/ 6858000 h 6858000"/>
              <a:gd name="connsiteX4" fmla="*/ 0 w 7616504"/>
              <a:gd name="connsiteY4" fmla="*/ 463518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6504" h="6858000">
                <a:moveTo>
                  <a:pt x="4626467" y="0"/>
                </a:moveTo>
                <a:lnTo>
                  <a:pt x="7616504" y="0"/>
                </a:lnTo>
                <a:lnTo>
                  <a:pt x="764866" y="6858000"/>
                </a:lnTo>
                <a:lnTo>
                  <a:pt x="0" y="6858000"/>
                </a:lnTo>
                <a:lnTo>
                  <a:pt x="0" y="463518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endParaRPr>
          </a:p>
        </p:txBody>
      </p:sp>
      <p:sp>
        <p:nvSpPr>
          <p:cNvPr id="22" name="任意多边形 21"/>
          <p:cNvSpPr>
            <a:spLocks/>
          </p:cNvSpPr>
          <p:nvPr/>
        </p:nvSpPr>
        <p:spPr bwMode="auto">
          <a:xfrm>
            <a:off x="1" y="1"/>
            <a:ext cx="5218114" cy="5232675"/>
          </a:xfrm>
          <a:custGeom>
            <a:avLst/>
            <a:gdLst>
              <a:gd name="connsiteX0" fmla="*/ 2228076 w 5218114"/>
              <a:gd name="connsiteY0" fmla="*/ 0 h 5232675"/>
              <a:gd name="connsiteX1" fmla="*/ 5218114 w 5218114"/>
              <a:gd name="connsiteY1" fmla="*/ 0 h 5232675"/>
              <a:gd name="connsiteX2" fmla="*/ 0 w 5218114"/>
              <a:gd name="connsiteY2" fmla="*/ 5232675 h 5232675"/>
              <a:gd name="connsiteX3" fmla="*/ 0 w 5218114"/>
              <a:gd name="connsiteY3" fmla="*/ 2237834 h 5232675"/>
            </a:gdLst>
            <a:ahLst/>
            <a:cxnLst>
              <a:cxn ang="0">
                <a:pos x="connsiteX0" y="connsiteY0"/>
              </a:cxn>
              <a:cxn ang="0">
                <a:pos x="connsiteX1" y="connsiteY1"/>
              </a:cxn>
              <a:cxn ang="0">
                <a:pos x="connsiteX2" y="connsiteY2"/>
              </a:cxn>
              <a:cxn ang="0">
                <a:pos x="connsiteX3" y="connsiteY3"/>
              </a:cxn>
            </a:cxnLst>
            <a:rect l="l" t="t" r="r" b="b"/>
            <a:pathLst>
              <a:path w="5218114" h="5232675">
                <a:moveTo>
                  <a:pt x="2228076" y="0"/>
                </a:moveTo>
                <a:lnTo>
                  <a:pt x="5218114" y="0"/>
                </a:lnTo>
                <a:lnTo>
                  <a:pt x="0" y="5232675"/>
                </a:lnTo>
                <a:lnTo>
                  <a:pt x="0" y="2237834"/>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8" name="任意多边形 17"/>
          <p:cNvSpPr>
            <a:spLocks/>
          </p:cNvSpPr>
          <p:nvPr/>
        </p:nvSpPr>
        <p:spPr bwMode="auto">
          <a:xfrm>
            <a:off x="1" y="0"/>
            <a:ext cx="4072994" cy="4077170"/>
          </a:xfrm>
          <a:custGeom>
            <a:avLst/>
            <a:gdLst>
              <a:gd name="connsiteX0" fmla="*/ 1082956 w 4072994"/>
              <a:gd name="connsiteY0" fmla="*/ 0 h 4077170"/>
              <a:gd name="connsiteX1" fmla="*/ 4072994 w 4072994"/>
              <a:gd name="connsiteY1" fmla="*/ 0 h 4077170"/>
              <a:gd name="connsiteX2" fmla="*/ 0 w 4072994"/>
              <a:gd name="connsiteY2" fmla="*/ 4077170 h 4077170"/>
              <a:gd name="connsiteX3" fmla="*/ 0 w 4072994"/>
              <a:gd name="connsiteY3" fmla="*/ 1082955 h 4077170"/>
            </a:gdLst>
            <a:ahLst/>
            <a:cxnLst>
              <a:cxn ang="0">
                <a:pos x="connsiteX0" y="connsiteY0"/>
              </a:cxn>
              <a:cxn ang="0">
                <a:pos x="connsiteX1" y="connsiteY1"/>
              </a:cxn>
              <a:cxn ang="0">
                <a:pos x="connsiteX2" y="connsiteY2"/>
              </a:cxn>
              <a:cxn ang="0">
                <a:pos x="connsiteX3" y="connsiteY3"/>
              </a:cxn>
            </a:cxnLst>
            <a:rect l="l" t="t" r="r" b="b"/>
            <a:pathLst>
              <a:path w="4072994" h="4077170">
                <a:moveTo>
                  <a:pt x="1082956" y="0"/>
                </a:moveTo>
                <a:lnTo>
                  <a:pt x="4072994" y="0"/>
                </a:lnTo>
                <a:lnTo>
                  <a:pt x="0" y="4077170"/>
                </a:lnTo>
                <a:lnTo>
                  <a:pt x="0" y="1082955"/>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24" name="任意多边形 23"/>
          <p:cNvSpPr>
            <a:spLocks/>
          </p:cNvSpPr>
          <p:nvPr/>
        </p:nvSpPr>
        <p:spPr bwMode="auto">
          <a:xfrm>
            <a:off x="2" y="0"/>
            <a:ext cx="2997851" cy="3012729"/>
          </a:xfrm>
          <a:custGeom>
            <a:avLst/>
            <a:gdLst>
              <a:gd name="connsiteX0" fmla="*/ 0 w 2997851"/>
              <a:gd name="connsiteY0" fmla="*/ 0 h 3012729"/>
              <a:gd name="connsiteX1" fmla="*/ 2997851 w 2997851"/>
              <a:gd name="connsiteY1" fmla="*/ 0 h 3012729"/>
              <a:gd name="connsiteX2" fmla="*/ 0 w 2997851"/>
              <a:gd name="connsiteY2" fmla="*/ 3012729 h 3012729"/>
            </a:gdLst>
            <a:ahLst/>
            <a:cxnLst>
              <a:cxn ang="0">
                <a:pos x="connsiteX0" y="connsiteY0"/>
              </a:cxn>
              <a:cxn ang="0">
                <a:pos x="connsiteX1" y="connsiteY1"/>
              </a:cxn>
              <a:cxn ang="0">
                <a:pos x="connsiteX2" y="connsiteY2"/>
              </a:cxn>
            </a:cxnLst>
            <a:rect l="l" t="t" r="r" b="b"/>
            <a:pathLst>
              <a:path w="2997851" h="3012729">
                <a:moveTo>
                  <a:pt x="0" y="0"/>
                </a:moveTo>
                <a:lnTo>
                  <a:pt x="2997851" y="0"/>
                </a:lnTo>
                <a:lnTo>
                  <a:pt x="0" y="3012729"/>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6" name="任意多边形 15"/>
          <p:cNvSpPr>
            <a:spLocks/>
          </p:cNvSpPr>
          <p:nvPr/>
        </p:nvSpPr>
        <p:spPr bwMode="auto">
          <a:xfrm>
            <a:off x="1" y="0"/>
            <a:ext cx="357714" cy="357714"/>
          </a:xfrm>
          <a:custGeom>
            <a:avLst/>
            <a:gdLst>
              <a:gd name="connsiteX0" fmla="*/ 0 w 357714"/>
              <a:gd name="connsiteY0" fmla="*/ 0 h 357714"/>
              <a:gd name="connsiteX1" fmla="*/ 357714 w 357714"/>
              <a:gd name="connsiteY1" fmla="*/ 0 h 357714"/>
              <a:gd name="connsiteX2" fmla="*/ 0 w 357714"/>
              <a:gd name="connsiteY2" fmla="*/ 357714 h 357714"/>
            </a:gdLst>
            <a:ahLst/>
            <a:cxnLst>
              <a:cxn ang="0">
                <a:pos x="connsiteX0" y="connsiteY0"/>
              </a:cxn>
              <a:cxn ang="0">
                <a:pos x="connsiteX1" y="connsiteY1"/>
              </a:cxn>
              <a:cxn ang="0">
                <a:pos x="connsiteX2" y="connsiteY2"/>
              </a:cxn>
            </a:cxnLst>
            <a:rect l="l" t="t" r="r" b="b"/>
            <a:pathLst>
              <a:path w="357714" h="357714">
                <a:moveTo>
                  <a:pt x="0" y="0"/>
                </a:moveTo>
                <a:lnTo>
                  <a:pt x="357714" y="0"/>
                </a:lnTo>
                <a:lnTo>
                  <a:pt x="0" y="357714"/>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25" name="TextBox 59"/>
          <p:cNvSpPr txBox="1">
            <a:spLocks noChangeArrowheads="1"/>
          </p:cNvSpPr>
          <p:nvPr/>
        </p:nvSpPr>
        <p:spPr bwMode="auto">
          <a:xfrm flipH="1">
            <a:off x="167293" y="1366897"/>
            <a:ext cx="4435223" cy="2062103"/>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8000" b="1" kern="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目录</a:t>
            </a:r>
            <a:endParaRPr lang="en-US" altLang="zh-CN" sz="8000" b="1" kern="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a:p>
            <a:pPr algn="ctr">
              <a:defRPr/>
            </a:pPr>
            <a:r>
              <a:rPr lang="en-US" altLang="zh-CN" sz="4800" kern="0" dirty="0" smtClean="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CONTENTS</a:t>
            </a:r>
            <a:endParaRPr lang="en-US" altLang="ko-KR" sz="4800" kern="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6" name="平行四边形 25"/>
          <p:cNvSpPr/>
          <p:nvPr/>
        </p:nvSpPr>
        <p:spPr>
          <a:xfrm>
            <a:off x="5297687" y="2703051"/>
            <a:ext cx="1351174" cy="619355"/>
          </a:xfrm>
          <a:prstGeom prst="parallelogram">
            <a:avLst>
              <a:gd name="adj" fmla="val 48207"/>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sz="2800" spc="300" dirty="0">
                <a:solidFill>
                  <a:prstClr val="white"/>
                </a:solidFill>
                <a:latin typeface="Agency FB" panose="020B0503020202020204" pitchFamily="34" charset="0"/>
                <a:ea typeface="宋体" panose="02010600030101010101" pitchFamily="2" charset="-122"/>
              </a:rPr>
              <a:t>01</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27" name="平行四边形 26"/>
          <p:cNvSpPr/>
          <p:nvPr/>
        </p:nvSpPr>
        <p:spPr>
          <a:xfrm>
            <a:off x="6583126" y="2686421"/>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a:solidFill>
                  <a:srgbClr val="9B1E23"/>
                </a:solidFill>
                <a:latin typeface="方正尚酷简体" panose="03000509000000000000" pitchFamily="65" charset="-122"/>
                <a:ea typeface="方正尚酷简体" panose="03000509000000000000" pitchFamily="65" charset="-122"/>
              </a:rPr>
              <a:t>销售分类</a:t>
            </a:r>
            <a:endParaRPr lang="en-GB" altLang="zh-CN" sz="3200" spc="300" dirty="0">
              <a:solidFill>
                <a:srgbClr val="9B1E23"/>
              </a:solidFill>
              <a:latin typeface="方正尚酷简体" panose="03000509000000000000" pitchFamily="65" charset="-122"/>
              <a:ea typeface="方正尚酷简体" panose="03000509000000000000" pitchFamily="65" charset="-122"/>
            </a:endParaRPr>
          </a:p>
        </p:txBody>
      </p:sp>
      <p:sp>
        <p:nvSpPr>
          <p:cNvPr id="28" name="平行四边形 27"/>
          <p:cNvSpPr/>
          <p:nvPr/>
        </p:nvSpPr>
        <p:spPr>
          <a:xfrm>
            <a:off x="5297687" y="3742924"/>
            <a:ext cx="1351174" cy="619355"/>
          </a:xfrm>
          <a:prstGeom prst="parallelogram">
            <a:avLst>
              <a:gd name="adj" fmla="val 48207"/>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solidFill>
                  <a:prstClr val="white"/>
                </a:solidFill>
                <a:latin typeface="Agency FB" panose="020B0503020202020204" pitchFamily="34" charset="0"/>
                <a:ea typeface="宋体" panose="02010600030101010101" pitchFamily="2" charset="-122"/>
              </a:rPr>
              <a:t>02</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29" name="平行四边形 28"/>
          <p:cNvSpPr/>
          <p:nvPr/>
        </p:nvSpPr>
        <p:spPr>
          <a:xfrm>
            <a:off x="6583126" y="3726294"/>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a:solidFill>
                  <a:srgbClr val="1B2F47"/>
                </a:solidFill>
                <a:latin typeface="方正尚酷简体" panose="03000509000000000000" pitchFamily="65" charset="-122"/>
                <a:ea typeface="方正尚酷简体" panose="03000509000000000000" pitchFamily="65" charset="-122"/>
              </a:rPr>
              <a:t>产品销售</a:t>
            </a:r>
            <a:endParaRPr lang="en-GB" altLang="zh-CN" sz="3200" spc="300" dirty="0">
              <a:solidFill>
                <a:srgbClr val="1B2F47"/>
              </a:solidFill>
              <a:latin typeface="方正尚酷简体" panose="03000509000000000000" pitchFamily="65" charset="-122"/>
              <a:ea typeface="方正尚酷简体" panose="03000509000000000000" pitchFamily="65" charset="-122"/>
            </a:endParaRPr>
          </a:p>
        </p:txBody>
      </p:sp>
      <p:sp>
        <p:nvSpPr>
          <p:cNvPr id="30" name="平行四边形 29"/>
          <p:cNvSpPr/>
          <p:nvPr/>
        </p:nvSpPr>
        <p:spPr>
          <a:xfrm>
            <a:off x="5297687" y="4782797"/>
            <a:ext cx="1351174" cy="619355"/>
          </a:xfrm>
          <a:prstGeom prst="parallelogram">
            <a:avLst>
              <a:gd name="adj" fmla="val 48207"/>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solidFill>
                  <a:prstClr val="white"/>
                </a:solidFill>
                <a:latin typeface="Agency FB" panose="020B0503020202020204" pitchFamily="34" charset="0"/>
                <a:ea typeface="宋体" panose="02010600030101010101" pitchFamily="2" charset="-122"/>
              </a:rPr>
              <a:t>03</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31" name="平行四边形 30"/>
          <p:cNvSpPr/>
          <p:nvPr/>
        </p:nvSpPr>
        <p:spPr>
          <a:xfrm>
            <a:off x="6583126" y="4766167"/>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smtClean="0">
                <a:solidFill>
                  <a:srgbClr val="9B1E23"/>
                </a:solidFill>
                <a:latin typeface="方正尚酷简体" panose="03000509000000000000" pitchFamily="65" charset="-122"/>
                <a:ea typeface="方正尚酷简体" panose="03000509000000000000" pitchFamily="65" charset="-122"/>
              </a:rPr>
              <a:t>销售技巧</a:t>
            </a:r>
            <a:endParaRPr lang="en-GB" altLang="zh-CN" sz="3200" spc="300" dirty="0">
              <a:solidFill>
                <a:srgbClr val="9B1E23"/>
              </a:solidFill>
              <a:latin typeface="方正尚酷简体" panose="03000509000000000000" pitchFamily="65" charset="-122"/>
              <a:ea typeface="方正尚酷简体" panose="03000509000000000000" pitchFamily="65" charset="-122"/>
            </a:endParaRPr>
          </a:p>
        </p:txBody>
      </p:sp>
      <p:sp>
        <p:nvSpPr>
          <p:cNvPr id="32" name="平行四边形 31"/>
          <p:cNvSpPr/>
          <p:nvPr/>
        </p:nvSpPr>
        <p:spPr>
          <a:xfrm>
            <a:off x="5297687" y="5822670"/>
            <a:ext cx="1351174" cy="619355"/>
          </a:xfrm>
          <a:prstGeom prst="parallelogram">
            <a:avLst>
              <a:gd name="adj" fmla="val 48207"/>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solidFill>
                  <a:prstClr val="white"/>
                </a:solidFill>
                <a:latin typeface="Agency FB" panose="020B0503020202020204" pitchFamily="34" charset="0"/>
                <a:ea typeface="宋体" panose="02010600030101010101" pitchFamily="2" charset="-122"/>
              </a:rPr>
              <a:t>04</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33" name="平行四边形 32"/>
          <p:cNvSpPr/>
          <p:nvPr/>
        </p:nvSpPr>
        <p:spPr>
          <a:xfrm>
            <a:off x="6583126" y="5806040"/>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a:solidFill>
                  <a:srgbClr val="1B2F47"/>
                </a:solidFill>
                <a:latin typeface="方正尚酷简体" panose="03000509000000000000" pitchFamily="65" charset="-122"/>
                <a:ea typeface="方正尚酷简体" panose="03000509000000000000" pitchFamily="65" charset="-122"/>
              </a:rPr>
              <a:t>客户分析</a:t>
            </a:r>
            <a:endParaRPr lang="en-GB" altLang="zh-CN" sz="3200" spc="300" dirty="0">
              <a:solidFill>
                <a:srgbClr val="1B2F47"/>
              </a:solidFill>
              <a:latin typeface="方正尚酷简体" panose="03000509000000000000" pitchFamily="65" charset="-122"/>
              <a:ea typeface="方正尚酷简体" panose="03000509000000000000" pitchFamily="65" charset="-122"/>
            </a:endParaRPr>
          </a:p>
        </p:txBody>
      </p:sp>
    </p:spTree>
    <p:extLst>
      <p:ext uri="{BB962C8B-B14F-4D97-AF65-F5344CB8AC3E}">
        <p14:creationId xmlns:p14="http://schemas.microsoft.com/office/powerpoint/2010/main" val="8381820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 calcmode="lin" valueType="num">
                                      <p:cBhvr>
                                        <p:cTn id="27" dur="500" fill="hold"/>
                                        <p:tgtEl>
                                          <p:spTgt spid="24"/>
                                        </p:tgtEl>
                                        <p:attrNameLst>
                                          <p:attrName>style.rotation</p:attrName>
                                        </p:attrNameLst>
                                      </p:cBhvr>
                                      <p:tavLst>
                                        <p:tav tm="0">
                                          <p:val>
                                            <p:fltVal val="360"/>
                                          </p:val>
                                        </p:tav>
                                        <p:tav tm="100000">
                                          <p:val>
                                            <p:fltVal val="0"/>
                                          </p:val>
                                        </p:tav>
                                      </p:tavLst>
                                    </p:anim>
                                    <p:animEffect transition="in" filter="fade">
                                      <p:cBhvr>
                                        <p:cTn id="28" dur="500"/>
                                        <p:tgtEl>
                                          <p:spTgt spid="24"/>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25"/>
                                        </p:tgtEl>
                                        <p:attrNameLst>
                                          <p:attrName>style.visibility</p:attrName>
                                        </p:attrNameLst>
                                      </p:cBhvr>
                                      <p:to>
                                        <p:strVal val="visible"/>
                                      </p:to>
                                    </p:set>
                                    <p:anim calcmode="lin" valueType="num">
                                      <p:cBhvr>
                                        <p:cTn id="37" dur="250" fill="hold"/>
                                        <p:tgtEl>
                                          <p:spTgt spid="25"/>
                                        </p:tgtEl>
                                        <p:attrNameLst>
                                          <p:attrName>ppt_w</p:attrName>
                                        </p:attrNameLst>
                                      </p:cBhvr>
                                      <p:tavLst>
                                        <p:tav tm="0">
                                          <p:val>
                                            <p:fltVal val="0"/>
                                          </p:val>
                                        </p:tav>
                                        <p:tav tm="100000">
                                          <p:val>
                                            <p:strVal val="#ppt_w"/>
                                          </p:val>
                                        </p:tav>
                                      </p:tavLst>
                                    </p:anim>
                                    <p:anim calcmode="lin" valueType="num">
                                      <p:cBhvr>
                                        <p:cTn id="38" dur="250" fill="hold"/>
                                        <p:tgtEl>
                                          <p:spTgt spid="25"/>
                                        </p:tgtEl>
                                        <p:attrNameLst>
                                          <p:attrName>ppt_h</p:attrName>
                                        </p:attrNameLst>
                                      </p:cBhvr>
                                      <p:tavLst>
                                        <p:tav tm="0">
                                          <p:val>
                                            <p:fltVal val="0"/>
                                          </p:val>
                                        </p:tav>
                                        <p:tav tm="100000">
                                          <p:val>
                                            <p:strVal val="#ppt_h"/>
                                          </p:val>
                                        </p:tav>
                                      </p:tavLst>
                                    </p:anim>
                                    <p:animEffect transition="in" filter="fade">
                                      <p:cBhvr>
                                        <p:cTn id="39" dur="250"/>
                                        <p:tgtEl>
                                          <p:spTgt spid="25"/>
                                        </p:tgtEl>
                                      </p:cBhvr>
                                    </p:animEffect>
                                  </p:childTnLst>
                                </p:cTn>
                              </p:par>
                              <p:par>
                                <p:cTn id="40" presetID="6" presetClass="emph" presetSubtype="0" decel="100000" fill="hold" grpId="1" nodeType="withEffect">
                                  <p:stCondLst>
                                    <p:cond delay="800"/>
                                  </p:stCondLst>
                                  <p:childTnLst>
                                    <p:animScale>
                                      <p:cBhvr>
                                        <p:cTn id="41" dur="250" fill="hold"/>
                                        <p:tgtEl>
                                          <p:spTgt spid="25"/>
                                        </p:tgtEl>
                                      </p:cBhvr>
                                      <p:by x="120000" y="120000"/>
                                    </p:animScale>
                                  </p:childTnLst>
                                </p:cTn>
                              </p:par>
                              <p:par>
                                <p:cTn id="42" presetID="6" presetClass="emph" presetSubtype="0" decel="100000" fill="hold" grpId="2" nodeType="withEffect">
                                  <p:stCondLst>
                                    <p:cond delay="1000"/>
                                  </p:stCondLst>
                                  <p:childTnLst>
                                    <p:animScale>
                                      <p:cBhvr>
                                        <p:cTn id="43" dur="250" fill="hold"/>
                                        <p:tgtEl>
                                          <p:spTgt spid="25"/>
                                        </p:tgtEl>
                                      </p:cBhvr>
                                      <p:by x="83000" y="83000"/>
                                    </p:animScale>
                                  </p:childTnLst>
                                </p:cTn>
                              </p:par>
                            </p:childTnLst>
                          </p:cTn>
                        </p:par>
                        <p:par>
                          <p:cTn id="44" fill="hold">
                            <p:stCondLst>
                              <p:cond delay="1250"/>
                            </p:stCondLst>
                            <p:childTnLst>
                              <p:par>
                                <p:cTn id="45" presetID="2" presetClass="entr" presetSubtype="8" decel="10000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1000" fill="hold"/>
                                        <p:tgtEl>
                                          <p:spTgt spid="26"/>
                                        </p:tgtEl>
                                        <p:attrNameLst>
                                          <p:attrName>ppt_x</p:attrName>
                                        </p:attrNameLst>
                                      </p:cBhvr>
                                      <p:tavLst>
                                        <p:tav tm="0">
                                          <p:val>
                                            <p:strVal val="0-#ppt_w/2"/>
                                          </p:val>
                                        </p:tav>
                                        <p:tav tm="100000">
                                          <p:val>
                                            <p:strVal val="#ppt_x"/>
                                          </p:val>
                                        </p:tav>
                                      </p:tavLst>
                                    </p:anim>
                                    <p:anim calcmode="lin" valueType="num">
                                      <p:cBhvr additive="base">
                                        <p:cTn id="48" dur="10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1000" fill="hold"/>
                                        <p:tgtEl>
                                          <p:spTgt spid="27"/>
                                        </p:tgtEl>
                                        <p:attrNameLst>
                                          <p:attrName>ppt_x</p:attrName>
                                        </p:attrNameLst>
                                      </p:cBhvr>
                                      <p:tavLst>
                                        <p:tav tm="0">
                                          <p:val>
                                            <p:strVal val="1+#ppt_w/2"/>
                                          </p:val>
                                        </p:tav>
                                        <p:tav tm="100000">
                                          <p:val>
                                            <p:strVal val="#ppt_x"/>
                                          </p:val>
                                        </p:tav>
                                      </p:tavLst>
                                    </p:anim>
                                    <p:anim calcmode="lin" valueType="num">
                                      <p:cBhvr additive="base">
                                        <p:cTn id="52" dur="100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2250"/>
                            </p:stCondLst>
                            <p:childTnLst>
                              <p:par>
                                <p:cTn id="54" presetID="2" presetClass="entr" presetSubtype="8" decel="10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1000" fill="hold"/>
                                        <p:tgtEl>
                                          <p:spTgt spid="28"/>
                                        </p:tgtEl>
                                        <p:attrNameLst>
                                          <p:attrName>ppt_x</p:attrName>
                                        </p:attrNameLst>
                                      </p:cBhvr>
                                      <p:tavLst>
                                        <p:tav tm="0">
                                          <p:val>
                                            <p:strVal val="0-#ppt_w/2"/>
                                          </p:val>
                                        </p:tav>
                                        <p:tav tm="100000">
                                          <p:val>
                                            <p:strVal val="#ppt_x"/>
                                          </p:val>
                                        </p:tav>
                                      </p:tavLst>
                                    </p:anim>
                                    <p:anim calcmode="lin" valueType="num">
                                      <p:cBhvr additive="base">
                                        <p:cTn id="57" dur="1000" fill="hold"/>
                                        <p:tgtEl>
                                          <p:spTgt spid="28"/>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1000" fill="hold"/>
                                        <p:tgtEl>
                                          <p:spTgt spid="29"/>
                                        </p:tgtEl>
                                        <p:attrNameLst>
                                          <p:attrName>ppt_x</p:attrName>
                                        </p:attrNameLst>
                                      </p:cBhvr>
                                      <p:tavLst>
                                        <p:tav tm="0">
                                          <p:val>
                                            <p:strVal val="1+#ppt_w/2"/>
                                          </p:val>
                                        </p:tav>
                                        <p:tav tm="100000">
                                          <p:val>
                                            <p:strVal val="#ppt_x"/>
                                          </p:val>
                                        </p:tav>
                                      </p:tavLst>
                                    </p:anim>
                                    <p:anim calcmode="lin" valueType="num">
                                      <p:cBhvr additive="base">
                                        <p:cTn id="61" dur="1000" fill="hold"/>
                                        <p:tgtEl>
                                          <p:spTgt spid="29"/>
                                        </p:tgtEl>
                                        <p:attrNameLst>
                                          <p:attrName>ppt_y</p:attrName>
                                        </p:attrNameLst>
                                      </p:cBhvr>
                                      <p:tavLst>
                                        <p:tav tm="0">
                                          <p:val>
                                            <p:strVal val="#ppt_y"/>
                                          </p:val>
                                        </p:tav>
                                        <p:tav tm="100000">
                                          <p:val>
                                            <p:strVal val="#ppt_y"/>
                                          </p:val>
                                        </p:tav>
                                      </p:tavLst>
                                    </p:anim>
                                  </p:childTnLst>
                                </p:cTn>
                              </p:par>
                            </p:childTnLst>
                          </p:cTn>
                        </p:par>
                        <p:par>
                          <p:cTn id="62" fill="hold">
                            <p:stCondLst>
                              <p:cond delay="3250"/>
                            </p:stCondLst>
                            <p:childTnLst>
                              <p:par>
                                <p:cTn id="63" presetID="2" presetClass="entr" presetSubtype="8" decel="10000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1000" fill="hold"/>
                                        <p:tgtEl>
                                          <p:spTgt spid="30"/>
                                        </p:tgtEl>
                                        <p:attrNameLst>
                                          <p:attrName>ppt_x</p:attrName>
                                        </p:attrNameLst>
                                      </p:cBhvr>
                                      <p:tavLst>
                                        <p:tav tm="0">
                                          <p:val>
                                            <p:strVal val="0-#ppt_w/2"/>
                                          </p:val>
                                        </p:tav>
                                        <p:tav tm="100000">
                                          <p:val>
                                            <p:strVal val="#ppt_x"/>
                                          </p:val>
                                        </p:tav>
                                      </p:tavLst>
                                    </p:anim>
                                    <p:anim calcmode="lin" valueType="num">
                                      <p:cBhvr additive="base">
                                        <p:cTn id="66" dur="10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decel="10000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1000" fill="hold"/>
                                        <p:tgtEl>
                                          <p:spTgt spid="31"/>
                                        </p:tgtEl>
                                        <p:attrNameLst>
                                          <p:attrName>ppt_x</p:attrName>
                                        </p:attrNameLst>
                                      </p:cBhvr>
                                      <p:tavLst>
                                        <p:tav tm="0">
                                          <p:val>
                                            <p:strVal val="1+#ppt_w/2"/>
                                          </p:val>
                                        </p:tav>
                                        <p:tav tm="100000">
                                          <p:val>
                                            <p:strVal val="#ppt_x"/>
                                          </p:val>
                                        </p:tav>
                                      </p:tavLst>
                                    </p:anim>
                                    <p:anim calcmode="lin" valueType="num">
                                      <p:cBhvr additive="base">
                                        <p:cTn id="70" dur="1000" fill="hold"/>
                                        <p:tgtEl>
                                          <p:spTgt spid="31"/>
                                        </p:tgtEl>
                                        <p:attrNameLst>
                                          <p:attrName>ppt_y</p:attrName>
                                        </p:attrNameLst>
                                      </p:cBhvr>
                                      <p:tavLst>
                                        <p:tav tm="0">
                                          <p:val>
                                            <p:strVal val="#ppt_y"/>
                                          </p:val>
                                        </p:tav>
                                        <p:tav tm="100000">
                                          <p:val>
                                            <p:strVal val="#ppt_y"/>
                                          </p:val>
                                        </p:tav>
                                      </p:tavLst>
                                    </p:anim>
                                  </p:childTnLst>
                                </p:cTn>
                              </p:par>
                            </p:childTnLst>
                          </p:cTn>
                        </p:par>
                        <p:par>
                          <p:cTn id="71" fill="hold">
                            <p:stCondLst>
                              <p:cond delay="4250"/>
                            </p:stCondLst>
                            <p:childTnLst>
                              <p:par>
                                <p:cTn id="72" presetID="2" presetClass="entr" presetSubtype="8" decel="10000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1000" fill="hold"/>
                                        <p:tgtEl>
                                          <p:spTgt spid="32"/>
                                        </p:tgtEl>
                                        <p:attrNameLst>
                                          <p:attrName>ppt_x</p:attrName>
                                        </p:attrNameLst>
                                      </p:cBhvr>
                                      <p:tavLst>
                                        <p:tav tm="0">
                                          <p:val>
                                            <p:strVal val="0-#ppt_w/2"/>
                                          </p:val>
                                        </p:tav>
                                        <p:tav tm="100000">
                                          <p:val>
                                            <p:strVal val="#ppt_x"/>
                                          </p:val>
                                        </p:tav>
                                      </p:tavLst>
                                    </p:anim>
                                    <p:anim calcmode="lin" valueType="num">
                                      <p:cBhvr additive="base">
                                        <p:cTn id="75" dur="1000" fill="hold"/>
                                        <p:tgtEl>
                                          <p:spTgt spid="32"/>
                                        </p:tgtEl>
                                        <p:attrNameLst>
                                          <p:attrName>ppt_y</p:attrName>
                                        </p:attrNameLst>
                                      </p:cBhvr>
                                      <p:tavLst>
                                        <p:tav tm="0">
                                          <p:val>
                                            <p:strVal val="#ppt_y"/>
                                          </p:val>
                                        </p:tav>
                                        <p:tav tm="100000">
                                          <p:val>
                                            <p:strVal val="#ppt_y"/>
                                          </p:val>
                                        </p:tav>
                                      </p:tavLst>
                                    </p:anim>
                                  </p:childTnLst>
                                </p:cTn>
                              </p:par>
                              <p:par>
                                <p:cTn id="76" presetID="2" presetClass="entr" presetSubtype="2" decel="10000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1000" fill="hold"/>
                                        <p:tgtEl>
                                          <p:spTgt spid="33"/>
                                        </p:tgtEl>
                                        <p:attrNameLst>
                                          <p:attrName>ppt_x</p:attrName>
                                        </p:attrNameLst>
                                      </p:cBhvr>
                                      <p:tavLst>
                                        <p:tav tm="0">
                                          <p:val>
                                            <p:strVal val="1+#ppt_w/2"/>
                                          </p:val>
                                        </p:tav>
                                        <p:tav tm="100000">
                                          <p:val>
                                            <p:strVal val="#ppt_x"/>
                                          </p:val>
                                        </p:tav>
                                      </p:tavLst>
                                    </p:anim>
                                    <p:anim calcmode="lin" valueType="num">
                                      <p:cBhvr additive="base">
                                        <p:cTn id="7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18" grpId="0" animBg="1"/>
      <p:bldP spid="24" grpId="0" animBg="1"/>
      <p:bldP spid="16" grpId="0" animBg="1"/>
      <p:bldP spid="25" grpId="0"/>
      <p:bldP spid="25" grpId="1"/>
      <p:bldP spid="25" grpId="2"/>
      <p:bldP spid="26" grpId="0" animBg="1"/>
      <p:bldP spid="27" grpId="0" animBg="1"/>
      <p:bldP spid="28" grpId="0" animBg="1"/>
      <p:bldP spid="29" grpId="0" animBg="1"/>
      <p:bldP spid="30"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8299665" y="109809"/>
            <a:ext cx="2927778"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01</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销售分类</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31272108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1596548" y="2000250"/>
            <a:ext cx="2750504" cy="3752850"/>
            <a:chOff x="1596548" y="2000250"/>
            <a:chExt cx="2750504" cy="3752850"/>
          </a:xfrm>
        </p:grpSpPr>
        <p:sp>
          <p:nvSpPr>
            <p:cNvPr id="11" name="矩形 10"/>
            <p:cNvSpPr/>
            <p:nvPr/>
          </p:nvSpPr>
          <p:spPr>
            <a:xfrm>
              <a:off x="1596548" y="2000250"/>
              <a:ext cx="2750504" cy="3752850"/>
            </a:xfrm>
            <a:prstGeom prst="rect">
              <a:avLst/>
            </a:prstGeom>
            <a:noFill/>
            <a:ln w="28575">
              <a:solidFill>
                <a:srgbClr val="9B1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747282" y="2445891"/>
              <a:ext cx="2449035" cy="2837309"/>
              <a:chOff x="1747282" y="2445891"/>
              <a:chExt cx="2449035" cy="2837309"/>
            </a:xfrm>
          </p:grpSpPr>
          <p:sp>
            <p:nvSpPr>
              <p:cNvPr id="13" name="矩形 12"/>
              <p:cNvSpPr/>
              <p:nvPr/>
            </p:nvSpPr>
            <p:spPr>
              <a:xfrm>
                <a:off x="1955800" y="4813300"/>
                <a:ext cx="2032000" cy="4699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14" name="TextBox 11"/>
              <p:cNvSpPr txBox="1"/>
              <p:nvPr/>
            </p:nvSpPr>
            <p:spPr>
              <a:xfrm>
                <a:off x="1747282" y="490975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chemeClr val="bg1"/>
                    </a:solidFill>
                    <a:latin typeface="迷你简菱心" panose="02010609000101010101" pitchFamily="49" charset="-122"/>
                    <a:ea typeface="迷你简菱心" panose="02010609000101010101" pitchFamily="49" charset="-122"/>
                  </a:rPr>
                  <a:t>实体销售</a:t>
                </a:r>
                <a:endParaRPr lang="en-US" dirty="0">
                  <a:solidFill>
                    <a:schemeClr val="bg1"/>
                  </a:solidFill>
                  <a:latin typeface="迷你简菱心" panose="02010609000101010101" pitchFamily="49" charset="-122"/>
                  <a:ea typeface="迷你简菱心" panose="02010609000101010101" pitchFamily="49" charset="-122"/>
                </a:endParaRPr>
              </a:p>
            </p:txBody>
          </p:sp>
          <p:sp>
            <p:nvSpPr>
              <p:cNvPr id="15" name="椭圆 22"/>
              <p:cNvSpPr/>
              <p:nvPr/>
            </p:nvSpPr>
            <p:spPr>
              <a:xfrm>
                <a:off x="2679698" y="2445891"/>
                <a:ext cx="584202" cy="53630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9B1E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TextBox 11"/>
              <p:cNvSpPr txBox="1"/>
              <p:nvPr/>
            </p:nvSpPr>
            <p:spPr>
              <a:xfrm>
                <a:off x="1955798" y="3427834"/>
                <a:ext cx="2032002" cy="902619"/>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grpSp>
      </p:grpSp>
      <p:grpSp>
        <p:nvGrpSpPr>
          <p:cNvPr id="17" name="组合 16"/>
          <p:cNvGrpSpPr/>
          <p:nvPr/>
        </p:nvGrpSpPr>
        <p:grpSpPr>
          <a:xfrm>
            <a:off x="4720748" y="2000250"/>
            <a:ext cx="2750504" cy="3752850"/>
            <a:chOff x="4720748" y="2000250"/>
            <a:chExt cx="2750504" cy="3752850"/>
          </a:xfrm>
        </p:grpSpPr>
        <p:sp>
          <p:nvSpPr>
            <p:cNvPr id="18" name="矩形 17"/>
            <p:cNvSpPr/>
            <p:nvPr/>
          </p:nvSpPr>
          <p:spPr>
            <a:xfrm>
              <a:off x="4720748" y="2000250"/>
              <a:ext cx="2750504" cy="375285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19" name="矩形 18"/>
            <p:cNvSpPr/>
            <p:nvPr/>
          </p:nvSpPr>
          <p:spPr>
            <a:xfrm>
              <a:off x="5080000" y="4813300"/>
              <a:ext cx="2032000" cy="46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1"/>
            <p:cNvSpPr txBox="1"/>
            <p:nvPr/>
          </p:nvSpPr>
          <p:spPr>
            <a:xfrm>
              <a:off x="4871482" y="490975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实体销售</a:t>
              </a:r>
            </a:p>
          </p:txBody>
        </p:sp>
        <p:sp>
          <p:nvSpPr>
            <p:cNvPr id="21" name="椭圆 45"/>
            <p:cNvSpPr/>
            <p:nvPr/>
          </p:nvSpPr>
          <p:spPr>
            <a:xfrm>
              <a:off x="5803898" y="2497366"/>
              <a:ext cx="584202" cy="43335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TextBox 11"/>
            <p:cNvSpPr txBox="1"/>
            <p:nvPr/>
          </p:nvSpPr>
          <p:spPr>
            <a:xfrm>
              <a:off x="5080000" y="3427834"/>
              <a:ext cx="2032002" cy="923330"/>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bg1"/>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bg1"/>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grpSp>
      <p:grpSp>
        <p:nvGrpSpPr>
          <p:cNvPr id="23" name="组合 22"/>
          <p:cNvGrpSpPr/>
          <p:nvPr/>
        </p:nvGrpSpPr>
        <p:grpSpPr>
          <a:xfrm>
            <a:off x="7844948" y="2000250"/>
            <a:ext cx="2750504" cy="3752850"/>
            <a:chOff x="7844948" y="2000250"/>
            <a:chExt cx="2750504" cy="3752850"/>
          </a:xfrm>
        </p:grpSpPr>
        <p:sp>
          <p:nvSpPr>
            <p:cNvPr id="24" name="矩形 23"/>
            <p:cNvSpPr/>
            <p:nvPr/>
          </p:nvSpPr>
          <p:spPr>
            <a:xfrm>
              <a:off x="7844948" y="2000250"/>
              <a:ext cx="2750504" cy="3752850"/>
            </a:xfrm>
            <a:prstGeom prst="rect">
              <a:avLst/>
            </a:prstGeom>
            <a:noFill/>
            <a:ln w="28575">
              <a:solidFill>
                <a:srgbClr val="9B1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204200" y="4813300"/>
              <a:ext cx="2032000" cy="4699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26" name="TextBox 11"/>
            <p:cNvSpPr txBox="1"/>
            <p:nvPr/>
          </p:nvSpPr>
          <p:spPr>
            <a:xfrm>
              <a:off x="7995682" y="490975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chemeClr val="bg1"/>
                  </a:solidFill>
                  <a:latin typeface="迷你简菱心" panose="02010609000101010101" pitchFamily="49" charset="-122"/>
                  <a:ea typeface="迷你简菱心" panose="02010609000101010101" pitchFamily="49" charset="-122"/>
                </a:rPr>
                <a:t>实体销售</a:t>
              </a:r>
              <a:endParaRPr lang="en-US" altLang="zh-CN" dirty="0">
                <a:solidFill>
                  <a:schemeClr val="bg1"/>
                </a:solidFill>
                <a:latin typeface="迷你简菱心" panose="02010609000101010101" pitchFamily="49" charset="-122"/>
                <a:ea typeface="迷你简菱心" panose="02010609000101010101" pitchFamily="49" charset="-122"/>
              </a:endParaRPr>
            </a:p>
          </p:txBody>
        </p:sp>
        <p:sp>
          <p:nvSpPr>
            <p:cNvPr id="27" name="椭圆 46"/>
            <p:cNvSpPr/>
            <p:nvPr/>
          </p:nvSpPr>
          <p:spPr>
            <a:xfrm>
              <a:off x="8966529" y="2421941"/>
              <a:ext cx="507338" cy="58420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9B1E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TextBox 11"/>
            <p:cNvSpPr txBox="1"/>
            <p:nvPr/>
          </p:nvSpPr>
          <p:spPr>
            <a:xfrm>
              <a:off x="8204200" y="3427834"/>
              <a:ext cx="2032002" cy="923330"/>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grpSp>
    </p:spTree>
    <p:extLst>
      <p:ext uri="{BB962C8B-B14F-4D97-AF65-F5344CB8AC3E}">
        <p14:creationId xmlns:p14="http://schemas.microsoft.com/office/powerpoint/2010/main" val="41048874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4517331" y="1678368"/>
            <a:ext cx="2956058" cy="4417633"/>
            <a:chOff x="4350210" y="1426119"/>
            <a:chExt cx="3235347" cy="4835012"/>
          </a:xfrm>
        </p:grpSpPr>
        <p:grpSp>
          <p:nvGrpSpPr>
            <p:cNvPr id="11" name="组合 10"/>
            <p:cNvGrpSpPr/>
            <p:nvPr/>
          </p:nvGrpSpPr>
          <p:grpSpPr>
            <a:xfrm>
              <a:off x="4350210" y="1426119"/>
              <a:ext cx="3235347" cy="4835012"/>
              <a:chOff x="4350210" y="1426119"/>
              <a:chExt cx="3235347" cy="4835012"/>
            </a:xfrm>
            <a:gradFill>
              <a:gsLst>
                <a:gs pos="0">
                  <a:srgbClr val="F0C76A"/>
                </a:gs>
                <a:gs pos="100000">
                  <a:srgbClr val="CC6F62"/>
                </a:gs>
              </a:gsLst>
              <a:lin ang="2400000" scaled="0"/>
            </a:gradFill>
          </p:grpSpPr>
          <p:sp>
            <p:nvSpPr>
              <p:cNvPr id="13" name="任意多边形 12"/>
              <p:cNvSpPr/>
              <p:nvPr/>
            </p:nvSpPr>
            <p:spPr>
              <a:xfrm>
                <a:off x="4350210" y="1426119"/>
                <a:ext cx="3235347" cy="3166231"/>
              </a:xfrm>
              <a:custGeom>
                <a:avLst/>
                <a:gdLst>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480060 w 3223260"/>
                  <a:gd name="connsiteY8" fmla="*/ 1360170 h 3166110"/>
                  <a:gd name="connsiteX9" fmla="*/ 1017270 w 3223260"/>
                  <a:gd name="connsiteY9" fmla="*/ 3154680 h 3166110"/>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1543050 w 3223260"/>
                  <a:gd name="connsiteY8" fmla="*/ 1348740 h 3166110"/>
                  <a:gd name="connsiteX9" fmla="*/ 480060 w 3223260"/>
                  <a:gd name="connsiteY9" fmla="*/ 1360170 h 3166110"/>
                  <a:gd name="connsiteX10" fmla="*/ 1017270 w 3223260"/>
                  <a:gd name="connsiteY10" fmla="*/ 3154680 h 3166110"/>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1565910 w 3223260"/>
                  <a:gd name="connsiteY8" fmla="*/ 514350 h 3166110"/>
                  <a:gd name="connsiteX9" fmla="*/ 480060 w 3223260"/>
                  <a:gd name="connsiteY9" fmla="*/ 1360170 h 3166110"/>
                  <a:gd name="connsiteX10" fmla="*/ 1017270 w 3223260"/>
                  <a:gd name="connsiteY10" fmla="*/ 3154680 h 3166110"/>
                  <a:gd name="connsiteX0" fmla="*/ 1033836 w 3239826"/>
                  <a:gd name="connsiteY0" fmla="*/ 3154680 h 3166110"/>
                  <a:gd name="connsiteX1" fmla="*/ 656646 w 3239826"/>
                  <a:gd name="connsiteY1" fmla="*/ 3154680 h 3166110"/>
                  <a:gd name="connsiteX2" fmla="*/ 16566 w 3239826"/>
                  <a:gd name="connsiteY2" fmla="*/ 1417320 h 3166110"/>
                  <a:gd name="connsiteX3" fmla="*/ 1616766 w 3239826"/>
                  <a:gd name="connsiteY3" fmla="*/ 0 h 3166110"/>
                  <a:gd name="connsiteX4" fmla="*/ 3239826 w 3239826"/>
                  <a:gd name="connsiteY4" fmla="*/ 1337310 h 3166110"/>
                  <a:gd name="connsiteX5" fmla="*/ 2691186 w 3239826"/>
                  <a:gd name="connsiteY5" fmla="*/ 3166110 h 3166110"/>
                  <a:gd name="connsiteX6" fmla="*/ 2325426 w 3239826"/>
                  <a:gd name="connsiteY6" fmla="*/ 3166110 h 3166110"/>
                  <a:gd name="connsiteX7" fmla="*/ 2771196 w 3239826"/>
                  <a:gd name="connsiteY7" fmla="*/ 1360170 h 3166110"/>
                  <a:gd name="connsiteX8" fmla="*/ 1582476 w 3239826"/>
                  <a:gd name="connsiteY8" fmla="*/ 514350 h 3166110"/>
                  <a:gd name="connsiteX9" fmla="*/ 496626 w 3239826"/>
                  <a:gd name="connsiteY9" fmla="*/ 1360170 h 3166110"/>
                  <a:gd name="connsiteX10" fmla="*/ 1033836 w 3239826"/>
                  <a:gd name="connsiteY10" fmla="*/ 3154680 h 3166110"/>
                  <a:gd name="connsiteX0" fmla="*/ 1042495 w 3248485"/>
                  <a:gd name="connsiteY0" fmla="*/ 3154680 h 3166110"/>
                  <a:gd name="connsiteX1" fmla="*/ 665305 w 3248485"/>
                  <a:gd name="connsiteY1" fmla="*/ 3154680 h 3166110"/>
                  <a:gd name="connsiteX2" fmla="*/ 25225 w 3248485"/>
                  <a:gd name="connsiteY2" fmla="*/ 1417320 h 3166110"/>
                  <a:gd name="connsiteX3" fmla="*/ 1625425 w 3248485"/>
                  <a:gd name="connsiteY3" fmla="*/ 0 h 3166110"/>
                  <a:gd name="connsiteX4" fmla="*/ 3248485 w 3248485"/>
                  <a:gd name="connsiteY4" fmla="*/ 1337310 h 3166110"/>
                  <a:gd name="connsiteX5" fmla="*/ 2699845 w 3248485"/>
                  <a:gd name="connsiteY5" fmla="*/ 3166110 h 3166110"/>
                  <a:gd name="connsiteX6" fmla="*/ 2334085 w 3248485"/>
                  <a:gd name="connsiteY6" fmla="*/ 3166110 h 3166110"/>
                  <a:gd name="connsiteX7" fmla="*/ 2779855 w 3248485"/>
                  <a:gd name="connsiteY7" fmla="*/ 1360170 h 3166110"/>
                  <a:gd name="connsiteX8" fmla="*/ 1591135 w 3248485"/>
                  <a:gd name="connsiteY8" fmla="*/ 514350 h 3166110"/>
                  <a:gd name="connsiteX9" fmla="*/ 505285 w 3248485"/>
                  <a:gd name="connsiteY9" fmla="*/ 1360170 h 3166110"/>
                  <a:gd name="connsiteX10" fmla="*/ 1042495 w 3248485"/>
                  <a:gd name="connsiteY10" fmla="*/ 3154680 h 3166110"/>
                  <a:gd name="connsiteX0" fmla="*/ 1041731 w 3247721"/>
                  <a:gd name="connsiteY0" fmla="*/ 3154680 h 3166110"/>
                  <a:gd name="connsiteX1" fmla="*/ 664541 w 3247721"/>
                  <a:gd name="connsiteY1" fmla="*/ 3154680 h 3166110"/>
                  <a:gd name="connsiteX2" fmla="*/ 24461 w 3247721"/>
                  <a:gd name="connsiteY2" fmla="*/ 1417320 h 3166110"/>
                  <a:gd name="connsiteX3" fmla="*/ 1624661 w 3247721"/>
                  <a:gd name="connsiteY3" fmla="*/ 0 h 3166110"/>
                  <a:gd name="connsiteX4" fmla="*/ 3247721 w 3247721"/>
                  <a:gd name="connsiteY4" fmla="*/ 1337310 h 3166110"/>
                  <a:gd name="connsiteX5" fmla="*/ 2699081 w 3247721"/>
                  <a:gd name="connsiteY5" fmla="*/ 3166110 h 3166110"/>
                  <a:gd name="connsiteX6" fmla="*/ 2333321 w 3247721"/>
                  <a:gd name="connsiteY6" fmla="*/ 3166110 h 3166110"/>
                  <a:gd name="connsiteX7" fmla="*/ 2779091 w 3247721"/>
                  <a:gd name="connsiteY7" fmla="*/ 1360170 h 3166110"/>
                  <a:gd name="connsiteX8" fmla="*/ 1590371 w 3247721"/>
                  <a:gd name="connsiteY8" fmla="*/ 514350 h 3166110"/>
                  <a:gd name="connsiteX9" fmla="*/ 504521 w 3247721"/>
                  <a:gd name="connsiteY9" fmla="*/ 1360170 h 3166110"/>
                  <a:gd name="connsiteX10" fmla="*/ 1041731 w 3247721"/>
                  <a:gd name="connsiteY10" fmla="*/ 3154680 h 3166110"/>
                  <a:gd name="connsiteX0" fmla="*/ 1043307 w 3249297"/>
                  <a:gd name="connsiteY0" fmla="*/ 3154680 h 3166110"/>
                  <a:gd name="connsiteX1" fmla="*/ 666117 w 3249297"/>
                  <a:gd name="connsiteY1" fmla="*/ 3154680 h 3166110"/>
                  <a:gd name="connsiteX2" fmla="*/ 26037 w 3249297"/>
                  <a:gd name="connsiteY2" fmla="*/ 1417320 h 3166110"/>
                  <a:gd name="connsiteX3" fmla="*/ 1626237 w 3249297"/>
                  <a:gd name="connsiteY3" fmla="*/ 0 h 3166110"/>
                  <a:gd name="connsiteX4" fmla="*/ 3249297 w 3249297"/>
                  <a:gd name="connsiteY4" fmla="*/ 1337310 h 3166110"/>
                  <a:gd name="connsiteX5" fmla="*/ 2700657 w 3249297"/>
                  <a:gd name="connsiteY5" fmla="*/ 3166110 h 3166110"/>
                  <a:gd name="connsiteX6" fmla="*/ 2334897 w 3249297"/>
                  <a:gd name="connsiteY6" fmla="*/ 3166110 h 3166110"/>
                  <a:gd name="connsiteX7" fmla="*/ 2780667 w 3249297"/>
                  <a:gd name="connsiteY7" fmla="*/ 1360170 h 3166110"/>
                  <a:gd name="connsiteX8" fmla="*/ 1591947 w 3249297"/>
                  <a:gd name="connsiteY8" fmla="*/ 514350 h 3166110"/>
                  <a:gd name="connsiteX9" fmla="*/ 506097 w 3249297"/>
                  <a:gd name="connsiteY9" fmla="*/ 1360170 h 3166110"/>
                  <a:gd name="connsiteX10" fmla="*/ 1043307 w 3249297"/>
                  <a:gd name="connsiteY10" fmla="*/ 3154680 h 3166110"/>
                  <a:gd name="connsiteX0" fmla="*/ 1043307 w 3249297"/>
                  <a:gd name="connsiteY0" fmla="*/ 3154680 h 3166110"/>
                  <a:gd name="connsiteX1" fmla="*/ 666117 w 3249297"/>
                  <a:gd name="connsiteY1" fmla="*/ 3154680 h 3166110"/>
                  <a:gd name="connsiteX2" fmla="*/ 26037 w 3249297"/>
                  <a:gd name="connsiteY2" fmla="*/ 1417320 h 3166110"/>
                  <a:gd name="connsiteX3" fmla="*/ 1626237 w 3249297"/>
                  <a:gd name="connsiteY3" fmla="*/ 0 h 3166110"/>
                  <a:gd name="connsiteX4" fmla="*/ 3249297 w 3249297"/>
                  <a:gd name="connsiteY4" fmla="*/ 1337310 h 3166110"/>
                  <a:gd name="connsiteX5" fmla="*/ 2700657 w 3249297"/>
                  <a:gd name="connsiteY5" fmla="*/ 3166110 h 3166110"/>
                  <a:gd name="connsiteX6" fmla="*/ 2334897 w 3249297"/>
                  <a:gd name="connsiteY6" fmla="*/ 3166110 h 3166110"/>
                  <a:gd name="connsiteX7" fmla="*/ 2780667 w 3249297"/>
                  <a:gd name="connsiteY7" fmla="*/ 1360170 h 3166110"/>
                  <a:gd name="connsiteX8" fmla="*/ 1591947 w 3249297"/>
                  <a:gd name="connsiteY8" fmla="*/ 514350 h 3166110"/>
                  <a:gd name="connsiteX9" fmla="*/ 506097 w 3249297"/>
                  <a:gd name="connsiteY9" fmla="*/ 1360170 h 3166110"/>
                  <a:gd name="connsiteX10" fmla="*/ 1043307 w 3249297"/>
                  <a:gd name="connsiteY10" fmla="*/ 3154680 h 3166110"/>
                  <a:gd name="connsiteX0" fmla="*/ 1024678 w 3230668"/>
                  <a:gd name="connsiteY0" fmla="*/ 3154680 h 3166110"/>
                  <a:gd name="connsiteX1" fmla="*/ 647488 w 3230668"/>
                  <a:gd name="connsiteY1" fmla="*/ 3154680 h 3166110"/>
                  <a:gd name="connsiteX2" fmla="*/ 7408 w 3230668"/>
                  <a:gd name="connsiteY2" fmla="*/ 1417320 h 3166110"/>
                  <a:gd name="connsiteX3" fmla="*/ 1607608 w 3230668"/>
                  <a:gd name="connsiteY3" fmla="*/ 0 h 3166110"/>
                  <a:gd name="connsiteX4" fmla="*/ 3230668 w 3230668"/>
                  <a:gd name="connsiteY4" fmla="*/ 1337310 h 3166110"/>
                  <a:gd name="connsiteX5" fmla="*/ 2682028 w 3230668"/>
                  <a:gd name="connsiteY5" fmla="*/ 3166110 h 3166110"/>
                  <a:gd name="connsiteX6" fmla="*/ 2316268 w 3230668"/>
                  <a:gd name="connsiteY6" fmla="*/ 3166110 h 3166110"/>
                  <a:gd name="connsiteX7" fmla="*/ 2762038 w 3230668"/>
                  <a:gd name="connsiteY7" fmla="*/ 1360170 h 3166110"/>
                  <a:gd name="connsiteX8" fmla="*/ 1573318 w 3230668"/>
                  <a:gd name="connsiteY8" fmla="*/ 514350 h 3166110"/>
                  <a:gd name="connsiteX9" fmla="*/ 487468 w 3230668"/>
                  <a:gd name="connsiteY9" fmla="*/ 1360170 h 3166110"/>
                  <a:gd name="connsiteX10" fmla="*/ 1024678 w 3230668"/>
                  <a:gd name="connsiteY10" fmla="*/ 3154680 h 3166110"/>
                  <a:gd name="connsiteX0" fmla="*/ 1024678 w 3230668"/>
                  <a:gd name="connsiteY0" fmla="*/ 3154680 h 3166110"/>
                  <a:gd name="connsiteX1" fmla="*/ 647488 w 3230668"/>
                  <a:gd name="connsiteY1" fmla="*/ 3154680 h 3166110"/>
                  <a:gd name="connsiteX2" fmla="*/ 7408 w 3230668"/>
                  <a:gd name="connsiteY2" fmla="*/ 1417320 h 3166110"/>
                  <a:gd name="connsiteX3" fmla="*/ 1607608 w 3230668"/>
                  <a:gd name="connsiteY3" fmla="*/ 0 h 3166110"/>
                  <a:gd name="connsiteX4" fmla="*/ 3230668 w 3230668"/>
                  <a:gd name="connsiteY4" fmla="*/ 1337310 h 3166110"/>
                  <a:gd name="connsiteX5" fmla="*/ 2682028 w 3230668"/>
                  <a:gd name="connsiteY5" fmla="*/ 3166110 h 3166110"/>
                  <a:gd name="connsiteX6" fmla="*/ 2316268 w 3230668"/>
                  <a:gd name="connsiteY6" fmla="*/ 3166110 h 3166110"/>
                  <a:gd name="connsiteX7" fmla="*/ 2762038 w 3230668"/>
                  <a:gd name="connsiteY7" fmla="*/ 1360170 h 3166110"/>
                  <a:gd name="connsiteX8" fmla="*/ 1573318 w 3230668"/>
                  <a:gd name="connsiteY8" fmla="*/ 514350 h 3166110"/>
                  <a:gd name="connsiteX9" fmla="*/ 487468 w 3230668"/>
                  <a:gd name="connsiteY9" fmla="*/ 1360170 h 3166110"/>
                  <a:gd name="connsiteX10" fmla="*/ 1024678 w 3230668"/>
                  <a:gd name="connsiteY10" fmla="*/ 3154680 h 3166110"/>
                  <a:gd name="connsiteX0" fmla="*/ 1024678 w 3230668"/>
                  <a:gd name="connsiteY0" fmla="*/ 3154680 h 3166110"/>
                  <a:gd name="connsiteX1" fmla="*/ 647488 w 3230668"/>
                  <a:gd name="connsiteY1" fmla="*/ 3154680 h 3166110"/>
                  <a:gd name="connsiteX2" fmla="*/ 7408 w 3230668"/>
                  <a:gd name="connsiteY2" fmla="*/ 1417320 h 3166110"/>
                  <a:gd name="connsiteX3" fmla="*/ 1607608 w 3230668"/>
                  <a:gd name="connsiteY3" fmla="*/ 0 h 3166110"/>
                  <a:gd name="connsiteX4" fmla="*/ 3230668 w 3230668"/>
                  <a:gd name="connsiteY4" fmla="*/ 1337310 h 3166110"/>
                  <a:gd name="connsiteX5" fmla="*/ 2682028 w 3230668"/>
                  <a:gd name="connsiteY5" fmla="*/ 3166110 h 3166110"/>
                  <a:gd name="connsiteX6" fmla="*/ 2316268 w 3230668"/>
                  <a:gd name="connsiteY6" fmla="*/ 3166110 h 3166110"/>
                  <a:gd name="connsiteX7" fmla="*/ 2762038 w 3230668"/>
                  <a:gd name="connsiteY7" fmla="*/ 1360170 h 3166110"/>
                  <a:gd name="connsiteX8" fmla="*/ 1573318 w 3230668"/>
                  <a:gd name="connsiteY8" fmla="*/ 514350 h 3166110"/>
                  <a:gd name="connsiteX9" fmla="*/ 487468 w 3230668"/>
                  <a:gd name="connsiteY9" fmla="*/ 1360170 h 3166110"/>
                  <a:gd name="connsiteX10" fmla="*/ 1024678 w 3230668"/>
                  <a:gd name="connsiteY10" fmla="*/ 3154680 h 3166110"/>
                  <a:gd name="connsiteX0" fmla="*/ 1024678 w 3230668"/>
                  <a:gd name="connsiteY0" fmla="*/ 3154787 h 3166217"/>
                  <a:gd name="connsiteX1" fmla="*/ 647488 w 3230668"/>
                  <a:gd name="connsiteY1" fmla="*/ 3154787 h 3166217"/>
                  <a:gd name="connsiteX2" fmla="*/ 7408 w 3230668"/>
                  <a:gd name="connsiteY2" fmla="*/ 1417427 h 3166217"/>
                  <a:gd name="connsiteX3" fmla="*/ 1607608 w 3230668"/>
                  <a:gd name="connsiteY3" fmla="*/ 107 h 3166217"/>
                  <a:gd name="connsiteX4" fmla="*/ 3230668 w 3230668"/>
                  <a:gd name="connsiteY4" fmla="*/ 1337417 h 3166217"/>
                  <a:gd name="connsiteX5" fmla="*/ 2682028 w 3230668"/>
                  <a:gd name="connsiteY5" fmla="*/ 3166217 h 3166217"/>
                  <a:gd name="connsiteX6" fmla="*/ 2316268 w 3230668"/>
                  <a:gd name="connsiteY6" fmla="*/ 3166217 h 3166217"/>
                  <a:gd name="connsiteX7" fmla="*/ 2762038 w 3230668"/>
                  <a:gd name="connsiteY7" fmla="*/ 1360277 h 3166217"/>
                  <a:gd name="connsiteX8" fmla="*/ 1573318 w 3230668"/>
                  <a:gd name="connsiteY8" fmla="*/ 514457 h 3166217"/>
                  <a:gd name="connsiteX9" fmla="*/ 487468 w 3230668"/>
                  <a:gd name="connsiteY9" fmla="*/ 1360277 h 3166217"/>
                  <a:gd name="connsiteX10" fmla="*/ 1024678 w 3230668"/>
                  <a:gd name="connsiteY10" fmla="*/ 3154787 h 3166217"/>
                  <a:gd name="connsiteX0" fmla="*/ 1024678 w 3230734"/>
                  <a:gd name="connsiteY0" fmla="*/ 3154799 h 3166229"/>
                  <a:gd name="connsiteX1" fmla="*/ 647488 w 3230734"/>
                  <a:gd name="connsiteY1" fmla="*/ 3154799 h 3166229"/>
                  <a:gd name="connsiteX2" fmla="*/ 7408 w 3230734"/>
                  <a:gd name="connsiteY2" fmla="*/ 1417439 h 3166229"/>
                  <a:gd name="connsiteX3" fmla="*/ 1607608 w 3230734"/>
                  <a:gd name="connsiteY3" fmla="*/ 119 h 3166229"/>
                  <a:gd name="connsiteX4" fmla="*/ 3230668 w 3230734"/>
                  <a:gd name="connsiteY4" fmla="*/ 1337429 h 3166229"/>
                  <a:gd name="connsiteX5" fmla="*/ 2682028 w 3230734"/>
                  <a:gd name="connsiteY5" fmla="*/ 3166229 h 3166229"/>
                  <a:gd name="connsiteX6" fmla="*/ 2316268 w 3230734"/>
                  <a:gd name="connsiteY6" fmla="*/ 3166229 h 3166229"/>
                  <a:gd name="connsiteX7" fmla="*/ 2762038 w 3230734"/>
                  <a:gd name="connsiteY7" fmla="*/ 1360289 h 3166229"/>
                  <a:gd name="connsiteX8" fmla="*/ 1573318 w 3230734"/>
                  <a:gd name="connsiteY8" fmla="*/ 514469 h 3166229"/>
                  <a:gd name="connsiteX9" fmla="*/ 487468 w 3230734"/>
                  <a:gd name="connsiteY9" fmla="*/ 1360289 h 3166229"/>
                  <a:gd name="connsiteX10" fmla="*/ 1024678 w 3230734"/>
                  <a:gd name="connsiteY10" fmla="*/ 3154799 h 3166229"/>
                  <a:gd name="connsiteX0" fmla="*/ 1024678 w 3232740"/>
                  <a:gd name="connsiteY0" fmla="*/ 3154799 h 3166229"/>
                  <a:gd name="connsiteX1" fmla="*/ 647488 w 3232740"/>
                  <a:gd name="connsiteY1" fmla="*/ 3154799 h 3166229"/>
                  <a:gd name="connsiteX2" fmla="*/ 7408 w 3232740"/>
                  <a:gd name="connsiteY2" fmla="*/ 1417439 h 3166229"/>
                  <a:gd name="connsiteX3" fmla="*/ 1607608 w 3232740"/>
                  <a:gd name="connsiteY3" fmla="*/ 119 h 3166229"/>
                  <a:gd name="connsiteX4" fmla="*/ 3230668 w 3232740"/>
                  <a:gd name="connsiteY4" fmla="*/ 1337429 h 3166229"/>
                  <a:gd name="connsiteX5" fmla="*/ 2682028 w 3232740"/>
                  <a:gd name="connsiteY5" fmla="*/ 3166229 h 3166229"/>
                  <a:gd name="connsiteX6" fmla="*/ 2316268 w 3232740"/>
                  <a:gd name="connsiteY6" fmla="*/ 3166229 h 3166229"/>
                  <a:gd name="connsiteX7" fmla="*/ 2762038 w 3232740"/>
                  <a:gd name="connsiteY7" fmla="*/ 1360289 h 3166229"/>
                  <a:gd name="connsiteX8" fmla="*/ 1573318 w 3232740"/>
                  <a:gd name="connsiteY8" fmla="*/ 514469 h 3166229"/>
                  <a:gd name="connsiteX9" fmla="*/ 487468 w 3232740"/>
                  <a:gd name="connsiteY9" fmla="*/ 1360289 h 3166229"/>
                  <a:gd name="connsiteX10" fmla="*/ 1024678 w 3232740"/>
                  <a:gd name="connsiteY10" fmla="*/ 3154799 h 3166229"/>
                  <a:gd name="connsiteX0" fmla="*/ 1024678 w 3232740"/>
                  <a:gd name="connsiteY0" fmla="*/ 3154801 h 3166231"/>
                  <a:gd name="connsiteX1" fmla="*/ 647488 w 3232740"/>
                  <a:gd name="connsiteY1" fmla="*/ 3154801 h 3166231"/>
                  <a:gd name="connsiteX2" fmla="*/ 7408 w 3232740"/>
                  <a:gd name="connsiteY2" fmla="*/ 1417441 h 3166231"/>
                  <a:gd name="connsiteX3" fmla="*/ 1607608 w 3232740"/>
                  <a:gd name="connsiteY3" fmla="*/ 121 h 3166231"/>
                  <a:gd name="connsiteX4" fmla="*/ 3230668 w 3232740"/>
                  <a:gd name="connsiteY4" fmla="*/ 1337431 h 3166231"/>
                  <a:gd name="connsiteX5" fmla="*/ 2682028 w 3232740"/>
                  <a:gd name="connsiteY5" fmla="*/ 3166231 h 3166231"/>
                  <a:gd name="connsiteX6" fmla="*/ 2316268 w 3232740"/>
                  <a:gd name="connsiteY6" fmla="*/ 3166231 h 3166231"/>
                  <a:gd name="connsiteX7" fmla="*/ 2762038 w 3232740"/>
                  <a:gd name="connsiteY7" fmla="*/ 1360291 h 3166231"/>
                  <a:gd name="connsiteX8" fmla="*/ 1573318 w 3232740"/>
                  <a:gd name="connsiteY8" fmla="*/ 514471 h 3166231"/>
                  <a:gd name="connsiteX9" fmla="*/ 487468 w 3232740"/>
                  <a:gd name="connsiteY9" fmla="*/ 1360291 h 3166231"/>
                  <a:gd name="connsiteX10" fmla="*/ 1024678 w 3232740"/>
                  <a:gd name="connsiteY10" fmla="*/ 3154801 h 3166231"/>
                  <a:gd name="connsiteX0" fmla="*/ 1024678 w 3234187"/>
                  <a:gd name="connsiteY0" fmla="*/ 3154801 h 3166231"/>
                  <a:gd name="connsiteX1" fmla="*/ 647488 w 3234187"/>
                  <a:gd name="connsiteY1" fmla="*/ 3154801 h 3166231"/>
                  <a:gd name="connsiteX2" fmla="*/ 7408 w 3234187"/>
                  <a:gd name="connsiteY2" fmla="*/ 1417441 h 3166231"/>
                  <a:gd name="connsiteX3" fmla="*/ 1607608 w 3234187"/>
                  <a:gd name="connsiteY3" fmla="*/ 121 h 3166231"/>
                  <a:gd name="connsiteX4" fmla="*/ 3230668 w 3234187"/>
                  <a:gd name="connsiteY4" fmla="*/ 1337431 h 3166231"/>
                  <a:gd name="connsiteX5" fmla="*/ 2682028 w 3234187"/>
                  <a:gd name="connsiteY5" fmla="*/ 3166231 h 3166231"/>
                  <a:gd name="connsiteX6" fmla="*/ 2316268 w 3234187"/>
                  <a:gd name="connsiteY6" fmla="*/ 3166231 h 3166231"/>
                  <a:gd name="connsiteX7" fmla="*/ 2762038 w 3234187"/>
                  <a:gd name="connsiteY7" fmla="*/ 1360291 h 3166231"/>
                  <a:gd name="connsiteX8" fmla="*/ 1573318 w 3234187"/>
                  <a:gd name="connsiteY8" fmla="*/ 514471 h 3166231"/>
                  <a:gd name="connsiteX9" fmla="*/ 487468 w 3234187"/>
                  <a:gd name="connsiteY9" fmla="*/ 1360291 h 3166231"/>
                  <a:gd name="connsiteX10" fmla="*/ 1024678 w 323418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35347" h="3166231">
                    <a:moveTo>
                      <a:pt x="1024678" y="3154801"/>
                    </a:moveTo>
                    <a:lnTo>
                      <a:pt x="647488" y="3154801"/>
                    </a:lnTo>
                    <a:cubicBezTo>
                      <a:pt x="411268" y="2541391"/>
                      <a:pt x="-64982" y="2179441"/>
                      <a:pt x="7408" y="1417441"/>
                    </a:cubicBezTo>
                    <a:cubicBezTo>
                      <a:pt x="72178" y="773551"/>
                      <a:pt x="617008" y="15361"/>
                      <a:pt x="1607608" y="121"/>
                    </a:cubicBezTo>
                    <a:cubicBezTo>
                      <a:pt x="2594398" y="-11309"/>
                      <a:pt x="3203998" y="788791"/>
                      <a:pt x="3230668" y="1337431"/>
                    </a:cubicBezTo>
                    <a:cubicBezTo>
                      <a:pt x="3276388" y="1969891"/>
                      <a:pt x="2979208" y="2522341"/>
                      <a:pt x="2682028" y="3166231"/>
                    </a:cubicBezTo>
                    <a:lnTo>
                      <a:pt x="2316268" y="3166231"/>
                    </a:lnTo>
                    <a:cubicBezTo>
                      <a:pt x="2293408" y="2621401"/>
                      <a:pt x="2922058" y="1985131"/>
                      <a:pt x="2762038" y="1360291"/>
                    </a:cubicBezTo>
                    <a:cubicBezTo>
                      <a:pt x="2628688" y="872611"/>
                      <a:pt x="2152438" y="510661"/>
                      <a:pt x="1573318" y="514471"/>
                    </a:cubicBezTo>
                    <a:cubicBezTo>
                      <a:pt x="971338" y="533521"/>
                      <a:pt x="517948" y="975481"/>
                      <a:pt x="487468" y="1360291"/>
                    </a:cubicBezTo>
                    <a:cubicBezTo>
                      <a:pt x="415078" y="2198491"/>
                      <a:pt x="982768" y="2613781"/>
                      <a:pt x="1024678" y="3154801"/>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4" name="圆角矩形 13"/>
              <p:cNvSpPr/>
              <p:nvPr/>
            </p:nvSpPr>
            <p:spPr>
              <a:xfrm>
                <a:off x="5020558" y="4638071"/>
                <a:ext cx="1943100" cy="400050"/>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5" name="圆角矩形 14"/>
              <p:cNvSpPr/>
              <p:nvPr/>
            </p:nvSpPr>
            <p:spPr>
              <a:xfrm>
                <a:off x="4996333" y="5072411"/>
                <a:ext cx="1943100" cy="400050"/>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圆角矩形 15"/>
              <p:cNvSpPr/>
              <p:nvPr/>
            </p:nvSpPr>
            <p:spPr>
              <a:xfrm>
                <a:off x="5101225" y="5506751"/>
                <a:ext cx="1781765" cy="400050"/>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7" name="任意多边形 16"/>
              <p:cNvSpPr/>
              <p:nvPr/>
            </p:nvSpPr>
            <p:spPr>
              <a:xfrm>
                <a:off x="5501933" y="5941091"/>
                <a:ext cx="981665" cy="320040"/>
              </a:xfrm>
              <a:custGeom>
                <a:avLst/>
                <a:gdLst>
                  <a:gd name="connsiteX0" fmla="*/ 0 w 981665"/>
                  <a:gd name="connsiteY0" fmla="*/ 0 h 320040"/>
                  <a:gd name="connsiteX1" fmla="*/ 981665 w 981665"/>
                  <a:gd name="connsiteY1" fmla="*/ 0 h 320040"/>
                  <a:gd name="connsiteX2" fmla="*/ 661625 w 981665"/>
                  <a:gd name="connsiteY2" fmla="*/ 320040 h 320040"/>
                  <a:gd name="connsiteX3" fmla="*/ 320040 w 981665"/>
                  <a:gd name="connsiteY3" fmla="*/ 320039 h 320040"/>
                  <a:gd name="connsiteX4" fmla="*/ 6502 w 981665"/>
                  <a:gd name="connsiteY4" fmla="*/ 64498 h 320040"/>
                  <a:gd name="connsiteX5" fmla="*/ 0 w 981665"/>
                  <a:gd name="connsiteY5" fmla="*/ 0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665" h="320040">
                    <a:moveTo>
                      <a:pt x="0" y="0"/>
                    </a:moveTo>
                    <a:lnTo>
                      <a:pt x="981665" y="0"/>
                    </a:lnTo>
                    <a:cubicBezTo>
                      <a:pt x="981665" y="176753"/>
                      <a:pt x="838378" y="320040"/>
                      <a:pt x="661625" y="320040"/>
                    </a:cubicBezTo>
                    <a:lnTo>
                      <a:pt x="320040" y="320039"/>
                    </a:lnTo>
                    <a:cubicBezTo>
                      <a:pt x="165381" y="320039"/>
                      <a:pt x="36345" y="210335"/>
                      <a:pt x="6502" y="64498"/>
                    </a:cubicBezTo>
                    <a:lnTo>
                      <a:pt x="0" y="0"/>
                    </a:ln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12" name="任意多边形 11"/>
            <p:cNvSpPr/>
            <p:nvPr/>
          </p:nvSpPr>
          <p:spPr>
            <a:xfrm>
              <a:off x="5395127" y="2724858"/>
              <a:ext cx="1230738" cy="1878925"/>
            </a:xfrm>
            <a:custGeom>
              <a:avLst/>
              <a:gdLst>
                <a:gd name="connsiteX0" fmla="*/ 596980 w 1230738"/>
                <a:gd name="connsiteY0" fmla="*/ 44562 h 1878925"/>
                <a:gd name="connsiteX1" fmla="*/ 793369 w 1230738"/>
                <a:gd name="connsiteY1" fmla="*/ 240951 h 1878925"/>
                <a:gd name="connsiteX2" fmla="*/ 596980 w 1230738"/>
                <a:gd name="connsiteY2" fmla="*/ 437340 h 1878925"/>
                <a:gd name="connsiteX3" fmla="*/ 400591 w 1230738"/>
                <a:gd name="connsiteY3" fmla="*/ 240951 h 1878925"/>
                <a:gd name="connsiteX4" fmla="*/ 596980 w 1230738"/>
                <a:gd name="connsiteY4" fmla="*/ 44562 h 1878925"/>
                <a:gd name="connsiteX5" fmla="*/ 1169757 w 1230738"/>
                <a:gd name="connsiteY5" fmla="*/ 16353 h 1878925"/>
                <a:gd name="connsiteX6" fmla="*/ 1169758 w 1230738"/>
                <a:gd name="connsiteY6" fmla="*/ 16354 h 1878925"/>
                <a:gd name="connsiteX7" fmla="*/ 1169757 w 1230738"/>
                <a:gd name="connsiteY7" fmla="*/ 16354 h 1878925"/>
                <a:gd name="connsiteX8" fmla="*/ 1123867 w 1230738"/>
                <a:gd name="connsiteY8" fmla="*/ 923 h 1878925"/>
                <a:gd name="connsiteX9" fmla="*/ 1169757 w 1230738"/>
                <a:gd name="connsiteY9" fmla="*/ 16354 h 1878925"/>
                <a:gd name="connsiteX10" fmla="*/ 1206066 w 1230738"/>
                <a:gd name="connsiteY10" fmla="*/ 48380 h 1878925"/>
                <a:gd name="connsiteX11" fmla="*/ 1214384 w 1230738"/>
                <a:gd name="connsiteY11" fmla="*/ 182903 h 1878925"/>
                <a:gd name="connsiteX12" fmla="*/ 890150 w 1230738"/>
                <a:gd name="connsiteY12" fmla="*/ 744492 h 1878925"/>
                <a:gd name="connsiteX13" fmla="*/ 890150 w 1230738"/>
                <a:gd name="connsiteY13" fmla="*/ 1273735 h 1878925"/>
                <a:gd name="connsiteX14" fmla="*/ 867614 w 1230738"/>
                <a:gd name="connsiteY14" fmla="*/ 1273735 h 1878925"/>
                <a:gd name="connsiteX15" fmla="*/ 867614 w 1230738"/>
                <a:gd name="connsiteY15" fmla="*/ 1757002 h 1878925"/>
                <a:gd name="connsiteX16" fmla="*/ 745691 w 1230738"/>
                <a:gd name="connsiteY16" fmla="*/ 1878925 h 1878925"/>
                <a:gd name="connsiteX17" fmla="*/ 745691 w 1230738"/>
                <a:gd name="connsiteY17" fmla="*/ 1878924 h 1878925"/>
                <a:gd name="connsiteX18" fmla="*/ 623768 w 1230738"/>
                <a:gd name="connsiteY18" fmla="*/ 1757001 h 1878925"/>
                <a:gd name="connsiteX19" fmla="*/ 623768 w 1230738"/>
                <a:gd name="connsiteY19" fmla="*/ 1273735 h 1878925"/>
                <a:gd name="connsiteX20" fmla="*/ 572756 w 1230738"/>
                <a:gd name="connsiteY20" fmla="*/ 1273735 h 1878925"/>
                <a:gd name="connsiteX21" fmla="*/ 572756 w 1230738"/>
                <a:gd name="connsiteY21" fmla="*/ 1757002 h 1878925"/>
                <a:gd name="connsiteX22" fmla="*/ 450833 w 1230738"/>
                <a:gd name="connsiteY22" fmla="*/ 1878925 h 1878925"/>
                <a:gd name="connsiteX23" fmla="*/ 450833 w 1230738"/>
                <a:gd name="connsiteY23" fmla="*/ 1878924 h 1878925"/>
                <a:gd name="connsiteX24" fmla="*/ 328909 w 1230738"/>
                <a:gd name="connsiteY24" fmla="*/ 1757001 h 1878925"/>
                <a:gd name="connsiteX25" fmla="*/ 328910 w 1230738"/>
                <a:gd name="connsiteY25" fmla="*/ 1273735 h 1878925"/>
                <a:gd name="connsiteX26" fmla="*/ 304613 w 1230738"/>
                <a:gd name="connsiteY26" fmla="*/ 1273735 h 1878925"/>
                <a:gd name="connsiteX27" fmla="*/ 304613 w 1230738"/>
                <a:gd name="connsiteY27" fmla="*/ 682185 h 1878925"/>
                <a:gd name="connsiteX28" fmla="*/ 16354 w 1230738"/>
                <a:gd name="connsiteY28" fmla="*/ 182904 h 1878925"/>
                <a:gd name="connsiteX29" fmla="*/ 24672 w 1230738"/>
                <a:gd name="connsiteY29" fmla="*/ 48381 h 1878925"/>
                <a:gd name="connsiteX30" fmla="*/ 60981 w 1230738"/>
                <a:gd name="connsiteY30" fmla="*/ 16355 h 1878925"/>
                <a:gd name="connsiteX31" fmla="*/ 106871 w 1230738"/>
                <a:gd name="connsiteY31" fmla="*/ 924 h 1878925"/>
                <a:gd name="connsiteX32" fmla="*/ 227530 w 1230738"/>
                <a:gd name="connsiteY32" fmla="*/ 60982 h 1878925"/>
                <a:gd name="connsiteX33" fmla="*/ 464619 w 1230738"/>
                <a:gd name="connsiteY33" fmla="*/ 471630 h 1878925"/>
                <a:gd name="connsiteX34" fmla="*/ 766118 w 1230738"/>
                <a:gd name="connsiteY34" fmla="*/ 471630 h 1878925"/>
                <a:gd name="connsiteX35" fmla="*/ 1003208 w 1230738"/>
                <a:gd name="connsiteY35" fmla="*/ 60981 h 1878925"/>
                <a:gd name="connsiteX36" fmla="*/ 1123867 w 1230738"/>
                <a:gd name="connsiteY36" fmla="*/ 923 h 187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30738" h="1878925">
                  <a:moveTo>
                    <a:pt x="596980" y="44562"/>
                  </a:moveTo>
                  <a:cubicBezTo>
                    <a:pt x="705443" y="44562"/>
                    <a:pt x="793369" y="132488"/>
                    <a:pt x="793369" y="240951"/>
                  </a:cubicBezTo>
                  <a:cubicBezTo>
                    <a:pt x="793369" y="349414"/>
                    <a:pt x="705443" y="437340"/>
                    <a:pt x="596980" y="437340"/>
                  </a:cubicBezTo>
                  <a:cubicBezTo>
                    <a:pt x="488517" y="437340"/>
                    <a:pt x="400591" y="349414"/>
                    <a:pt x="400591" y="240951"/>
                  </a:cubicBezTo>
                  <a:cubicBezTo>
                    <a:pt x="400591" y="132488"/>
                    <a:pt x="488517" y="44562"/>
                    <a:pt x="596980" y="44562"/>
                  </a:cubicBezTo>
                  <a:close/>
                  <a:moveTo>
                    <a:pt x="1169757" y="16353"/>
                  </a:moveTo>
                  <a:lnTo>
                    <a:pt x="1169758" y="16354"/>
                  </a:lnTo>
                  <a:lnTo>
                    <a:pt x="1169757" y="16354"/>
                  </a:lnTo>
                  <a:close/>
                  <a:moveTo>
                    <a:pt x="1123867" y="923"/>
                  </a:moveTo>
                  <a:lnTo>
                    <a:pt x="1169757" y="16354"/>
                  </a:lnTo>
                  <a:lnTo>
                    <a:pt x="1206066" y="48380"/>
                  </a:lnTo>
                  <a:cubicBezTo>
                    <a:pt x="1234709" y="86289"/>
                    <a:pt x="1239635" y="139168"/>
                    <a:pt x="1214384" y="182903"/>
                  </a:cubicBezTo>
                  <a:lnTo>
                    <a:pt x="890150" y="744492"/>
                  </a:lnTo>
                  <a:lnTo>
                    <a:pt x="890150" y="1273735"/>
                  </a:lnTo>
                  <a:lnTo>
                    <a:pt x="867614" y="1273735"/>
                  </a:lnTo>
                  <a:lnTo>
                    <a:pt x="867614" y="1757002"/>
                  </a:lnTo>
                  <a:cubicBezTo>
                    <a:pt x="867614" y="1824338"/>
                    <a:pt x="813027" y="1878925"/>
                    <a:pt x="745691" y="1878925"/>
                  </a:cubicBezTo>
                  <a:lnTo>
                    <a:pt x="745691" y="1878924"/>
                  </a:lnTo>
                  <a:cubicBezTo>
                    <a:pt x="678355" y="1878924"/>
                    <a:pt x="623768" y="1824337"/>
                    <a:pt x="623768" y="1757001"/>
                  </a:cubicBezTo>
                  <a:lnTo>
                    <a:pt x="623768" y="1273735"/>
                  </a:lnTo>
                  <a:lnTo>
                    <a:pt x="572756" y="1273735"/>
                  </a:lnTo>
                  <a:lnTo>
                    <a:pt x="572756" y="1757002"/>
                  </a:lnTo>
                  <a:cubicBezTo>
                    <a:pt x="572756" y="1824338"/>
                    <a:pt x="518169" y="1878925"/>
                    <a:pt x="450833" y="1878925"/>
                  </a:cubicBezTo>
                  <a:lnTo>
                    <a:pt x="450833" y="1878924"/>
                  </a:lnTo>
                  <a:cubicBezTo>
                    <a:pt x="383496" y="1878924"/>
                    <a:pt x="328909" y="1824337"/>
                    <a:pt x="328909" y="1757001"/>
                  </a:cubicBezTo>
                  <a:lnTo>
                    <a:pt x="328910" y="1273735"/>
                  </a:lnTo>
                  <a:lnTo>
                    <a:pt x="304613" y="1273735"/>
                  </a:lnTo>
                  <a:lnTo>
                    <a:pt x="304613" y="682185"/>
                  </a:lnTo>
                  <a:lnTo>
                    <a:pt x="16354" y="182904"/>
                  </a:lnTo>
                  <a:cubicBezTo>
                    <a:pt x="-8897" y="139169"/>
                    <a:pt x="-3971" y="86290"/>
                    <a:pt x="24672" y="48381"/>
                  </a:cubicBezTo>
                  <a:lnTo>
                    <a:pt x="60981" y="16355"/>
                  </a:lnTo>
                  <a:lnTo>
                    <a:pt x="106871" y="924"/>
                  </a:lnTo>
                  <a:cubicBezTo>
                    <a:pt x="154023" y="-4927"/>
                    <a:pt x="202279" y="17246"/>
                    <a:pt x="227530" y="60982"/>
                  </a:cubicBezTo>
                  <a:lnTo>
                    <a:pt x="464619" y="471630"/>
                  </a:lnTo>
                  <a:lnTo>
                    <a:pt x="766118" y="471630"/>
                  </a:lnTo>
                  <a:lnTo>
                    <a:pt x="1003208" y="60981"/>
                  </a:lnTo>
                  <a:cubicBezTo>
                    <a:pt x="1028459" y="17245"/>
                    <a:pt x="1076715" y="-4928"/>
                    <a:pt x="1123867" y="923"/>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grpSp>
        <p:nvGrpSpPr>
          <p:cNvPr id="18" name="Group 65"/>
          <p:cNvGrpSpPr/>
          <p:nvPr/>
        </p:nvGrpSpPr>
        <p:grpSpPr>
          <a:xfrm>
            <a:off x="7949434" y="1707159"/>
            <a:ext cx="2814114" cy="1184265"/>
            <a:chOff x="8797071" y="2489949"/>
            <a:chExt cx="2992361" cy="1122997"/>
          </a:xfrm>
        </p:grpSpPr>
        <p:sp>
          <p:nvSpPr>
            <p:cNvPr id="19" name="TextBox 66"/>
            <p:cNvSpPr txBox="1"/>
            <p:nvPr/>
          </p:nvSpPr>
          <p:spPr>
            <a:xfrm>
              <a:off x="8797071" y="2489949"/>
              <a:ext cx="1287267" cy="430424"/>
            </a:xfrm>
            <a:prstGeom prst="rect">
              <a:avLst/>
            </a:prstGeom>
            <a:noFill/>
          </p:spPr>
          <p:txBody>
            <a:bodyPr wrap="none" rtlCol="0">
              <a:spAutoFit/>
            </a:bodyPr>
            <a:lstStyle/>
            <a:p>
              <a:pPr>
                <a:lnSpc>
                  <a:spcPct val="130000"/>
                </a:lnSpc>
              </a:pPr>
              <a:r>
                <a:rPr lang="zh-CN" altLang="en-US" sz="2000" dirty="0" smtClean="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p>
          </p:txBody>
        </p:sp>
        <p:sp>
          <p:nvSpPr>
            <p:cNvPr id="20" name="Rectangle 67"/>
            <p:cNvSpPr/>
            <p:nvPr/>
          </p:nvSpPr>
          <p:spPr>
            <a:xfrm>
              <a:off x="8797071" y="2842452"/>
              <a:ext cx="2992361"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65"/>
          <p:cNvGrpSpPr/>
          <p:nvPr/>
        </p:nvGrpSpPr>
        <p:grpSpPr>
          <a:xfrm>
            <a:off x="1137520" y="1719021"/>
            <a:ext cx="2902454" cy="1160541"/>
            <a:chOff x="8511122" y="2489949"/>
            <a:chExt cx="3086296" cy="1100500"/>
          </a:xfrm>
        </p:grpSpPr>
        <p:sp>
          <p:nvSpPr>
            <p:cNvPr id="22" name="TextBox 66"/>
            <p:cNvSpPr txBox="1"/>
            <p:nvPr/>
          </p:nvSpPr>
          <p:spPr>
            <a:xfrm>
              <a:off x="10310151" y="2489949"/>
              <a:ext cx="1287267" cy="430424"/>
            </a:xfrm>
            <a:prstGeom prst="rect">
              <a:avLst/>
            </a:prstGeom>
            <a:noFill/>
          </p:spPr>
          <p:txBody>
            <a:bodyPr wrap="none" rtlCol="0">
              <a:spAutoFit/>
            </a:bodyPr>
            <a:lstStyle/>
            <a:p>
              <a:pPr algn="r">
                <a:lnSpc>
                  <a:spcPct val="130000"/>
                </a:lnSpc>
              </a:pPr>
              <a:r>
                <a:rPr lang="zh-CN" altLang="en-US" sz="2000" dirty="0" smtClean="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endParaRPr lang="en-GB"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3" name="Rectangle 67"/>
            <p:cNvSpPr/>
            <p:nvPr/>
          </p:nvSpPr>
          <p:spPr>
            <a:xfrm>
              <a:off x="8511122" y="2842452"/>
              <a:ext cx="3086296" cy="747997"/>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65"/>
          <p:cNvGrpSpPr/>
          <p:nvPr/>
        </p:nvGrpSpPr>
        <p:grpSpPr>
          <a:xfrm>
            <a:off x="2045299" y="4914203"/>
            <a:ext cx="2863839" cy="1184265"/>
            <a:chOff x="8552183" y="2489949"/>
            <a:chExt cx="3045235" cy="1122997"/>
          </a:xfrm>
        </p:grpSpPr>
        <p:sp>
          <p:nvSpPr>
            <p:cNvPr id="25" name="TextBox 66"/>
            <p:cNvSpPr txBox="1"/>
            <p:nvPr/>
          </p:nvSpPr>
          <p:spPr>
            <a:xfrm>
              <a:off x="10310151" y="2489949"/>
              <a:ext cx="1287267" cy="430424"/>
            </a:xfrm>
            <a:prstGeom prst="rect">
              <a:avLst/>
            </a:prstGeom>
            <a:noFill/>
          </p:spPr>
          <p:txBody>
            <a:bodyPr wrap="none" rtlCol="0">
              <a:spAutoFit/>
            </a:bodyPr>
            <a:lstStyle>
              <a:defPPr>
                <a:defRPr lang="zh-CN"/>
              </a:defPPr>
              <a:lvl1pPr algn="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endParaRPr lang="en-GB" altLang="zh-CN"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6" name="Rectangle 67"/>
            <p:cNvSpPr/>
            <p:nvPr/>
          </p:nvSpPr>
          <p:spPr>
            <a:xfrm>
              <a:off x="8552183" y="2842452"/>
              <a:ext cx="3045235" cy="770494"/>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65"/>
          <p:cNvGrpSpPr/>
          <p:nvPr/>
        </p:nvGrpSpPr>
        <p:grpSpPr>
          <a:xfrm>
            <a:off x="7177418" y="4982853"/>
            <a:ext cx="3001626" cy="1184265"/>
            <a:chOff x="8797071" y="2489949"/>
            <a:chExt cx="3191750" cy="1122997"/>
          </a:xfrm>
        </p:grpSpPr>
        <p:sp>
          <p:nvSpPr>
            <p:cNvPr id="28" name="TextBox 66"/>
            <p:cNvSpPr txBox="1"/>
            <p:nvPr/>
          </p:nvSpPr>
          <p:spPr>
            <a:xfrm>
              <a:off x="8797071" y="2489949"/>
              <a:ext cx="1287267" cy="430424"/>
            </a:xfrm>
            <a:prstGeom prst="rect">
              <a:avLst/>
            </a:prstGeom>
            <a:noFill/>
          </p:spPr>
          <p:txBody>
            <a:bodyPr wrap="none" rtlCol="0">
              <a:spAutoFit/>
            </a:bodyPr>
            <a:lstStyle>
              <a:defPPr>
                <a:defRPr lang="zh-CN"/>
              </a:defPPr>
              <a:lvl1pP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p>
          </p:txBody>
        </p:sp>
        <p:sp>
          <p:nvSpPr>
            <p:cNvPr id="29" name="Rectangle 67"/>
            <p:cNvSpPr/>
            <p:nvPr/>
          </p:nvSpPr>
          <p:spPr>
            <a:xfrm>
              <a:off x="8797071" y="2842452"/>
              <a:ext cx="3191750"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955826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par>
                                    <p:cTn id="40" presetID="2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par>
                                    <p:cTn id="40" presetID="2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540391" y="3595173"/>
            <a:ext cx="11110913" cy="806450"/>
            <a:chOff x="444098" y="3162300"/>
            <a:chExt cx="11110913" cy="806450"/>
          </a:xfrm>
        </p:grpSpPr>
        <p:sp>
          <p:nvSpPr>
            <p:cNvPr id="11" name="Freeform 5"/>
            <p:cNvSpPr/>
            <p:nvPr/>
          </p:nvSpPr>
          <p:spPr bwMode="auto">
            <a:xfrm>
              <a:off x="496486" y="3162300"/>
              <a:ext cx="1222375" cy="373063"/>
            </a:xfrm>
            <a:custGeom>
              <a:avLst/>
              <a:gdLst>
                <a:gd name="T0" fmla="*/ 2452 w 3360"/>
                <a:gd name="T1" fmla="*/ 0 h 1014"/>
                <a:gd name="T2" fmla="*/ 2226 w 3360"/>
                <a:gd name="T3" fmla="*/ 30 h 1014"/>
                <a:gd name="T4" fmla="*/ 2420 w 3360"/>
                <a:gd name="T5" fmla="*/ 496 h 1014"/>
                <a:gd name="T6" fmla="*/ 2050 w 3360"/>
                <a:gd name="T7" fmla="*/ 72 h 1014"/>
                <a:gd name="T8" fmla="*/ 1698 w 3360"/>
                <a:gd name="T9" fmla="*/ 180 h 1014"/>
                <a:gd name="T10" fmla="*/ 1889 w 3360"/>
                <a:gd name="T11" fmla="*/ 640 h 1014"/>
                <a:gd name="T12" fmla="*/ 1538 w 3360"/>
                <a:gd name="T13" fmla="*/ 237 h 1014"/>
                <a:gd name="T14" fmla="*/ 1114 w 3360"/>
                <a:gd name="T15" fmla="*/ 407 h 1014"/>
                <a:gd name="T16" fmla="*/ 1275 w 3360"/>
                <a:gd name="T17" fmla="*/ 793 h 1014"/>
                <a:gd name="T18" fmla="*/ 988 w 3360"/>
                <a:gd name="T19" fmla="*/ 463 h 1014"/>
                <a:gd name="T20" fmla="*/ 656 w 3360"/>
                <a:gd name="T21" fmla="*/ 624 h 1014"/>
                <a:gd name="T22" fmla="*/ 771 w 3360"/>
                <a:gd name="T23" fmla="*/ 897 h 1014"/>
                <a:gd name="T24" fmla="*/ 572 w 3360"/>
                <a:gd name="T25" fmla="*/ 669 h 1014"/>
                <a:gd name="T26" fmla="*/ 0 w 3360"/>
                <a:gd name="T27" fmla="*/ 1014 h 1014"/>
                <a:gd name="T28" fmla="*/ 3360 w 3360"/>
                <a:gd name="T29" fmla="*/ 1014 h 1014"/>
                <a:gd name="T30" fmla="*/ 2452 w 3360"/>
                <a:gd name="T31" fmla="*/ 0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0" h="1014">
                  <a:moveTo>
                    <a:pt x="2452" y="0"/>
                  </a:moveTo>
                  <a:cubicBezTo>
                    <a:pt x="2398" y="0"/>
                    <a:pt x="2321" y="10"/>
                    <a:pt x="2226" y="30"/>
                  </a:cubicBezTo>
                  <a:cubicBezTo>
                    <a:pt x="2319" y="261"/>
                    <a:pt x="2420" y="496"/>
                    <a:pt x="2420" y="496"/>
                  </a:cubicBezTo>
                  <a:lnTo>
                    <a:pt x="2050" y="72"/>
                  </a:lnTo>
                  <a:cubicBezTo>
                    <a:pt x="1945" y="101"/>
                    <a:pt x="1826" y="137"/>
                    <a:pt x="1698" y="180"/>
                  </a:cubicBezTo>
                  <a:cubicBezTo>
                    <a:pt x="1790" y="409"/>
                    <a:pt x="1889" y="640"/>
                    <a:pt x="1889" y="640"/>
                  </a:cubicBezTo>
                  <a:lnTo>
                    <a:pt x="1538" y="237"/>
                  </a:lnTo>
                  <a:cubicBezTo>
                    <a:pt x="1403" y="287"/>
                    <a:pt x="1260" y="344"/>
                    <a:pt x="1114" y="407"/>
                  </a:cubicBezTo>
                  <a:cubicBezTo>
                    <a:pt x="1196" y="610"/>
                    <a:pt x="1275" y="793"/>
                    <a:pt x="1275" y="793"/>
                  </a:cubicBezTo>
                  <a:lnTo>
                    <a:pt x="988" y="463"/>
                  </a:lnTo>
                  <a:cubicBezTo>
                    <a:pt x="878" y="514"/>
                    <a:pt x="767" y="567"/>
                    <a:pt x="656" y="624"/>
                  </a:cubicBezTo>
                  <a:cubicBezTo>
                    <a:pt x="719" y="777"/>
                    <a:pt x="771" y="897"/>
                    <a:pt x="771" y="897"/>
                  </a:cubicBezTo>
                  <a:lnTo>
                    <a:pt x="572" y="669"/>
                  </a:lnTo>
                  <a:cubicBezTo>
                    <a:pt x="375" y="774"/>
                    <a:pt x="181" y="889"/>
                    <a:pt x="0" y="1014"/>
                  </a:cubicBezTo>
                  <a:lnTo>
                    <a:pt x="3360" y="1014"/>
                  </a:lnTo>
                  <a:cubicBezTo>
                    <a:pt x="3360" y="1014"/>
                    <a:pt x="2786" y="0"/>
                    <a:pt x="2452" y="0"/>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6"/>
            <p:cNvSpPr/>
            <p:nvPr/>
          </p:nvSpPr>
          <p:spPr bwMode="auto">
            <a:xfrm>
              <a:off x="496486" y="3594100"/>
              <a:ext cx="1222375" cy="374650"/>
            </a:xfrm>
            <a:custGeom>
              <a:avLst/>
              <a:gdLst>
                <a:gd name="T0" fmla="*/ 2452 w 3360"/>
                <a:gd name="T1" fmla="*/ 1014 h 1014"/>
                <a:gd name="T2" fmla="*/ 2226 w 3360"/>
                <a:gd name="T3" fmla="*/ 983 h 1014"/>
                <a:gd name="T4" fmla="*/ 2420 w 3360"/>
                <a:gd name="T5" fmla="*/ 517 h 1014"/>
                <a:gd name="T6" fmla="*/ 2050 w 3360"/>
                <a:gd name="T7" fmla="*/ 941 h 1014"/>
                <a:gd name="T8" fmla="*/ 1698 w 3360"/>
                <a:gd name="T9" fmla="*/ 833 h 1014"/>
                <a:gd name="T10" fmla="*/ 1889 w 3360"/>
                <a:gd name="T11" fmla="*/ 373 h 1014"/>
                <a:gd name="T12" fmla="*/ 1538 w 3360"/>
                <a:gd name="T13" fmla="*/ 776 h 1014"/>
                <a:gd name="T14" fmla="*/ 1114 w 3360"/>
                <a:gd name="T15" fmla="*/ 606 h 1014"/>
                <a:gd name="T16" fmla="*/ 1275 w 3360"/>
                <a:gd name="T17" fmla="*/ 220 h 1014"/>
                <a:gd name="T18" fmla="*/ 988 w 3360"/>
                <a:gd name="T19" fmla="*/ 550 h 1014"/>
                <a:gd name="T20" fmla="*/ 656 w 3360"/>
                <a:gd name="T21" fmla="*/ 389 h 1014"/>
                <a:gd name="T22" fmla="*/ 771 w 3360"/>
                <a:gd name="T23" fmla="*/ 116 h 1014"/>
                <a:gd name="T24" fmla="*/ 572 w 3360"/>
                <a:gd name="T25" fmla="*/ 345 h 1014"/>
                <a:gd name="T26" fmla="*/ 0 w 3360"/>
                <a:gd name="T27" fmla="*/ 0 h 1014"/>
                <a:gd name="T28" fmla="*/ 3360 w 3360"/>
                <a:gd name="T29" fmla="*/ 0 h 1014"/>
                <a:gd name="T30" fmla="*/ 2452 w 3360"/>
                <a:gd name="T31" fmla="*/ 1014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0" h="1014">
                  <a:moveTo>
                    <a:pt x="2452" y="1014"/>
                  </a:moveTo>
                  <a:cubicBezTo>
                    <a:pt x="2398" y="1014"/>
                    <a:pt x="2321" y="1003"/>
                    <a:pt x="2226" y="983"/>
                  </a:cubicBezTo>
                  <a:cubicBezTo>
                    <a:pt x="2319" y="752"/>
                    <a:pt x="2420" y="517"/>
                    <a:pt x="2420" y="517"/>
                  </a:cubicBezTo>
                  <a:lnTo>
                    <a:pt x="2050" y="941"/>
                  </a:lnTo>
                  <a:cubicBezTo>
                    <a:pt x="1945" y="913"/>
                    <a:pt x="1826" y="877"/>
                    <a:pt x="1698" y="833"/>
                  </a:cubicBezTo>
                  <a:cubicBezTo>
                    <a:pt x="1790" y="604"/>
                    <a:pt x="1889" y="373"/>
                    <a:pt x="1889" y="373"/>
                  </a:cubicBezTo>
                  <a:lnTo>
                    <a:pt x="1538" y="776"/>
                  </a:lnTo>
                  <a:cubicBezTo>
                    <a:pt x="1403" y="727"/>
                    <a:pt x="1260" y="670"/>
                    <a:pt x="1114" y="606"/>
                  </a:cubicBezTo>
                  <a:cubicBezTo>
                    <a:pt x="1196" y="404"/>
                    <a:pt x="1275" y="220"/>
                    <a:pt x="1275" y="220"/>
                  </a:cubicBezTo>
                  <a:lnTo>
                    <a:pt x="988" y="550"/>
                  </a:lnTo>
                  <a:cubicBezTo>
                    <a:pt x="878" y="500"/>
                    <a:pt x="767" y="446"/>
                    <a:pt x="656" y="389"/>
                  </a:cubicBezTo>
                  <a:cubicBezTo>
                    <a:pt x="719" y="236"/>
                    <a:pt x="771" y="116"/>
                    <a:pt x="771" y="116"/>
                  </a:cubicBezTo>
                  <a:lnTo>
                    <a:pt x="572" y="345"/>
                  </a:lnTo>
                  <a:cubicBezTo>
                    <a:pt x="375" y="240"/>
                    <a:pt x="181" y="124"/>
                    <a:pt x="0" y="0"/>
                  </a:cubicBezTo>
                  <a:lnTo>
                    <a:pt x="3360" y="0"/>
                  </a:lnTo>
                  <a:cubicBezTo>
                    <a:pt x="3360" y="0"/>
                    <a:pt x="2786" y="1014"/>
                    <a:pt x="2452" y="1014"/>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7"/>
            <p:cNvSpPr/>
            <p:nvPr/>
          </p:nvSpPr>
          <p:spPr bwMode="auto">
            <a:xfrm>
              <a:off x="444098" y="3535363"/>
              <a:ext cx="10968038" cy="58738"/>
            </a:xfrm>
            <a:custGeom>
              <a:avLst/>
              <a:gdLst>
                <a:gd name="T0" fmla="*/ 80 w 30160"/>
                <a:gd name="T1" fmla="*/ 160 h 160"/>
                <a:gd name="T2" fmla="*/ 0 w 30160"/>
                <a:gd name="T3" fmla="*/ 80 h 160"/>
                <a:gd name="T4" fmla="*/ 80 w 30160"/>
                <a:gd name="T5" fmla="*/ 0 h 160"/>
                <a:gd name="T6" fmla="*/ 30080 w 30160"/>
                <a:gd name="T7" fmla="*/ 0 h 160"/>
                <a:gd name="T8" fmla="*/ 30160 w 30160"/>
                <a:gd name="T9" fmla="*/ 80 h 160"/>
                <a:gd name="T10" fmla="*/ 30080 w 30160"/>
                <a:gd name="T11" fmla="*/ 160 h 160"/>
                <a:gd name="T12" fmla="*/ 80 w 30160"/>
                <a:gd name="T13" fmla="*/ 160 h 160"/>
              </a:gdLst>
              <a:ahLst/>
              <a:cxnLst>
                <a:cxn ang="0">
                  <a:pos x="T0" y="T1"/>
                </a:cxn>
                <a:cxn ang="0">
                  <a:pos x="T2" y="T3"/>
                </a:cxn>
                <a:cxn ang="0">
                  <a:pos x="T4" y="T5"/>
                </a:cxn>
                <a:cxn ang="0">
                  <a:pos x="T6" y="T7"/>
                </a:cxn>
                <a:cxn ang="0">
                  <a:pos x="T8" y="T9"/>
                </a:cxn>
                <a:cxn ang="0">
                  <a:pos x="T10" y="T11"/>
                </a:cxn>
                <a:cxn ang="0">
                  <a:pos x="T12" y="T13"/>
                </a:cxn>
              </a:cxnLst>
              <a:rect l="0" t="0" r="r" b="b"/>
              <a:pathLst>
                <a:path w="30160" h="160">
                  <a:moveTo>
                    <a:pt x="80" y="160"/>
                  </a:moveTo>
                  <a:cubicBezTo>
                    <a:pt x="36" y="160"/>
                    <a:pt x="0" y="124"/>
                    <a:pt x="0" y="80"/>
                  </a:cubicBezTo>
                  <a:cubicBezTo>
                    <a:pt x="0" y="36"/>
                    <a:pt x="36" y="0"/>
                    <a:pt x="80" y="0"/>
                  </a:cubicBezTo>
                  <a:lnTo>
                    <a:pt x="30080" y="0"/>
                  </a:lnTo>
                  <a:cubicBezTo>
                    <a:pt x="30124" y="0"/>
                    <a:pt x="30160" y="36"/>
                    <a:pt x="30160" y="80"/>
                  </a:cubicBezTo>
                  <a:cubicBezTo>
                    <a:pt x="30160" y="124"/>
                    <a:pt x="30124" y="160"/>
                    <a:pt x="30080" y="160"/>
                  </a:cubicBezTo>
                  <a:lnTo>
                    <a:pt x="80" y="160"/>
                  </a:ln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8"/>
            <p:cNvSpPr/>
            <p:nvPr/>
          </p:nvSpPr>
          <p:spPr bwMode="auto">
            <a:xfrm>
              <a:off x="11270848" y="3438525"/>
              <a:ext cx="284163" cy="252413"/>
            </a:xfrm>
            <a:custGeom>
              <a:avLst/>
              <a:gdLst>
                <a:gd name="T0" fmla="*/ 784 w 784"/>
                <a:gd name="T1" fmla="*/ 343 h 686"/>
                <a:gd name="T2" fmla="*/ 0 w 784"/>
                <a:gd name="T3" fmla="*/ 686 h 686"/>
                <a:gd name="T4" fmla="*/ 248 w 784"/>
                <a:gd name="T5" fmla="*/ 343 h 686"/>
                <a:gd name="T6" fmla="*/ 0 w 784"/>
                <a:gd name="T7" fmla="*/ 0 h 686"/>
                <a:gd name="T8" fmla="*/ 784 w 784"/>
                <a:gd name="T9" fmla="*/ 343 h 686"/>
              </a:gdLst>
              <a:ahLst/>
              <a:cxnLst>
                <a:cxn ang="0">
                  <a:pos x="T0" y="T1"/>
                </a:cxn>
                <a:cxn ang="0">
                  <a:pos x="T2" y="T3"/>
                </a:cxn>
                <a:cxn ang="0">
                  <a:pos x="T4" y="T5"/>
                </a:cxn>
                <a:cxn ang="0">
                  <a:pos x="T6" y="T7"/>
                </a:cxn>
                <a:cxn ang="0">
                  <a:pos x="T8" y="T9"/>
                </a:cxn>
              </a:cxnLst>
              <a:rect l="0" t="0" r="r" b="b"/>
              <a:pathLst>
                <a:path w="784" h="686">
                  <a:moveTo>
                    <a:pt x="784" y="343"/>
                  </a:moveTo>
                  <a:lnTo>
                    <a:pt x="0" y="686"/>
                  </a:lnTo>
                  <a:lnTo>
                    <a:pt x="248" y="343"/>
                  </a:lnTo>
                  <a:lnTo>
                    <a:pt x="0" y="0"/>
                  </a:lnTo>
                  <a:lnTo>
                    <a:pt x="784" y="343"/>
                  </a:ln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5" name="椭圆 14"/>
          <p:cNvSpPr/>
          <p:nvPr/>
        </p:nvSpPr>
        <p:spPr>
          <a:xfrm>
            <a:off x="3308870" y="382549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406057" y="381914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501974" y="381914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597891" y="381914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16"/>
          <p:cNvSpPr>
            <a:spLocks noChangeAspect="1"/>
          </p:cNvSpPr>
          <p:nvPr/>
        </p:nvSpPr>
        <p:spPr bwMode="auto">
          <a:xfrm>
            <a:off x="9358731" y="2269178"/>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16"/>
          <p:cNvSpPr>
            <a:spLocks noChangeAspect="1"/>
          </p:cNvSpPr>
          <p:nvPr/>
        </p:nvSpPr>
        <p:spPr bwMode="auto">
          <a:xfrm>
            <a:off x="5166897" y="2269178"/>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16"/>
          <p:cNvSpPr>
            <a:spLocks noChangeAspect="1"/>
          </p:cNvSpPr>
          <p:nvPr/>
        </p:nvSpPr>
        <p:spPr bwMode="auto">
          <a:xfrm flipV="1">
            <a:off x="3070980" y="4198114"/>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16"/>
          <p:cNvSpPr>
            <a:spLocks noChangeAspect="1"/>
          </p:cNvSpPr>
          <p:nvPr/>
        </p:nvSpPr>
        <p:spPr bwMode="auto">
          <a:xfrm flipV="1">
            <a:off x="7262814" y="4198114"/>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080701" y="4962796"/>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01</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4" name="矩形 23"/>
          <p:cNvSpPr/>
          <p:nvPr/>
        </p:nvSpPr>
        <p:spPr>
          <a:xfrm>
            <a:off x="7283681" y="4962796"/>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03</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5" name="矩形 24"/>
          <p:cNvSpPr/>
          <p:nvPr/>
        </p:nvSpPr>
        <p:spPr>
          <a:xfrm>
            <a:off x="5167191" y="2499024"/>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02</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6" name="矩形 25"/>
          <p:cNvSpPr/>
          <p:nvPr/>
        </p:nvSpPr>
        <p:spPr>
          <a:xfrm>
            <a:off x="9388018" y="2499024"/>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04</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7" name="矩形 26"/>
          <p:cNvSpPr/>
          <p:nvPr/>
        </p:nvSpPr>
        <p:spPr>
          <a:xfrm>
            <a:off x="2563753" y="289334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28" name="矩形 27"/>
          <p:cNvSpPr/>
          <p:nvPr/>
        </p:nvSpPr>
        <p:spPr>
          <a:xfrm>
            <a:off x="2563754" y="258093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
        <p:nvSpPr>
          <p:cNvPr id="29" name="矩形 28"/>
          <p:cNvSpPr/>
          <p:nvPr/>
        </p:nvSpPr>
        <p:spPr>
          <a:xfrm>
            <a:off x="6751467" y="289334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30" name="矩形 29"/>
          <p:cNvSpPr/>
          <p:nvPr/>
        </p:nvSpPr>
        <p:spPr>
          <a:xfrm>
            <a:off x="6751468" y="258093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
        <p:nvSpPr>
          <p:cNvPr id="31" name="矩形 30"/>
          <p:cNvSpPr/>
          <p:nvPr/>
        </p:nvSpPr>
        <p:spPr>
          <a:xfrm>
            <a:off x="4655551" y="465945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32" name="矩形 31"/>
          <p:cNvSpPr/>
          <p:nvPr/>
        </p:nvSpPr>
        <p:spPr>
          <a:xfrm>
            <a:off x="4655552" y="434704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
        <p:nvSpPr>
          <p:cNvPr id="33" name="矩形 32"/>
          <p:cNvSpPr/>
          <p:nvPr/>
        </p:nvSpPr>
        <p:spPr>
          <a:xfrm>
            <a:off x="8847384" y="465945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34" name="矩形 33"/>
          <p:cNvSpPr/>
          <p:nvPr/>
        </p:nvSpPr>
        <p:spPr>
          <a:xfrm>
            <a:off x="8847385" y="434704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Tree>
    <p:extLst>
      <p:ext uri="{BB962C8B-B14F-4D97-AF65-F5344CB8AC3E}">
        <p14:creationId xmlns:p14="http://schemas.microsoft.com/office/powerpoint/2010/main" val="8155624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250"/>
                                            <p:tgtEl>
                                              <p:spTgt spid="21"/>
                                            </p:tgtEl>
                                          </p:cBhvr>
                                        </p:animEffect>
                                        <p:anim calcmode="lin" valueType="num">
                                          <p:cBhvr>
                                            <p:cTn id="40" dur="250" fill="hold"/>
                                            <p:tgtEl>
                                              <p:spTgt spid="21"/>
                                            </p:tgtEl>
                                            <p:attrNameLst>
                                              <p:attrName>ppt_x</p:attrName>
                                            </p:attrNameLst>
                                          </p:cBhvr>
                                          <p:tavLst>
                                            <p:tav tm="0">
                                              <p:val>
                                                <p:strVal val="#ppt_x"/>
                                              </p:val>
                                            </p:tav>
                                            <p:tav tm="100000">
                                              <p:val>
                                                <p:strVal val="#ppt_x"/>
                                              </p:val>
                                            </p:tav>
                                          </p:tavLst>
                                        </p:anim>
                                        <p:anim calcmode="lin" valueType="num">
                                          <p:cBhvr>
                                            <p:cTn id="41" dur="25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250"/>
                                            <p:tgtEl>
                                              <p:spTgt spid="23"/>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250"/>
                                            <p:tgtEl>
                                              <p:spTgt spid="28"/>
                                            </p:tgtEl>
                                          </p:cBhvr>
                                        </p:animEffect>
                                        <p:anim calcmode="lin" valueType="num">
                                          <p:cBhvr>
                                            <p:cTn id="50" dur="250" fill="hold"/>
                                            <p:tgtEl>
                                              <p:spTgt spid="28"/>
                                            </p:tgtEl>
                                            <p:attrNameLst>
                                              <p:attrName>ppt_x</p:attrName>
                                            </p:attrNameLst>
                                          </p:cBhvr>
                                          <p:tavLst>
                                            <p:tav tm="0">
                                              <p:val>
                                                <p:strVal val="#ppt_x"/>
                                              </p:val>
                                            </p:tav>
                                            <p:tav tm="100000">
                                              <p:val>
                                                <p:strVal val="#ppt_x"/>
                                              </p:val>
                                            </p:tav>
                                          </p:tavLst>
                                        </p:anim>
                                        <p:anim calcmode="lin" valueType="num">
                                          <p:cBhvr>
                                            <p:cTn id="51" dur="25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childTnLst>
                                    </p:cTn>
                                  </p:par>
                                </p:childTnLst>
                              </p:cTn>
                            </p:par>
                            <p:par>
                              <p:cTn id="62" fill="hold">
                                <p:stCondLst>
                                  <p:cond delay="3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250"/>
                                            <p:tgtEl>
                                              <p:spTgt spid="25"/>
                                            </p:tgtEl>
                                          </p:cBhvr>
                                        </p:animEffect>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250"/>
                                            <p:tgtEl>
                                              <p:spTgt spid="32"/>
                                            </p:tgtEl>
                                          </p:cBhvr>
                                        </p:animEffect>
                                        <p:anim calcmode="lin" valueType="num">
                                          <p:cBhvr>
                                            <p:cTn id="76" dur="250" fill="hold"/>
                                            <p:tgtEl>
                                              <p:spTgt spid="32"/>
                                            </p:tgtEl>
                                            <p:attrNameLst>
                                              <p:attrName>ppt_x</p:attrName>
                                            </p:attrNameLst>
                                          </p:cBhvr>
                                          <p:tavLst>
                                            <p:tav tm="0">
                                              <p:val>
                                                <p:strVal val="#ppt_x"/>
                                              </p:val>
                                            </p:tav>
                                            <p:tav tm="100000">
                                              <p:val>
                                                <p:strVal val="#ppt_x"/>
                                              </p:val>
                                            </p:tav>
                                          </p:tavLst>
                                        </p:anim>
                                        <p:anim calcmode="lin" valueType="num">
                                          <p:cBhvr>
                                            <p:cTn id="77" dur="250" fill="hold"/>
                                            <p:tgtEl>
                                              <p:spTgt spid="3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47"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250"/>
                                            <p:tgtEl>
                                              <p:spTgt spid="31"/>
                                            </p:tgtEl>
                                          </p:cBhvr>
                                        </p:animEffect>
                                        <p:anim calcmode="lin" valueType="num">
                                          <p:cBhvr>
                                            <p:cTn id="82" dur="250" fill="hold"/>
                                            <p:tgtEl>
                                              <p:spTgt spid="31"/>
                                            </p:tgtEl>
                                            <p:attrNameLst>
                                              <p:attrName>ppt_x</p:attrName>
                                            </p:attrNameLst>
                                          </p:cBhvr>
                                          <p:tavLst>
                                            <p:tav tm="0">
                                              <p:val>
                                                <p:strVal val="#ppt_x"/>
                                              </p:val>
                                            </p:tav>
                                            <p:tav tm="100000">
                                              <p:val>
                                                <p:strVal val="#ppt_x"/>
                                              </p:val>
                                            </p:tav>
                                          </p:tavLst>
                                        </p:anim>
                                        <p:anim calcmode="lin" valueType="num">
                                          <p:cBhvr>
                                            <p:cTn id="83" dur="250" fill="hold"/>
                                            <p:tgtEl>
                                              <p:spTgt spid="31"/>
                                            </p:tgtEl>
                                            <p:attrNameLst>
                                              <p:attrName>ppt_y</p:attrName>
                                            </p:attrNameLst>
                                          </p:cBhvr>
                                          <p:tavLst>
                                            <p:tav tm="0">
                                              <p:val>
                                                <p:strVal val="#ppt_y-.1"/>
                                              </p:val>
                                            </p:tav>
                                            <p:tav tm="100000">
                                              <p:val>
                                                <p:strVal val="#ppt_y"/>
                                              </p:val>
                                            </p:tav>
                                          </p:tavLst>
                                        </p:anim>
                                      </p:childTnLst>
                                    </p:cTn>
                                  </p:par>
                                </p:childTnLst>
                              </p:cTn>
                            </p:par>
                            <p:par>
                              <p:cTn id="84" fill="hold">
                                <p:stCondLst>
                                  <p:cond delay="4750"/>
                                </p:stCondLst>
                                <p:childTnLst>
                                  <p:par>
                                    <p:cTn id="85" presetID="10"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50"/>
                                            <p:tgtEl>
                                              <p:spTgt spid="17"/>
                                            </p:tgtEl>
                                          </p:cBhvr>
                                        </p:animEffect>
                                      </p:childTnLst>
                                    </p:cTn>
                                  </p:par>
                                </p:childTnLst>
                              </p:cTn>
                            </p:par>
                            <p:par>
                              <p:cTn id="88" fill="hold">
                                <p:stCondLst>
                                  <p:cond delay="5000"/>
                                </p:stCondLst>
                                <p:childTnLst>
                                  <p:par>
                                    <p:cTn id="89" presetID="47"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525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250"/>
                                            <p:tgtEl>
                                              <p:spTgt spid="24"/>
                                            </p:tgtEl>
                                          </p:cBhvr>
                                        </p:animEffect>
                                      </p:childTnLst>
                                    </p:cTn>
                                  </p:par>
                                </p:childTnLst>
                              </p:cTn>
                            </p:par>
                            <p:par>
                              <p:cTn id="98" fill="hold">
                                <p:stCondLst>
                                  <p:cond delay="5500"/>
                                </p:stCondLst>
                                <p:childTnLst>
                                  <p:par>
                                    <p:cTn id="99" presetID="42" presetClass="entr" presetSubtype="0"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250"/>
                                            <p:tgtEl>
                                              <p:spTgt spid="30"/>
                                            </p:tgtEl>
                                          </p:cBhvr>
                                        </p:animEffect>
                                        <p:anim calcmode="lin" valueType="num">
                                          <p:cBhvr>
                                            <p:cTn id="102" dur="250" fill="hold"/>
                                            <p:tgtEl>
                                              <p:spTgt spid="30"/>
                                            </p:tgtEl>
                                            <p:attrNameLst>
                                              <p:attrName>ppt_x</p:attrName>
                                            </p:attrNameLst>
                                          </p:cBhvr>
                                          <p:tavLst>
                                            <p:tav tm="0">
                                              <p:val>
                                                <p:strVal val="#ppt_x"/>
                                              </p:val>
                                            </p:tav>
                                            <p:tav tm="100000">
                                              <p:val>
                                                <p:strVal val="#ppt_x"/>
                                              </p:val>
                                            </p:tav>
                                          </p:tavLst>
                                        </p:anim>
                                        <p:anim calcmode="lin" valueType="num">
                                          <p:cBhvr>
                                            <p:cTn id="103" dur="250" fill="hold"/>
                                            <p:tgtEl>
                                              <p:spTgt spid="30"/>
                                            </p:tgtEl>
                                            <p:attrNameLst>
                                              <p:attrName>ppt_y</p:attrName>
                                            </p:attrNameLst>
                                          </p:cBhvr>
                                          <p:tavLst>
                                            <p:tav tm="0">
                                              <p:val>
                                                <p:strVal val="#ppt_y+.1"/>
                                              </p:val>
                                            </p:tav>
                                            <p:tav tm="100000">
                                              <p:val>
                                                <p:strVal val="#ppt_y"/>
                                              </p:val>
                                            </p:tav>
                                          </p:tavLst>
                                        </p:anim>
                                      </p:childTnLst>
                                    </p:cTn>
                                  </p:par>
                                </p:childTnLst>
                              </p:cTn>
                            </p:par>
                            <p:par>
                              <p:cTn id="104" fill="hold">
                                <p:stCondLst>
                                  <p:cond delay="5750"/>
                                </p:stCondLst>
                                <p:childTnLst>
                                  <p:par>
                                    <p:cTn id="105" presetID="42"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250"/>
                                            <p:tgtEl>
                                              <p:spTgt spid="29"/>
                                            </p:tgtEl>
                                          </p:cBhvr>
                                        </p:animEffect>
                                        <p:anim calcmode="lin" valueType="num">
                                          <p:cBhvr>
                                            <p:cTn id="108" dur="250" fill="hold"/>
                                            <p:tgtEl>
                                              <p:spTgt spid="29"/>
                                            </p:tgtEl>
                                            <p:attrNameLst>
                                              <p:attrName>ppt_x</p:attrName>
                                            </p:attrNameLst>
                                          </p:cBhvr>
                                          <p:tavLst>
                                            <p:tav tm="0">
                                              <p:val>
                                                <p:strVal val="#ppt_x"/>
                                              </p:val>
                                            </p:tav>
                                            <p:tav tm="100000">
                                              <p:val>
                                                <p:strVal val="#ppt_x"/>
                                              </p:val>
                                            </p:tav>
                                          </p:tavLst>
                                        </p:anim>
                                        <p:anim calcmode="lin" valueType="num">
                                          <p:cBhvr>
                                            <p:cTn id="109" dur="250" fill="hold"/>
                                            <p:tgtEl>
                                              <p:spTgt spid="29"/>
                                            </p:tgtEl>
                                            <p:attrNameLst>
                                              <p:attrName>ppt_y</p:attrName>
                                            </p:attrNameLst>
                                          </p:cBhvr>
                                          <p:tavLst>
                                            <p:tav tm="0">
                                              <p:val>
                                                <p:strVal val="#ppt_y+.1"/>
                                              </p:val>
                                            </p:tav>
                                            <p:tav tm="100000">
                                              <p:val>
                                                <p:strVal val="#ppt_y"/>
                                              </p:val>
                                            </p:tav>
                                          </p:tavLst>
                                        </p:anim>
                                      </p:childTnLst>
                                    </p:cTn>
                                  </p:par>
                                </p:childTnLst>
                              </p:cTn>
                            </p:par>
                            <p:par>
                              <p:cTn id="110" fill="hold">
                                <p:stCondLst>
                                  <p:cond delay="6000"/>
                                </p:stCondLst>
                                <p:childTnLst>
                                  <p:par>
                                    <p:cTn id="111" presetID="10" presetClass="entr" presetSubtype="0"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250"/>
                                            <p:tgtEl>
                                              <p:spTgt spid="18"/>
                                            </p:tgtEl>
                                          </p:cBhvr>
                                        </p:animEffect>
                                      </p:childTnLst>
                                    </p:cTn>
                                  </p:par>
                                </p:childTnLst>
                              </p:cTn>
                            </p:par>
                            <p:par>
                              <p:cTn id="114" fill="hold">
                                <p:stCondLst>
                                  <p:cond delay="6250"/>
                                </p:stCondLst>
                                <p:childTnLst>
                                  <p:par>
                                    <p:cTn id="115" presetID="42" presetClass="entr" presetSubtype="0"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250"/>
                                            <p:tgtEl>
                                              <p:spTgt spid="19"/>
                                            </p:tgtEl>
                                          </p:cBhvr>
                                        </p:animEffect>
                                        <p:anim calcmode="lin" valueType="num">
                                          <p:cBhvr>
                                            <p:cTn id="118" dur="250" fill="hold"/>
                                            <p:tgtEl>
                                              <p:spTgt spid="19"/>
                                            </p:tgtEl>
                                            <p:attrNameLst>
                                              <p:attrName>ppt_x</p:attrName>
                                            </p:attrNameLst>
                                          </p:cBhvr>
                                          <p:tavLst>
                                            <p:tav tm="0">
                                              <p:val>
                                                <p:strVal val="#ppt_x"/>
                                              </p:val>
                                            </p:tav>
                                            <p:tav tm="100000">
                                              <p:val>
                                                <p:strVal val="#ppt_x"/>
                                              </p:val>
                                            </p:tav>
                                          </p:tavLst>
                                        </p:anim>
                                        <p:anim calcmode="lin" valueType="num">
                                          <p:cBhvr>
                                            <p:cTn id="119" dur="250" fill="hold"/>
                                            <p:tgtEl>
                                              <p:spTgt spid="19"/>
                                            </p:tgtEl>
                                            <p:attrNameLst>
                                              <p:attrName>ppt_y</p:attrName>
                                            </p:attrNameLst>
                                          </p:cBhvr>
                                          <p:tavLst>
                                            <p:tav tm="0">
                                              <p:val>
                                                <p:strVal val="#ppt_y+.1"/>
                                              </p:val>
                                            </p:tav>
                                            <p:tav tm="100000">
                                              <p:val>
                                                <p:strVal val="#ppt_y"/>
                                              </p:val>
                                            </p:tav>
                                          </p:tavLst>
                                        </p:anim>
                                      </p:childTnLst>
                                    </p:cTn>
                                  </p:par>
                                </p:childTnLst>
                              </p:cTn>
                            </p:par>
                            <p:par>
                              <p:cTn id="120" fill="hold">
                                <p:stCondLst>
                                  <p:cond delay="6500"/>
                                </p:stCondLst>
                                <p:childTnLst>
                                  <p:par>
                                    <p:cTn id="121" presetID="10" presetClass="entr" presetSubtype="0" fill="hold" grpId="0" nodeType="after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250"/>
                                            <p:tgtEl>
                                              <p:spTgt spid="26"/>
                                            </p:tgtEl>
                                          </p:cBhvr>
                                        </p:animEffect>
                                      </p:childTnLst>
                                    </p:cTn>
                                  </p:par>
                                </p:childTnLst>
                              </p:cTn>
                            </p:par>
                            <p:par>
                              <p:cTn id="124" fill="hold">
                                <p:stCondLst>
                                  <p:cond delay="6750"/>
                                </p:stCondLst>
                                <p:childTnLst>
                                  <p:par>
                                    <p:cTn id="125" presetID="47" presetClass="entr" presetSubtype="0" fill="hold" grpId="0"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250"/>
                                            <p:tgtEl>
                                              <p:spTgt spid="34"/>
                                            </p:tgtEl>
                                          </p:cBhvr>
                                        </p:animEffect>
                                        <p:anim calcmode="lin" valueType="num">
                                          <p:cBhvr>
                                            <p:cTn id="128" dur="250" fill="hold"/>
                                            <p:tgtEl>
                                              <p:spTgt spid="34"/>
                                            </p:tgtEl>
                                            <p:attrNameLst>
                                              <p:attrName>ppt_x</p:attrName>
                                            </p:attrNameLst>
                                          </p:cBhvr>
                                          <p:tavLst>
                                            <p:tav tm="0">
                                              <p:val>
                                                <p:strVal val="#ppt_x"/>
                                              </p:val>
                                            </p:tav>
                                            <p:tav tm="100000">
                                              <p:val>
                                                <p:strVal val="#ppt_x"/>
                                              </p:val>
                                            </p:tav>
                                          </p:tavLst>
                                        </p:anim>
                                        <p:anim calcmode="lin" valueType="num">
                                          <p:cBhvr>
                                            <p:cTn id="129" dur="250" fill="hold"/>
                                            <p:tgtEl>
                                              <p:spTgt spid="34"/>
                                            </p:tgtEl>
                                            <p:attrNameLst>
                                              <p:attrName>ppt_y</p:attrName>
                                            </p:attrNameLst>
                                          </p:cBhvr>
                                          <p:tavLst>
                                            <p:tav tm="0">
                                              <p:val>
                                                <p:strVal val="#ppt_y-.1"/>
                                              </p:val>
                                            </p:tav>
                                            <p:tav tm="100000">
                                              <p:val>
                                                <p:strVal val="#ppt_y"/>
                                              </p:val>
                                            </p:tav>
                                          </p:tavLst>
                                        </p:anim>
                                      </p:childTnLst>
                                    </p:cTn>
                                  </p:par>
                                </p:childTnLst>
                              </p:cTn>
                            </p:par>
                            <p:par>
                              <p:cTn id="130" fill="hold">
                                <p:stCondLst>
                                  <p:cond delay="7000"/>
                                </p:stCondLst>
                                <p:childTnLst>
                                  <p:par>
                                    <p:cTn id="131" presetID="47" presetClass="entr" presetSubtype="0" fill="hold" grpId="0" nodeType="after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250"/>
                                            <p:tgtEl>
                                              <p:spTgt spid="33"/>
                                            </p:tgtEl>
                                          </p:cBhvr>
                                        </p:animEffect>
                                        <p:anim calcmode="lin" valueType="num">
                                          <p:cBhvr>
                                            <p:cTn id="134" dur="250" fill="hold"/>
                                            <p:tgtEl>
                                              <p:spTgt spid="33"/>
                                            </p:tgtEl>
                                            <p:attrNameLst>
                                              <p:attrName>ppt_x</p:attrName>
                                            </p:attrNameLst>
                                          </p:cBhvr>
                                          <p:tavLst>
                                            <p:tav tm="0">
                                              <p:val>
                                                <p:strVal val="#ppt_x"/>
                                              </p:val>
                                            </p:tav>
                                            <p:tav tm="100000">
                                              <p:val>
                                                <p:strVal val="#ppt_x"/>
                                              </p:val>
                                            </p:tav>
                                          </p:tavLst>
                                        </p:anim>
                                        <p:anim calcmode="lin" valueType="num">
                                          <p:cBhvr>
                                            <p:cTn id="13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p:bldP spid="24" grpId="0"/>
          <p:bldP spid="25" grpId="0"/>
          <p:bldP spid="26" grpId="0"/>
          <p:bldP spid="27" grpId="0"/>
          <p:bldP spid="28" grpId="0"/>
          <p:bldP spid="29"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250"/>
                                            <p:tgtEl>
                                              <p:spTgt spid="21"/>
                                            </p:tgtEl>
                                          </p:cBhvr>
                                        </p:animEffect>
                                        <p:anim calcmode="lin" valueType="num">
                                          <p:cBhvr>
                                            <p:cTn id="40" dur="250" fill="hold"/>
                                            <p:tgtEl>
                                              <p:spTgt spid="21"/>
                                            </p:tgtEl>
                                            <p:attrNameLst>
                                              <p:attrName>ppt_x</p:attrName>
                                            </p:attrNameLst>
                                          </p:cBhvr>
                                          <p:tavLst>
                                            <p:tav tm="0">
                                              <p:val>
                                                <p:strVal val="#ppt_x"/>
                                              </p:val>
                                            </p:tav>
                                            <p:tav tm="100000">
                                              <p:val>
                                                <p:strVal val="#ppt_x"/>
                                              </p:val>
                                            </p:tav>
                                          </p:tavLst>
                                        </p:anim>
                                        <p:anim calcmode="lin" valueType="num">
                                          <p:cBhvr>
                                            <p:cTn id="41" dur="25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250"/>
                                            <p:tgtEl>
                                              <p:spTgt spid="23"/>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250"/>
                                            <p:tgtEl>
                                              <p:spTgt spid="28"/>
                                            </p:tgtEl>
                                          </p:cBhvr>
                                        </p:animEffect>
                                        <p:anim calcmode="lin" valueType="num">
                                          <p:cBhvr>
                                            <p:cTn id="50" dur="250" fill="hold"/>
                                            <p:tgtEl>
                                              <p:spTgt spid="28"/>
                                            </p:tgtEl>
                                            <p:attrNameLst>
                                              <p:attrName>ppt_x</p:attrName>
                                            </p:attrNameLst>
                                          </p:cBhvr>
                                          <p:tavLst>
                                            <p:tav tm="0">
                                              <p:val>
                                                <p:strVal val="#ppt_x"/>
                                              </p:val>
                                            </p:tav>
                                            <p:tav tm="100000">
                                              <p:val>
                                                <p:strVal val="#ppt_x"/>
                                              </p:val>
                                            </p:tav>
                                          </p:tavLst>
                                        </p:anim>
                                        <p:anim calcmode="lin" valueType="num">
                                          <p:cBhvr>
                                            <p:cTn id="51" dur="25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childTnLst>
                                    </p:cTn>
                                  </p:par>
                                </p:childTnLst>
                              </p:cTn>
                            </p:par>
                            <p:par>
                              <p:cTn id="62" fill="hold">
                                <p:stCondLst>
                                  <p:cond delay="3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250"/>
                                            <p:tgtEl>
                                              <p:spTgt spid="25"/>
                                            </p:tgtEl>
                                          </p:cBhvr>
                                        </p:animEffect>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250"/>
                                            <p:tgtEl>
                                              <p:spTgt spid="32"/>
                                            </p:tgtEl>
                                          </p:cBhvr>
                                        </p:animEffect>
                                        <p:anim calcmode="lin" valueType="num">
                                          <p:cBhvr>
                                            <p:cTn id="76" dur="250" fill="hold"/>
                                            <p:tgtEl>
                                              <p:spTgt spid="32"/>
                                            </p:tgtEl>
                                            <p:attrNameLst>
                                              <p:attrName>ppt_x</p:attrName>
                                            </p:attrNameLst>
                                          </p:cBhvr>
                                          <p:tavLst>
                                            <p:tav tm="0">
                                              <p:val>
                                                <p:strVal val="#ppt_x"/>
                                              </p:val>
                                            </p:tav>
                                            <p:tav tm="100000">
                                              <p:val>
                                                <p:strVal val="#ppt_x"/>
                                              </p:val>
                                            </p:tav>
                                          </p:tavLst>
                                        </p:anim>
                                        <p:anim calcmode="lin" valueType="num">
                                          <p:cBhvr>
                                            <p:cTn id="77" dur="250" fill="hold"/>
                                            <p:tgtEl>
                                              <p:spTgt spid="3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47"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250"/>
                                            <p:tgtEl>
                                              <p:spTgt spid="31"/>
                                            </p:tgtEl>
                                          </p:cBhvr>
                                        </p:animEffect>
                                        <p:anim calcmode="lin" valueType="num">
                                          <p:cBhvr>
                                            <p:cTn id="82" dur="250" fill="hold"/>
                                            <p:tgtEl>
                                              <p:spTgt spid="31"/>
                                            </p:tgtEl>
                                            <p:attrNameLst>
                                              <p:attrName>ppt_x</p:attrName>
                                            </p:attrNameLst>
                                          </p:cBhvr>
                                          <p:tavLst>
                                            <p:tav tm="0">
                                              <p:val>
                                                <p:strVal val="#ppt_x"/>
                                              </p:val>
                                            </p:tav>
                                            <p:tav tm="100000">
                                              <p:val>
                                                <p:strVal val="#ppt_x"/>
                                              </p:val>
                                            </p:tav>
                                          </p:tavLst>
                                        </p:anim>
                                        <p:anim calcmode="lin" valueType="num">
                                          <p:cBhvr>
                                            <p:cTn id="83" dur="250" fill="hold"/>
                                            <p:tgtEl>
                                              <p:spTgt spid="31"/>
                                            </p:tgtEl>
                                            <p:attrNameLst>
                                              <p:attrName>ppt_y</p:attrName>
                                            </p:attrNameLst>
                                          </p:cBhvr>
                                          <p:tavLst>
                                            <p:tav tm="0">
                                              <p:val>
                                                <p:strVal val="#ppt_y-.1"/>
                                              </p:val>
                                            </p:tav>
                                            <p:tav tm="100000">
                                              <p:val>
                                                <p:strVal val="#ppt_y"/>
                                              </p:val>
                                            </p:tav>
                                          </p:tavLst>
                                        </p:anim>
                                      </p:childTnLst>
                                    </p:cTn>
                                  </p:par>
                                </p:childTnLst>
                              </p:cTn>
                            </p:par>
                            <p:par>
                              <p:cTn id="84" fill="hold">
                                <p:stCondLst>
                                  <p:cond delay="4750"/>
                                </p:stCondLst>
                                <p:childTnLst>
                                  <p:par>
                                    <p:cTn id="85" presetID="10"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50"/>
                                            <p:tgtEl>
                                              <p:spTgt spid="17"/>
                                            </p:tgtEl>
                                          </p:cBhvr>
                                        </p:animEffect>
                                      </p:childTnLst>
                                    </p:cTn>
                                  </p:par>
                                </p:childTnLst>
                              </p:cTn>
                            </p:par>
                            <p:par>
                              <p:cTn id="88" fill="hold">
                                <p:stCondLst>
                                  <p:cond delay="5000"/>
                                </p:stCondLst>
                                <p:childTnLst>
                                  <p:par>
                                    <p:cTn id="89" presetID="47"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525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250"/>
                                            <p:tgtEl>
                                              <p:spTgt spid="24"/>
                                            </p:tgtEl>
                                          </p:cBhvr>
                                        </p:animEffect>
                                      </p:childTnLst>
                                    </p:cTn>
                                  </p:par>
                                </p:childTnLst>
                              </p:cTn>
                            </p:par>
                            <p:par>
                              <p:cTn id="98" fill="hold">
                                <p:stCondLst>
                                  <p:cond delay="5500"/>
                                </p:stCondLst>
                                <p:childTnLst>
                                  <p:par>
                                    <p:cTn id="99" presetID="42" presetClass="entr" presetSubtype="0"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250"/>
                                            <p:tgtEl>
                                              <p:spTgt spid="30"/>
                                            </p:tgtEl>
                                          </p:cBhvr>
                                        </p:animEffect>
                                        <p:anim calcmode="lin" valueType="num">
                                          <p:cBhvr>
                                            <p:cTn id="102" dur="250" fill="hold"/>
                                            <p:tgtEl>
                                              <p:spTgt spid="30"/>
                                            </p:tgtEl>
                                            <p:attrNameLst>
                                              <p:attrName>ppt_x</p:attrName>
                                            </p:attrNameLst>
                                          </p:cBhvr>
                                          <p:tavLst>
                                            <p:tav tm="0">
                                              <p:val>
                                                <p:strVal val="#ppt_x"/>
                                              </p:val>
                                            </p:tav>
                                            <p:tav tm="100000">
                                              <p:val>
                                                <p:strVal val="#ppt_x"/>
                                              </p:val>
                                            </p:tav>
                                          </p:tavLst>
                                        </p:anim>
                                        <p:anim calcmode="lin" valueType="num">
                                          <p:cBhvr>
                                            <p:cTn id="103" dur="250" fill="hold"/>
                                            <p:tgtEl>
                                              <p:spTgt spid="30"/>
                                            </p:tgtEl>
                                            <p:attrNameLst>
                                              <p:attrName>ppt_y</p:attrName>
                                            </p:attrNameLst>
                                          </p:cBhvr>
                                          <p:tavLst>
                                            <p:tav tm="0">
                                              <p:val>
                                                <p:strVal val="#ppt_y+.1"/>
                                              </p:val>
                                            </p:tav>
                                            <p:tav tm="100000">
                                              <p:val>
                                                <p:strVal val="#ppt_y"/>
                                              </p:val>
                                            </p:tav>
                                          </p:tavLst>
                                        </p:anim>
                                      </p:childTnLst>
                                    </p:cTn>
                                  </p:par>
                                </p:childTnLst>
                              </p:cTn>
                            </p:par>
                            <p:par>
                              <p:cTn id="104" fill="hold">
                                <p:stCondLst>
                                  <p:cond delay="5750"/>
                                </p:stCondLst>
                                <p:childTnLst>
                                  <p:par>
                                    <p:cTn id="105" presetID="42"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250"/>
                                            <p:tgtEl>
                                              <p:spTgt spid="29"/>
                                            </p:tgtEl>
                                          </p:cBhvr>
                                        </p:animEffect>
                                        <p:anim calcmode="lin" valueType="num">
                                          <p:cBhvr>
                                            <p:cTn id="108" dur="250" fill="hold"/>
                                            <p:tgtEl>
                                              <p:spTgt spid="29"/>
                                            </p:tgtEl>
                                            <p:attrNameLst>
                                              <p:attrName>ppt_x</p:attrName>
                                            </p:attrNameLst>
                                          </p:cBhvr>
                                          <p:tavLst>
                                            <p:tav tm="0">
                                              <p:val>
                                                <p:strVal val="#ppt_x"/>
                                              </p:val>
                                            </p:tav>
                                            <p:tav tm="100000">
                                              <p:val>
                                                <p:strVal val="#ppt_x"/>
                                              </p:val>
                                            </p:tav>
                                          </p:tavLst>
                                        </p:anim>
                                        <p:anim calcmode="lin" valueType="num">
                                          <p:cBhvr>
                                            <p:cTn id="109" dur="250" fill="hold"/>
                                            <p:tgtEl>
                                              <p:spTgt spid="29"/>
                                            </p:tgtEl>
                                            <p:attrNameLst>
                                              <p:attrName>ppt_y</p:attrName>
                                            </p:attrNameLst>
                                          </p:cBhvr>
                                          <p:tavLst>
                                            <p:tav tm="0">
                                              <p:val>
                                                <p:strVal val="#ppt_y+.1"/>
                                              </p:val>
                                            </p:tav>
                                            <p:tav tm="100000">
                                              <p:val>
                                                <p:strVal val="#ppt_y"/>
                                              </p:val>
                                            </p:tav>
                                          </p:tavLst>
                                        </p:anim>
                                      </p:childTnLst>
                                    </p:cTn>
                                  </p:par>
                                </p:childTnLst>
                              </p:cTn>
                            </p:par>
                            <p:par>
                              <p:cTn id="110" fill="hold">
                                <p:stCondLst>
                                  <p:cond delay="6000"/>
                                </p:stCondLst>
                                <p:childTnLst>
                                  <p:par>
                                    <p:cTn id="111" presetID="10" presetClass="entr" presetSubtype="0"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250"/>
                                            <p:tgtEl>
                                              <p:spTgt spid="18"/>
                                            </p:tgtEl>
                                          </p:cBhvr>
                                        </p:animEffect>
                                      </p:childTnLst>
                                    </p:cTn>
                                  </p:par>
                                </p:childTnLst>
                              </p:cTn>
                            </p:par>
                            <p:par>
                              <p:cTn id="114" fill="hold">
                                <p:stCondLst>
                                  <p:cond delay="6250"/>
                                </p:stCondLst>
                                <p:childTnLst>
                                  <p:par>
                                    <p:cTn id="115" presetID="42" presetClass="entr" presetSubtype="0"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250"/>
                                            <p:tgtEl>
                                              <p:spTgt spid="19"/>
                                            </p:tgtEl>
                                          </p:cBhvr>
                                        </p:animEffect>
                                        <p:anim calcmode="lin" valueType="num">
                                          <p:cBhvr>
                                            <p:cTn id="118" dur="250" fill="hold"/>
                                            <p:tgtEl>
                                              <p:spTgt spid="19"/>
                                            </p:tgtEl>
                                            <p:attrNameLst>
                                              <p:attrName>ppt_x</p:attrName>
                                            </p:attrNameLst>
                                          </p:cBhvr>
                                          <p:tavLst>
                                            <p:tav tm="0">
                                              <p:val>
                                                <p:strVal val="#ppt_x"/>
                                              </p:val>
                                            </p:tav>
                                            <p:tav tm="100000">
                                              <p:val>
                                                <p:strVal val="#ppt_x"/>
                                              </p:val>
                                            </p:tav>
                                          </p:tavLst>
                                        </p:anim>
                                        <p:anim calcmode="lin" valueType="num">
                                          <p:cBhvr>
                                            <p:cTn id="119" dur="250" fill="hold"/>
                                            <p:tgtEl>
                                              <p:spTgt spid="19"/>
                                            </p:tgtEl>
                                            <p:attrNameLst>
                                              <p:attrName>ppt_y</p:attrName>
                                            </p:attrNameLst>
                                          </p:cBhvr>
                                          <p:tavLst>
                                            <p:tav tm="0">
                                              <p:val>
                                                <p:strVal val="#ppt_y+.1"/>
                                              </p:val>
                                            </p:tav>
                                            <p:tav tm="100000">
                                              <p:val>
                                                <p:strVal val="#ppt_y"/>
                                              </p:val>
                                            </p:tav>
                                          </p:tavLst>
                                        </p:anim>
                                      </p:childTnLst>
                                    </p:cTn>
                                  </p:par>
                                </p:childTnLst>
                              </p:cTn>
                            </p:par>
                            <p:par>
                              <p:cTn id="120" fill="hold">
                                <p:stCondLst>
                                  <p:cond delay="6500"/>
                                </p:stCondLst>
                                <p:childTnLst>
                                  <p:par>
                                    <p:cTn id="121" presetID="10" presetClass="entr" presetSubtype="0" fill="hold" grpId="0" nodeType="after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250"/>
                                            <p:tgtEl>
                                              <p:spTgt spid="26"/>
                                            </p:tgtEl>
                                          </p:cBhvr>
                                        </p:animEffect>
                                      </p:childTnLst>
                                    </p:cTn>
                                  </p:par>
                                </p:childTnLst>
                              </p:cTn>
                            </p:par>
                            <p:par>
                              <p:cTn id="124" fill="hold">
                                <p:stCondLst>
                                  <p:cond delay="6750"/>
                                </p:stCondLst>
                                <p:childTnLst>
                                  <p:par>
                                    <p:cTn id="125" presetID="47" presetClass="entr" presetSubtype="0" fill="hold" grpId="0"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250"/>
                                            <p:tgtEl>
                                              <p:spTgt spid="34"/>
                                            </p:tgtEl>
                                          </p:cBhvr>
                                        </p:animEffect>
                                        <p:anim calcmode="lin" valueType="num">
                                          <p:cBhvr>
                                            <p:cTn id="128" dur="250" fill="hold"/>
                                            <p:tgtEl>
                                              <p:spTgt spid="34"/>
                                            </p:tgtEl>
                                            <p:attrNameLst>
                                              <p:attrName>ppt_x</p:attrName>
                                            </p:attrNameLst>
                                          </p:cBhvr>
                                          <p:tavLst>
                                            <p:tav tm="0">
                                              <p:val>
                                                <p:strVal val="#ppt_x"/>
                                              </p:val>
                                            </p:tav>
                                            <p:tav tm="100000">
                                              <p:val>
                                                <p:strVal val="#ppt_x"/>
                                              </p:val>
                                            </p:tav>
                                          </p:tavLst>
                                        </p:anim>
                                        <p:anim calcmode="lin" valueType="num">
                                          <p:cBhvr>
                                            <p:cTn id="129" dur="250" fill="hold"/>
                                            <p:tgtEl>
                                              <p:spTgt spid="34"/>
                                            </p:tgtEl>
                                            <p:attrNameLst>
                                              <p:attrName>ppt_y</p:attrName>
                                            </p:attrNameLst>
                                          </p:cBhvr>
                                          <p:tavLst>
                                            <p:tav tm="0">
                                              <p:val>
                                                <p:strVal val="#ppt_y-.1"/>
                                              </p:val>
                                            </p:tav>
                                            <p:tav tm="100000">
                                              <p:val>
                                                <p:strVal val="#ppt_y"/>
                                              </p:val>
                                            </p:tav>
                                          </p:tavLst>
                                        </p:anim>
                                      </p:childTnLst>
                                    </p:cTn>
                                  </p:par>
                                </p:childTnLst>
                              </p:cTn>
                            </p:par>
                            <p:par>
                              <p:cTn id="130" fill="hold">
                                <p:stCondLst>
                                  <p:cond delay="7000"/>
                                </p:stCondLst>
                                <p:childTnLst>
                                  <p:par>
                                    <p:cTn id="131" presetID="47" presetClass="entr" presetSubtype="0" fill="hold" grpId="0" nodeType="after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250"/>
                                            <p:tgtEl>
                                              <p:spTgt spid="33"/>
                                            </p:tgtEl>
                                          </p:cBhvr>
                                        </p:animEffect>
                                        <p:anim calcmode="lin" valueType="num">
                                          <p:cBhvr>
                                            <p:cTn id="134" dur="250" fill="hold"/>
                                            <p:tgtEl>
                                              <p:spTgt spid="33"/>
                                            </p:tgtEl>
                                            <p:attrNameLst>
                                              <p:attrName>ppt_x</p:attrName>
                                            </p:attrNameLst>
                                          </p:cBhvr>
                                          <p:tavLst>
                                            <p:tav tm="0">
                                              <p:val>
                                                <p:strVal val="#ppt_x"/>
                                              </p:val>
                                            </p:tav>
                                            <p:tav tm="100000">
                                              <p:val>
                                                <p:strVal val="#ppt_x"/>
                                              </p:val>
                                            </p:tav>
                                          </p:tavLst>
                                        </p:anim>
                                        <p:anim calcmode="lin" valueType="num">
                                          <p:cBhvr>
                                            <p:cTn id="13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p:bldP spid="24" grpId="0"/>
          <p:bldP spid="25" grpId="0"/>
          <p:bldP spid="26" grpId="0"/>
          <p:bldP spid="27" grpId="0"/>
          <p:bldP spid="28" grpId="0"/>
          <p:bldP spid="29" grpId="0"/>
          <p:bldP spid="30" grpId="0"/>
          <p:bldP spid="31" grpId="0"/>
          <p:bldP spid="32" grpId="0"/>
          <p:bldP spid="33" grpId="0"/>
          <p:bldP spid="34"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sp>
        <p:nvSpPr>
          <p:cNvPr id="10" name="Flowchart: Connector 1"/>
          <p:cNvSpPr/>
          <p:nvPr/>
        </p:nvSpPr>
        <p:spPr>
          <a:xfrm>
            <a:off x="1095015"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Straight Connector 9"/>
          <p:cNvSpPr/>
          <p:nvPr/>
        </p:nvSpPr>
        <p:spPr>
          <a:xfrm flipV="1">
            <a:off x="3359842" y="2229881"/>
            <a:ext cx="0" cy="3749040"/>
          </a:xfrm>
          <a:prstGeom prst="line">
            <a:avLst/>
          </a:prstGeom>
          <a:ln w="9525" cap="rnd">
            <a:solidFill>
              <a:schemeClr val="bg1">
                <a:lumMod val="85000"/>
              </a:schemeClr>
            </a:solidFill>
            <a:prstDash val="solid"/>
            <a:round/>
          </a:ln>
        </p:spPr>
        <p:txBody>
          <a:bodyPr anchor="ctr"/>
          <a:lstStyle/>
          <a:p>
            <a:pPr algn="ctr"/>
            <a:endParaRPr/>
          </a:p>
        </p:txBody>
      </p:sp>
      <p:sp>
        <p:nvSpPr>
          <p:cNvPr id="12" name="Straight Connector 10"/>
          <p:cNvSpPr/>
          <p:nvPr/>
        </p:nvSpPr>
        <p:spPr>
          <a:xfrm flipV="1">
            <a:off x="8857481" y="2171156"/>
            <a:ext cx="0" cy="3749040"/>
          </a:xfrm>
          <a:prstGeom prst="line">
            <a:avLst/>
          </a:prstGeom>
          <a:ln w="9525" cap="rnd">
            <a:solidFill>
              <a:schemeClr val="bg1">
                <a:lumMod val="85000"/>
              </a:schemeClr>
            </a:solidFill>
            <a:prstDash val="solid"/>
            <a:round/>
          </a:ln>
        </p:spPr>
        <p:txBody>
          <a:bodyPr anchor="ctr"/>
          <a:lstStyle/>
          <a:p>
            <a:pPr algn="ctr"/>
            <a:endParaRPr/>
          </a:p>
        </p:txBody>
      </p:sp>
      <p:sp>
        <p:nvSpPr>
          <p:cNvPr id="13" name="Straight Connector 11"/>
          <p:cNvSpPr/>
          <p:nvPr/>
        </p:nvSpPr>
        <p:spPr>
          <a:xfrm flipV="1">
            <a:off x="6166564" y="2171156"/>
            <a:ext cx="0" cy="3749040"/>
          </a:xfrm>
          <a:prstGeom prst="line">
            <a:avLst/>
          </a:prstGeom>
          <a:ln w="9525" cap="rnd">
            <a:solidFill>
              <a:schemeClr val="bg1">
                <a:lumMod val="85000"/>
              </a:schemeClr>
            </a:solidFill>
            <a:prstDash val="solid"/>
            <a:round/>
          </a:ln>
        </p:spPr>
        <p:txBody>
          <a:bodyPr anchor="ctr"/>
          <a:lstStyle/>
          <a:p>
            <a:pPr algn="ctr"/>
            <a:endParaRPr/>
          </a:p>
        </p:txBody>
      </p:sp>
      <p:sp>
        <p:nvSpPr>
          <p:cNvPr id="14" name="Flowchart: Connector 27"/>
          <p:cNvSpPr/>
          <p:nvPr/>
        </p:nvSpPr>
        <p:spPr>
          <a:xfrm>
            <a:off x="3804429"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Flowchart: Connector 28"/>
          <p:cNvSpPr/>
          <p:nvPr/>
        </p:nvSpPr>
        <p:spPr>
          <a:xfrm>
            <a:off x="6585832"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lowchart: Connector 29"/>
          <p:cNvSpPr/>
          <p:nvPr/>
        </p:nvSpPr>
        <p:spPr>
          <a:xfrm>
            <a:off x="9244603"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7" name="组合 16"/>
          <p:cNvGrpSpPr/>
          <p:nvPr/>
        </p:nvGrpSpPr>
        <p:grpSpPr>
          <a:xfrm>
            <a:off x="796688" y="4282286"/>
            <a:ext cx="2449035" cy="1032607"/>
            <a:chOff x="2850228" y="1996460"/>
            <a:chExt cx="2449035" cy="1032607"/>
          </a:xfrm>
        </p:grpSpPr>
        <p:sp>
          <p:nvSpPr>
            <p:cNvPr id="18"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19"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dirty="0">
                <a:solidFill>
                  <a:srgbClr val="9B1E23"/>
                </a:solidFill>
                <a:latin typeface="迷你简菱心" panose="02010609000101010101" pitchFamily="49" charset="-122"/>
                <a:ea typeface="迷你简菱心" panose="02010609000101010101" pitchFamily="49" charset="-122"/>
              </a:endParaRPr>
            </a:p>
          </p:txBody>
        </p:sp>
      </p:grpSp>
      <p:pic>
        <p:nvPicPr>
          <p:cNvPr id="20" name="图片占位符 35"/>
          <p:cNvPicPr>
            <a:picLocks noChangeAspect="1"/>
          </p:cNvPicPr>
          <p:nvPr/>
        </p:nvPicPr>
        <p:blipFill>
          <a:blip r:embed="rId3" cstate="print">
            <a:extLst>
              <a:ext uri="{28A0092B-C50C-407E-A947-70E740481C1C}">
                <a14:useLocalDpi xmlns:a14="http://schemas.microsoft.com/office/drawing/2010/main" val="0"/>
              </a:ext>
            </a:extLst>
          </a:blip>
          <a:srcRect l="22106" r="22106"/>
          <a:stretch>
            <a:fillRect/>
          </a:stretch>
        </p:blipFill>
        <p:spPr>
          <a:xfrm>
            <a:off x="1190375"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pic>
        <p:nvPicPr>
          <p:cNvPr id="21" name="图片占位符 37"/>
          <p:cNvPicPr>
            <a:picLocks noChangeAspect="1"/>
          </p:cNvPicPr>
          <p:nvPr/>
        </p:nvPicPr>
        <p:blipFill>
          <a:blip r:embed="rId4" cstate="print">
            <a:extLst>
              <a:ext uri="{28A0092B-C50C-407E-A947-70E740481C1C}">
                <a14:useLocalDpi xmlns:a14="http://schemas.microsoft.com/office/drawing/2010/main" val="0"/>
              </a:ext>
            </a:extLst>
          </a:blip>
          <a:srcRect l="16951" r="16951"/>
          <a:stretch>
            <a:fillRect/>
          </a:stretch>
        </p:blipFill>
        <p:spPr>
          <a:xfrm>
            <a:off x="3896264"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pic>
        <p:nvPicPr>
          <p:cNvPr id="22" name="图片占位符 39"/>
          <p:cNvPicPr>
            <a:picLocks noChangeAspect="1"/>
          </p:cNvPicPr>
          <p:nvPr/>
        </p:nvPicPr>
        <p:blipFill>
          <a:blip r:embed="rId5" cstate="print">
            <a:extLst>
              <a:ext uri="{28A0092B-C50C-407E-A947-70E740481C1C}">
                <a14:useLocalDpi xmlns:a14="http://schemas.microsoft.com/office/drawing/2010/main" val="0"/>
              </a:ext>
            </a:extLst>
          </a:blip>
          <a:srcRect l="13945" r="13945"/>
          <a:stretch>
            <a:fillRect/>
          </a:stretch>
        </p:blipFill>
        <p:spPr>
          <a:xfrm>
            <a:off x="6686065"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pic>
        <p:nvPicPr>
          <p:cNvPr id="23" name="图片占位符 41"/>
          <p:cNvPicPr>
            <a:picLocks noChangeAspect="1"/>
          </p:cNvPicPr>
          <p:nvPr/>
        </p:nvPicPr>
        <p:blipFill>
          <a:blip r:embed="rId6" cstate="print">
            <a:extLst>
              <a:ext uri="{28A0092B-C50C-407E-A947-70E740481C1C}">
                <a14:useLocalDpi xmlns:a14="http://schemas.microsoft.com/office/drawing/2010/main" val="0"/>
              </a:ext>
            </a:extLst>
          </a:blip>
          <a:srcRect l="16389" r="16389"/>
          <a:stretch>
            <a:fillRect/>
          </a:stretch>
        </p:blipFill>
        <p:spPr>
          <a:xfrm>
            <a:off x="9339963"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grpSp>
        <p:nvGrpSpPr>
          <p:cNvPr id="24" name="组合 23"/>
          <p:cNvGrpSpPr/>
          <p:nvPr/>
        </p:nvGrpSpPr>
        <p:grpSpPr>
          <a:xfrm>
            <a:off x="3502577" y="4282286"/>
            <a:ext cx="2449035" cy="1032607"/>
            <a:chOff x="2850228" y="1996460"/>
            <a:chExt cx="2449035" cy="1032607"/>
          </a:xfrm>
        </p:grpSpPr>
        <p:sp>
          <p:nvSpPr>
            <p:cNvPr id="25"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6"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27" name="组合 26"/>
          <p:cNvGrpSpPr/>
          <p:nvPr/>
        </p:nvGrpSpPr>
        <p:grpSpPr>
          <a:xfrm>
            <a:off x="6287505" y="4282286"/>
            <a:ext cx="2449035" cy="1032607"/>
            <a:chOff x="2850228" y="1996460"/>
            <a:chExt cx="2449035" cy="1032607"/>
          </a:xfrm>
        </p:grpSpPr>
        <p:sp>
          <p:nvSpPr>
            <p:cNvPr id="28"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9"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0" name="组合 29"/>
          <p:cNvGrpSpPr/>
          <p:nvPr/>
        </p:nvGrpSpPr>
        <p:grpSpPr>
          <a:xfrm>
            <a:off x="8946276" y="4282286"/>
            <a:ext cx="2449035" cy="1032607"/>
            <a:chOff x="2850228" y="1996460"/>
            <a:chExt cx="2449035" cy="1032607"/>
          </a:xfrm>
        </p:grpSpPr>
        <p:sp>
          <p:nvSpPr>
            <p:cNvPr id="31"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2"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2417733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225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childTnLst>
                              </p:cTn>
                            </p:par>
                            <p:par>
                              <p:cTn id="78" fill="hold">
                                <p:stCondLst>
                                  <p:cond delay="2750"/>
                                </p:stCondLst>
                                <p:childTnLst>
                                  <p:par>
                                    <p:cTn id="79" presetID="14" presetClass="entr" presetSubtype="10"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randombar(horizontal)">
                                          <p:cBhvr>
                                            <p:cTn id="81" dur="500"/>
                                            <p:tgtEl>
                                              <p:spTgt spid="17"/>
                                            </p:tgtEl>
                                          </p:cBhvr>
                                        </p:animEffect>
                                      </p:childTnLst>
                                    </p:cTn>
                                  </p:par>
                                </p:childTnLst>
                              </p:cTn>
                            </p:par>
                            <p:par>
                              <p:cTn id="82" fill="hold">
                                <p:stCondLst>
                                  <p:cond delay="3250"/>
                                </p:stCondLst>
                                <p:childTnLst>
                                  <p:par>
                                    <p:cTn id="83" presetID="14" presetClass="entr" presetSubtype="1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randombar(horizontal)">
                                          <p:cBhvr>
                                            <p:cTn id="85" dur="500"/>
                                            <p:tgtEl>
                                              <p:spTgt spid="24"/>
                                            </p:tgtEl>
                                          </p:cBhvr>
                                        </p:animEffect>
                                      </p:childTnLst>
                                    </p:cTn>
                                  </p:par>
                                </p:childTnLst>
                              </p:cTn>
                            </p:par>
                            <p:par>
                              <p:cTn id="86" fill="hold">
                                <p:stCondLst>
                                  <p:cond delay="3750"/>
                                </p:stCondLst>
                                <p:childTnLst>
                                  <p:par>
                                    <p:cTn id="87" presetID="14" presetClass="entr" presetSubtype="10"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randombar(horizontal)">
                                          <p:cBhvr>
                                            <p:cTn id="89" dur="500"/>
                                            <p:tgtEl>
                                              <p:spTgt spid="27"/>
                                            </p:tgtEl>
                                          </p:cBhvr>
                                        </p:animEffect>
                                      </p:childTnLst>
                                    </p:cTn>
                                  </p:par>
                                </p:childTnLst>
                              </p:cTn>
                            </p:par>
                            <p:par>
                              <p:cTn id="90" fill="hold">
                                <p:stCondLst>
                                  <p:cond delay="4250"/>
                                </p:stCondLst>
                                <p:childTnLst>
                                  <p:par>
                                    <p:cTn id="91" presetID="14" presetClass="entr" presetSubtype="1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225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childTnLst>
                              </p:cTn>
                            </p:par>
                            <p:par>
                              <p:cTn id="78" fill="hold">
                                <p:stCondLst>
                                  <p:cond delay="2750"/>
                                </p:stCondLst>
                                <p:childTnLst>
                                  <p:par>
                                    <p:cTn id="79" presetID="14" presetClass="entr" presetSubtype="10"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randombar(horizontal)">
                                          <p:cBhvr>
                                            <p:cTn id="81" dur="500"/>
                                            <p:tgtEl>
                                              <p:spTgt spid="17"/>
                                            </p:tgtEl>
                                          </p:cBhvr>
                                        </p:animEffect>
                                      </p:childTnLst>
                                    </p:cTn>
                                  </p:par>
                                </p:childTnLst>
                              </p:cTn>
                            </p:par>
                            <p:par>
                              <p:cTn id="82" fill="hold">
                                <p:stCondLst>
                                  <p:cond delay="3250"/>
                                </p:stCondLst>
                                <p:childTnLst>
                                  <p:par>
                                    <p:cTn id="83" presetID="14" presetClass="entr" presetSubtype="1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randombar(horizontal)">
                                          <p:cBhvr>
                                            <p:cTn id="85" dur="500"/>
                                            <p:tgtEl>
                                              <p:spTgt spid="24"/>
                                            </p:tgtEl>
                                          </p:cBhvr>
                                        </p:animEffect>
                                      </p:childTnLst>
                                    </p:cTn>
                                  </p:par>
                                </p:childTnLst>
                              </p:cTn>
                            </p:par>
                            <p:par>
                              <p:cTn id="86" fill="hold">
                                <p:stCondLst>
                                  <p:cond delay="3750"/>
                                </p:stCondLst>
                                <p:childTnLst>
                                  <p:par>
                                    <p:cTn id="87" presetID="14" presetClass="entr" presetSubtype="10"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randombar(horizontal)">
                                          <p:cBhvr>
                                            <p:cTn id="89" dur="500"/>
                                            <p:tgtEl>
                                              <p:spTgt spid="27"/>
                                            </p:tgtEl>
                                          </p:cBhvr>
                                        </p:animEffect>
                                      </p:childTnLst>
                                    </p:cTn>
                                  </p:par>
                                </p:childTnLst>
                              </p:cTn>
                            </p:par>
                            <p:par>
                              <p:cTn id="90" fill="hold">
                                <p:stCondLst>
                                  <p:cond delay="4250"/>
                                </p:stCondLst>
                                <p:childTnLst>
                                  <p:par>
                                    <p:cTn id="91" presetID="14" presetClass="entr" presetSubtype="1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sp>
        <p:nvSpPr>
          <p:cNvPr id="10" name="矩形 9"/>
          <p:cNvSpPr/>
          <p:nvPr/>
        </p:nvSpPr>
        <p:spPr>
          <a:xfrm>
            <a:off x="403903" y="2107572"/>
            <a:ext cx="11160125" cy="3889829"/>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占位符 23"/>
          <p:cNvPicPr>
            <a:picLocks noChangeAspect="1"/>
          </p:cNvPicPr>
          <p:nvPr/>
        </p:nvPicPr>
        <p:blipFill>
          <a:blip r:embed="rId3">
            <a:extLst>
              <a:ext uri="{28A0092B-C50C-407E-A947-70E740481C1C}">
                <a14:useLocalDpi xmlns:a14="http://schemas.microsoft.com/office/drawing/2010/main" val="0"/>
              </a:ext>
            </a:extLst>
          </a:blip>
          <a:srcRect l="25375" r="25375"/>
          <a:stretch>
            <a:fillRect/>
          </a:stretch>
        </p:blipFill>
        <p:spPr>
          <a:xfrm>
            <a:off x="6724194" y="917401"/>
            <a:ext cx="4165600" cy="5638800"/>
          </a:xfrm>
          <a:prstGeom prst="rect">
            <a:avLst/>
          </a:prstGeom>
        </p:spPr>
      </p:pic>
      <p:sp>
        <p:nvSpPr>
          <p:cNvPr id="12" name="任意多边形: 形状 10"/>
          <p:cNvSpPr/>
          <p:nvPr/>
        </p:nvSpPr>
        <p:spPr>
          <a:xfrm>
            <a:off x="403903" y="2429594"/>
            <a:ext cx="476154" cy="952307"/>
          </a:xfrm>
          <a:custGeom>
            <a:avLst/>
            <a:gdLst>
              <a:gd name="connsiteX0" fmla="*/ 0 w 595086"/>
              <a:gd name="connsiteY0" fmla="*/ 0 h 1190172"/>
              <a:gd name="connsiteX1" fmla="*/ 595086 w 595086"/>
              <a:gd name="connsiteY1" fmla="*/ 595086 h 1190172"/>
              <a:gd name="connsiteX2" fmla="*/ 0 w 595086"/>
              <a:gd name="connsiteY2" fmla="*/ 1190172 h 1190172"/>
            </a:gdLst>
            <a:ahLst/>
            <a:cxnLst>
              <a:cxn ang="0">
                <a:pos x="connsiteX0" y="connsiteY0"/>
              </a:cxn>
              <a:cxn ang="0">
                <a:pos x="connsiteX1" y="connsiteY1"/>
              </a:cxn>
              <a:cxn ang="0">
                <a:pos x="connsiteX2" y="connsiteY2"/>
              </a:cxn>
            </a:cxnLst>
            <a:rect l="l" t="t" r="r" b="b"/>
            <a:pathLst>
              <a:path w="595086" h="1190172">
                <a:moveTo>
                  <a:pt x="0" y="0"/>
                </a:moveTo>
                <a:cubicBezTo>
                  <a:pt x="328657" y="0"/>
                  <a:pt x="595086" y="266429"/>
                  <a:pt x="595086" y="595086"/>
                </a:cubicBezTo>
                <a:cubicBezTo>
                  <a:pt x="595086" y="923743"/>
                  <a:pt x="328657" y="1190172"/>
                  <a:pt x="0" y="1190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1"/>
          <p:cNvSpPr/>
          <p:nvPr/>
        </p:nvSpPr>
        <p:spPr>
          <a:xfrm>
            <a:off x="403903" y="3577512"/>
            <a:ext cx="476154" cy="952307"/>
          </a:xfrm>
          <a:custGeom>
            <a:avLst/>
            <a:gdLst>
              <a:gd name="connsiteX0" fmla="*/ 0 w 595086"/>
              <a:gd name="connsiteY0" fmla="*/ 0 h 1190172"/>
              <a:gd name="connsiteX1" fmla="*/ 595086 w 595086"/>
              <a:gd name="connsiteY1" fmla="*/ 595086 h 1190172"/>
              <a:gd name="connsiteX2" fmla="*/ 0 w 595086"/>
              <a:gd name="connsiteY2" fmla="*/ 1190172 h 1190172"/>
            </a:gdLst>
            <a:ahLst/>
            <a:cxnLst>
              <a:cxn ang="0">
                <a:pos x="connsiteX0" y="connsiteY0"/>
              </a:cxn>
              <a:cxn ang="0">
                <a:pos x="connsiteX1" y="connsiteY1"/>
              </a:cxn>
              <a:cxn ang="0">
                <a:pos x="connsiteX2" y="connsiteY2"/>
              </a:cxn>
            </a:cxnLst>
            <a:rect l="l" t="t" r="r" b="b"/>
            <a:pathLst>
              <a:path w="595086" h="1190172">
                <a:moveTo>
                  <a:pt x="0" y="0"/>
                </a:moveTo>
                <a:cubicBezTo>
                  <a:pt x="328657" y="0"/>
                  <a:pt x="595086" y="266429"/>
                  <a:pt x="595086" y="595086"/>
                </a:cubicBezTo>
                <a:cubicBezTo>
                  <a:pt x="595086" y="923743"/>
                  <a:pt x="328657" y="1190172"/>
                  <a:pt x="0" y="1190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2"/>
          <p:cNvSpPr/>
          <p:nvPr/>
        </p:nvSpPr>
        <p:spPr>
          <a:xfrm>
            <a:off x="403903" y="4725431"/>
            <a:ext cx="476154" cy="952307"/>
          </a:xfrm>
          <a:custGeom>
            <a:avLst/>
            <a:gdLst>
              <a:gd name="connsiteX0" fmla="*/ 0 w 595086"/>
              <a:gd name="connsiteY0" fmla="*/ 0 h 1190172"/>
              <a:gd name="connsiteX1" fmla="*/ 595086 w 595086"/>
              <a:gd name="connsiteY1" fmla="*/ 595086 h 1190172"/>
              <a:gd name="connsiteX2" fmla="*/ 0 w 595086"/>
              <a:gd name="connsiteY2" fmla="*/ 1190172 h 1190172"/>
            </a:gdLst>
            <a:ahLst/>
            <a:cxnLst>
              <a:cxn ang="0">
                <a:pos x="connsiteX0" y="connsiteY0"/>
              </a:cxn>
              <a:cxn ang="0">
                <a:pos x="connsiteX1" y="connsiteY1"/>
              </a:cxn>
              <a:cxn ang="0">
                <a:pos x="connsiteX2" y="connsiteY2"/>
              </a:cxn>
            </a:cxnLst>
            <a:rect l="l" t="t" r="r" b="b"/>
            <a:pathLst>
              <a:path w="595086" h="1190172">
                <a:moveTo>
                  <a:pt x="0" y="0"/>
                </a:moveTo>
                <a:cubicBezTo>
                  <a:pt x="328657" y="0"/>
                  <a:pt x="595086" y="266429"/>
                  <a:pt x="595086" y="595086"/>
                </a:cubicBezTo>
                <a:cubicBezTo>
                  <a:pt x="595086" y="923743"/>
                  <a:pt x="328657" y="1190172"/>
                  <a:pt x="0" y="1190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418062" y="3479910"/>
            <a:ext cx="57400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18062" y="4631417"/>
            <a:ext cx="57400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179384" y="2370104"/>
            <a:ext cx="4905827" cy="991050"/>
            <a:chOff x="1378503" y="2047789"/>
            <a:chExt cx="4905827" cy="991050"/>
          </a:xfrm>
        </p:grpSpPr>
        <p:sp>
          <p:nvSpPr>
            <p:cNvPr id="18" name="矩形 17"/>
            <p:cNvSpPr/>
            <p:nvPr/>
          </p:nvSpPr>
          <p:spPr>
            <a:xfrm>
              <a:off x="1378503" y="2429441"/>
              <a:ext cx="4905827" cy="609398"/>
            </a:xfrm>
            <a:prstGeom prst="rect">
              <a:avLst/>
            </a:prstGeom>
          </p:spPr>
          <p:txBody>
            <a:bodyPr wrap="square">
              <a:spAutoFit/>
            </a:bodyPr>
            <a:lstStyle/>
            <a:p>
              <a:pPr>
                <a:lnSpc>
                  <a:spcPct val="120000"/>
                </a:lnSpc>
                <a:spcBef>
                  <a:spcPct val="20000"/>
                </a:spcBef>
              </a:pPr>
              <a:r>
                <a:rPr lang="zh-CN" altLang="en-US" sz="1400" dirty="0" smtClean="0">
                  <a:solidFill>
                    <a:schemeClr val="bg1"/>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矩形 18"/>
            <p:cNvSpPr/>
            <p:nvPr/>
          </p:nvSpPr>
          <p:spPr>
            <a:xfrm>
              <a:off x="1378503" y="2047789"/>
              <a:ext cx="2241974" cy="429861"/>
            </a:xfrm>
            <a:prstGeom prst="rect">
              <a:avLst/>
            </a:prstGeom>
          </p:spPr>
          <p:txBody>
            <a:bodyPr wrap="square">
              <a:spAutoFit/>
            </a:bodyPr>
            <a:lstStyle/>
            <a:p>
              <a:pPr algn="just">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电视销售</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nvGrpSpPr>
          <p:cNvPr id="20" name="组合 19"/>
          <p:cNvGrpSpPr/>
          <p:nvPr/>
        </p:nvGrpSpPr>
        <p:grpSpPr>
          <a:xfrm>
            <a:off x="1179384" y="3575382"/>
            <a:ext cx="4905827" cy="991050"/>
            <a:chOff x="1378503" y="2047789"/>
            <a:chExt cx="4905827" cy="991050"/>
          </a:xfrm>
        </p:grpSpPr>
        <p:sp>
          <p:nvSpPr>
            <p:cNvPr id="21" name="矩形 20"/>
            <p:cNvSpPr/>
            <p:nvPr/>
          </p:nvSpPr>
          <p:spPr>
            <a:xfrm>
              <a:off x="1378503" y="2429441"/>
              <a:ext cx="4905827" cy="609398"/>
            </a:xfrm>
            <a:prstGeom prst="rect">
              <a:avLst/>
            </a:prstGeom>
          </p:spPr>
          <p:txBody>
            <a:bodyPr wrap="square">
              <a:spAutoFit/>
            </a:bodyPr>
            <a:lstStyle/>
            <a:p>
              <a:pPr>
                <a:lnSpc>
                  <a:spcPct val="120000"/>
                </a:lnSpc>
                <a:spcBef>
                  <a:spcPct val="20000"/>
                </a:spcBef>
              </a:pPr>
              <a:r>
                <a:rPr lang="zh-CN" altLang="en-US" sz="1400" dirty="0" smtClean="0">
                  <a:solidFill>
                    <a:schemeClr val="bg1"/>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22" name="矩形 21"/>
            <p:cNvSpPr/>
            <p:nvPr/>
          </p:nvSpPr>
          <p:spPr>
            <a:xfrm>
              <a:off x="1378503" y="2047789"/>
              <a:ext cx="2241974" cy="429861"/>
            </a:xfrm>
            <a:prstGeom prst="rect">
              <a:avLst/>
            </a:prstGeom>
          </p:spPr>
          <p:txBody>
            <a:bodyPr wrap="square">
              <a:spAutoFit/>
            </a:bodyPr>
            <a:lstStyle/>
            <a:p>
              <a:pPr algn="just">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电视销售</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nvGrpSpPr>
          <p:cNvPr id="23" name="组合 22"/>
          <p:cNvGrpSpPr/>
          <p:nvPr/>
        </p:nvGrpSpPr>
        <p:grpSpPr>
          <a:xfrm>
            <a:off x="1179384" y="4707765"/>
            <a:ext cx="4905827" cy="991050"/>
            <a:chOff x="1378503" y="2047789"/>
            <a:chExt cx="4905827" cy="991050"/>
          </a:xfrm>
        </p:grpSpPr>
        <p:sp>
          <p:nvSpPr>
            <p:cNvPr id="24" name="矩形 23"/>
            <p:cNvSpPr/>
            <p:nvPr/>
          </p:nvSpPr>
          <p:spPr>
            <a:xfrm>
              <a:off x="1378503" y="2429441"/>
              <a:ext cx="4905827" cy="609398"/>
            </a:xfrm>
            <a:prstGeom prst="rect">
              <a:avLst/>
            </a:prstGeom>
          </p:spPr>
          <p:txBody>
            <a:bodyPr wrap="square">
              <a:spAutoFit/>
            </a:bodyPr>
            <a:lstStyle/>
            <a:p>
              <a:pPr>
                <a:lnSpc>
                  <a:spcPct val="120000"/>
                </a:lnSpc>
                <a:spcBef>
                  <a:spcPct val="20000"/>
                </a:spcBef>
              </a:pPr>
              <a:r>
                <a:rPr lang="zh-CN" altLang="en-US" sz="1400" dirty="0" smtClean="0">
                  <a:solidFill>
                    <a:schemeClr val="bg1"/>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25" name="矩形 24"/>
            <p:cNvSpPr/>
            <p:nvPr/>
          </p:nvSpPr>
          <p:spPr>
            <a:xfrm>
              <a:off x="1378503" y="2047789"/>
              <a:ext cx="2241974" cy="429861"/>
            </a:xfrm>
            <a:prstGeom prst="rect">
              <a:avLst/>
            </a:prstGeom>
          </p:spPr>
          <p:txBody>
            <a:bodyPr wrap="square">
              <a:spAutoFit/>
            </a:bodyPr>
            <a:lstStyle/>
            <a:p>
              <a:pPr algn="just">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电视销售</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753407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22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par>
                              <p:cTn id="45" fill="hold">
                                <p:stCondLst>
                                  <p:cond delay="375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4250"/>
                                </p:stCondLst>
                                <p:childTnLst>
                                  <p:par>
                                    <p:cTn id="50" presetID="10"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22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par>
                              <p:cTn id="45" fill="hold">
                                <p:stCondLst>
                                  <p:cond delay="375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4250"/>
                                </p:stCondLst>
                                <p:childTnLst>
                                  <p:par>
                                    <p:cTn id="50" presetID="10"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3203642" y="2999802"/>
            <a:ext cx="5784715" cy="1880065"/>
            <a:chOff x="3203642" y="2849330"/>
            <a:chExt cx="5784715" cy="1880065"/>
          </a:xfrm>
        </p:grpSpPr>
        <p:sp>
          <p:nvSpPr>
            <p:cNvPr id="11" name="Freeform: Shape 36"/>
            <p:cNvSpPr>
              <a:spLocks/>
            </p:cNvSpPr>
            <p:nvPr/>
          </p:nvSpPr>
          <p:spPr bwMode="auto">
            <a:xfrm rot="2640000">
              <a:off x="3918211" y="3506913"/>
              <a:ext cx="457627" cy="58049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2" name="Oval 38"/>
            <p:cNvSpPr/>
            <p:nvPr/>
          </p:nvSpPr>
          <p:spPr bwMode="auto">
            <a:xfrm>
              <a:off x="3203642" y="3809520"/>
              <a:ext cx="919874" cy="919873"/>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3" name="Freeform: Shape 40"/>
            <p:cNvSpPr>
              <a:spLocks/>
            </p:cNvSpPr>
            <p:nvPr/>
          </p:nvSpPr>
          <p:spPr bwMode="auto">
            <a:xfrm rot="8040000">
              <a:off x="4883206" y="3498791"/>
              <a:ext cx="457627" cy="60456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4" name="Oval 42"/>
            <p:cNvSpPr/>
            <p:nvPr/>
          </p:nvSpPr>
          <p:spPr bwMode="auto">
            <a:xfrm rot="5400000">
              <a:off x="4168396" y="2849330"/>
              <a:ext cx="919873" cy="919874"/>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5" name="Freeform: Shape 44"/>
            <p:cNvSpPr>
              <a:spLocks/>
            </p:cNvSpPr>
            <p:nvPr/>
          </p:nvSpPr>
          <p:spPr bwMode="auto">
            <a:xfrm rot="2640000">
              <a:off x="5866875" y="3505229"/>
              <a:ext cx="457627" cy="592516"/>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6" name="Oval 46"/>
            <p:cNvSpPr/>
            <p:nvPr/>
          </p:nvSpPr>
          <p:spPr bwMode="auto">
            <a:xfrm>
              <a:off x="5149177" y="3809522"/>
              <a:ext cx="919874" cy="919873"/>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7" name="Freeform: Shape 48"/>
            <p:cNvSpPr>
              <a:spLocks/>
            </p:cNvSpPr>
            <p:nvPr/>
          </p:nvSpPr>
          <p:spPr bwMode="auto">
            <a:xfrm rot="8040000">
              <a:off x="6834543" y="3499430"/>
              <a:ext cx="457627" cy="600390"/>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8" name="Oval 50"/>
            <p:cNvSpPr/>
            <p:nvPr/>
          </p:nvSpPr>
          <p:spPr bwMode="auto">
            <a:xfrm rot="5400000">
              <a:off x="6118497" y="2849331"/>
              <a:ext cx="919873" cy="919874"/>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9" name="Freeform: Shape 52"/>
            <p:cNvSpPr>
              <a:spLocks/>
            </p:cNvSpPr>
            <p:nvPr/>
          </p:nvSpPr>
          <p:spPr bwMode="auto">
            <a:xfrm rot="2640000">
              <a:off x="7818015" y="3505694"/>
              <a:ext cx="457627" cy="58919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20" name="Oval 54"/>
            <p:cNvSpPr/>
            <p:nvPr/>
          </p:nvSpPr>
          <p:spPr bwMode="auto">
            <a:xfrm>
              <a:off x="7099164" y="3809522"/>
              <a:ext cx="919874" cy="919873"/>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21" name="Oval 55"/>
            <p:cNvSpPr/>
            <p:nvPr/>
          </p:nvSpPr>
          <p:spPr bwMode="auto">
            <a:xfrm rot="5400000">
              <a:off x="8068483" y="2849331"/>
              <a:ext cx="919873" cy="919874"/>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22" name="Oval 38"/>
            <p:cNvSpPr/>
            <p:nvPr/>
          </p:nvSpPr>
          <p:spPr bwMode="auto">
            <a:xfrm>
              <a:off x="3432720" y="4053343"/>
              <a:ext cx="461718" cy="432226"/>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3" name="Oval 42"/>
            <p:cNvSpPr/>
            <p:nvPr/>
          </p:nvSpPr>
          <p:spPr bwMode="auto">
            <a:xfrm>
              <a:off x="4397474" y="3091414"/>
              <a:ext cx="461718" cy="43570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4" name="Oval 46"/>
            <p:cNvSpPr/>
            <p:nvPr/>
          </p:nvSpPr>
          <p:spPr bwMode="auto">
            <a:xfrm>
              <a:off x="5378255" y="4053773"/>
              <a:ext cx="461718" cy="43137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5" name="Oval 50"/>
            <p:cNvSpPr/>
            <p:nvPr/>
          </p:nvSpPr>
          <p:spPr bwMode="auto">
            <a:xfrm>
              <a:off x="6354475" y="3078409"/>
              <a:ext cx="447919" cy="461718"/>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6" name="Oval 54"/>
            <p:cNvSpPr/>
            <p:nvPr/>
          </p:nvSpPr>
          <p:spPr bwMode="auto">
            <a:xfrm>
              <a:off x="7328242" y="4082783"/>
              <a:ext cx="461718" cy="37334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7" name="Oval 55"/>
            <p:cNvSpPr/>
            <p:nvPr/>
          </p:nvSpPr>
          <p:spPr bwMode="auto">
            <a:xfrm>
              <a:off x="8297561" y="3098939"/>
              <a:ext cx="461718" cy="42065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grpSp>
      <p:sp>
        <p:nvSpPr>
          <p:cNvPr id="28" name="矩形 27"/>
          <p:cNvSpPr/>
          <p:nvPr/>
        </p:nvSpPr>
        <p:spPr>
          <a:xfrm>
            <a:off x="1266695" y="1922322"/>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9" name="矩形 28"/>
          <p:cNvSpPr/>
          <p:nvPr/>
        </p:nvSpPr>
        <p:spPr>
          <a:xfrm>
            <a:off x="4838944" y="1922322"/>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0" name="矩形 29"/>
          <p:cNvSpPr/>
          <p:nvPr/>
        </p:nvSpPr>
        <p:spPr>
          <a:xfrm>
            <a:off x="8411193" y="1922322"/>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1" name="矩形 30"/>
          <p:cNvSpPr/>
          <p:nvPr/>
        </p:nvSpPr>
        <p:spPr>
          <a:xfrm>
            <a:off x="1266695" y="5113423"/>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2" name="矩形 31"/>
          <p:cNvSpPr/>
          <p:nvPr/>
        </p:nvSpPr>
        <p:spPr>
          <a:xfrm>
            <a:off x="4838944" y="5113423"/>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3" name="矩形 32"/>
          <p:cNvSpPr/>
          <p:nvPr/>
        </p:nvSpPr>
        <p:spPr>
          <a:xfrm>
            <a:off x="8411193" y="5113423"/>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extLst>
      <p:ext uri="{BB962C8B-B14F-4D97-AF65-F5344CB8AC3E}">
        <p14:creationId xmlns:p14="http://schemas.microsoft.com/office/powerpoint/2010/main" val="23218546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Effect transition="in" filter="fade">
                                          <p:cBhvr>
                                            <p:cTn id="32" dur="1000"/>
                                            <p:tgtEl>
                                              <p:spTgt spid="10"/>
                                            </p:tgtEl>
                                          </p:cBhvr>
                                        </p:animEffect>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8" grpId="0"/>
          <p:bldP spid="29" grpId="0"/>
          <p:bldP spid="30" grpId="0"/>
          <p:bldP spid="31"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Effect transition="in" filter="fade">
                                          <p:cBhvr>
                                            <p:cTn id="32" dur="1000"/>
                                            <p:tgtEl>
                                              <p:spTgt spid="10"/>
                                            </p:tgtEl>
                                          </p:cBhvr>
                                        </p:animEffect>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8" grpId="0"/>
          <p:bldP spid="29" grpId="0"/>
          <p:bldP spid="30" grpId="0"/>
          <p:bldP spid="31" grpId="0"/>
          <p:bldP spid="32" grpId="0"/>
          <p:bldP spid="3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7868508" y="109809"/>
            <a:ext cx="3790092"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02</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产品销售</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18765619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sp>
        <p:nvSpPr>
          <p:cNvPr id="26" name="矩形 25"/>
          <p:cNvSpPr/>
          <p:nvPr/>
        </p:nvSpPr>
        <p:spPr>
          <a:xfrm>
            <a:off x="5392132" y="1272619"/>
            <a:ext cx="6513922" cy="5354424"/>
          </a:xfrm>
          <a:prstGeom prst="rect">
            <a:avLst/>
          </a:prstGeom>
          <a:blipFill>
            <a:blip r:embed="rId3"/>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865865" y="1816101"/>
            <a:ext cx="7046235" cy="1784351"/>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1068694" y="1974162"/>
            <a:ext cx="6633487" cy="1468224"/>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文本框 28"/>
          <p:cNvSpPr txBox="1"/>
          <p:nvPr/>
        </p:nvSpPr>
        <p:spPr>
          <a:xfrm>
            <a:off x="876298" y="4143934"/>
            <a:ext cx="2801622" cy="523220"/>
          </a:xfrm>
          <a:prstGeom prst="rect">
            <a:avLst/>
          </a:prstGeom>
          <a:noFill/>
        </p:spPr>
        <p:txBody>
          <a:bodyPr wrap="square" rtlCol="0">
            <a:spAutoFit/>
          </a:bodyPr>
          <a:lstStyle/>
          <a:p>
            <a:r>
              <a:rPr lang="zh-CN" altLang="en-US" sz="2800" dirty="0" smtClean="0">
                <a:solidFill>
                  <a:srgbClr val="9B1E23"/>
                </a:solidFill>
                <a:latin typeface="迷你简菱心" panose="02010609000101010101" pitchFamily="49" charset="-122"/>
                <a:ea typeface="迷你简菱心" panose="02010609000101010101" pitchFamily="49" charset="-122"/>
              </a:rPr>
              <a:t>对产品的态度</a:t>
            </a:r>
          </a:p>
        </p:txBody>
      </p:sp>
      <p:sp>
        <p:nvSpPr>
          <p:cNvPr id="30" name="文本框 29"/>
          <p:cNvSpPr txBox="1"/>
          <p:nvPr/>
        </p:nvSpPr>
        <p:spPr>
          <a:xfrm>
            <a:off x="865865" y="4617099"/>
            <a:ext cx="3204529" cy="523220"/>
          </a:xfrm>
          <a:prstGeom prst="rect">
            <a:avLst/>
          </a:prstGeom>
          <a:noFill/>
        </p:spPr>
        <p:txBody>
          <a:bodyPr wrap="square" rtlCol="0">
            <a:spAutoFit/>
          </a:bodyPr>
          <a:lstStyle/>
          <a:p>
            <a:r>
              <a:rPr lang="en-US" altLang="zh-CN" sz="2800" dirty="0" smtClean="0">
                <a:solidFill>
                  <a:srgbClr val="9B1E23"/>
                </a:solidFill>
                <a:latin typeface="Century Gothic" panose="020B0502020202020204" pitchFamily="34" charset="0"/>
                <a:ea typeface="微软雅黑" panose="020B0503020204020204" pitchFamily="34" charset="-122"/>
              </a:rPr>
              <a:t>Write title here</a:t>
            </a:r>
            <a:endParaRPr lang="zh-CN" altLang="en-US" sz="2800" dirty="0" smtClean="0">
              <a:solidFill>
                <a:srgbClr val="9B1E23"/>
              </a:solidFill>
              <a:latin typeface="Century Gothic" panose="020B0502020202020204" pitchFamily="34" charset="0"/>
              <a:ea typeface="微软雅黑" panose="020B0503020204020204" pitchFamily="34" charset="-122"/>
            </a:endParaRPr>
          </a:p>
        </p:txBody>
      </p:sp>
      <p:sp>
        <p:nvSpPr>
          <p:cNvPr id="31" name="矩形 30"/>
          <p:cNvSpPr/>
          <p:nvPr/>
        </p:nvSpPr>
        <p:spPr>
          <a:xfrm>
            <a:off x="891264" y="5082522"/>
            <a:ext cx="3869369" cy="1089529"/>
          </a:xfrm>
          <a:prstGeom prst="rect">
            <a:avLst/>
          </a:prstGeom>
        </p:spPr>
        <p:txBody>
          <a:bodyPr wrap="square">
            <a:spAutoFit/>
          </a:bodyPr>
          <a:lstStyle/>
          <a:p>
            <a:pPr>
              <a:lnSpc>
                <a:spcPct val="12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此处添加详细文本描述，建议与标题相关并符合整体语言风格，语言描述尽量</a:t>
            </a:r>
            <a:endParaRPr lang="zh-CN" altLang="en-US" dirty="0">
              <a:latin typeface="微软雅黑" pitchFamily="34" charset="-122"/>
              <a:ea typeface="微软雅黑" pitchFamily="34" charset="-122"/>
            </a:endParaRPr>
          </a:p>
        </p:txBody>
      </p:sp>
      <p:cxnSp>
        <p:nvCxnSpPr>
          <p:cNvPr id="32" name="直接连接符 31"/>
          <p:cNvCxnSpPr/>
          <p:nvPr/>
        </p:nvCxnSpPr>
        <p:spPr>
          <a:xfrm>
            <a:off x="989057" y="3961837"/>
            <a:ext cx="325437" cy="0"/>
          </a:xfrm>
          <a:prstGeom prst="line">
            <a:avLst/>
          </a:prstGeom>
          <a:ln w="38100">
            <a:solidFill>
              <a:srgbClr val="9B1E23"/>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6341581" y="2271384"/>
            <a:ext cx="938735" cy="938732"/>
            <a:chOff x="6341581" y="2271384"/>
            <a:chExt cx="938735" cy="938732"/>
          </a:xfrm>
        </p:grpSpPr>
        <p:sp>
          <p:nvSpPr>
            <p:cNvPr id="34" name="椭圆 33"/>
            <p:cNvSpPr/>
            <p:nvPr/>
          </p:nvSpPr>
          <p:spPr>
            <a:xfrm>
              <a:off x="6341581"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16"/>
            <p:cNvSpPr>
              <a:spLocks noChangeArrowheads="1"/>
            </p:cNvSpPr>
            <p:nvPr/>
          </p:nvSpPr>
          <p:spPr bwMode="auto">
            <a:xfrm>
              <a:off x="6580051" y="2508140"/>
              <a:ext cx="442935" cy="391576"/>
            </a:xfrm>
            <a:custGeom>
              <a:avLst/>
              <a:gdLst>
                <a:gd name="T0" fmla="*/ 173023 w 609"/>
                <a:gd name="T1" fmla="*/ 86398 h 538"/>
                <a:gd name="T2" fmla="*/ 173023 w 609"/>
                <a:gd name="T3" fmla="*/ 0 h 538"/>
                <a:gd name="T4" fmla="*/ 173023 w 609"/>
                <a:gd name="T5" fmla="*/ 86398 h 538"/>
                <a:gd name="T6" fmla="*/ 160433 w 609"/>
                <a:gd name="T7" fmla="*/ 20159 h 538"/>
                <a:gd name="T8" fmla="*/ 188131 w 609"/>
                <a:gd name="T9" fmla="*/ 20159 h 538"/>
                <a:gd name="T10" fmla="*/ 198563 w 609"/>
                <a:gd name="T11" fmla="*/ 30239 h 538"/>
                <a:gd name="T12" fmla="*/ 188131 w 609"/>
                <a:gd name="T13" fmla="*/ 20159 h 538"/>
                <a:gd name="T14" fmla="*/ 180577 w 609"/>
                <a:gd name="T15" fmla="*/ 22679 h 538"/>
                <a:gd name="T16" fmla="*/ 167987 w 609"/>
                <a:gd name="T17" fmla="*/ 22679 h 538"/>
                <a:gd name="T18" fmla="*/ 160433 w 609"/>
                <a:gd name="T19" fmla="*/ 20159 h 538"/>
                <a:gd name="T20" fmla="*/ 152520 w 609"/>
                <a:gd name="T21" fmla="*/ 35279 h 538"/>
                <a:gd name="T22" fmla="*/ 160433 w 609"/>
                <a:gd name="T23" fmla="*/ 43199 h 538"/>
                <a:gd name="T24" fmla="*/ 152520 w 609"/>
                <a:gd name="T25" fmla="*/ 50759 h 538"/>
                <a:gd name="T26" fmla="*/ 160433 w 609"/>
                <a:gd name="T27" fmla="*/ 65878 h 538"/>
                <a:gd name="T28" fmla="*/ 167987 w 609"/>
                <a:gd name="T29" fmla="*/ 63358 h 538"/>
                <a:gd name="T30" fmla="*/ 180577 w 609"/>
                <a:gd name="T31" fmla="*/ 63358 h 538"/>
                <a:gd name="T32" fmla="*/ 188131 w 609"/>
                <a:gd name="T33" fmla="*/ 65878 h 538"/>
                <a:gd name="T34" fmla="*/ 193167 w 609"/>
                <a:gd name="T35" fmla="*/ 50759 h 538"/>
                <a:gd name="T36" fmla="*/ 188131 w 609"/>
                <a:gd name="T37" fmla="*/ 43199 h 538"/>
                <a:gd name="T38" fmla="*/ 193167 w 609"/>
                <a:gd name="T39" fmla="*/ 35279 h 538"/>
                <a:gd name="T40" fmla="*/ 198563 w 609"/>
                <a:gd name="T41" fmla="*/ 60838 h 538"/>
                <a:gd name="T42" fmla="*/ 84174 w 609"/>
                <a:gd name="T43" fmla="*/ 116997 h 538"/>
                <a:gd name="T44" fmla="*/ 170505 w 609"/>
                <a:gd name="T45" fmla="*/ 111957 h 538"/>
                <a:gd name="T46" fmla="*/ 203599 w 609"/>
                <a:gd name="T47" fmla="*/ 88918 h 538"/>
                <a:gd name="T48" fmla="*/ 185613 w 609"/>
                <a:gd name="T49" fmla="*/ 124557 h 538"/>
                <a:gd name="T50" fmla="*/ 178059 w 609"/>
                <a:gd name="T51" fmla="*/ 132117 h 538"/>
                <a:gd name="T52" fmla="*/ 94246 w 609"/>
                <a:gd name="T53" fmla="*/ 152636 h 538"/>
                <a:gd name="T54" fmla="*/ 211153 w 609"/>
                <a:gd name="T55" fmla="*/ 172796 h 538"/>
                <a:gd name="T56" fmla="*/ 170505 w 609"/>
                <a:gd name="T57" fmla="*/ 172796 h 538"/>
                <a:gd name="T58" fmla="*/ 56116 w 609"/>
                <a:gd name="T59" fmla="*/ 193315 h 538"/>
                <a:gd name="T60" fmla="*/ 56116 w 609"/>
                <a:gd name="T61" fmla="*/ 152636 h 538"/>
                <a:gd name="T62" fmla="*/ 33094 w 609"/>
                <a:gd name="T63" fmla="*/ 40679 h 538"/>
                <a:gd name="T64" fmla="*/ 0 w 609"/>
                <a:gd name="T65" fmla="*/ 30239 h 538"/>
                <a:gd name="T66" fmla="*/ 40648 w 609"/>
                <a:gd name="T67" fmla="*/ 20159 h 538"/>
                <a:gd name="T68" fmla="*/ 51080 w 609"/>
                <a:gd name="T69" fmla="*/ 25199 h 538"/>
                <a:gd name="T70" fmla="*/ 119785 w 609"/>
                <a:gd name="T71" fmla="*/ 43199 h 538"/>
                <a:gd name="T72" fmla="*/ 63670 w 609"/>
                <a:gd name="T73" fmla="*/ 63358 h 5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9" h="538">
                  <a:moveTo>
                    <a:pt x="481" y="240"/>
                  </a:moveTo>
                  <a:lnTo>
                    <a:pt x="481" y="240"/>
                  </a:lnTo>
                  <a:cubicBezTo>
                    <a:pt x="417" y="240"/>
                    <a:pt x="361" y="191"/>
                    <a:pt x="361" y="120"/>
                  </a:cubicBezTo>
                  <a:cubicBezTo>
                    <a:pt x="361" y="49"/>
                    <a:pt x="417" y="0"/>
                    <a:pt x="481" y="0"/>
                  </a:cubicBezTo>
                  <a:cubicBezTo>
                    <a:pt x="552" y="0"/>
                    <a:pt x="608" y="49"/>
                    <a:pt x="608" y="120"/>
                  </a:cubicBezTo>
                  <a:cubicBezTo>
                    <a:pt x="608" y="191"/>
                    <a:pt x="552" y="240"/>
                    <a:pt x="481" y="240"/>
                  </a:cubicBezTo>
                  <a:close/>
                  <a:moveTo>
                    <a:pt x="446" y="56"/>
                  </a:moveTo>
                  <a:lnTo>
                    <a:pt x="446" y="56"/>
                  </a:lnTo>
                  <a:close/>
                  <a:moveTo>
                    <a:pt x="523" y="56"/>
                  </a:moveTo>
                  <a:lnTo>
                    <a:pt x="523" y="56"/>
                  </a:lnTo>
                  <a:close/>
                  <a:moveTo>
                    <a:pt x="552" y="84"/>
                  </a:moveTo>
                  <a:lnTo>
                    <a:pt x="552" y="84"/>
                  </a:lnTo>
                  <a:cubicBezTo>
                    <a:pt x="552" y="63"/>
                    <a:pt x="537" y="56"/>
                    <a:pt x="523" y="56"/>
                  </a:cubicBezTo>
                  <a:cubicBezTo>
                    <a:pt x="516" y="56"/>
                    <a:pt x="509" y="56"/>
                    <a:pt x="502" y="63"/>
                  </a:cubicBezTo>
                  <a:cubicBezTo>
                    <a:pt x="481" y="77"/>
                    <a:pt x="481" y="77"/>
                    <a:pt x="481" y="77"/>
                  </a:cubicBezTo>
                  <a:cubicBezTo>
                    <a:pt x="467" y="63"/>
                    <a:pt x="467" y="63"/>
                    <a:pt x="467" y="63"/>
                  </a:cubicBezTo>
                  <a:cubicBezTo>
                    <a:pt x="460" y="56"/>
                    <a:pt x="453" y="56"/>
                    <a:pt x="446" y="56"/>
                  </a:cubicBezTo>
                  <a:cubicBezTo>
                    <a:pt x="432" y="56"/>
                    <a:pt x="417" y="63"/>
                    <a:pt x="417" y="84"/>
                  </a:cubicBezTo>
                  <a:cubicBezTo>
                    <a:pt x="417" y="91"/>
                    <a:pt x="417" y="98"/>
                    <a:pt x="424" y="98"/>
                  </a:cubicBezTo>
                  <a:cubicBezTo>
                    <a:pt x="446" y="120"/>
                    <a:pt x="446" y="120"/>
                    <a:pt x="446" y="120"/>
                  </a:cubicBezTo>
                  <a:cubicBezTo>
                    <a:pt x="424" y="141"/>
                    <a:pt x="424" y="141"/>
                    <a:pt x="424" y="141"/>
                  </a:cubicBezTo>
                  <a:cubicBezTo>
                    <a:pt x="417" y="141"/>
                    <a:pt x="417" y="148"/>
                    <a:pt x="417" y="155"/>
                  </a:cubicBezTo>
                  <a:cubicBezTo>
                    <a:pt x="417" y="176"/>
                    <a:pt x="432" y="183"/>
                    <a:pt x="446" y="183"/>
                  </a:cubicBezTo>
                  <a:cubicBezTo>
                    <a:pt x="453" y="183"/>
                    <a:pt x="460" y="183"/>
                    <a:pt x="467" y="176"/>
                  </a:cubicBezTo>
                  <a:cubicBezTo>
                    <a:pt x="481" y="162"/>
                    <a:pt x="481" y="162"/>
                    <a:pt x="481" y="162"/>
                  </a:cubicBezTo>
                  <a:cubicBezTo>
                    <a:pt x="502" y="176"/>
                    <a:pt x="502" y="176"/>
                    <a:pt x="502" y="176"/>
                  </a:cubicBezTo>
                  <a:cubicBezTo>
                    <a:pt x="509" y="183"/>
                    <a:pt x="516" y="183"/>
                    <a:pt x="523" y="183"/>
                  </a:cubicBezTo>
                  <a:cubicBezTo>
                    <a:pt x="537" y="183"/>
                    <a:pt x="552" y="176"/>
                    <a:pt x="552" y="155"/>
                  </a:cubicBezTo>
                  <a:cubicBezTo>
                    <a:pt x="552" y="148"/>
                    <a:pt x="545" y="141"/>
                    <a:pt x="537" y="141"/>
                  </a:cubicBezTo>
                  <a:cubicBezTo>
                    <a:pt x="523" y="120"/>
                    <a:pt x="523" y="120"/>
                    <a:pt x="523" y="120"/>
                  </a:cubicBezTo>
                  <a:cubicBezTo>
                    <a:pt x="537" y="98"/>
                    <a:pt x="537" y="98"/>
                    <a:pt x="537" y="98"/>
                  </a:cubicBezTo>
                  <a:cubicBezTo>
                    <a:pt x="545" y="98"/>
                    <a:pt x="552" y="91"/>
                    <a:pt x="552" y="84"/>
                  </a:cubicBezTo>
                  <a:close/>
                  <a:moveTo>
                    <a:pt x="552" y="169"/>
                  </a:moveTo>
                  <a:lnTo>
                    <a:pt x="552" y="169"/>
                  </a:lnTo>
                  <a:close/>
                  <a:moveTo>
                    <a:pt x="234" y="325"/>
                  </a:moveTo>
                  <a:lnTo>
                    <a:pt x="234" y="325"/>
                  </a:lnTo>
                  <a:cubicBezTo>
                    <a:pt x="474" y="311"/>
                    <a:pt x="474" y="311"/>
                    <a:pt x="474" y="311"/>
                  </a:cubicBezTo>
                  <a:cubicBezTo>
                    <a:pt x="495" y="268"/>
                    <a:pt x="495" y="268"/>
                    <a:pt x="495" y="268"/>
                  </a:cubicBezTo>
                  <a:cubicBezTo>
                    <a:pt x="516" y="268"/>
                    <a:pt x="545" y="261"/>
                    <a:pt x="566" y="247"/>
                  </a:cubicBezTo>
                  <a:cubicBezTo>
                    <a:pt x="516" y="346"/>
                    <a:pt x="516" y="346"/>
                    <a:pt x="516" y="346"/>
                  </a:cubicBezTo>
                  <a:cubicBezTo>
                    <a:pt x="516" y="360"/>
                    <a:pt x="502" y="367"/>
                    <a:pt x="495" y="367"/>
                  </a:cubicBezTo>
                  <a:cubicBezTo>
                    <a:pt x="248" y="381"/>
                    <a:pt x="248" y="381"/>
                    <a:pt x="248" y="381"/>
                  </a:cubicBezTo>
                  <a:cubicBezTo>
                    <a:pt x="262" y="424"/>
                    <a:pt x="262" y="424"/>
                    <a:pt x="262" y="424"/>
                  </a:cubicBezTo>
                  <a:cubicBezTo>
                    <a:pt x="530" y="424"/>
                    <a:pt x="530" y="424"/>
                    <a:pt x="530" y="424"/>
                  </a:cubicBezTo>
                  <a:cubicBezTo>
                    <a:pt x="559" y="424"/>
                    <a:pt x="587" y="445"/>
                    <a:pt x="587" y="480"/>
                  </a:cubicBezTo>
                  <a:cubicBezTo>
                    <a:pt x="587" y="509"/>
                    <a:pt x="559" y="537"/>
                    <a:pt x="530" y="537"/>
                  </a:cubicBezTo>
                  <a:cubicBezTo>
                    <a:pt x="502" y="537"/>
                    <a:pt x="474" y="509"/>
                    <a:pt x="474" y="480"/>
                  </a:cubicBezTo>
                  <a:cubicBezTo>
                    <a:pt x="212" y="480"/>
                    <a:pt x="212" y="480"/>
                    <a:pt x="212" y="480"/>
                  </a:cubicBezTo>
                  <a:cubicBezTo>
                    <a:pt x="212" y="509"/>
                    <a:pt x="184" y="537"/>
                    <a:pt x="156" y="537"/>
                  </a:cubicBezTo>
                  <a:cubicBezTo>
                    <a:pt x="121" y="537"/>
                    <a:pt x="99" y="509"/>
                    <a:pt x="99" y="480"/>
                  </a:cubicBezTo>
                  <a:cubicBezTo>
                    <a:pt x="99" y="445"/>
                    <a:pt x="121" y="424"/>
                    <a:pt x="156" y="424"/>
                  </a:cubicBezTo>
                  <a:cubicBezTo>
                    <a:pt x="205" y="424"/>
                    <a:pt x="205" y="424"/>
                    <a:pt x="205" y="424"/>
                  </a:cubicBezTo>
                  <a:cubicBezTo>
                    <a:pt x="92" y="113"/>
                    <a:pt x="92" y="113"/>
                    <a:pt x="92" y="113"/>
                  </a:cubicBezTo>
                  <a:cubicBezTo>
                    <a:pt x="29" y="113"/>
                    <a:pt x="29" y="113"/>
                    <a:pt x="29" y="113"/>
                  </a:cubicBezTo>
                  <a:cubicBezTo>
                    <a:pt x="15" y="113"/>
                    <a:pt x="0" y="98"/>
                    <a:pt x="0" y="84"/>
                  </a:cubicBezTo>
                  <a:cubicBezTo>
                    <a:pt x="0" y="63"/>
                    <a:pt x="15" y="56"/>
                    <a:pt x="29" y="56"/>
                  </a:cubicBezTo>
                  <a:cubicBezTo>
                    <a:pt x="113" y="56"/>
                    <a:pt x="113" y="56"/>
                    <a:pt x="113" y="56"/>
                  </a:cubicBezTo>
                  <a:cubicBezTo>
                    <a:pt x="128" y="56"/>
                    <a:pt x="142" y="63"/>
                    <a:pt x="142" y="70"/>
                  </a:cubicBezTo>
                  <a:cubicBezTo>
                    <a:pt x="156" y="120"/>
                    <a:pt x="156" y="120"/>
                    <a:pt x="156" y="120"/>
                  </a:cubicBezTo>
                  <a:cubicBezTo>
                    <a:pt x="333" y="120"/>
                    <a:pt x="333" y="120"/>
                    <a:pt x="333" y="120"/>
                  </a:cubicBezTo>
                  <a:cubicBezTo>
                    <a:pt x="333" y="141"/>
                    <a:pt x="340" y="162"/>
                    <a:pt x="347" y="176"/>
                  </a:cubicBezTo>
                  <a:cubicBezTo>
                    <a:pt x="177" y="176"/>
                    <a:pt x="177" y="176"/>
                    <a:pt x="177" y="176"/>
                  </a:cubicBezTo>
                  <a:lnTo>
                    <a:pt x="234" y="325"/>
                  </a:ln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36" name="组合 35"/>
          <p:cNvGrpSpPr/>
          <p:nvPr/>
        </p:nvGrpSpPr>
        <p:grpSpPr>
          <a:xfrm>
            <a:off x="4735234" y="2271384"/>
            <a:ext cx="938735" cy="938732"/>
            <a:chOff x="4735234" y="2271384"/>
            <a:chExt cx="938735" cy="938732"/>
          </a:xfrm>
        </p:grpSpPr>
        <p:sp>
          <p:nvSpPr>
            <p:cNvPr id="37" name="椭圆 36"/>
            <p:cNvSpPr/>
            <p:nvPr/>
          </p:nvSpPr>
          <p:spPr>
            <a:xfrm>
              <a:off x="4735234"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17"/>
            <p:cNvSpPr>
              <a:spLocks noChangeArrowheads="1"/>
            </p:cNvSpPr>
            <p:nvPr/>
          </p:nvSpPr>
          <p:spPr bwMode="auto">
            <a:xfrm>
              <a:off x="4970751" y="2508140"/>
              <a:ext cx="439724" cy="391576"/>
            </a:xfrm>
            <a:custGeom>
              <a:avLst/>
              <a:gdLst>
                <a:gd name="T0" fmla="*/ 173766 w 602"/>
                <a:gd name="T1" fmla="*/ 86398 h 538"/>
                <a:gd name="T2" fmla="*/ 173766 w 602"/>
                <a:gd name="T3" fmla="*/ 86398 h 538"/>
                <a:gd name="T4" fmla="*/ 130415 w 602"/>
                <a:gd name="T5" fmla="*/ 43199 h 538"/>
                <a:gd name="T6" fmla="*/ 173766 w 602"/>
                <a:gd name="T7" fmla="*/ 0 h 538"/>
                <a:gd name="T8" fmla="*/ 217118 w 602"/>
                <a:gd name="T9" fmla="*/ 43199 h 538"/>
                <a:gd name="T10" fmla="*/ 173766 w 602"/>
                <a:gd name="T11" fmla="*/ 86398 h 538"/>
                <a:gd name="T12" fmla="*/ 193997 w 602"/>
                <a:gd name="T13" fmla="*/ 22679 h 538"/>
                <a:gd name="T14" fmla="*/ 193997 w 602"/>
                <a:gd name="T15" fmla="*/ 22679 h 538"/>
                <a:gd name="T16" fmla="*/ 186411 w 602"/>
                <a:gd name="T17" fmla="*/ 25199 h 538"/>
                <a:gd name="T18" fmla="*/ 166180 w 602"/>
                <a:gd name="T19" fmla="*/ 45719 h 538"/>
                <a:gd name="T20" fmla="*/ 161122 w 602"/>
                <a:gd name="T21" fmla="*/ 40679 h 538"/>
                <a:gd name="T22" fmla="*/ 153175 w 602"/>
                <a:gd name="T23" fmla="*/ 35279 h 538"/>
                <a:gd name="T24" fmla="*/ 143059 w 602"/>
                <a:gd name="T25" fmla="*/ 45719 h 538"/>
                <a:gd name="T26" fmla="*/ 145588 w 602"/>
                <a:gd name="T27" fmla="*/ 53279 h 538"/>
                <a:gd name="T28" fmla="*/ 161122 w 602"/>
                <a:gd name="T29" fmla="*/ 65878 h 538"/>
                <a:gd name="T30" fmla="*/ 166180 w 602"/>
                <a:gd name="T31" fmla="*/ 71278 h 538"/>
                <a:gd name="T32" fmla="*/ 173766 w 602"/>
                <a:gd name="T33" fmla="*/ 65878 h 538"/>
                <a:gd name="T34" fmla="*/ 201945 w 602"/>
                <a:gd name="T35" fmla="*/ 40679 h 538"/>
                <a:gd name="T36" fmla="*/ 204474 w 602"/>
                <a:gd name="T37" fmla="*/ 32759 h 538"/>
                <a:gd name="T38" fmla="*/ 193997 w 602"/>
                <a:gd name="T39" fmla="*/ 22679 h 538"/>
                <a:gd name="T40" fmla="*/ 81645 w 602"/>
                <a:gd name="T41" fmla="*/ 116997 h 538"/>
                <a:gd name="T42" fmla="*/ 81645 w 602"/>
                <a:gd name="T43" fmla="*/ 116997 h 538"/>
                <a:gd name="T44" fmla="*/ 171238 w 602"/>
                <a:gd name="T45" fmla="*/ 111957 h 538"/>
                <a:gd name="T46" fmla="*/ 176295 w 602"/>
                <a:gd name="T47" fmla="*/ 96478 h 538"/>
                <a:gd name="T48" fmla="*/ 201945 w 602"/>
                <a:gd name="T49" fmla="*/ 88918 h 538"/>
                <a:gd name="T50" fmla="*/ 186411 w 602"/>
                <a:gd name="T51" fmla="*/ 124557 h 538"/>
                <a:gd name="T52" fmla="*/ 186411 w 602"/>
                <a:gd name="T53" fmla="*/ 124557 h 538"/>
                <a:gd name="T54" fmla="*/ 178824 w 602"/>
                <a:gd name="T55" fmla="*/ 132117 h 538"/>
                <a:gd name="T56" fmla="*/ 178824 w 602"/>
                <a:gd name="T57" fmla="*/ 132117 h 538"/>
                <a:gd name="T58" fmla="*/ 89593 w 602"/>
                <a:gd name="T59" fmla="*/ 137156 h 538"/>
                <a:gd name="T60" fmla="*/ 94650 w 602"/>
                <a:gd name="T61" fmla="*/ 152636 h 538"/>
                <a:gd name="T62" fmla="*/ 191468 w 602"/>
                <a:gd name="T63" fmla="*/ 152636 h 538"/>
                <a:gd name="T64" fmla="*/ 212060 w 602"/>
                <a:gd name="T65" fmla="*/ 172796 h 538"/>
                <a:gd name="T66" fmla="*/ 191468 w 602"/>
                <a:gd name="T67" fmla="*/ 193315 h 538"/>
                <a:gd name="T68" fmla="*/ 171238 w 602"/>
                <a:gd name="T69" fmla="*/ 172796 h 538"/>
                <a:gd name="T70" fmla="*/ 74058 w 602"/>
                <a:gd name="T71" fmla="*/ 172796 h 538"/>
                <a:gd name="T72" fmla="*/ 53828 w 602"/>
                <a:gd name="T73" fmla="*/ 193315 h 538"/>
                <a:gd name="T74" fmla="*/ 33236 w 602"/>
                <a:gd name="T75" fmla="*/ 172796 h 538"/>
                <a:gd name="T76" fmla="*/ 53828 w 602"/>
                <a:gd name="T77" fmla="*/ 152636 h 538"/>
                <a:gd name="T78" fmla="*/ 74058 w 602"/>
                <a:gd name="T79" fmla="*/ 152636 h 538"/>
                <a:gd name="T80" fmla="*/ 33236 w 602"/>
                <a:gd name="T81" fmla="*/ 40679 h 538"/>
                <a:gd name="T82" fmla="*/ 10477 w 602"/>
                <a:gd name="T83" fmla="*/ 40679 h 538"/>
                <a:gd name="T84" fmla="*/ 0 w 602"/>
                <a:gd name="T85" fmla="*/ 30239 h 538"/>
                <a:gd name="T86" fmla="*/ 10477 w 602"/>
                <a:gd name="T87" fmla="*/ 20159 h 538"/>
                <a:gd name="T88" fmla="*/ 40822 w 602"/>
                <a:gd name="T89" fmla="*/ 20159 h 538"/>
                <a:gd name="T90" fmla="*/ 51299 w 602"/>
                <a:gd name="T91" fmla="*/ 25199 h 538"/>
                <a:gd name="T92" fmla="*/ 51299 w 602"/>
                <a:gd name="T93" fmla="*/ 25199 h 538"/>
                <a:gd name="T94" fmla="*/ 56357 w 602"/>
                <a:gd name="T95" fmla="*/ 43199 h 538"/>
                <a:gd name="T96" fmla="*/ 120300 w 602"/>
                <a:gd name="T97" fmla="*/ 43199 h 538"/>
                <a:gd name="T98" fmla="*/ 122829 w 602"/>
                <a:gd name="T99" fmla="*/ 63358 h 538"/>
                <a:gd name="T100" fmla="*/ 63943 w 602"/>
                <a:gd name="T101" fmla="*/ 63358 h 538"/>
                <a:gd name="T102" fmla="*/ 81645 w 602"/>
                <a:gd name="T103" fmla="*/ 116997 h 5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2" h="538">
                  <a:moveTo>
                    <a:pt x="481" y="240"/>
                  </a:moveTo>
                  <a:lnTo>
                    <a:pt x="481" y="240"/>
                  </a:lnTo>
                  <a:cubicBezTo>
                    <a:pt x="410" y="240"/>
                    <a:pt x="361" y="191"/>
                    <a:pt x="361" y="120"/>
                  </a:cubicBezTo>
                  <a:cubicBezTo>
                    <a:pt x="361" y="49"/>
                    <a:pt x="410" y="0"/>
                    <a:pt x="481" y="0"/>
                  </a:cubicBezTo>
                  <a:cubicBezTo>
                    <a:pt x="552" y="0"/>
                    <a:pt x="601" y="49"/>
                    <a:pt x="601" y="120"/>
                  </a:cubicBezTo>
                  <a:cubicBezTo>
                    <a:pt x="601" y="191"/>
                    <a:pt x="552" y="240"/>
                    <a:pt x="481" y="240"/>
                  </a:cubicBezTo>
                  <a:close/>
                  <a:moveTo>
                    <a:pt x="537" y="63"/>
                  </a:moveTo>
                  <a:lnTo>
                    <a:pt x="537" y="63"/>
                  </a:lnTo>
                  <a:cubicBezTo>
                    <a:pt x="530" y="63"/>
                    <a:pt x="523" y="63"/>
                    <a:pt x="516" y="70"/>
                  </a:cubicBezTo>
                  <a:cubicBezTo>
                    <a:pt x="460" y="127"/>
                    <a:pt x="460" y="127"/>
                    <a:pt x="460" y="127"/>
                  </a:cubicBezTo>
                  <a:cubicBezTo>
                    <a:pt x="446" y="113"/>
                    <a:pt x="446" y="113"/>
                    <a:pt x="446" y="113"/>
                  </a:cubicBezTo>
                  <a:cubicBezTo>
                    <a:pt x="439" y="106"/>
                    <a:pt x="431" y="98"/>
                    <a:pt x="424" y="98"/>
                  </a:cubicBezTo>
                  <a:cubicBezTo>
                    <a:pt x="410" y="98"/>
                    <a:pt x="396" y="113"/>
                    <a:pt x="396" y="127"/>
                  </a:cubicBezTo>
                  <a:cubicBezTo>
                    <a:pt x="396" y="134"/>
                    <a:pt x="396" y="141"/>
                    <a:pt x="403" y="148"/>
                  </a:cubicBezTo>
                  <a:cubicBezTo>
                    <a:pt x="446" y="183"/>
                    <a:pt x="446" y="183"/>
                    <a:pt x="446" y="183"/>
                  </a:cubicBezTo>
                  <a:cubicBezTo>
                    <a:pt x="446" y="191"/>
                    <a:pt x="453" y="198"/>
                    <a:pt x="460" y="198"/>
                  </a:cubicBezTo>
                  <a:cubicBezTo>
                    <a:pt x="467" y="198"/>
                    <a:pt x="474" y="191"/>
                    <a:pt x="481" y="183"/>
                  </a:cubicBezTo>
                  <a:cubicBezTo>
                    <a:pt x="559" y="113"/>
                    <a:pt x="559" y="113"/>
                    <a:pt x="559" y="113"/>
                  </a:cubicBezTo>
                  <a:cubicBezTo>
                    <a:pt x="566" y="106"/>
                    <a:pt x="566" y="98"/>
                    <a:pt x="566" y="91"/>
                  </a:cubicBezTo>
                  <a:cubicBezTo>
                    <a:pt x="566" y="77"/>
                    <a:pt x="552" y="63"/>
                    <a:pt x="537" y="63"/>
                  </a:cubicBezTo>
                  <a:close/>
                  <a:moveTo>
                    <a:pt x="226" y="325"/>
                  </a:moveTo>
                  <a:lnTo>
                    <a:pt x="226" y="325"/>
                  </a:lnTo>
                  <a:cubicBezTo>
                    <a:pt x="474" y="311"/>
                    <a:pt x="474" y="311"/>
                    <a:pt x="474" y="311"/>
                  </a:cubicBezTo>
                  <a:cubicBezTo>
                    <a:pt x="488" y="268"/>
                    <a:pt x="488" y="268"/>
                    <a:pt x="488" y="268"/>
                  </a:cubicBezTo>
                  <a:cubicBezTo>
                    <a:pt x="516" y="268"/>
                    <a:pt x="537" y="261"/>
                    <a:pt x="559" y="247"/>
                  </a:cubicBezTo>
                  <a:cubicBezTo>
                    <a:pt x="516" y="346"/>
                    <a:pt x="516" y="346"/>
                    <a:pt x="516" y="346"/>
                  </a:cubicBezTo>
                  <a:cubicBezTo>
                    <a:pt x="509" y="360"/>
                    <a:pt x="502" y="367"/>
                    <a:pt x="495" y="367"/>
                  </a:cubicBezTo>
                  <a:cubicBezTo>
                    <a:pt x="248" y="381"/>
                    <a:pt x="248" y="381"/>
                    <a:pt x="248" y="381"/>
                  </a:cubicBezTo>
                  <a:cubicBezTo>
                    <a:pt x="262" y="424"/>
                    <a:pt x="262" y="424"/>
                    <a:pt x="262" y="424"/>
                  </a:cubicBezTo>
                  <a:cubicBezTo>
                    <a:pt x="530" y="424"/>
                    <a:pt x="530" y="424"/>
                    <a:pt x="530" y="424"/>
                  </a:cubicBezTo>
                  <a:cubicBezTo>
                    <a:pt x="559" y="424"/>
                    <a:pt x="587" y="445"/>
                    <a:pt x="587" y="480"/>
                  </a:cubicBezTo>
                  <a:cubicBezTo>
                    <a:pt x="587" y="509"/>
                    <a:pt x="559" y="537"/>
                    <a:pt x="530" y="537"/>
                  </a:cubicBezTo>
                  <a:cubicBezTo>
                    <a:pt x="495" y="537"/>
                    <a:pt x="474" y="509"/>
                    <a:pt x="474" y="480"/>
                  </a:cubicBezTo>
                  <a:cubicBezTo>
                    <a:pt x="205" y="480"/>
                    <a:pt x="205" y="480"/>
                    <a:pt x="205" y="480"/>
                  </a:cubicBezTo>
                  <a:cubicBezTo>
                    <a:pt x="205" y="509"/>
                    <a:pt x="184" y="537"/>
                    <a:pt x="149" y="537"/>
                  </a:cubicBezTo>
                  <a:cubicBezTo>
                    <a:pt x="120" y="537"/>
                    <a:pt x="92" y="509"/>
                    <a:pt x="92" y="480"/>
                  </a:cubicBezTo>
                  <a:cubicBezTo>
                    <a:pt x="92" y="445"/>
                    <a:pt x="120" y="424"/>
                    <a:pt x="149" y="424"/>
                  </a:cubicBezTo>
                  <a:cubicBezTo>
                    <a:pt x="205" y="424"/>
                    <a:pt x="205" y="424"/>
                    <a:pt x="205" y="424"/>
                  </a:cubicBezTo>
                  <a:cubicBezTo>
                    <a:pt x="92" y="113"/>
                    <a:pt x="92" y="113"/>
                    <a:pt x="92" y="113"/>
                  </a:cubicBezTo>
                  <a:cubicBezTo>
                    <a:pt x="29" y="113"/>
                    <a:pt x="29" y="113"/>
                    <a:pt x="29" y="113"/>
                  </a:cubicBezTo>
                  <a:cubicBezTo>
                    <a:pt x="15" y="113"/>
                    <a:pt x="0" y="98"/>
                    <a:pt x="0" y="84"/>
                  </a:cubicBezTo>
                  <a:cubicBezTo>
                    <a:pt x="0" y="63"/>
                    <a:pt x="15" y="56"/>
                    <a:pt x="29" y="56"/>
                  </a:cubicBezTo>
                  <a:cubicBezTo>
                    <a:pt x="113" y="56"/>
                    <a:pt x="113" y="56"/>
                    <a:pt x="113" y="56"/>
                  </a:cubicBezTo>
                  <a:cubicBezTo>
                    <a:pt x="128" y="56"/>
                    <a:pt x="135" y="63"/>
                    <a:pt x="142" y="70"/>
                  </a:cubicBezTo>
                  <a:cubicBezTo>
                    <a:pt x="156" y="120"/>
                    <a:pt x="156" y="120"/>
                    <a:pt x="156" y="120"/>
                  </a:cubicBezTo>
                  <a:cubicBezTo>
                    <a:pt x="333" y="120"/>
                    <a:pt x="333" y="120"/>
                    <a:pt x="333" y="120"/>
                  </a:cubicBezTo>
                  <a:cubicBezTo>
                    <a:pt x="333" y="141"/>
                    <a:pt x="333" y="162"/>
                    <a:pt x="340" y="176"/>
                  </a:cubicBezTo>
                  <a:cubicBezTo>
                    <a:pt x="177" y="176"/>
                    <a:pt x="177" y="176"/>
                    <a:pt x="177" y="176"/>
                  </a:cubicBezTo>
                  <a:lnTo>
                    <a:pt x="226" y="325"/>
                  </a:ln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39" name="组合 38"/>
          <p:cNvGrpSpPr/>
          <p:nvPr/>
        </p:nvGrpSpPr>
        <p:grpSpPr>
          <a:xfrm>
            <a:off x="3128887" y="2271384"/>
            <a:ext cx="938735" cy="938732"/>
            <a:chOff x="3128887" y="2271384"/>
            <a:chExt cx="938735" cy="938732"/>
          </a:xfrm>
        </p:grpSpPr>
        <p:sp>
          <p:nvSpPr>
            <p:cNvPr id="40" name="椭圆 39"/>
            <p:cNvSpPr/>
            <p:nvPr/>
          </p:nvSpPr>
          <p:spPr>
            <a:xfrm>
              <a:off x="3128887"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118"/>
            <p:cNvSpPr>
              <a:spLocks noChangeArrowheads="1"/>
            </p:cNvSpPr>
            <p:nvPr/>
          </p:nvSpPr>
          <p:spPr bwMode="auto">
            <a:xfrm>
              <a:off x="3378393" y="2508140"/>
              <a:ext cx="439724" cy="391576"/>
            </a:xfrm>
            <a:custGeom>
              <a:avLst/>
              <a:gdLst>
                <a:gd name="T0" fmla="*/ 173767 w 602"/>
                <a:gd name="T1" fmla="*/ 86398 h 538"/>
                <a:gd name="T2" fmla="*/ 173767 w 602"/>
                <a:gd name="T3" fmla="*/ 86398 h 538"/>
                <a:gd name="T4" fmla="*/ 127887 w 602"/>
                <a:gd name="T5" fmla="*/ 43199 h 538"/>
                <a:gd name="T6" fmla="*/ 173767 w 602"/>
                <a:gd name="T7" fmla="*/ 0 h 538"/>
                <a:gd name="T8" fmla="*/ 217119 w 602"/>
                <a:gd name="T9" fmla="*/ 43199 h 538"/>
                <a:gd name="T10" fmla="*/ 173767 w 602"/>
                <a:gd name="T11" fmla="*/ 86398 h 538"/>
                <a:gd name="T12" fmla="*/ 193998 w 602"/>
                <a:gd name="T13" fmla="*/ 32759 h 538"/>
                <a:gd name="T14" fmla="*/ 193998 w 602"/>
                <a:gd name="T15" fmla="*/ 32759 h 538"/>
                <a:gd name="T16" fmla="*/ 153175 w 602"/>
                <a:gd name="T17" fmla="*/ 32759 h 538"/>
                <a:gd name="T18" fmla="*/ 143060 w 602"/>
                <a:gd name="T19" fmla="*/ 43199 h 538"/>
                <a:gd name="T20" fmla="*/ 153175 w 602"/>
                <a:gd name="T21" fmla="*/ 53279 h 538"/>
                <a:gd name="T22" fmla="*/ 193998 w 602"/>
                <a:gd name="T23" fmla="*/ 53279 h 538"/>
                <a:gd name="T24" fmla="*/ 204475 w 602"/>
                <a:gd name="T25" fmla="*/ 43199 h 538"/>
                <a:gd name="T26" fmla="*/ 193998 w 602"/>
                <a:gd name="T27" fmla="*/ 32759 h 538"/>
                <a:gd name="T28" fmla="*/ 81645 w 602"/>
                <a:gd name="T29" fmla="*/ 116997 h 538"/>
                <a:gd name="T30" fmla="*/ 81645 w 602"/>
                <a:gd name="T31" fmla="*/ 116997 h 538"/>
                <a:gd name="T32" fmla="*/ 168710 w 602"/>
                <a:gd name="T33" fmla="*/ 111957 h 538"/>
                <a:gd name="T34" fmla="*/ 176296 w 602"/>
                <a:gd name="T35" fmla="*/ 96478 h 538"/>
                <a:gd name="T36" fmla="*/ 201946 w 602"/>
                <a:gd name="T37" fmla="*/ 88918 h 538"/>
                <a:gd name="T38" fmla="*/ 186411 w 602"/>
                <a:gd name="T39" fmla="*/ 124557 h 538"/>
                <a:gd name="T40" fmla="*/ 186411 w 602"/>
                <a:gd name="T41" fmla="*/ 124557 h 538"/>
                <a:gd name="T42" fmla="*/ 176296 w 602"/>
                <a:gd name="T43" fmla="*/ 132117 h 538"/>
                <a:gd name="T44" fmla="*/ 176296 w 602"/>
                <a:gd name="T45" fmla="*/ 132117 h 538"/>
                <a:gd name="T46" fmla="*/ 89593 w 602"/>
                <a:gd name="T47" fmla="*/ 137156 h 538"/>
                <a:gd name="T48" fmla="*/ 94651 w 602"/>
                <a:gd name="T49" fmla="*/ 152636 h 538"/>
                <a:gd name="T50" fmla="*/ 188940 w 602"/>
                <a:gd name="T51" fmla="*/ 152636 h 538"/>
                <a:gd name="T52" fmla="*/ 209532 w 602"/>
                <a:gd name="T53" fmla="*/ 172796 h 538"/>
                <a:gd name="T54" fmla="*/ 188940 w 602"/>
                <a:gd name="T55" fmla="*/ 193315 h 538"/>
                <a:gd name="T56" fmla="*/ 168710 w 602"/>
                <a:gd name="T57" fmla="*/ 172796 h 538"/>
                <a:gd name="T58" fmla="*/ 74059 w 602"/>
                <a:gd name="T59" fmla="*/ 172796 h 538"/>
                <a:gd name="T60" fmla="*/ 53828 w 602"/>
                <a:gd name="T61" fmla="*/ 193315 h 538"/>
                <a:gd name="T62" fmla="*/ 33236 w 602"/>
                <a:gd name="T63" fmla="*/ 172796 h 538"/>
                <a:gd name="T64" fmla="*/ 53828 w 602"/>
                <a:gd name="T65" fmla="*/ 152636 h 538"/>
                <a:gd name="T66" fmla="*/ 71530 w 602"/>
                <a:gd name="T67" fmla="*/ 152636 h 538"/>
                <a:gd name="T68" fmla="*/ 33236 w 602"/>
                <a:gd name="T69" fmla="*/ 40679 h 538"/>
                <a:gd name="T70" fmla="*/ 10477 w 602"/>
                <a:gd name="T71" fmla="*/ 40679 h 538"/>
                <a:gd name="T72" fmla="*/ 0 w 602"/>
                <a:gd name="T73" fmla="*/ 30239 h 538"/>
                <a:gd name="T74" fmla="*/ 10477 w 602"/>
                <a:gd name="T75" fmla="*/ 20159 h 538"/>
                <a:gd name="T76" fmla="*/ 40823 w 602"/>
                <a:gd name="T77" fmla="*/ 20159 h 538"/>
                <a:gd name="T78" fmla="*/ 48770 w 602"/>
                <a:gd name="T79" fmla="*/ 25199 h 538"/>
                <a:gd name="T80" fmla="*/ 48770 w 602"/>
                <a:gd name="T81" fmla="*/ 25199 h 538"/>
                <a:gd name="T82" fmla="*/ 56357 w 602"/>
                <a:gd name="T83" fmla="*/ 43199 h 538"/>
                <a:gd name="T84" fmla="*/ 117410 w 602"/>
                <a:gd name="T85" fmla="*/ 43199 h 538"/>
                <a:gd name="T86" fmla="*/ 122829 w 602"/>
                <a:gd name="T87" fmla="*/ 63358 h 538"/>
                <a:gd name="T88" fmla="*/ 63943 w 602"/>
                <a:gd name="T89" fmla="*/ 63358 h 538"/>
                <a:gd name="T90" fmla="*/ 81645 w 602"/>
                <a:gd name="T91" fmla="*/ 116997 h 5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2" h="538">
                  <a:moveTo>
                    <a:pt x="481" y="240"/>
                  </a:moveTo>
                  <a:lnTo>
                    <a:pt x="481" y="240"/>
                  </a:lnTo>
                  <a:cubicBezTo>
                    <a:pt x="410" y="240"/>
                    <a:pt x="354" y="191"/>
                    <a:pt x="354" y="120"/>
                  </a:cubicBezTo>
                  <a:cubicBezTo>
                    <a:pt x="354" y="49"/>
                    <a:pt x="410" y="0"/>
                    <a:pt x="481" y="0"/>
                  </a:cubicBezTo>
                  <a:cubicBezTo>
                    <a:pt x="544" y="0"/>
                    <a:pt x="601" y="49"/>
                    <a:pt x="601" y="120"/>
                  </a:cubicBezTo>
                  <a:cubicBezTo>
                    <a:pt x="601" y="191"/>
                    <a:pt x="544" y="240"/>
                    <a:pt x="481" y="240"/>
                  </a:cubicBezTo>
                  <a:close/>
                  <a:moveTo>
                    <a:pt x="537" y="91"/>
                  </a:moveTo>
                  <a:lnTo>
                    <a:pt x="537" y="91"/>
                  </a:lnTo>
                  <a:cubicBezTo>
                    <a:pt x="424" y="91"/>
                    <a:pt x="424" y="91"/>
                    <a:pt x="424" y="91"/>
                  </a:cubicBezTo>
                  <a:cubicBezTo>
                    <a:pt x="403" y="91"/>
                    <a:pt x="396" y="106"/>
                    <a:pt x="396" y="120"/>
                  </a:cubicBezTo>
                  <a:cubicBezTo>
                    <a:pt x="396" y="134"/>
                    <a:pt x="403" y="148"/>
                    <a:pt x="424" y="148"/>
                  </a:cubicBezTo>
                  <a:cubicBezTo>
                    <a:pt x="537" y="148"/>
                    <a:pt x="537" y="148"/>
                    <a:pt x="537" y="148"/>
                  </a:cubicBezTo>
                  <a:cubicBezTo>
                    <a:pt x="551" y="148"/>
                    <a:pt x="566" y="134"/>
                    <a:pt x="566" y="120"/>
                  </a:cubicBezTo>
                  <a:cubicBezTo>
                    <a:pt x="566" y="106"/>
                    <a:pt x="551" y="91"/>
                    <a:pt x="537" y="91"/>
                  </a:cubicBezTo>
                  <a:close/>
                  <a:moveTo>
                    <a:pt x="226" y="325"/>
                  </a:moveTo>
                  <a:lnTo>
                    <a:pt x="226" y="325"/>
                  </a:lnTo>
                  <a:cubicBezTo>
                    <a:pt x="467" y="311"/>
                    <a:pt x="467" y="311"/>
                    <a:pt x="467" y="311"/>
                  </a:cubicBezTo>
                  <a:cubicBezTo>
                    <a:pt x="488" y="268"/>
                    <a:pt x="488" y="268"/>
                    <a:pt x="488" y="268"/>
                  </a:cubicBezTo>
                  <a:cubicBezTo>
                    <a:pt x="516" y="268"/>
                    <a:pt x="537" y="261"/>
                    <a:pt x="559" y="247"/>
                  </a:cubicBezTo>
                  <a:cubicBezTo>
                    <a:pt x="516" y="346"/>
                    <a:pt x="516" y="346"/>
                    <a:pt x="516" y="346"/>
                  </a:cubicBezTo>
                  <a:cubicBezTo>
                    <a:pt x="509" y="360"/>
                    <a:pt x="502" y="367"/>
                    <a:pt x="488" y="367"/>
                  </a:cubicBezTo>
                  <a:cubicBezTo>
                    <a:pt x="248" y="381"/>
                    <a:pt x="248" y="381"/>
                    <a:pt x="248" y="381"/>
                  </a:cubicBezTo>
                  <a:cubicBezTo>
                    <a:pt x="262" y="424"/>
                    <a:pt x="262" y="424"/>
                    <a:pt x="262" y="424"/>
                  </a:cubicBezTo>
                  <a:cubicBezTo>
                    <a:pt x="523" y="424"/>
                    <a:pt x="523" y="424"/>
                    <a:pt x="523" y="424"/>
                  </a:cubicBezTo>
                  <a:cubicBezTo>
                    <a:pt x="559" y="424"/>
                    <a:pt x="580" y="445"/>
                    <a:pt x="580" y="480"/>
                  </a:cubicBezTo>
                  <a:cubicBezTo>
                    <a:pt x="580" y="509"/>
                    <a:pt x="559" y="537"/>
                    <a:pt x="523" y="537"/>
                  </a:cubicBezTo>
                  <a:cubicBezTo>
                    <a:pt x="495" y="537"/>
                    <a:pt x="467" y="509"/>
                    <a:pt x="467" y="480"/>
                  </a:cubicBezTo>
                  <a:cubicBezTo>
                    <a:pt x="205" y="480"/>
                    <a:pt x="205" y="480"/>
                    <a:pt x="205" y="480"/>
                  </a:cubicBezTo>
                  <a:cubicBezTo>
                    <a:pt x="205" y="509"/>
                    <a:pt x="177" y="537"/>
                    <a:pt x="149" y="537"/>
                  </a:cubicBezTo>
                  <a:cubicBezTo>
                    <a:pt x="120" y="537"/>
                    <a:pt x="92" y="509"/>
                    <a:pt x="92" y="480"/>
                  </a:cubicBezTo>
                  <a:cubicBezTo>
                    <a:pt x="92" y="445"/>
                    <a:pt x="120" y="424"/>
                    <a:pt x="149" y="424"/>
                  </a:cubicBezTo>
                  <a:cubicBezTo>
                    <a:pt x="198" y="424"/>
                    <a:pt x="198" y="424"/>
                    <a:pt x="198" y="424"/>
                  </a:cubicBezTo>
                  <a:cubicBezTo>
                    <a:pt x="92" y="113"/>
                    <a:pt x="92" y="113"/>
                    <a:pt x="92" y="113"/>
                  </a:cubicBezTo>
                  <a:cubicBezTo>
                    <a:pt x="29" y="113"/>
                    <a:pt x="29" y="113"/>
                    <a:pt x="29" y="113"/>
                  </a:cubicBezTo>
                  <a:cubicBezTo>
                    <a:pt x="7" y="113"/>
                    <a:pt x="0" y="98"/>
                    <a:pt x="0" y="84"/>
                  </a:cubicBezTo>
                  <a:cubicBezTo>
                    <a:pt x="0" y="63"/>
                    <a:pt x="7" y="56"/>
                    <a:pt x="29" y="56"/>
                  </a:cubicBezTo>
                  <a:cubicBezTo>
                    <a:pt x="113" y="56"/>
                    <a:pt x="113" y="56"/>
                    <a:pt x="113" y="56"/>
                  </a:cubicBezTo>
                  <a:cubicBezTo>
                    <a:pt x="120" y="56"/>
                    <a:pt x="135" y="63"/>
                    <a:pt x="135" y="70"/>
                  </a:cubicBezTo>
                  <a:cubicBezTo>
                    <a:pt x="156" y="120"/>
                    <a:pt x="156" y="120"/>
                    <a:pt x="156" y="120"/>
                  </a:cubicBezTo>
                  <a:cubicBezTo>
                    <a:pt x="325" y="120"/>
                    <a:pt x="325" y="120"/>
                    <a:pt x="325" y="120"/>
                  </a:cubicBezTo>
                  <a:cubicBezTo>
                    <a:pt x="325" y="141"/>
                    <a:pt x="332" y="162"/>
                    <a:pt x="340" y="176"/>
                  </a:cubicBezTo>
                  <a:cubicBezTo>
                    <a:pt x="177" y="176"/>
                    <a:pt x="177" y="176"/>
                    <a:pt x="177" y="176"/>
                  </a:cubicBezTo>
                  <a:lnTo>
                    <a:pt x="226" y="325"/>
                  </a:ln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42" name="组合 41"/>
          <p:cNvGrpSpPr/>
          <p:nvPr/>
        </p:nvGrpSpPr>
        <p:grpSpPr>
          <a:xfrm>
            <a:off x="1522540" y="2271384"/>
            <a:ext cx="938735" cy="938732"/>
            <a:chOff x="1522540" y="2271384"/>
            <a:chExt cx="938735" cy="938732"/>
          </a:xfrm>
        </p:grpSpPr>
        <p:sp>
          <p:nvSpPr>
            <p:cNvPr id="43" name="椭圆 42"/>
            <p:cNvSpPr/>
            <p:nvPr/>
          </p:nvSpPr>
          <p:spPr>
            <a:xfrm>
              <a:off x="1522540"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119"/>
            <p:cNvSpPr>
              <a:spLocks noChangeArrowheads="1"/>
            </p:cNvSpPr>
            <p:nvPr/>
          </p:nvSpPr>
          <p:spPr bwMode="auto">
            <a:xfrm>
              <a:off x="1750579" y="2544962"/>
              <a:ext cx="442935" cy="391576"/>
            </a:xfrm>
            <a:custGeom>
              <a:avLst/>
              <a:gdLst>
                <a:gd name="T0" fmla="*/ 173023 w 609"/>
                <a:gd name="T1" fmla="*/ 86398 h 538"/>
                <a:gd name="T2" fmla="*/ 173023 w 609"/>
                <a:gd name="T3" fmla="*/ 86398 h 538"/>
                <a:gd name="T4" fmla="*/ 129857 w 609"/>
                <a:gd name="T5" fmla="*/ 43199 h 538"/>
                <a:gd name="T6" fmla="*/ 173023 w 609"/>
                <a:gd name="T7" fmla="*/ 0 h 538"/>
                <a:gd name="T8" fmla="*/ 218707 w 609"/>
                <a:gd name="T9" fmla="*/ 43199 h 538"/>
                <a:gd name="T10" fmla="*/ 173023 w 609"/>
                <a:gd name="T11" fmla="*/ 86398 h 538"/>
                <a:gd name="T12" fmla="*/ 193167 w 609"/>
                <a:gd name="T13" fmla="*/ 32759 h 538"/>
                <a:gd name="T14" fmla="*/ 193167 w 609"/>
                <a:gd name="T15" fmla="*/ 32759 h 538"/>
                <a:gd name="T16" fmla="*/ 183095 w 609"/>
                <a:gd name="T17" fmla="*/ 32759 h 538"/>
                <a:gd name="T18" fmla="*/ 183095 w 609"/>
                <a:gd name="T19" fmla="*/ 22679 h 538"/>
                <a:gd name="T20" fmla="*/ 173023 w 609"/>
                <a:gd name="T21" fmla="*/ 12600 h 538"/>
                <a:gd name="T22" fmla="*/ 162592 w 609"/>
                <a:gd name="T23" fmla="*/ 22679 h 538"/>
                <a:gd name="T24" fmla="*/ 162592 w 609"/>
                <a:gd name="T25" fmla="*/ 32759 h 538"/>
                <a:gd name="T26" fmla="*/ 152520 w 609"/>
                <a:gd name="T27" fmla="*/ 32759 h 538"/>
                <a:gd name="T28" fmla="*/ 142448 w 609"/>
                <a:gd name="T29" fmla="*/ 43199 h 538"/>
                <a:gd name="T30" fmla="*/ 152520 w 609"/>
                <a:gd name="T31" fmla="*/ 53279 h 538"/>
                <a:gd name="T32" fmla="*/ 162592 w 609"/>
                <a:gd name="T33" fmla="*/ 53279 h 538"/>
                <a:gd name="T34" fmla="*/ 162592 w 609"/>
                <a:gd name="T35" fmla="*/ 63358 h 538"/>
                <a:gd name="T36" fmla="*/ 173023 w 609"/>
                <a:gd name="T37" fmla="*/ 73798 h 538"/>
                <a:gd name="T38" fmla="*/ 183095 w 609"/>
                <a:gd name="T39" fmla="*/ 63358 h 538"/>
                <a:gd name="T40" fmla="*/ 183095 w 609"/>
                <a:gd name="T41" fmla="*/ 53279 h 538"/>
                <a:gd name="T42" fmla="*/ 193167 w 609"/>
                <a:gd name="T43" fmla="*/ 53279 h 538"/>
                <a:gd name="T44" fmla="*/ 203239 w 609"/>
                <a:gd name="T45" fmla="*/ 43199 h 538"/>
                <a:gd name="T46" fmla="*/ 193167 w 609"/>
                <a:gd name="T47" fmla="*/ 32759 h 538"/>
                <a:gd name="T48" fmla="*/ 83814 w 609"/>
                <a:gd name="T49" fmla="*/ 116997 h 538"/>
                <a:gd name="T50" fmla="*/ 83814 w 609"/>
                <a:gd name="T51" fmla="*/ 116997 h 538"/>
                <a:gd name="T52" fmla="*/ 170505 w 609"/>
                <a:gd name="T53" fmla="*/ 111957 h 538"/>
                <a:gd name="T54" fmla="*/ 178059 w 609"/>
                <a:gd name="T55" fmla="*/ 96478 h 538"/>
                <a:gd name="T56" fmla="*/ 203239 w 609"/>
                <a:gd name="T57" fmla="*/ 88918 h 538"/>
                <a:gd name="T58" fmla="*/ 185613 w 609"/>
                <a:gd name="T59" fmla="*/ 124557 h 538"/>
                <a:gd name="T60" fmla="*/ 185613 w 609"/>
                <a:gd name="T61" fmla="*/ 124557 h 538"/>
                <a:gd name="T62" fmla="*/ 178059 w 609"/>
                <a:gd name="T63" fmla="*/ 132117 h 538"/>
                <a:gd name="T64" fmla="*/ 178059 w 609"/>
                <a:gd name="T65" fmla="*/ 132117 h 538"/>
                <a:gd name="T66" fmla="*/ 88850 w 609"/>
                <a:gd name="T67" fmla="*/ 137156 h 538"/>
                <a:gd name="T68" fmla="*/ 94246 w 609"/>
                <a:gd name="T69" fmla="*/ 152636 h 538"/>
                <a:gd name="T70" fmla="*/ 190649 w 609"/>
                <a:gd name="T71" fmla="*/ 152636 h 538"/>
                <a:gd name="T72" fmla="*/ 211153 w 609"/>
                <a:gd name="T73" fmla="*/ 172796 h 538"/>
                <a:gd name="T74" fmla="*/ 190649 w 609"/>
                <a:gd name="T75" fmla="*/ 193315 h 538"/>
                <a:gd name="T76" fmla="*/ 170505 w 609"/>
                <a:gd name="T77" fmla="*/ 172796 h 538"/>
                <a:gd name="T78" fmla="*/ 76260 w 609"/>
                <a:gd name="T79" fmla="*/ 172796 h 538"/>
                <a:gd name="T80" fmla="*/ 56116 w 609"/>
                <a:gd name="T81" fmla="*/ 193315 h 538"/>
                <a:gd name="T82" fmla="*/ 35612 w 609"/>
                <a:gd name="T83" fmla="*/ 172796 h 538"/>
                <a:gd name="T84" fmla="*/ 56116 w 609"/>
                <a:gd name="T85" fmla="*/ 152636 h 538"/>
                <a:gd name="T86" fmla="*/ 73742 w 609"/>
                <a:gd name="T87" fmla="*/ 152636 h 538"/>
                <a:gd name="T88" fmla="*/ 33094 w 609"/>
                <a:gd name="T89" fmla="*/ 40679 h 538"/>
                <a:gd name="T90" fmla="*/ 10072 w 609"/>
                <a:gd name="T91" fmla="*/ 40679 h 538"/>
                <a:gd name="T92" fmla="*/ 0 w 609"/>
                <a:gd name="T93" fmla="*/ 30239 h 538"/>
                <a:gd name="T94" fmla="*/ 10072 w 609"/>
                <a:gd name="T95" fmla="*/ 20159 h 538"/>
                <a:gd name="T96" fmla="*/ 40648 w 609"/>
                <a:gd name="T97" fmla="*/ 20159 h 538"/>
                <a:gd name="T98" fmla="*/ 50720 w 609"/>
                <a:gd name="T99" fmla="*/ 25199 h 538"/>
                <a:gd name="T100" fmla="*/ 50720 w 609"/>
                <a:gd name="T101" fmla="*/ 25199 h 538"/>
                <a:gd name="T102" fmla="*/ 56116 w 609"/>
                <a:gd name="T103" fmla="*/ 43199 h 538"/>
                <a:gd name="T104" fmla="*/ 119426 w 609"/>
                <a:gd name="T105" fmla="*/ 43199 h 538"/>
                <a:gd name="T106" fmla="*/ 124462 w 609"/>
                <a:gd name="T107" fmla="*/ 63358 h 538"/>
                <a:gd name="T108" fmla="*/ 63670 w 609"/>
                <a:gd name="T109" fmla="*/ 63358 h 538"/>
                <a:gd name="T110" fmla="*/ 83814 w 609"/>
                <a:gd name="T111" fmla="*/ 116997 h 5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09" h="538">
                  <a:moveTo>
                    <a:pt x="481" y="240"/>
                  </a:moveTo>
                  <a:lnTo>
                    <a:pt x="481" y="240"/>
                  </a:lnTo>
                  <a:cubicBezTo>
                    <a:pt x="417" y="240"/>
                    <a:pt x="361" y="191"/>
                    <a:pt x="361" y="120"/>
                  </a:cubicBezTo>
                  <a:cubicBezTo>
                    <a:pt x="361" y="49"/>
                    <a:pt x="417" y="0"/>
                    <a:pt x="481" y="0"/>
                  </a:cubicBezTo>
                  <a:cubicBezTo>
                    <a:pt x="551" y="0"/>
                    <a:pt x="608" y="49"/>
                    <a:pt x="608" y="120"/>
                  </a:cubicBezTo>
                  <a:cubicBezTo>
                    <a:pt x="608" y="191"/>
                    <a:pt x="551" y="240"/>
                    <a:pt x="481" y="240"/>
                  </a:cubicBezTo>
                  <a:close/>
                  <a:moveTo>
                    <a:pt x="537" y="91"/>
                  </a:moveTo>
                  <a:lnTo>
                    <a:pt x="537" y="91"/>
                  </a:lnTo>
                  <a:cubicBezTo>
                    <a:pt x="509" y="91"/>
                    <a:pt x="509" y="91"/>
                    <a:pt x="509" y="91"/>
                  </a:cubicBezTo>
                  <a:cubicBezTo>
                    <a:pt x="509" y="63"/>
                    <a:pt x="509" y="63"/>
                    <a:pt x="509" y="63"/>
                  </a:cubicBezTo>
                  <a:cubicBezTo>
                    <a:pt x="509" y="49"/>
                    <a:pt x="502" y="35"/>
                    <a:pt x="481" y="35"/>
                  </a:cubicBezTo>
                  <a:cubicBezTo>
                    <a:pt x="467" y="35"/>
                    <a:pt x="452" y="49"/>
                    <a:pt x="452" y="63"/>
                  </a:cubicBezTo>
                  <a:cubicBezTo>
                    <a:pt x="452" y="91"/>
                    <a:pt x="452" y="91"/>
                    <a:pt x="452" y="91"/>
                  </a:cubicBezTo>
                  <a:cubicBezTo>
                    <a:pt x="424" y="91"/>
                    <a:pt x="424" y="91"/>
                    <a:pt x="424" y="91"/>
                  </a:cubicBezTo>
                  <a:cubicBezTo>
                    <a:pt x="410" y="91"/>
                    <a:pt x="396" y="106"/>
                    <a:pt x="396" y="120"/>
                  </a:cubicBezTo>
                  <a:cubicBezTo>
                    <a:pt x="396" y="134"/>
                    <a:pt x="410" y="148"/>
                    <a:pt x="424" y="148"/>
                  </a:cubicBezTo>
                  <a:cubicBezTo>
                    <a:pt x="452" y="148"/>
                    <a:pt x="452" y="148"/>
                    <a:pt x="452" y="148"/>
                  </a:cubicBezTo>
                  <a:cubicBezTo>
                    <a:pt x="452" y="176"/>
                    <a:pt x="452" y="176"/>
                    <a:pt x="452" y="176"/>
                  </a:cubicBezTo>
                  <a:cubicBezTo>
                    <a:pt x="452" y="191"/>
                    <a:pt x="467" y="205"/>
                    <a:pt x="481" y="205"/>
                  </a:cubicBezTo>
                  <a:cubicBezTo>
                    <a:pt x="502" y="205"/>
                    <a:pt x="509" y="191"/>
                    <a:pt x="509" y="176"/>
                  </a:cubicBezTo>
                  <a:cubicBezTo>
                    <a:pt x="509" y="148"/>
                    <a:pt x="509" y="148"/>
                    <a:pt x="509" y="148"/>
                  </a:cubicBezTo>
                  <a:cubicBezTo>
                    <a:pt x="537" y="148"/>
                    <a:pt x="537" y="148"/>
                    <a:pt x="537" y="148"/>
                  </a:cubicBezTo>
                  <a:cubicBezTo>
                    <a:pt x="558" y="148"/>
                    <a:pt x="565" y="134"/>
                    <a:pt x="565" y="120"/>
                  </a:cubicBezTo>
                  <a:cubicBezTo>
                    <a:pt x="565" y="106"/>
                    <a:pt x="558" y="91"/>
                    <a:pt x="537" y="91"/>
                  </a:cubicBezTo>
                  <a:close/>
                  <a:moveTo>
                    <a:pt x="233" y="325"/>
                  </a:moveTo>
                  <a:lnTo>
                    <a:pt x="233" y="325"/>
                  </a:lnTo>
                  <a:cubicBezTo>
                    <a:pt x="474" y="311"/>
                    <a:pt x="474" y="311"/>
                    <a:pt x="474" y="311"/>
                  </a:cubicBezTo>
                  <a:cubicBezTo>
                    <a:pt x="495" y="268"/>
                    <a:pt x="495" y="268"/>
                    <a:pt x="495" y="268"/>
                  </a:cubicBezTo>
                  <a:cubicBezTo>
                    <a:pt x="516" y="268"/>
                    <a:pt x="544" y="261"/>
                    <a:pt x="565" y="247"/>
                  </a:cubicBezTo>
                  <a:cubicBezTo>
                    <a:pt x="516" y="346"/>
                    <a:pt x="516" y="346"/>
                    <a:pt x="516" y="346"/>
                  </a:cubicBezTo>
                  <a:cubicBezTo>
                    <a:pt x="516" y="360"/>
                    <a:pt x="502" y="367"/>
                    <a:pt x="495" y="367"/>
                  </a:cubicBezTo>
                  <a:cubicBezTo>
                    <a:pt x="247" y="381"/>
                    <a:pt x="247" y="381"/>
                    <a:pt x="247" y="381"/>
                  </a:cubicBezTo>
                  <a:cubicBezTo>
                    <a:pt x="262" y="424"/>
                    <a:pt x="262" y="424"/>
                    <a:pt x="262" y="424"/>
                  </a:cubicBezTo>
                  <a:cubicBezTo>
                    <a:pt x="530" y="424"/>
                    <a:pt x="530" y="424"/>
                    <a:pt x="530" y="424"/>
                  </a:cubicBezTo>
                  <a:cubicBezTo>
                    <a:pt x="558" y="424"/>
                    <a:pt x="587" y="445"/>
                    <a:pt x="587" y="480"/>
                  </a:cubicBezTo>
                  <a:cubicBezTo>
                    <a:pt x="587" y="509"/>
                    <a:pt x="558" y="537"/>
                    <a:pt x="530" y="537"/>
                  </a:cubicBezTo>
                  <a:cubicBezTo>
                    <a:pt x="502" y="537"/>
                    <a:pt x="474" y="509"/>
                    <a:pt x="474" y="480"/>
                  </a:cubicBezTo>
                  <a:cubicBezTo>
                    <a:pt x="212" y="480"/>
                    <a:pt x="212" y="480"/>
                    <a:pt x="212" y="480"/>
                  </a:cubicBezTo>
                  <a:cubicBezTo>
                    <a:pt x="212" y="509"/>
                    <a:pt x="184" y="537"/>
                    <a:pt x="156" y="537"/>
                  </a:cubicBezTo>
                  <a:cubicBezTo>
                    <a:pt x="120" y="537"/>
                    <a:pt x="99" y="509"/>
                    <a:pt x="99" y="480"/>
                  </a:cubicBezTo>
                  <a:cubicBezTo>
                    <a:pt x="99" y="445"/>
                    <a:pt x="120" y="424"/>
                    <a:pt x="156" y="424"/>
                  </a:cubicBezTo>
                  <a:cubicBezTo>
                    <a:pt x="205" y="424"/>
                    <a:pt x="205" y="424"/>
                    <a:pt x="205" y="424"/>
                  </a:cubicBezTo>
                  <a:cubicBezTo>
                    <a:pt x="92" y="113"/>
                    <a:pt x="92" y="113"/>
                    <a:pt x="92" y="113"/>
                  </a:cubicBezTo>
                  <a:cubicBezTo>
                    <a:pt x="28" y="113"/>
                    <a:pt x="28" y="113"/>
                    <a:pt x="28" y="113"/>
                  </a:cubicBezTo>
                  <a:cubicBezTo>
                    <a:pt x="14" y="113"/>
                    <a:pt x="0" y="98"/>
                    <a:pt x="0" y="84"/>
                  </a:cubicBezTo>
                  <a:cubicBezTo>
                    <a:pt x="0" y="63"/>
                    <a:pt x="14" y="56"/>
                    <a:pt x="28" y="56"/>
                  </a:cubicBezTo>
                  <a:cubicBezTo>
                    <a:pt x="113" y="56"/>
                    <a:pt x="113" y="56"/>
                    <a:pt x="113" y="56"/>
                  </a:cubicBezTo>
                  <a:cubicBezTo>
                    <a:pt x="127" y="56"/>
                    <a:pt x="141" y="63"/>
                    <a:pt x="141" y="70"/>
                  </a:cubicBezTo>
                  <a:cubicBezTo>
                    <a:pt x="156" y="120"/>
                    <a:pt x="156" y="120"/>
                    <a:pt x="156" y="120"/>
                  </a:cubicBezTo>
                  <a:cubicBezTo>
                    <a:pt x="332" y="120"/>
                    <a:pt x="332" y="120"/>
                    <a:pt x="332" y="120"/>
                  </a:cubicBezTo>
                  <a:cubicBezTo>
                    <a:pt x="332" y="141"/>
                    <a:pt x="339" y="162"/>
                    <a:pt x="346" y="176"/>
                  </a:cubicBezTo>
                  <a:cubicBezTo>
                    <a:pt x="177" y="176"/>
                    <a:pt x="177" y="176"/>
                    <a:pt x="177" y="176"/>
                  </a:cubicBezTo>
                  <a:lnTo>
                    <a:pt x="233" y="325"/>
                  </a:lnTo>
                  <a:close/>
                </a:path>
              </a:pathLst>
            </a:custGeom>
            <a:solidFill>
              <a:srgbClr val="FFFFFF"/>
            </a:solidFill>
            <a:ln>
              <a:noFill/>
            </a:ln>
            <a:effectLst/>
            <a:extLst/>
          </p:spPr>
          <p:txBody>
            <a:bodyPr wrap="none" anchor="ctr"/>
            <a:lstStyle/>
            <a:p>
              <a:pPr eaLnBrk="1" hangingPunct="1">
                <a:defRPr/>
              </a:pPr>
              <a:endParaRPr lang="zh-CN" altLang="en-US"/>
            </a:p>
          </p:txBody>
        </p:sp>
      </p:grpSp>
    </p:spTree>
    <p:extLst>
      <p:ext uri="{BB962C8B-B14F-4D97-AF65-F5344CB8AC3E}">
        <p14:creationId xmlns:p14="http://schemas.microsoft.com/office/powerpoint/2010/main" val="37501571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grpId="0" nodeType="afterEffect" p14:presetBounceEnd="40000">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14:bounceEnd="40000">
                                          <p:cBhvr additive="base">
                                            <p:cTn id="30" dur="100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31" dur="1000" fill="hold"/>
                                            <p:tgtEl>
                                              <p:spTgt spid="2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14:presetBounceEnd="40000">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14:bounceEnd="40000">
                                          <p:cBhvr additive="base">
                                            <p:cTn id="34" dur="10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35" dur="1000" fill="hold"/>
                                            <p:tgtEl>
                                              <p:spTgt spid="27"/>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14:presetBounceEnd="40000">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14:bounceEnd="40000">
                                          <p:cBhvr additive="base">
                                            <p:cTn id="38" dur="1000" fill="hold"/>
                                            <p:tgtEl>
                                              <p:spTgt spid="33"/>
                                            </p:tgtEl>
                                            <p:attrNameLst>
                                              <p:attrName>ppt_x</p:attrName>
                                            </p:attrNameLst>
                                          </p:cBhvr>
                                          <p:tavLst>
                                            <p:tav tm="0">
                                              <p:val>
                                                <p:strVal val="0-#ppt_w/2"/>
                                              </p:val>
                                            </p:tav>
                                            <p:tav tm="100000">
                                              <p:val>
                                                <p:strVal val="#ppt_x"/>
                                              </p:val>
                                            </p:tav>
                                          </p:tavLst>
                                        </p:anim>
                                        <p:anim calcmode="lin" valueType="num" p14:bounceEnd="40000">
                                          <p:cBhvr additive="base">
                                            <p:cTn id="39" dur="1000" fill="hold"/>
                                            <p:tgtEl>
                                              <p:spTgt spid="33"/>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14:presetBounceEnd="40000">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14:bounceEnd="40000">
                                          <p:cBhvr additive="base">
                                            <p:cTn id="42" dur="10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43" dur="1000" fill="hold"/>
                                            <p:tgtEl>
                                              <p:spTgt spid="3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14:presetBounceEnd="40000">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14:bounceEnd="40000">
                                          <p:cBhvr additive="base">
                                            <p:cTn id="46" dur="1000" fill="hold"/>
                                            <p:tgtEl>
                                              <p:spTgt spid="39"/>
                                            </p:tgtEl>
                                            <p:attrNameLst>
                                              <p:attrName>ppt_x</p:attrName>
                                            </p:attrNameLst>
                                          </p:cBhvr>
                                          <p:tavLst>
                                            <p:tav tm="0">
                                              <p:val>
                                                <p:strVal val="0-#ppt_w/2"/>
                                              </p:val>
                                            </p:tav>
                                            <p:tav tm="100000">
                                              <p:val>
                                                <p:strVal val="#ppt_x"/>
                                              </p:val>
                                            </p:tav>
                                          </p:tavLst>
                                        </p:anim>
                                        <p:anim calcmode="lin" valueType="num" p14:bounceEnd="40000">
                                          <p:cBhvr additive="base">
                                            <p:cTn id="47" dur="1000" fill="hold"/>
                                            <p:tgtEl>
                                              <p:spTgt spid="39"/>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14:presetBounceEnd="40000">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14:bounceEnd="40000">
                                          <p:cBhvr additive="base">
                                            <p:cTn id="50"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51" dur="1000" fill="hold"/>
                                            <p:tgtEl>
                                              <p:spTgt spid="42"/>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14:presetBounceEnd="40000">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14:bounceEnd="40000">
                                          <p:cBhvr additive="base">
                                            <p:cTn id="54" dur="10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55" dur="100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14:presetBounceEnd="40000">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14:bounceEnd="40000">
                                          <p:cBhvr additive="base">
                                            <p:cTn id="58" dur="10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59" dur="1000" fill="hold"/>
                                            <p:tgtEl>
                                              <p:spTgt spid="2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14:presetBounceEnd="40000">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14:bounceEnd="40000">
                                          <p:cBhvr additive="base">
                                            <p:cTn id="62" dur="10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63" dur="10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14:presetBounceEnd="40000">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14:bounceEnd="40000">
                                          <p:cBhvr additive="base">
                                            <p:cTn id="66" dur="10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67"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6" grpId="0" animBg="1"/>
          <p:bldP spid="27" grpId="0" animBg="1"/>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1000" fill="hold"/>
                                            <p:tgtEl>
                                              <p:spTgt spid="26"/>
                                            </p:tgtEl>
                                            <p:attrNameLst>
                                              <p:attrName>ppt_x</p:attrName>
                                            </p:attrNameLst>
                                          </p:cBhvr>
                                          <p:tavLst>
                                            <p:tav tm="0">
                                              <p:val>
                                                <p:strVal val="0-#ppt_w/2"/>
                                              </p:val>
                                            </p:tav>
                                            <p:tav tm="100000">
                                              <p:val>
                                                <p:strVal val="#ppt_x"/>
                                              </p:val>
                                            </p:tav>
                                          </p:tavLst>
                                        </p:anim>
                                        <p:anim calcmode="lin" valueType="num">
                                          <p:cBhvr additive="base">
                                            <p:cTn id="31" dur="1000" fill="hold"/>
                                            <p:tgtEl>
                                              <p:spTgt spid="2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1000" fill="hold"/>
                                            <p:tgtEl>
                                              <p:spTgt spid="27"/>
                                            </p:tgtEl>
                                            <p:attrNameLst>
                                              <p:attrName>ppt_x</p:attrName>
                                            </p:attrNameLst>
                                          </p:cBhvr>
                                          <p:tavLst>
                                            <p:tav tm="0">
                                              <p:val>
                                                <p:strVal val="0-#ppt_w/2"/>
                                              </p:val>
                                            </p:tav>
                                            <p:tav tm="100000">
                                              <p:val>
                                                <p:strVal val="#ppt_x"/>
                                              </p:val>
                                            </p:tav>
                                          </p:tavLst>
                                        </p:anim>
                                        <p:anim calcmode="lin" valueType="num">
                                          <p:cBhvr additive="base">
                                            <p:cTn id="35" dur="1000" fill="hold"/>
                                            <p:tgtEl>
                                              <p:spTgt spid="27"/>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1000" fill="hold"/>
                                            <p:tgtEl>
                                              <p:spTgt spid="33"/>
                                            </p:tgtEl>
                                            <p:attrNameLst>
                                              <p:attrName>ppt_x</p:attrName>
                                            </p:attrNameLst>
                                          </p:cBhvr>
                                          <p:tavLst>
                                            <p:tav tm="0">
                                              <p:val>
                                                <p:strVal val="0-#ppt_w/2"/>
                                              </p:val>
                                            </p:tav>
                                            <p:tav tm="100000">
                                              <p:val>
                                                <p:strVal val="#ppt_x"/>
                                              </p:val>
                                            </p:tav>
                                          </p:tavLst>
                                        </p:anim>
                                        <p:anim calcmode="lin" valueType="num">
                                          <p:cBhvr additive="base">
                                            <p:cTn id="39" dur="1000" fill="hold"/>
                                            <p:tgtEl>
                                              <p:spTgt spid="33"/>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1000" fill="hold"/>
                                            <p:tgtEl>
                                              <p:spTgt spid="36"/>
                                            </p:tgtEl>
                                            <p:attrNameLst>
                                              <p:attrName>ppt_x</p:attrName>
                                            </p:attrNameLst>
                                          </p:cBhvr>
                                          <p:tavLst>
                                            <p:tav tm="0">
                                              <p:val>
                                                <p:strVal val="0-#ppt_w/2"/>
                                              </p:val>
                                            </p:tav>
                                            <p:tav tm="100000">
                                              <p:val>
                                                <p:strVal val="#ppt_x"/>
                                              </p:val>
                                            </p:tav>
                                          </p:tavLst>
                                        </p:anim>
                                        <p:anim calcmode="lin" valueType="num">
                                          <p:cBhvr additive="base">
                                            <p:cTn id="43" dur="1000" fill="hold"/>
                                            <p:tgtEl>
                                              <p:spTgt spid="3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1000" fill="hold"/>
                                            <p:tgtEl>
                                              <p:spTgt spid="39"/>
                                            </p:tgtEl>
                                            <p:attrNameLst>
                                              <p:attrName>ppt_x</p:attrName>
                                            </p:attrNameLst>
                                          </p:cBhvr>
                                          <p:tavLst>
                                            <p:tav tm="0">
                                              <p:val>
                                                <p:strVal val="0-#ppt_w/2"/>
                                              </p:val>
                                            </p:tav>
                                            <p:tav tm="100000">
                                              <p:val>
                                                <p:strVal val="#ppt_x"/>
                                              </p:val>
                                            </p:tav>
                                          </p:tavLst>
                                        </p:anim>
                                        <p:anim calcmode="lin" valueType="num">
                                          <p:cBhvr additive="base">
                                            <p:cTn id="47" dur="1000" fill="hold"/>
                                            <p:tgtEl>
                                              <p:spTgt spid="39"/>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1000" fill="hold"/>
                                            <p:tgtEl>
                                              <p:spTgt spid="42"/>
                                            </p:tgtEl>
                                            <p:attrNameLst>
                                              <p:attrName>ppt_x</p:attrName>
                                            </p:attrNameLst>
                                          </p:cBhvr>
                                          <p:tavLst>
                                            <p:tav tm="0">
                                              <p:val>
                                                <p:strVal val="0-#ppt_w/2"/>
                                              </p:val>
                                            </p:tav>
                                            <p:tav tm="100000">
                                              <p:val>
                                                <p:strVal val="#ppt_x"/>
                                              </p:val>
                                            </p:tav>
                                          </p:tavLst>
                                        </p:anim>
                                        <p:anim calcmode="lin" valueType="num">
                                          <p:cBhvr additive="base">
                                            <p:cTn id="51" dur="1000" fill="hold"/>
                                            <p:tgtEl>
                                              <p:spTgt spid="42"/>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1000" fill="hold"/>
                                            <p:tgtEl>
                                              <p:spTgt spid="32"/>
                                            </p:tgtEl>
                                            <p:attrNameLst>
                                              <p:attrName>ppt_x</p:attrName>
                                            </p:attrNameLst>
                                          </p:cBhvr>
                                          <p:tavLst>
                                            <p:tav tm="0">
                                              <p:val>
                                                <p:strVal val="0-#ppt_w/2"/>
                                              </p:val>
                                            </p:tav>
                                            <p:tav tm="100000">
                                              <p:val>
                                                <p:strVal val="#ppt_x"/>
                                              </p:val>
                                            </p:tav>
                                          </p:tavLst>
                                        </p:anim>
                                        <p:anim calcmode="lin" valueType="num">
                                          <p:cBhvr additive="base">
                                            <p:cTn id="55" dur="100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000" fill="hold"/>
                                            <p:tgtEl>
                                              <p:spTgt spid="29"/>
                                            </p:tgtEl>
                                            <p:attrNameLst>
                                              <p:attrName>ppt_x</p:attrName>
                                            </p:attrNameLst>
                                          </p:cBhvr>
                                          <p:tavLst>
                                            <p:tav tm="0">
                                              <p:val>
                                                <p:strVal val="0-#ppt_w/2"/>
                                              </p:val>
                                            </p:tav>
                                            <p:tav tm="100000">
                                              <p:val>
                                                <p:strVal val="#ppt_x"/>
                                              </p:val>
                                            </p:tav>
                                          </p:tavLst>
                                        </p:anim>
                                        <p:anim calcmode="lin" valueType="num">
                                          <p:cBhvr additive="base">
                                            <p:cTn id="59" dur="1000" fill="hold"/>
                                            <p:tgtEl>
                                              <p:spTgt spid="2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1000" fill="hold"/>
                                            <p:tgtEl>
                                              <p:spTgt spid="30"/>
                                            </p:tgtEl>
                                            <p:attrNameLst>
                                              <p:attrName>ppt_x</p:attrName>
                                            </p:attrNameLst>
                                          </p:cBhvr>
                                          <p:tavLst>
                                            <p:tav tm="0">
                                              <p:val>
                                                <p:strVal val="0-#ppt_w/2"/>
                                              </p:val>
                                            </p:tav>
                                            <p:tav tm="100000">
                                              <p:val>
                                                <p:strVal val="#ppt_x"/>
                                              </p:val>
                                            </p:tav>
                                          </p:tavLst>
                                        </p:anim>
                                        <p:anim calcmode="lin" valueType="num">
                                          <p:cBhvr additive="base">
                                            <p:cTn id="63" dur="10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additive="base">
                                            <p:cTn id="66" dur="1000" fill="hold"/>
                                            <p:tgtEl>
                                              <p:spTgt spid="31"/>
                                            </p:tgtEl>
                                            <p:attrNameLst>
                                              <p:attrName>ppt_x</p:attrName>
                                            </p:attrNameLst>
                                          </p:cBhvr>
                                          <p:tavLst>
                                            <p:tav tm="0">
                                              <p:val>
                                                <p:strVal val="0-#ppt_w/2"/>
                                              </p:val>
                                            </p:tav>
                                            <p:tav tm="100000">
                                              <p:val>
                                                <p:strVal val="#ppt_x"/>
                                              </p:val>
                                            </p:tav>
                                          </p:tavLst>
                                        </p:anim>
                                        <p:anim calcmode="lin" valueType="num">
                                          <p:cBhvr additive="base">
                                            <p:cTn id="67"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6" grpId="0" animBg="1"/>
          <p:bldP spid="27" grpId="0" animBg="1"/>
          <p:bldP spid="29" grpId="0"/>
          <p:bldP spid="30" grpId="0"/>
          <p:bldP spid="3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grpSp>
        <p:nvGrpSpPr>
          <p:cNvPr id="10" name="ddaa809a-dcfb-430a-ab96-fa252059f455"/>
          <p:cNvGrpSpPr>
            <a:grpSpLocks noChangeAspect="1"/>
          </p:cNvGrpSpPr>
          <p:nvPr/>
        </p:nvGrpSpPr>
        <p:grpSpPr>
          <a:xfrm>
            <a:off x="3668317" y="1749445"/>
            <a:ext cx="4855365" cy="4356601"/>
            <a:chOff x="3684720" y="1233135"/>
            <a:chExt cx="4855365" cy="4356601"/>
          </a:xfrm>
        </p:grpSpPr>
        <p:sp>
          <p:nvSpPr>
            <p:cNvPr id="11" name="Freeform: Shape 35"/>
            <p:cNvSpPr>
              <a:spLocks/>
            </p:cNvSpPr>
            <p:nvPr/>
          </p:nvSpPr>
          <p:spPr bwMode="auto">
            <a:xfrm>
              <a:off x="7470897" y="1233135"/>
              <a:ext cx="1069188" cy="2538126"/>
            </a:xfrm>
            <a:custGeom>
              <a:avLst/>
              <a:gdLst>
                <a:gd name="T0" fmla="*/ 0 w 255"/>
                <a:gd name="T1" fmla="*/ 656 h 656"/>
                <a:gd name="T2" fmla="*/ 114 w 255"/>
                <a:gd name="T3" fmla="*/ 97 h 656"/>
                <a:gd name="T4" fmla="*/ 67 w 255"/>
                <a:gd name="T5" fmla="*/ 97 h 656"/>
                <a:gd name="T6" fmla="*/ 181 w 255"/>
                <a:gd name="T7" fmla="*/ 0 h 656"/>
                <a:gd name="T8" fmla="*/ 255 w 255"/>
                <a:gd name="T9" fmla="*/ 93 h 656"/>
                <a:gd name="T10" fmla="*/ 210 w 255"/>
                <a:gd name="T11" fmla="*/ 97 h 656"/>
                <a:gd name="T12" fmla="*/ 93 w 255"/>
                <a:gd name="T13" fmla="*/ 656 h 656"/>
                <a:gd name="T14" fmla="*/ 0 w 255"/>
                <a:gd name="T15" fmla="*/ 656 h 6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6">
                  <a:moveTo>
                    <a:pt x="0" y="656"/>
                  </a:moveTo>
                  <a:lnTo>
                    <a:pt x="114" y="97"/>
                  </a:lnTo>
                  <a:lnTo>
                    <a:pt x="67" y="97"/>
                  </a:lnTo>
                  <a:lnTo>
                    <a:pt x="181" y="0"/>
                  </a:lnTo>
                  <a:lnTo>
                    <a:pt x="255" y="93"/>
                  </a:lnTo>
                  <a:lnTo>
                    <a:pt x="210" y="97"/>
                  </a:lnTo>
                  <a:lnTo>
                    <a:pt x="93" y="656"/>
                  </a:lnTo>
                  <a:lnTo>
                    <a:pt x="0" y="656"/>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2" name="Freeform: Shape 34"/>
            <p:cNvSpPr>
              <a:spLocks/>
            </p:cNvSpPr>
            <p:nvPr/>
          </p:nvSpPr>
          <p:spPr bwMode="auto">
            <a:xfrm>
              <a:off x="7135462" y="3771256"/>
              <a:ext cx="725369" cy="154763"/>
            </a:xfrm>
            <a:custGeom>
              <a:avLst/>
              <a:gdLst>
                <a:gd name="T0" fmla="*/ 173 w 173"/>
                <a:gd name="T1" fmla="*/ 0 h 40"/>
                <a:gd name="T2" fmla="*/ 80 w 173"/>
                <a:gd name="T3" fmla="*/ 0 h 40"/>
                <a:gd name="T4" fmla="*/ 0 w 173"/>
                <a:gd name="T5" fmla="*/ 40 h 40"/>
                <a:gd name="T6" fmla="*/ 95 w 173"/>
                <a:gd name="T7" fmla="*/ 40 h 40"/>
                <a:gd name="T8" fmla="*/ 173 w 173"/>
                <a:gd name="T9" fmla="*/ 0 h 40"/>
              </a:gdLst>
              <a:ahLst/>
              <a:cxnLst>
                <a:cxn ang="0">
                  <a:pos x="T0" y="T1"/>
                </a:cxn>
                <a:cxn ang="0">
                  <a:pos x="T2" y="T3"/>
                </a:cxn>
                <a:cxn ang="0">
                  <a:pos x="T4" y="T5"/>
                </a:cxn>
                <a:cxn ang="0">
                  <a:pos x="T6" y="T7"/>
                </a:cxn>
                <a:cxn ang="0">
                  <a:pos x="T8" y="T9"/>
                </a:cxn>
              </a:cxnLst>
              <a:rect l="0" t="0" r="r" b="b"/>
              <a:pathLst>
                <a:path w="173" h="40">
                  <a:moveTo>
                    <a:pt x="173" y="0"/>
                  </a:moveTo>
                  <a:lnTo>
                    <a:pt x="80" y="0"/>
                  </a:lnTo>
                  <a:lnTo>
                    <a:pt x="0" y="40"/>
                  </a:lnTo>
                  <a:lnTo>
                    <a:pt x="95" y="40"/>
                  </a:lnTo>
                  <a:lnTo>
                    <a:pt x="173"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3" name="Freeform: Shape 33"/>
            <p:cNvSpPr>
              <a:spLocks/>
            </p:cNvSpPr>
            <p:nvPr/>
          </p:nvSpPr>
          <p:spPr bwMode="auto">
            <a:xfrm>
              <a:off x="6913238" y="2455767"/>
              <a:ext cx="620546" cy="1470257"/>
            </a:xfrm>
            <a:custGeom>
              <a:avLst/>
              <a:gdLst>
                <a:gd name="T0" fmla="*/ 0 w 148"/>
                <a:gd name="T1" fmla="*/ 0 h 380"/>
                <a:gd name="T2" fmla="*/ 98 w 148"/>
                <a:gd name="T3" fmla="*/ 0 h 380"/>
                <a:gd name="T4" fmla="*/ 148 w 148"/>
                <a:gd name="T5" fmla="*/ 380 h 380"/>
                <a:gd name="T6" fmla="*/ 53 w 148"/>
                <a:gd name="T7" fmla="*/ 380 h 380"/>
                <a:gd name="T8" fmla="*/ 0 w 148"/>
                <a:gd name="T9" fmla="*/ 0 h 380"/>
              </a:gdLst>
              <a:ahLst/>
              <a:cxnLst>
                <a:cxn ang="0">
                  <a:pos x="T0" y="T1"/>
                </a:cxn>
                <a:cxn ang="0">
                  <a:pos x="T2" y="T3"/>
                </a:cxn>
                <a:cxn ang="0">
                  <a:pos x="T4" y="T5"/>
                </a:cxn>
                <a:cxn ang="0">
                  <a:pos x="T6" y="T7"/>
                </a:cxn>
                <a:cxn ang="0">
                  <a:pos x="T8" y="T9"/>
                </a:cxn>
              </a:cxnLst>
              <a:rect l="0" t="0" r="r" b="b"/>
              <a:pathLst>
                <a:path w="148" h="380">
                  <a:moveTo>
                    <a:pt x="0" y="0"/>
                  </a:moveTo>
                  <a:lnTo>
                    <a:pt x="98" y="0"/>
                  </a:lnTo>
                  <a:lnTo>
                    <a:pt x="148" y="380"/>
                  </a:lnTo>
                  <a:lnTo>
                    <a:pt x="53" y="380"/>
                  </a:lnTo>
                  <a:lnTo>
                    <a:pt x="0"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4" name="Freeform: Shape 31"/>
            <p:cNvSpPr>
              <a:spLocks/>
            </p:cNvSpPr>
            <p:nvPr/>
          </p:nvSpPr>
          <p:spPr bwMode="auto">
            <a:xfrm>
              <a:off x="6208838" y="2595055"/>
              <a:ext cx="796648" cy="1779784"/>
            </a:xfrm>
            <a:custGeom>
              <a:avLst/>
              <a:gdLst>
                <a:gd name="T0" fmla="*/ 0 w 190"/>
                <a:gd name="T1" fmla="*/ 460 h 460"/>
                <a:gd name="T2" fmla="*/ 95 w 190"/>
                <a:gd name="T3" fmla="*/ 0 h 460"/>
                <a:gd name="T4" fmla="*/ 190 w 190"/>
                <a:gd name="T5" fmla="*/ 0 h 460"/>
                <a:gd name="T6" fmla="*/ 95 w 190"/>
                <a:gd name="T7" fmla="*/ 460 h 460"/>
                <a:gd name="T8" fmla="*/ 0 w 190"/>
                <a:gd name="T9" fmla="*/ 460 h 460"/>
              </a:gdLst>
              <a:ahLst/>
              <a:cxnLst>
                <a:cxn ang="0">
                  <a:pos x="T0" y="T1"/>
                </a:cxn>
                <a:cxn ang="0">
                  <a:pos x="T2" y="T3"/>
                </a:cxn>
                <a:cxn ang="0">
                  <a:pos x="T4" y="T5"/>
                </a:cxn>
                <a:cxn ang="0">
                  <a:pos x="T6" y="T7"/>
                </a:cxn>
                <a:cxn ang="0">
                  <a:pos x="T8" y="T9"/>
                </a:cxn>
              </a:cxnLst>
              <a:rect l="0" t="0" r="r" b="b"/>
              <a:pathLst>
                <a:path w="190" h="460">
                  <a:moveTo>
                    <a:pt x="0" y="460"/>
                  </a:moveTo>
                  <a:lnTo>
                    <a:pt x="95" y="0"/>
                  </a:lnTo>
                  <a:lnTo>
                    <a:pt x="190" y="0"/>
                  </a:lnTo>
                  <a:lnTo>
                    <a:pt x="95" y="460"/>
                  </a:lnTo>
                  <a:lnTo>
                    <a:pt x="0" y="46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5" name="Freeform: Shape 30"/>
            <p:cNvSpPr>
              <a:spLocks/>
            </p:cNvSpPr>
            <p:nvPr/>
          </p:nvSpPr>
          <p:spPr bwMode="auto">
            <a:xfrm>
              <a:off x="5877600" y="4374838"/>
              <a:ext cx="729562" cy="158634"/>
            </a:xfrm>
            <a:custGeom>
              <a:avLst/>
              <a:gdLst>
                <a:gd name="T0" fmla="*/ 174 w 174"/>
                <a:gd name="T1" fmla="*/ 0 h 41"/>
                <a:gd name="T2" fmla="*/ 79 w 174"/>
                <a:gd name="T3" fmla="*/ 0 h 41"/>
                <a:gd name="T4" fmla="*/ 0 w 174"/>
                <a:gd name="T5" fmla="*/ 41 h 41"/>
                <a:gd name="T6" fmla="*/ 95 w 174"/>
                <a:gd name="T7" fmla="*/ 41 h 41"/>
                <a:gd name="T8" fmla="*/ 174 w 174"/>
                <a:gd name="T9" fmla="*/ 0 h 41"/>
              </a:gdLst>
              <a:ahLst/>
              <a:cxnLst>
                <a:cxn ang="0">
                  <a:pos x="T0" y="T1"/>
                </a:cxn>
                <a:cxn ang="0">
                  <a:pos x="T2" y="T3"/>
                </a:cxn>
                <a:cxn ang="0">
                  <a:pos x="T4" y="T5"/>
                </a:cxn>
                <a:cxn ang="0">
                  <a:pos x="T6" y="T7"/>
                </a:cxn>
                <a:cxn ang="0">
                  <a:pos x="T8" y="T9"/>
                </a:cxn>
              </a:cxnLst>
              <a:rect l="0" t="0" r="r" b="b"/>
              <a:pathLst>
                <a:path w="174" h="41">
                  <a:moveTo>
                    <a:pt x="174" y="0"/>
                  </a:moveTo>
                  <a:lnTo>
                    <a:pt x="79" y="0"/>
                  </a:lnTo>
                  <a:lnTo>
                    <a:pt x="0" y="41"/>
                  </a:lnTo>
                  <a:lnTo>
                    <a:pt x="95" y="41"/>
                  </a:lnTo>
                  <a:lnTo>
                    <a:pt x="174"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6" name="Freeform: Shape 27"/>
            <p:cNvSpPr>
              <a:spLocks/>
            </p:cNvSpPr>
            <p:nvPr/>
          </p:nvSpPr>
          <p:spPr bwMode="auto">
            <a:xfrm>
              <a:off x="5659567" y="3051608"/>
              <a:ext cx="616355" cy="1481866"/>
            </a:xfrm>
            <a:custGeom>
              <a:avLst/>
              <a:gdLst>
                <a:gd name="T0" fmla="*/ 52 w 147"/>
                <a:gd name="T1" fmla="*/ 383 h 383"/>
                <a:gd name="T2" fmla="*/ 147 w 147"/>
                <a:gd name="T3" fmla="*/ 383 h 383"/>
                <a:gd name="T4" fmla="*/ 97 w 147"/>
                <a:gd name="T5" fmla="*/ 0 h 383"/>
                <a:gd name="T6" fmla="*/ 0 w 147"/>
                <a:gd name="T7" fmla="*/ 0 h 383"/>
                <a:gd name="T8" fmla="*/ 52 w 147"/>
                <a:gd name="T9" fmla="*/ 383 h 383"/>
              </a:gdLst>
              <a:ahLst/>
              <a:cxnLst>
                <a:cxn ang="0">
                  <a:pos x="T0" y="T1"/>
                </a:cxn>
                <a:cxn ang="0">
                  <a:pos x="T2" y="T3"/>
                </a:cxn>
                <a:cxn ang="0">
                  <a:pos x="T4" y="T5"/>
                </a:cxn>
                <a:cxn ang="0">
                  <a:pos x="T6" y="T7"/>
                </a:cxn>
                <a:cxn ang="0">
                  <a:pos x="T8" y="T9"/>
                </a:cxn>
              </a:cxnLst>
              <a:rect l="0" t="0" r="r" b="b"/>
              <a:pathLst>
                <a:path w="147" h="383">
                  <a:moveTo>
                    <a:pt x="52" y="383"/>
                  </a:moveTo>
                  <a:lnTo>
                    <a:pt x="147" y="383"/>
                  </a:lnTo>
                  <a:lnTo>
                    <a:pt x="97" y="0"/>
                  </a:lnTo>
                  <a:lnTo>
                    <a:pt x="0" y="0"/>
                  </a:lnTo>
                  <a:lnTo>
                    <a:pt x="52" y="383"/>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7" name="Freeform: Shape 29"/>
            <p:cNvSpPr>
              <a:spLocks/>
            </p:cNvSpPr>
            <p:nvPr/>
          </p:nvSpPr>
          <p:spPr bwMode="auto">
            <a:xfrm>
              <a:off x="4913235" y="3198631"/>
              <a:ext cx="825999" cy="1783656"/>
            </a:xfrm>
            <a:custGeom>
              <a:avLst/>
              <a:gdLst>
                <a:gd name="T0" fmla="*/ 102 w 197"/>
                <a:gd name="T1" fmla="*/ 461 h 461"/>
                <a:gd name="T2" fmla="*/ 0 w 197"/>
                <a:gd name="T3" fmla="*/ 461 h 461"/>
                <a:gd name="T4" fmla="*/ 104 w 197"/>
                <a:gd name="T5" fmla="*/ 0 h 461"/>
                <a:gd name="T6" fmla="*/ 197 w 197"/>
                <a:gd name="T7" fmla="*/ 0 h 461"/>
                <a:gd name="T8" fmla="*/ 102 w 197"/>
                <a:gd name="T9" fmla="*/ 461 h 461"/>
              </a:gdLst>
              <a:ahLst/>
              <a:cxnLst>
                <a:cxn ang="0">
                  <a:pos x="T0" y="T1"/>
                </a:cxn>
                <a:cxn ang="0">
                  <a:pos x="T2" y="T3"/>
                </a:cxn>
                <a:cxn ang="0">
                  <a:pos x="T4" y="T5"/>
                </a:cxn>
                <a:cxn ang="0">
                  <a:pos x="T6" y="T7"/>
                </a:cxn>
                <a:cxn ang="0">
                  <a:pos x="T8" y="T9"/>
                </a:cxn>
              </a:cxnLst>
              <a:rect l="0" t="0" r="r" b="b"/>
              <a:pathLst>
                <a:path w="197" h="461">
                  <a:moveTo>
                    <a:pt x="102" y="461"/>
                  </a:moveTo>
                  <a:lnTo>
                    <a:pt x="0" y="461"/>
                  </a:lnTo>
                  <a:lnTo>
                    <a:pt x="104" y="0"/>
                  </a:lnTo>
                  <a:lnTo>
                    <a:pt x="197" y="0"/>
                  </a:lnTo>
                  <a:lnTo>
                    <a:pt x="102" y="461"/>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8" name="Freeform: Shape 26"/>
            <p:cNvSpPr>
              <a:spLocks/>
            </p:cNvSpPr>
            <p:nvPr/>
          </p:nvSpPr>
          <p:spPr bwMode="auto">
            <a:xfrm>
              <a:off x="4611350" y="4982287"/>
              <a:ext cx="729562" cy="158634"/>
            </a:xfrm>
            <a:custGeom>
              <a:avLst/>
              <a:gdLst>
                <a:gd name="T0" fmla="*/ 0 w 174"/>
                <a:gd name="T1" fmla="*/ 41 h 41"/>
                <a:gd name="T2" fmla="*/ 72 w 174"/>
                <a:gd name="T3" fmla="*/ 0 h 41"/>
                <a:gd name="T4" fmla="*/ 174 w 174"/>
                <a:gd name="T5" fmla="*/ 0 h 41"/>
                <a:gd name="T6" fmla="*/ 98 w 174"/>
                <a:gd name="T7" fmla="*/ 41 h 41"/>
                <a:gd name="T8" fmla="*/ 0 w 174"/>
                <a:gd name="T9" fmla="*/ 41 h 41"/>
              </a:gdLst>
              <a:ahLst/>
              <a:cxnLst>
                <a:cxn ang="0">
                  <a:pos x="T0" y="T1"/>
                </a:cxn>
                <a:cxn ang="0">
                  <a:pos x="T2" y="T3"/>
                </a:cxn>
                <a:cxn ang="0">
                  <a:pos x="T4" y="T5"/>
                </a:cxn>
                <a:cxn ang="0">
                  <a:pos x="T6" y="T7"/>
                </a:cxn>
                <a:cxn ang="0">
                  <a:pos x="T8" y="T9"/>
                </a:cxn>
              </a:cxnLst>
              <a:rect l="0" t="0" r="r" b="b"/>
              <a:pathLst>
                <a:path w="174" h="41">
                  <a:moveTo>
                    <a:pt x="0" y="41"/>
                  </a:moveTo>
                  <a:lnTo>
                    <a:pt x="72" y="0"/>
                  </a:lnTo>
                  <a:lnTo>
                    <a:pt x="174" y="0"/>
                  </a:lnTo>
                  <a:lnTo>
                    <a:pt x="98" y="41"/>
                  </a:lnTo>
                  <a:lnTo>
                    <a:pt x="0" y="41"/>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9" name="Freeform: Shape 22"/>
            <p:cNvSpPr>
              <a:spLocks/>
            </p:cNvSpPr>
            <p:nvPr/>
          </p:nvSpPr>
          <p:spPr bwMode="auto">
            <a:xfrm>
              <a:off x="4393315" y="3659057"/>
              <a:ext cx="628935" cy="1481866"/>
            </a:xfrm>
            <a:custGeom>
              <a:avLst/>
              <a:gdLst>
                <a:gd name="T0" fmla="*/ 0 w 150"/>
                <a:gd name="T1" fmla="*/ 0 h 383"/>
                <a:gd name="T2" fmla="*/ 52 w 150"/>
                <a:gd name="T3" fmla="*/ 383 h 383"/>
                <a:gd name="T4" fmla="*/ 150 w 150"/>
                <a:gd name="T5" fmla="*/ 383 h 383"/>
                <a:gd name="T6" fmla="*/ 100 w 150"/>
                <a:gd name="T7" fmla="*/ 0 h 383"/>
                <a:gd name="T8" fmla="*/ 0 w 150"/>
                <a:gd name="T9" fmla="*/ 0 h 383"/>
              </a:gdLst>
              <a:ahLst/>
              <a:cxnLst>
                <a:cxn ang="0">
                  <a:pos x="T0" y="T1"/>
                </a:cxn>
                <a:cxn ang="0">
                  <a:pos x="T2" y="T3"/>
                </a:cxn>
                <a:cxn ang="0">
                  <a:pos x="T4" y="T5"/>
                </a:cxn>
                <a:cxn ang="0">
                  <a:pos x="T6" y="T7"/>
                </a:cxn>
                <a:cxn ang="0">
                  <a:pos x="T8" y="T9"/>
                </a:cxn>
              </a:cxnLst>
              <a:rect l="0" t="0" r="r" b="b"/>
              <a:pathLst>
                <a:path w="150" h="383">
                  <a:moveTo>
                    <a:pt x="0" y="0"/>
                  </a:moveTo>
                  <a:lnTo>
                    <a:pt x="52" y="383"/>
                  </a:lnTo>
                  <a:lnTo>
                    <a:pt x="150" y="383"/>
                  </a:lnTo>
                  <a:lnTo>
                    <a:pt x="100" y="0"/>
                  </a:lnTo>
                  <a:lnTo>
                    <a:pt x="0"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0" name="Freeform: Shape 23"/>
            <p:cNvSpPr>
              <a:spLocks/>
            </p:cNvSpPr>
            <p:nvPr/>
          </p:nvSpPr>
          <p:spPr bwMode="auto">
            <a:xfrm>
              <a:off x="4393315" y="3659057"/>
              <a:ext cx="628935" cy="1481866"/>
            </a:xfrm>
            <a:custGeom>
              <a:avLst/>
              <a:gdLst>
                <a:gd name="T0" fmla="*/ 0 w 150"/>
                <a:gd name="T1" fmla="*/ 0 h 383"/>
                <a:gd name="T2" fmla="*/ 52 w 150"/>
                <a:gd name="T3" fmla="*/ 383 h 383"/>
                <a:gd name="T4" fmla="*/ 150 w 150"/>
                <a:gd name="T5" fmla="*/ 383 h 383"/>
                <a:gd name="T6" fmla="*/ 100 w 150"/>
                <a:gd name="T7" fmla="*/ 0 h 383"/>
              </a:gdLst>
              <a:ahLst/>
              <a:cxnLst>
                <a:cxn ang="0">
                  <a:pos x="T0" y="T1"/>
                </a:cxn>
                <a:cxn ang="0">
                  <a:pos x="T2" y="T3"/>
                </a:cxn>
                <a:cxn ang="0">
                  <a:pos x="T4" y="T5"/>
                </a:cxn>
                <a:cxn ang="0">
                  <a:pos x="T6" y="T7"/>
                </a:cxn>
              </a:cxnLst>
              <a:rect l="0" t="0" r="r" b="b"/>
              <a:pathLst>
                <a:path w="150" h="383">
                  <a:moveTo>
                    <a:pt x="0" y="0"/>
                  </a:moveTo>
                  <a:lnTo>
                    <a:pt x="52" y="383"/>
                  </a:lnTo>
                  <a:lnTo>
                    <a:pt x="150" y="383"/>
                  </a:lnTo>
                  <a:lnTo>
                    <a:pt x="100" y="0"/>
                  </a:lnTo>
                </a:path>
              </a:pathLst>
            </a:custGeom>
            <a:solidFill>
              <a:srgbClr val="9B1E23"/>
            </a:solidFill>
            <a:ln>
              <a:noFill/>
            </a:ln>
            <a:effectLst>
              <a:outerShdw blurRad="406400" dist="241300" dir="2700000" algn="tl" rotWithShape="0">
                <a:prstClr val="black">
                  <a:alpha val="14000"/>
                </a:prstClr>
              </a:outerShdw>
            </a:effectLst>
            <a:extLst/>
          </p:spPr>
          <p:txBody>
            <a:bodyPr anchor="ctr"/>
            <a:lstStyle/>
            <a:p>
              <a:pPr algn="ctr"/>
              <a:endParaRPr/>
            </a:p>
          </p:txBody>
        </p:sp>
        <p:sp>
          <p:nvSpPr>
            <p:cNvPr id="21" name="Freeform: Shape 24"/>
            <p:cNvSpPr>
              <a:spLocks/>
            </p:cNvSpPr>
            <p:nvPr/>
          </p:nvSpPr>
          <p:spPr bwMode="auto">
            <a:xfrm>
              <a:off x="4083046" y="3659057"/>
              <a:ext cx="729562" cy="147026"/>
            </a:xfrm>
            <a:custGeom>
              <a:avLst/>
              <a:gdLst>
                <a:gd name="T0" fmla="*/ 95 w 174"/>
                <a:gd name="T1" fmla="*/ 38 h 38"/>
                <a:gd name="T2" fmla="*/ 0 w 174"/>
                <a:gd name="T3" fmla="*/ 38 h 38"/>
                <a:gd name="T4" fmla="*/ 74 w 174"/>
                <a:gd name="T5" fmla="*/ 0 h 38"/>
                <a:gd name="T6" fmla="*/ 174 w 174"/>
                <a:gd name="T7" fmla="*/ 0 h 38"/>
                <a:gd name="T8" fmla="*/ 95 w 174"/>
                <a:gd name="T9" fmla="*/ 38 h 38"/>
              </a:gdLst>
              <a:ahLst/>
              <a:cxnLst>
                <a:cxn ang="0">
                  <a:pos x="T0" y="T1"/>
                </a:cxn>
                <a:cxn ang="0">
                  <a:pos x="T2" y="T3"/>
                </a:cxn>
                <a:cxn ang="0">
                  <a:pos x="T4" y="T5"/>
                </a:cxn>
                <a:cxn ang="0">
                  <a:pos x="T6" y="T7"/>
                </a:cxn>
                <a:cxn ang="0">
                  <a:pos x="T8" y="T9"/>
                </a:cxn>
              </a:cxnLst>
              <a:rect l="0" t="0" r="r" b="b"/>
              <a:pathLst>
                <a:path w="174" h="38">
                  <a:moveTo>
                    <a:pt x="95" y="38"/>
                  </a:moveTo>
                  <a:lnTo>
                    <a:pt x="0" y="38"/>
                  </a:lnTo>
                  <a:lnTo>
                    <a:pt x="74" y="0"/>
                  </a:lnTo>
                  <a:lnTo>
                    <a:pt x="174" y="0"/>
                  </a:lnTo>
                  <a:lnTo>
                    <a:pt x="95" y="38"/>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2" name="Freeform: Shape 25"/>
            <p:cNvSpPr>
              <a:spLocks/>
            </p:cNvSpPr>
            <p:nvPr/>
          </p:nvSpPr>
          <p:spPr bwMode="auto">
            <a:xfrm>
              <a:off x="3684720" y="3806080"/>
              <a:ext cx="796648" cy="1783656"/>
            </a:xfrm>
            <a:custGeom>
              <a:avLst/>
              <a:gdLst>
                <a:gd name="T0" fmla="*/ 0 w 190"/>
                <a:gd name="T1" fmla="*/ 461 h 461"/>
                <a:gd name="T2" fmla="*/ 95 w 190"/>
                <a:gd name="T3" fmla="*/ 461 h 461"/>
                <a:gd name="T4" fmla="*/ 190 w 190"/>
                <a:gd name="T5" fmla="*/ 0 h 461"/>
                <a:gd name="T6" fmla="*/ 95 w 190"/>
                <a:gd name="T7" fmla="*/ 0 h 461"/>
                <a:gd name="T8" fmla="*/ 0 w 190"/>
                <a:gd name="T9" fmla="*/ 461 h 461"/>
              </a:gdLst>
              <a:ahLst/>
              <a:cxnLst>
                <a:cxn ang="0">
                  <a:pos x="T0" y="T1"/>
                </a:cxn>
                <a:cxn ang="0">
                  <a:pos x="T2" y="T3"/>
                </a:cxn>
                <a:cxn ang="0">
                  <a:pos x="T4" y="T5"/>
                </a:cxn>
                <a:cxn ang="0">
                  <a:pos x="T6" y="T7"/>
                </a:cxn>
                <a:cxn ang="0">
                  <a:pos x="T8" y="T9"/>
                </a:cxn>
              </a:cxnLst>
              <a:rect l="0" t="0" r="r" b="b"/>
              <a:pathLst>
                <a:path w="190" h="461">
                  <a:moveTo>
                    <a:pt x="0" y="461"/>
                  </a:moveTo>
                  <a:lnTo>
                    <a:pt x="95" y="461"/>
                  </a:lnTo>
                  <a:lnTo>
                    <a:pt x="190" y="0"/>
                  </a:lnTo>
                  <a:lnTo>
                    <a:pt x="95" y="0"/>
                  </a:lnTo>
                  <a:lnTo>
                    <a:pt x="0" y="461"/>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3" name="Freeform: Shape 28"/>
            <p:cNvSpPr>
              <a:spLocks/>
            </p:cNvSpPr>
            <p:nvPr/>
          </p:nvSpPr>
          <p:spPr bwMode="auto">
            <a:xfrm>
              <a:off x="5349294" y="3051608"/>
              <a:ext cx="716985" cy="147026"/>
            </a:xfrm>
            <a:custGeom>
              <a:avLst/>
              <a:gdLst>
                <a:gd name="T0" fmla="*/ 0 w 171"/>
                <a:gd name="T1" fmla="*/ 38 h 38"/>
                <a:gd name="T2" fmla="*/ 93 w 171"/>
                <a:gd name="T3" fmla="*/ 38 h 38"/>
                <a:gd name="T4" fmla="*/ 171 w 171"/>
                <a:gd name="T5" fmla="*/ 0 h 38"/>
                <a:gd name="T6" fmla="*/ 74 w 171"/>
                <a:gd name="T7" fmla="*/ 0 h 38"/>
                <a:gd name="T8" fmla="*/ 0 w 171"/>
                <a:gd name="T9" fmla="*/ 38 h 38"/>
              </a:gdLst>
              <a:ahLst/>
              <a:cxnLst>
                <a:cxn ang="0">
                  <a:pos x="T0" y="T1"/>
                </a:cxn>
                <a:cxn ang="0">
                  <a:pos x="T2" y="T3"/>
                </a:cxn>
                <a:cxn ang="0">
                  <a:pos x="T4" y="T5"/>
                </a:cxn>
                <a:cxn ang="0">
                  <a:pos x="T6" y="T7"/>
                </a:cxn>
                <a:cxn ang="0">
                  <a:pos x="T8" y="T9"/>
                </a:cxn>
              </a:cxnLst>
              <a:rect l="0" t="0" r="r" b="b"/>
              <a:pathLst>
                <a:path w="171" h="38">
                  <a:moveTo>
                    <a:pt x="0" y="38"/>
                  </a:moveTo>
                  <a:lnTo>
                    <a:pt x="93" y="38"/>
                  </a:lnTo>
                  <a:lnTo>
                    <a:pt x="171" y="0"/>
                  </a:lnTo>
                  <a:lnTo>
                    <a:pt x="74" y="0"/>
                  </a:lnTo>
                  <a:lnTo>
                    <a:pt x="0" y="38"/>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4" name="Freeform: Shape 32"/>
            <p:cNvSpPr>
              <a:spLocks/>
            </p:cNvSpPr>
            <p:nvPr/>
          </p:nvSpPr>
          <p:spPr bwMode="auto">
            <a:xfrm>
              <a:off x="6607159" y="2455767"/>
              <a:ext cx="716985" cy="139287"/>
            </a:xfrm>
            <a:custGeom>
              <a:avLst/>
              <a:gdLst>
                <a:gd name="T0" fmla="*/ 0 w 171"/>
                <a:gd name="T1" fmla="*/ 36 h 36"/>
                <a:gd name="T2" fmla="*/ 95 w 171"/>
                <a:gd name="T3" fmla="*/ 36 h 36"/>
                <a:gd name="T4" fmla="*/ 171 w 171"/>
                <a:gd name="T5" fmla="*/ 0 h 36"/>
                <a:gd name="T6" fmla="*/ 73 w 171"/>
                <a:gd name="T7" fmla="*/ 0 h 36"/>
                <a:gd name="T8" fmla="*/ 0 w 171"/>
                <a:gd name="T9" fmla="*/ 36 h 36"/>
              </a:gdLst>
              <a:ahLst/>
              <a:cxnLst>
                <a:cxn ang="0">
                  <a:pos x="T0" y="T1"/>
                </a:cxn>
                <a:cxn ang="0">
                  <a:pos x="T2" y="T3"/>
                </a:cxn>
                <a:cxn ang="0">
                  <a:pos x="T4" y="T5"/>
                </a:cxn>
                <a:cxn ang="0">
                  <a:pos x="T6" y="T7"/>
                </a:cxn>
                <a:cxn ang="0">
                  <a:pos x="T8" y="T9"/>
                </a:cxn>
              </a:cxnLst>
              <a:rect l="0" t="0" r="r" b="b"/>
              <a:pathLst>
                <a:path w="171" h="36">
                  <a:moveTo>
                    <a:pt x="0" y="36"/>
                  </a:moveTo>
                  <a:lnTo>
                    <a:pt x="95" y="36"/>
                  </a:lnTo>
                  <a:lnTo>
                    <a:pt x="171" y="0"/>
                  </a:lnTo>
                  <a:lnTo>
                    <a:pt x="73" y="0"/>
                  </a:lnTo>
                  <a:lnTo>
                    <a:pt x="0" y="36"/>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grpSp>
      <p:grpSp>
        <p:nvGrpSpPr>
          <p:cNvPr id="25" name="组合 24"/>
          <p:cNvGrpSpPr/>
          <p:nvPr/>
        </p:nvGrpSpPr>
        <p:grpSpPr>
          <a:xfrm>
            <a:off x="1349462" y="2291909"/>
            <a:ext cx="3439409" cy="781065"/>
            <a:chOff x="6736921" y="2180774"/>
            <a:chExt cx="3439409" cy="781065"/>
          </a:xfrm>
        </p:grpSpPr>
        <p:sp>
          <p:nvSpPr>
            <p:cNvPr id="26" name="TextBox 11"/>
            <p:cNvSpPr txBox="1"/>
            <p:nvPr/>
          </p:nvSpPr>
          <p:spPr>
            <a:xfrm>
              <a:off x="6736921" y="2520884"/>
              <a:ext cx="3439409" cy="440955"/>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7"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28" name="组合 27"/>
          <p:cNvGrpSpPr/>
          <p:nvPr/>
        </p:nvGrpSpPr>
        <p:grpSpPr>
          <a:xfrm>
            <a:off x="7533308" y="5138554"/>
            <a:ext cx="3439409" cy="781065"/>
            <a:chOff x="6736921" y="2180774"/>
            <a:chExt cx="3439409" cy="781065"/>
          </a:xfrm>
        </p:grpSpPr>
        <p:sp>
          <p:nvSpPr>
            <p:cNvPr id="29" name="TextBox 11"/>
            <p:cNvSpPr txBox="1"/>
            <p:nvPr/>
          </p:nvSpPr>
          <p:spPr>
            <a:xfrm>
              <a:off x="6736921" y="2520884"/>
              <a:ext cx="3439409" cy="440955"/>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0"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1" name="组合 30"/>
          <p:cNvGrpSpPr/>
          <p:nvPr/>
        </p:nvGrpSpPr>
        <p:grpSpPr>
          <a:xfrm>
            <a:off x="8523682" y="2689199"/>
            <a:ext cx="2449035" cy="1032607"/>
            <a:chOff x="6736921" y="2180774"/>
            <a:chExt cx="2449035" cy="1032607"/>
          </a:xfrm>
        </p:grpSpPr>
        <p:sp>
          <p:nvSpPr>
            <p:cNvPr id="32" name="TextBox 11"/>
            <p:cNvSpPr txBox="1"/>
            <p:nvPr/>
          </p:nvSpPr>
          <p:spPr>
            <a:xfrm>
              <a:off x="6736921" y="2520884"/>
              <a:ext cx="2370221" cy="692497"/>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4" name="组合 33"/>
          <p:cNvGrpSpPr/>
          <p:nvPr/>
        </p:nvGrpSpPr>
        <p:grpSpPr>
          <a:xfrm>
            <a:off x="1349462" y="4247458"/>
            <a:ext cx="2449035" cy="1032607"/>
            <a:chOff x="6736921" y="2180774"/>
            <a:chExt cx="2449035" cy="1032607"/>
          </a:xfrm>
        </p:grpSpPr>
        <p:sp>
          <p:nvSpPr>
            <p:cNvPr id="35" name="TextBox 11"/>
            <p:cNvSpPr txBox="1"/>
            <p:nvPr/>
          </p:nvSpPr>
          <p:spPr>
            <a:xfrm>
              <a:off x="6736921" y="2520884"/>
              <a:ext cx="2370221" cy="692497"/>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32897558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grpSp>
        <p:nvGrpSpPr>
          <p:cNvPr id="10" name="组合 9"/>
          <p:cNvGrpSpPr/>
          <p:nvPr/>
        </p:nvGrpSpPr>
        <p:grpSpPr>
          <a:xfrm>
            <a:off x="515938" y="1803400"/>
            <a:ext cx="3236384" cy="3949700"/>
            <a:chOff x="515938" y="1803400"/>
            <a:chExt cx="3236384" cy="3949700"/>
          </a:xfrm>
        </p:grpSpPr>
        <p:sp>
          <p:nvSpPr>
            <p:cNvPr id="11" name="矩形 10"/>
            <p:cNvSpPr/>
            <p:nvPr/>
          </p:nvSpPr>
          <p:spPr>
            <a:xfrm>
              <a:off x="515938" y="1803400"/>
              <a:ext cx="3236384" cy="39497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15938" y="2028319"/>
              <a:ext cx="3236384" cy="3483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tatistics-on-laptop_82095"/>
            <p:cNvSpPr>
              <a:spLocks noChangeAspect="1"/>
            </p:cNvSpPr>
            <p:nvPr/>
          </p:nvSpPr>
          <p:spPr bwMode="auto">
            <a:xfrm>
              <a:off x="1768250" y="2233866"/>
              <a:ext cx="731998" cy="760704"/>
            </a:xfrm>
            <a:custGeom>
              <a:avLst/>
              <a:gdLst>
                <a:gd name="connsiteX0" fmla="*/ 141287 w 323850"/>
                <a:gd name="connsiteY0" fmla="*/ 307975 h 336550"/>
                <a:gd name="connsiteX1" fmla="*/ 141287 w 323850"/>
                <a:gd name="connsiteY1" fmla="*/ 310833 h 336550"/>
                <a:gd name="connsiteX2" fmla="*/ 159808 w 323850"/>
                <a:gd name="connsiteY2" fmla="*/ 322263 h 336550"/>
                <a:gd name="connsiteX3" fmla="*/ 162454 w 323850"/>
                <a:gd name="connsiteY3" fmla="*/ 322263 h 336550"/>
                <a:gd name="connsiteX4" fmla="*/ 180975 w 323850"/>
                <a:gd name="connsiteY4" fmla="*/ 310833 h 336550"/>
                <a:gd name="connsiteX5" fmla="*/ 180975 w 323850"/>
                <a:gd name="connsiteY5" fmla="*/ 307975 h 336550"/>
                <a:gd name="connsiteX6" fmla="*/ 141287 w 323850"/>
                <a:gd name="connsiteY6" fmla="*/ 307975 h 336550"/>
                <a:gd name="connsiteX7" fmla="*/ 123871 w 323850"/>
                <a:gd name="connsiteY7" fmla="*/ 277813 h 336550"/>
                <a:gd name="connsiteX8" fmla="*/ 115887 w 323850"/>
                <a:gd name="connsiteY8" fmla="*/ 286361 h 336550"/>
                <a:gd name="connsiteX9" fmla="*/ 123871 w 323850"/>
                <a:gd name="connsiteY9" fmla="*/ 293688 h 336550"/>
                <a:gd name="connsiteX10" fmla="*/ 198391 w 323850"/>
                <a:gd name="connsiteY10" fmla="*/ 293688 h 336550"/>
                <a:gd name="connsiteX11" fmla="*/ 206375 w 323850"/>
                <a:gd name="connsiteY11" fmla="*/ 286361 h 336550"/>
                <a:gd name="connsiteX12" fmla="*/ 198391 w 323850"/>
                <a:gd name="connsiteY12" fmla="*/ 277813 h 336550"/>
                <a:gd name="connsiteX13" fmla="*/ 123871 w 323850"/>
                <a:gd name="connsiteY13" fmla="*/ 277813 h 336550"/>
                <a:gd name="connsiteX14" fmla="*/ 123871 w 323850"/>
                <a:gd name="connsiteY14" fmla="*/ 246063 h 336550"/>
                <a:gd name="connsiteX15" fmla="*/ 115887 w 323850"/>
                <a:gd name="connsiteY15" fmla="*/ 254123 h 336550"/>
                <a:gd name="connsiteX16" fmla="*/ 123871 w 323850"/>
                <a:gd name="connsiteY16" fmla="*/ 263526 h 336550"/>
                <a:gd name="connsiteX17" fmla="*/ 198391 w 323850"/>
                <a:gd name="connsiteY17" fmla="*/ 263526 h 336550"/>
                <a:gd name="connsiteX18" fmla="*/ 206375 w 323850"/>
                <a:gd name="connsiteY18" fmla="*/ 254123 h 336550"/>
                <a:gd name="connsiteX19" fmla="*/ 198391 w 323850"/>
                <a:gd name="connsiteY19" fmla="*/ 246063 h 336550"/>
                <a:gd name="connsiteX20" fmla="*/ 123871 w 323850"/>
                <a:gd name="connsiteY20" fmla="*/ 246063 h 336550"/>
                <a:gd name="connsiteX21" fmla="*/ 146050 w 323850"/>
                <a:gd name="connsiteY21" fmla="*/ 182563 h 336550"/>
                <a:gd name="connsiteX22" fmla="*/ 159279 w 323850"/>
                <a:gd name="connsiteY22" fmla="*/ 231776 h 336550"/>
                <a:gd name="connsiteX23" fmla="*/ 164571 w 323850"/>
                <a:gd name="connsiteY23" fmla="*/ 231776 h 336550"/>
                <a:gd name="connsiteX24" fmla="*/ 177800 w 323850"/>
                <a:gd name="connsiteY24" fmla="*/ 182563 h 336550"/>
                <a:gd name="connsiteX25" fmla="*/ 146050 w 323850"/>
                <a:gd name="connsiteY25" fmla="*/ 182563 h 336550"/>
                <a:gd name="connsiteX26" fmla="*/ 286135 w 323850"/>
                <a:gd name="connsiteY26" fmla="*/ 147638 h 336550"/>
                <a:gd name="connsiteX27" fmla="*/ 317115 w 323850"/>
                <a:gd name="connsiteY27" fmla="*/ 147638 h 336550"/>
                <a:gd name="connsiteX28" fmla="*/ 323850 w 323850"/>
                <a:gd name="connsiteY28" fmla="*/ 154133 h 336550"/>
                <a:gd name="connsiteX29" fmla="*/ 317115 w 323850"/>
                <a:gd name="connsiteY29" fmla="*/ 161926 h 336550"/>
                <a:gd name="connsiteX30" fmla="*/ 286135 w 323850"/>
                <a:gd name="connsiteY30" fmla="*/ 161926 h 336550"/>
                <a:gd name="connsiteX31" fmla="*/ 279400 w 323850"/>
                <a:gd name="connsiteY31" fmla="*/ 154133 h 336550"/>
                <a:gd name="connsiteX32" fmla="*/ 286135 w 323850"/>
                <a:gd name="connsiteY32" fmla="*/ 147638 h 336550"/>
                <a:gd name="connsiteX33" fmla="*/ 6494 w 323850"/>
                <a:gd name="connsiteY33" fmla="*/ 147638 h 336550"/>
                <a:gd name="connsiteX34" fmla="*/ 36368 w 323850"/>
                <a:gd name="connsiteY34" fmla="*/ 147638 h 336550"/>
                <a:gd name="connsiteX35" fmla="*/ 42863 w 323850"/>
                <a:gd name="connsiteY35" fmla="*/ 154133 h 336550"/>
                <a:gd name="connsiteX36" fmla="*/ 36368 w 323850"/>
                <a:gd name="connsiteY36" fmla="*/ 161926 h 336550"/>
                <a:gd name="connsiteX37" fmla="*/ 6494 w 323850"/>
                <a:gd name="connsiteY37" fmla="*/ 161926 h 336550"/>
                <a:gd name="connsiteX38" fmla="*/ 0 w 323850"/>
                <a:gd name="connsiteY38" fmla="*/ 154133 h 336550"/>
                <a:gd name="connsiteX39" fmla="*/ 6494 w 323850"/>
                <a:gd name="connsiteY39" fmla="*/ 147638 h 336550"/>
                <a:gd name="connsiteX40" fmla="*/ 161131 w 323850"/>
                <a:gd name="connsiteY40" fmla="*/ 76200 h 336550"/>
                <a:gd name="connsiteX41" fmla="*/ 79375 w 323850"/>
                <a:gd name="connsiteY41" fmla="*/ 159261 h 336550"/>
                <a:gd name="connsiteX42" fmla="*/ 124209 w 323850"/>
                <a:gd name="connsiteY42" fmla="*/ 231775 h 336550"/>
                <a:gd name="connsiteX43" fmla="*/ 143989 w 323850"/>
                <a:gd name="connsiteY43" fmla="*/ 231775 h 336550"/>
                <a:gd name="connsiteX44" fmla="*/ 128165 w 323850"/>
                <a:gd name="connsiteY44" fmla="*/ 179038 h 336550"/>
                <a:gd name="connsiteX45" fmla="*/ 128165 w 323850"/>
                <a:gd name="connsiteY45" fmla="*/ 172446 h 336550"/>
                <a:gd name="connsiteX46" fmla="*/ 133440 w 323850"/>
                <a:gd name="connsiteY46" fmla="*/ 168491 h 336550"/>
                <a:gd name="connsiteX47" fmla="*/ 188823 w 323850"/>
                <a:gd name="connsiteY47" fmla="*/ 168491 h 336550"/>
                <a:gd name="connsiteX48" fmla="*/ 194098 w 323850"/>
                <a:gd name="connsiteY48" fmla="*/ 172446 h 336550"/>
                <a:gd name="connsiteX49" fmla="*/ 194098 w 323850"/>
                <a:gd name="connsiteY49" fmla="*/ 179038 h 336550"/>
                <a:gd name="connsiteX50" fmla="*/ 178274 w 323850"/>
                <a:gd name="connsiteY50" fmla="*/ 231775 h 336550"/>
                <a:gd name="connsiteX51" fmla="*/ 198054 w 323850"/>
                <a:gd name="connsiteY51" fmla="*/ 231775 h 336550"/>
                <a:gd name="connsiteX52" fmla="*/ 242888 w 323850"/>
                <a:gd name="connsiteY52" fmla="*/ 159261 h 336550"/>
                <a:gd name="connsiteX53" fmla="*/ 161131 w 323850"/>
                <a:gd name="connsiteY53" fmla="*/ 76200 h 336550"/>
                <a:gd name="connsiteX54" fmla="*/ 161131 w 323850"/>
                <a:gd name="connsiteY54" fmla="*/ 63500 h 336550"/>
                <a:gd name="connsiteX55" fmla="*/ 257175 w 323850"/>
                <a:gd name="connsiteY55" fmla="*/ 159793 h 336550"/>
                <a:gd name="connsiteX56" fmla="*/ 241387 w 323850"/>
                <a:gd name="connsiteY56" fmla="*/ 211237 h 336550"/>
                <a:gd name="connsiteX57" fmla="*/ 213758 w 323850"/>
                <a:gd name="connsiteY57" fmla="*/ 238938 h 336550"/>
                <a:gd name="connsiteX58" fmla="*/ 220336 w 323850"/>
                <a:gd name="connsiteY58" fmla="*/ 254767 h 336550"/>
                <a:gd name="connsiteX59" fmla="*/ 213758 w 323850"/>
                <a:gd name="connsiteY59" fmla="*/ 270596 h 336550"/>
                <a:gd name="connsiteX60" fmla="*/ 220336 w 323850"/>
                <a:gd name="connsiteY60" fmla="*/ 286425 h 336550"/>
                <a:gd name="connsiteX61" fmla="*/ 197970 w 323850"/>
                <a:gd name="connsiteY61" fmla="*/ 308850 h 336550"/>
                <a:gd name="connsiteX62" fmla="*/ 195338 w 323850"/>
                <a:gd name="connsiteY62" fmla="*/ 308850 h 336550"/>
                <a:gd name="connsiteX63" fmla="*/ 195338 w 323850"/>
                <a:gd name="connsiteY63" fmla="*/ 311488 h 336550"/>
                <a:gd name="connsiteX64" fmla="*/ 162446 w 323850"/>
                <a:gd name="connsiteY64" fmla="*/ 336550 h 336550"/>
                <a:gd name="connsiteX65" fmla="*/ 159815 w 323850"/>
                <a:gd name="connsiteY65" fmla="*/ 336550 h 336550"/>
                <a:gd name="connsiteX66" fmla="*/ 126923 w 323850"/>
                <a:gd name="connsiteY66" fmla="*/ 311488 h 336550"/>
                <a:gd name="connsiteX67" fmla="*/ 126923 w 323850"/>
                <a:gd name="connsiteY67" fmla="*/ 308850 h 336550"/>
                <a:gd name="connsiteX68" fmla="*/ 124292 w 323850"/>
                <a:gd name="connsiteY68" fmla="*/ 308850 h 336550"/>
                <a:gd name="connsiteX69" fmla="*/ 101926 w 323850"/>
                <a:gd name="connsiteY69" fmla="*/ 286425 h 336550"/>
                <a:gd name="connsiteX70" fmla="*/ 108504 w 323850"/>
                <a:gd name="connsiteY70" fmla="*/ 270596 h 336550"/>
                <a:gd name="connsiteX71" fmla="*/ 101926 w 323850"/>
                <a:gd name="connsiteY71" fmla="*/ 254767 h 336550"/>
                <a:gd name="connsiteX72" fmla="*/ 108504 w 323850"/>
                <a:gd name="connsiteY72" fmla="*/ 240257 h 336550"/>
                <a:gd name="connsiteX73" fmla="*/ 80875 w 323850"/>
                <a:gd name="connsiteY73" fmla="*/ 211237 h 336550"/>
                <a:gd name="connsiteX74" fmla="*/ 65087 w 323850"/>
                <a:gd name="connsiteY74" fmla="*/ 159793 h 336550"/>
                <a:gd name="connsiteX75" fmla="*/ 161131 w 323850"/>
                <a:gd name="connsiteY75" fmla="*/ 63500 h 336550"/>
                <a:gd name="connsiteX76" fmla="*/ 266359 w 323850"/>
                <a:gd name="connsiteY76" fmla="*/ 47037 h 336550"/>
                <a:gd name="connsiteX77" fmla="*/ 275488 w 323850"/>
                <a:gd name="connsiteY77" fmla="*/ 47037 h 336550"/>
                <a:gd name="connsiteX78" fmla="*/ 275488 w 323850"/>
                <a:gd name="connsiteY78" fmla="*/ 57385 h 336550"/>
                <a:gd name="connsiteX79" fmla="*/ 254623 w 323850"/>
                <a:gd name="connsiteY79" fmla="*/ 78081 h 336550"/>
                <a:gd name="connsiteX80" fmla="*/ 250711 w 323850"/>
                <a:gd name="connsiteY80" fmla="*/ 79375 h 336550"/>
                <a:gd name="connsiteX81" fmla="*/ 245495 w 323850"/>
                <a:gd name="connsiteY81" fmla="*/ 78081 h 336550"/>
                <a:gd name="connsiteX82" fmla="*/ 245495 w 323850"/>
                <a:gd name="connsiteY82" fmla="*/ 67733 h 336550"/>
                <a:gd name="connsiteX83" fmla="*/ 266359 w 323850"/>
                <a:gd name="connsiteY83" fmla="*/ 47037 h 336550"/>
                <a:gd name="connsiteX84" fmla="*/ 47037 w 323850"/>
                <a:gd name="connsiteY84" fmla="*/ 47037 h 336550"/>
                <a:gd name="connsiteX85" fmla="*/ 56091 w 323850"/>
                <a:gd name="connsiteY85" fmla="*/ 47037 h 336550"/>
                <a:gd name="connsiteX86" fmla="*/ 76788 w 323850"/>
                <a:gd name="connsiteY86" fmla="*/ 67733 h 336550"/>
                <a:gd name="connsiteX87" fmla="*/ 76788 w 323850"/>
                <a:gd name="connsiteY87" fmla="*/ 78081 h 336550"/>
                <a:gd name="connsiteX88" fmla="*/ 71614 w 323850"/>
                <a:gd name="connsiteY88" fmla="*/ 79375 h 336550"/>
                <a:gd name="connsiteX89" fmla="*/ 67733 w 323850"/>
                <a:gd name="connsiteY89" fmla="*/ 78081 h 336550"/>
                <a:gd name="connsiteX90" fmla="*/ 47037 w 323850"/>
                <a:gd name="connsiteY90" fmla="*/ 57385 h 336550"/>
                <a:gd name="connsiteX91" fmla="*/ 47037 w 323850"/>
                <a:gd name="connsiteY91" fmla="*/ 47037 h 336550"/>
                <a:gd name="connsiteX92" fmla="*/ 161925 w 323850"/>
                <a:gd name="connsiteY92" fmla="*/ 0 h 336550"/>
                <a:gd name="connsiteX93" fmla="*/ 168275 w 323850"/>
                <a:gd name="connsiteY93" fmla="*/ 6494 h 336550"/>
                <a:gd name="connsiteX94" fmla="*/ 168275 w 323850"/>
                <a:gd name="connsiteY94" fmla="*/ 36368 h 336550"/>
                <a:gd name="connsiteX95" fmla="*/ 161925 w 323850"/>
                <a:gd name="connsiteY95" fmla="*/ 42863 h 336550"/>
                <a:gd name="connsiteX96" fmla="*/ 155575 w 323850"/>
                <a:gd name="connsiteY96" fmla="*/ 36368 h 336550"/>
                <a:gd name="connsiteX97" fmla="*/ 155575 w 323850"/>
                <a:gd name="connsiteY97" fmla="*/ 6494 h 336550"/>
                <a:gd name="connsiteX98" fmla="*/ 161925 w 323850"/>
                <a:gd name="connsiteY9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23850" h="336550">
                  <a:moveTo>
                    <a:pt x="141287" y="307975"/>
                  </a:moveTo>
                  <a:cubicBezTo>
                    <a:pt x="141287" y="307975"/>
                    <a:pt x="141287" y="307975"/>
                    <a:pt x="141287" y="310833"/>
                  </a:cubicBezTo>
                  <a:cubicBezTo>
                    <a:pt x="141287" y="316548"/>
                    <a:pt x="149224" y="322263"/>
                    <a:pt x="159808" y="322263"/>
                  </a:cubicBezTo>
                  <a:cubicBezTo>
                    <a:pt x="159808" y="322263"/>
                    <a:pt x="159808" y="322263"/>
                    <a:pt x="162454" y="322263"/>
                  </a:cubicBezTo>
                  <a:cubicBezTo>
                    <a:pt x="173037" y="322263"/>
                    <a:pt x="180975" y="316548"/>
                    <a:pt x="180975" y="310833"/>
                  </a:cubicBezTo>
                  <a:lnTo>
                    <a:pt x="180975" y="307975"/>
                  </a:lnTo>
                  <a:cubicBezTo>
                    <a:pt x="180975" y="307975"/>
                    <a:pt x="180975" y="307975"/>
                    <a:pt x="141287" y="307975"/>
                  </a:cubicBezTo>
                  <a:close/>
                  <a:moveTo>
                    <a:pt x="123871" y="277813"/>
                  </a:moveTo>
                  <a:cubicBezTo>
                    <a:pt x="118548" y="277813"/>
                    <a:pt x="115887" y="281477"/>
                    <a:pt x="115887" y="286361"/>
                  </a:cubicBezTo>
                  <a:cubicBezTo>
                    <a:pt x="115887" y="290025"/>
                    <a:pt x="118548" y="293688"/>
                    <a:pt x="123871" y="293688"/>
                  </a:cubicBezTo>
                  <a:cubicBezTo>
                    <a:pt x="123871" y="293688"/>
                    <a:pt x="123871" y="293688"/>
                    <a:pt x="198391" y="293688"/>
                  </a:cubicBezTo>
                  <a:cubicBezTo>
                    <a:pt x="203713" y="293688"/>
                    <a:pt x="206375" y="290025"/>
                    <a:pt x="206375" y="286361"/>
                  </a:cubicBezTo>
                  <a:cubicBezTo>
                    <a:pt x="206375" y="281477"/>
                    <a:pt x="203713" y="277813"/>
                    <a:pt x="198391" y="277813"/>
                  </a:cubicBezTo>
                  <a:cubicBezTo>
                    <a:pt x="198391" y="277813"/>
                    <a:pt x="198391" y="277813"/>
                    <a:pt x="123871" y="277813"/>
                  </a:cubicBezTo>
                  <a:close/>
                  <a:moveTo>
                    <a:pt x="123871" y="246063"/>
                  </a:moveTo>
                  <a:cubicBezTo>
                    <a:pt x="118548" y="246063"/>
                    <a:pt x="115887" y="250093"/>
                    <a:pt x="115887" y="254123"/>
                  </a:cubicBezTo>
                  <a:cubicBezTo>
                    <a:pt x="115887" y="259496"/>
                    <a:pt x="118548" y="263526"/>
                    <a:pt x="123871" y="263526"/>
                  </a:cubicBezTo>
                  <a:cubicBezTo>
                    <a:pt x="123871" y="263526"/>
                    <a:pt x="123871" y="263526"/>
                    <a:pt x="198391" y="263526"/>
                  </a:cubicBezTo>
                  <a:cubicBezTo>
                    <a:pt x="203713" y="263526"/>
                    <a:pt x="206375" y="259496"/>
                    <a:pt x="206375" y="254123"/>
                  </a:cubicBezTo>
                  <a:cubicBezTo>
                    <a:pt x="206375" y="250093"/>
                    <a:pt x="203713" y="246063"/>
                    <a:pt x="198391" y="246063"/>
                  </a:cubicBezTo>
                  <a:cubicBezTo>
                    <a:pt x="198391" y="246063"/>
                    <a:pt x="198391" y="246063"/>
                    <a:pt x="123871" y="246063"/>
                  </a:cubicBezTo>
                  <a:close/>
                  <a:moveTo>
                    <a:pt x="146050" y="182563"/>
                  </a:moveTo>
                  <a:cubicBezTo>
                    <a:pt x="152664" y="200694"/>
                    <a:pt x="156633" y="221416"/>
                    <a:pt x="159279" y="231776"/>
                  </a:cubicBezTo>
                  <a:cubicBezTo>
                    <a:pt x="159279" y="231776"/>
                    <a:pt x="159279" y="231776"/>
                    <a:pt x="164571" y="231776"/>
                  </a:cubicBezTo>
                  <a:cubicBezTo>
                    <a:pt x="167216" y="221416"/>
                    <a:pt x="171185" y="200694"/>
                    <a:pt x="177800" y="182563"/>
                  </a:cubicBezTo>
                  <a:cubicBezTo>
                    <a:pt x="177800" y="182563"/>
                    <a:pt x="177800" y="182563"/>
                    <a:pt x="146050" y="182563"/>
                  </a:cubicBezTo>
                  <a:close/>
                  <a:moveTo>
                    <a:pt x="286135" y="147638"/>
                  </a:moveTo>
                  <a:cubicBezTo>
                    <a:pt x="317115" y="147638"/>
                    <a:pt x="317115" y="147638"/>
                    <a:pt x="317115" y="147638"/>
                  </a:cubicBezTo>
                  <a:cubicBezTo>
                    <a:pt x="321156" y="147638"/>
                    <a:pt x="323850" y="150236"/>
                    <a:pt x="323850" y="154133"/>
                  </a:cubicBezTo>
                  <a:cubicBezTo>
                    <a:pt x="323850" y="158030"/>
                    <a:pt x="321156" y="161926"/>
                    <a:pt x="317115" y="161926"/>
                  </a:cubicBezTo>
                  <a:cubicBezTo>
                    <a:pt x="286135" y="161926"/>
                    <a:pt x="286135" y="161926"/>
                    <a:pt x="286135" y="161926"/>
                  </a:cubicBezTo>
                  <a:cubicBezTo>
                    <a:pt x="282094" y="161926"/>
                    <a:pt x="279400" y="158030"/>
                    <a:pt x="279400" y="154133"/>
                  </a:cubicBezTo>
                  <a:cubicBezTo>
                    <a:pt x="279400" y="150236"/>
                    <a:pt x="282094" y="147638"/>
                    <a:pt x="286135" y="147638"/>
                  </a:cubicBezTo>
                  <a:close/>
                  <a:moveTo>
                    <a:pt x="6494" y="147638"/>
                  </a:moveTo>
                  <a:cubicBezTo>
                    <a:pt x="36368" y="147638"/>
                    <a:pt x="36368" y="147638"/>
                    <a:pt x="36368" y="147638"/>
                  </a:cubicBezTo>
                  <a:cubicBezTo>
                    <a:pt x="40265" y="147638"/>
                    <a:pt x="42863" y="150236"/>
                    <a:pt x="42863" y="154133"/>
                  </a:cubicBezTo>
                  <a:cubicBezTo>
                    <a:pt x="42863" y="158030"/>
                    <a:pt x="40265" y="161926"/>
                    <a:pt x="36368" y="161926"/>
                  </a:cubicBezTo>
                  <a:cubicBezTo>
                    <a:pt x="6494" y="161926"/>
                    <a:pt x="6494" y="161926"/>
                    <a:pt x="6494" y="161926"/>
                  </a:cubicBezTo>
                  <a:cubicBezTo>
                    <a:pt x="2598" y="161926"/>
                    <a:pt x="0" y="158030"/>
                    <a:pt x="0" y="154133"/>
                  </a:cubicBezTo>
                  <a:cubicBezTo>
                    <a:pt x="0" y="150236"/>
                    <a:pt x="2598" y="147638"/>
                    <a:pt x="6494" y="147638"/>
                  </a:cubicBezTo>
                  <a:close/>
                  <a:moveTo>
                    <a:pt x="161131" y="76200"/>
                  </a:moveTo>
                  <a:cubicBezTo>
                    <a:pt x="116297" y="76200"/>
                    <a:pt x="79375" y="113116"/>
                    <a:pt x="79375" y="159261"/>
                  </a:cubicBezTo>
                  <a:cubicBezTo>
                    <a:pt x="79375" y="189585"/>
                    <a:pt x="96517" y="218591"/>
                    <a:pt x="124209" y="231775"/>
                  </a:cubicBezTo>
                  <a:cubicBezTo>
                    <a:pt x="124209" y="231775"/>
                    <a:pt x="124209" y="231775"/>
                    <a:pt x="143989" y="231775"/>
                  </a:cubicBezTo>
                  <a:cubicBezTo>
                    <a:pt x="141351" y="219909"/>
                    <a:pt x="136077" y="193541"/>
                    <a:pt x="128165" y="179038"/>
                  </a:cubicBezTo>
                  <a:cubicBezTo>
                    <a:pt x="126846" y="176401"/>
                    <a:pt x="126846" y="173764"/>
                    <a:pt x="128165" y="172446"/>
                  </a:cubicBezTo>
                  <a:cubicBezTo>
                    <a:pt x="129484" y="169809"/>
                    <a:pt x="130802" y="168491"/>
                    <a:pt x="133440" y="168491"/>
                  </a:cubicBezTo>
                  <a:cubicBezTo>
                    <a:pt x="133440" y="168491"/>
                    <a:pt x="133440" y="168491"/>
                    <a:pt x="188823" y="168491"/>
                  </a:cubicBezTo>
                  <a:cubicBezTo>
                    <a:pt x="191460" y="168491"/>
                    <a:pt x="192779" y="169809"/>
                    <a:pt x="194098" y="172446"/>
                  </a:cubicBezTo>
                  <a:cubicBezTo>
                    <a:pt x="195416" y="173764"/>
                    <a:pt x="195416" y="176401"/>
                    <a:pt x="194098" y="179038"/>
                  </a:cubicBezTo>
                  <a:cubicBezTo>
                    <a:pt x="186186" y="193541"/>
                    <a:pt x="180911" y="219909"/>
                    <a:pt x="178274" y="231775"/>
                  </a:cubicBezTo>
                  <a:cubicBezTo>
                    <a:pt x="178274" y="231775"/>
                    <a:pt x="178274" y="231775"/>
                    <a:pt x="198054" y="231775"/>
                  </a:cubicBezTo>
                  <a:cubicBezTo>
                    <a:pt x="225745" y="218591"/>
                    <a:pt x="242888" y="189585"/>
                    <a:pt x="242888" y="159261"/>
                  </a:cubicBezTo>
                  <a:cubicBezTo>
                    <a:pt x="242888" y="113116"/>
                    <a:pt x="205965" y="76200"/>
                    <a:pt x="161131" y="76200"/>
                  </a:cubicBezTo>
                  <a:close/>
                  <a:moveTo>
                    <a:pt x="161131" y="63500"/>
                  </a:moveTo>
                  <a:cubicBezTo>
                    <a:pt x="213758" y="63500"/>
                    <a:pt x="257175" y="105710"/>
                    <a:pt x="257175" y="159793"/>
                  </a:cubicBezTo>
                  <a:cubicBezTo>
                    <a:pt x="257175" y="178260"/>
                    <a:pt x="251912" y="195408"/>
                    <a:pt x="241387" y="211237"/>
                  </a:cubicBezTo>
                  <a:cubicBezTo>
                    <a:pt x="234808" y="223109"/>
                    <a:pt x="225599" y="232343"/>
                    <a:pt x="213758" y="238938"/>
                  </a:cubicBezTo>
                  <a:cubicBezTo>
                    <a:pt x="217705" y="244214"/>
                    <a:pt x="220336" y="249491"/>
                    <a:pt x="220336" y="254767"/>
                  </a:cubicBezTo>
                  <a:cubicBezTo>
                    <a:pt x="220336" y="261363"/>
                    <a:pt x="217705" y="266639"/>
                    <a:pt x="213758" y="270596"/>
                  </a:cubicBezTo>
                  <a:cubicBezTo>
                    <a:pt x="217705" y="274553"/>
                    <a:pt x="220336" y="279830"/>
                    <a:pt x="220336" y="286425"/>
                  </a:cubicBezTo>
                  <a:cubicBezTo>
                    <a:pt x="220336" y="298297"/>
                    <a:pt x="209811" y="308850"/>
                    <a:pt x="197970" y="308850"/>
                  </a:cubicBezTo>
                  <a:cubicBezTo>
                    <a:pt x="197970" y="308850"/>
                    <a:pt x="197970" y="308850"/>
                    <a:pt x="195338" y="308850"/>
                  </a:cubicBezTo>
                  <a:cubicBezTo>
                    <a:pt x="195338" y="308850"/>
                    <a:pt x="195338" y="308850"/>
                    <a:pt x="195338" y="311488"/>
                  </a:cubicBezTo>
                  <a:cubicBezTo>
                    <a:pt x="195338" y="325998"/>
                    <a:pt x="180866" y="336550"/>
                    <a:pt x="162446" y="336550"/>
                  </a:cubicBezTo>
                  <a:cubicBezTo>
                    <a:pt x="162446" y="336550"/>
                    <a:pt x="162446" y="336550"/>
                    <a:pt x="159815" y="336550"/>
                  </a:cubicBezTo>
                  <a:cubicBezTo>
                    <a:pt x="141396" y="336550"/>
                    <a:pt x="126923" y="325998"/>
                    <a:pt x="126923" y="311488"/>
                  </a:cubicBezTo>
                  <a:cubicBezTo>
                    <a:pt x="126923" y="311488"/>
                    <a:pt x="126923" y="311488"/>
                    <a:pt x="126923" y="308850"/>
                  </a:cubicBezTo>
                  <a:cubicBezTo>
                    <a:pt x="126923" y="308850"/>
                    <a:pt x="126923" y="308850"/>
                    <a:pt x="124292" y="308850"/>
                  </a:cubicBezTo>
                  <a:cubicBezTo>
                    <a:pt x="112451" y="308850"/>
                    <a:pt x="101926" y="298297"/>
                    <a:pt x="101926" y="286425"/>
                  </a:cubicBezTo>
                  <a:cubicBezTo>
                    <a:pt x="101926" y="279830"/>
                    <a:pt x="104557" y="274553"/>
                    <a:pt x="108504" y="270596"/>
                  </a:cubicBezTo>
                  <a:cubicBezTo>
                    <a:pt x="104557" y="266639"/>
                    <a:pt x="101926" y="261363"/>
                    <a:pt x="101926" y="254767"/>
                  </a:cubicBezTo>
                  <a:cubicBezTo>
                    <a:pt x="101926" y="249491"/>
                    <a:pt x="104557" y="244214"/>
                    <a:pt x="108504" y="240257"/>
                  </a:cubicBezTo>
                  <a:cubicBezTo>
                    <a:pt x="96663" y="232343"/>
                    <a:pt x="87453" y="223109"/>
                    <a:pt x="80875" y="211237"/>
                  </a:cubicBezTo>
                  <a:cubicBezTo>
                    <a:pt x="70349" y="195408"/>
                    <a:pt x="65087" y="178260"/>
                    <a:pt x="65087" y="159793"/>
                  </a:cubicBezTo>
                  <a:cubicBezTo>
                    <a:pt x="65087" y="105710"/>
                    <a:pt x="108504" y="63500"/>
                    <a:pt x="161131" y="63500"/>
                  </a:cubicBezTo>
                  <a:close/>
                  <a:moveTo>
                    <a:pt x="266359" y="47037"/>
                  </a:moveTo>
                  <a:cubicBezTo>
                    <a:pt x="268967" y="44450"/>
                    <a:pt x="272880" y="44450"/>
                    <a:pt x="275488" y="47037"/>
                  </a:cubicBezTo>
                  <a:cubicBezTo>
                    <a:pt x="279400" y="49624"/>
                    <a:pt x="279400" y="54798"/>
                    <a:pt x="275488" y="57385"/>
                  </a:cubicBezTo>
                  <a:cubicBezTo>
                    <a:pt x="254623" y="78081"/>
                    <a:pt x="254623" y="78081"/>
                    <a:pt x="254623" y="78081"/>
                  </a:cubicBezTo>
                  <a:cubicBezTo>
                    <a:pt x="253319" y="79375"/>
                    <a:pt x="252015" y="79375"/>
                    <a:pt x="250711" y="79375"/>
                  </a:cubicBezTo>
                  <a:cubicBezTo>
                    <a:pt x="248103" y="79375"/>
                    <a:pt x="246799" y="79375"/>
                    <a:pt x="245495" y="78081"/>
                  </a:cubicBezTo>
                  <a:cubicBezTo>
                    <a:pt x="242887" y="75494"/>
                    <a:pt x="242887" y="70320"/>
                    <a:pt x="245495" y="67733"/>
                  </a:cubicBezTo>
                  <a:cubicBezTo>
                    <a:pt x="266359" y="47037"/>
                    <a:pt x="266359" y="47037"/>
                    <a:pt x="266359" y="47037"/>
                  </a:cubicBezTo>
                  <a:close/>
                  <a:moveTo>
                    <a:pt x="47037" y="47037"/>
                  </a:moveTo>
                  <a:cubicBezTo>
                    <a:pt x="49624" y="44450"/>
                    <a:pt x="53504" y="44450"/>
                    <a:pt x="56091" y="47037"/>
                  </a:cubicBezTo>
                  <a:cubicBezTo>
                    <a:pt x="76788" y="67733"/>
                    <a:pt x="76788" y="67733"/>
                    <a:pt x="76788" y="67733"/>
                  </a:cubicBezTo>
                  <a:cubicBezTo>
                    <a:pt x="79375" y="70320"/>
                    <a:pt x="79375" y="75494"/>
                    <a:pt x="76788" y="78081"/>
                  </a:cubicBezTo>
                  <a:cubicBezTo>
                    <a:pt x="75494" y="79375"/>
                    <a:pt x="74201" y="79375"/>
                    <a:pt x="71614" y="79375"/>
                  </a:cubicBezTo>
                  <a:cubicBezTo>
                    <a:pt x="70320" y="79375"/>
                    <a:pt x="69027" y="79375"/>
                    <a:pt x="67733" y="78081"/>
                  </a:cubicBezTo>
                  <a:cubicBezTo>
                    <a:pt x="47037" y="57385"/>
                    <a:pt x="47037" y="57385"/>
                    <a:pt x="47037" y="57385"/>
                  </a:cubicBezTo>
                  <a:cubicBezTo>
                    <a:pt x="44450" y="54798"/>
                    <a:pt x="44450" y="49624"/>
                    <a:pt x="47037" y="47037"/>
                  </a:cubicBezTo>
                  <a:close/>
                  <a:moveTo>
                    <a:pt x="161925" y="0"/>
                  </a:moveTo>
                  <a:cubicBezTo>
                    <a:pt x="165735" y="0"/>
                    <a:pt x="168275" y="2598"/>
                    <a:pt x="168275" y="6494"/>
                  </a:cubicBezTo>
                  <a:cubicBezTo>
                    <a:pt x="168275" y="36368"/>
                    <a:pt x="168275" y="36368"/>
                    <a:pt x="168275" y="36368"/>
                  </a:cubicBezTo>
                  <a:cubicBezTo>
                    <a:pt x="168275" y="40265"/>
                    <a:pt x="165735" y="42863"/>
                    <a:pt x="161925" y="42863"/>
                  </a:cubicBezTo>
                  <a:cubicBezTo>
                    <a:pt x="158115" y="42863"/>
                    <a:pt x="155575" y="40265"/>
                    <a:pt x="155575" y="36368"/>
                  </a:cubicBezTo>
                  <a:cubicBezTo>
                    <a:pt x="155575" y="6494"/>
                    <a:pt x="155575" y="6494"/>
                    <a:pt x="155575" y="6494"/>
                  </a:cubicBezTo>
                  <a:cubicBezTo>
                    <a:pt x="155575" y="2598"/>
                    <a:pt x="158115" y="0"/>
                    <a:pt x="161925" y="0"/>
                  </a:cubicBezTo>
                  <a:close/>
                </a:path>
              </a:pathLst>
            </a:custGeom>
            <a:solidFill>
              <a:srgbClr val="9B1E23"/>
            </a:solidFill>
            <a:ln>
              <a:noFill/>
            </a:ln>
          </p:spPr>
          <p:txBody>
            <a:bodyPr/>
            <a:lstStyle/>
            <a:p>
              <a:endParaRPr lang="zh-CN" altLang="en-US"/>
            </a:p>
          </p:txBody>
        </p:sp>
        <p:grpSp>
          <p:nvGrpSpPr>
            <p:cNvPr id="14" name="组合 13"/>
            <p:cNvGrpSpPr/>
            <p:nvPr/>
          </p:nvGrpSpPr>
          <p:grpSpPr>
            <a:xfrm>
              <a:off x="1010746" y="3869734"/>
              <a:ext cx="2246768" cy="1316710"/>
              <a:chOff x="5969921" y="4384209"/>
              <a:chExt cx="2246768" cy="1316710"/>
            </a:xfrm>
          </p:grpSpPr>
          <p:sp>
            <p:nvSpPr>
              <p:cNvPr id="16" name="矩形 15"/>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17" name="矩形 16"/>
              <p:cNvSpPr/>
              <p:nvPr/>
            </p:nvSpPr>
            <p:spPr>
              <a:xfrm>
                <a:off x="6076950" y="4384209"/>
                <a:ext cx="2032708" cy="430824"/>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对自己的态度</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sp>
          <p:nvSpPr>
            <p:cNvPr id="15" name="矩形 14"/>
            <p:cNvSpPr/>
            <p:nvPr/>
          </p:nvSpPr>
          <p:spPr>
            <a:xfrm>
              <a:off x="1121405" y="3137877"/>
              <a:ext cx="2032708" cy="757130"/>
            </a:xfrm>
            <a:prstGeom prst="rect">
              <a:avLst/>
            </a:prstGeom>
          </p:spPr>
          <p:txBody>
            <a:bodyPr wrap="square">
              <a:spAutoFit/>
            </a:bodyPr>
            <a:lstStyle/>
            <a:p>
              <a:pPr algn="ctr">
                <a:lnSpc>
                  <a:spcPct val="120000"/>
                </a:lnSpc>
              </a:pPr>
              <a:r>
                <a:rPr lang="en-US" altLang="zh-CN" sz="3600" b="1" dirty="0">
                  <a:solidFill>
                    <a:schemeClr val="tx1">
                      <a:lumMod val="75000"/>
                      <a:lumOff val="25000"/>
                    </a:schemeClr>
                  </a:solidFill>
                </a:rPr>
                <a:t>01</a:t>
              </a:r>
              <a:endParaRPr lang="zh-CN" altLang="en-US" sz="3600" b="1" dirty="0">
                <a:solidFill>
                  <a:schemeClr val="tx1">
                    <a:lumMod val="75000"/>
                    <a:lumOff val="25000"/>
                  </a:schemeClr>
                </a:solidFill>
              </a:endParaRPr>
            </a:p>
          </p:txBody>
        </p:sp>
      </p:grpSp>
      <p:grpSp>
        <p:nvGrpSpPr>
          <p:cNvPr id="18" name="组合 17"/>
          <p:cNvGrpSpPr/>
          <p:nvPr/>
        </p:nvGrpSpPr>
        <p:grpSpPr>
          <a:xfrm>
            <a:off x="4477809" y="1803400"/>
            <a:ext cx="3236384" cy="3949700"/>
            <a:chOff x="4477809" y="1803400"/>
            <a:chExt cx="3236384" cy="3949700"/>
          </a:xfrm>
        </p:grpSpPr>
        <p:sp>
          <p:nvSpPr>
            <p:cNvPr id="19" name="矩形 18"/>
            <p:cNvSpPr/>
            <p:nvPr/>
          </p:nvSpPr>
          <p:spPr>
            <a:xfrm>
              <a:off x="4477809" y="1803400"/>
              <a:ext cx="3236384" cy="39497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477809" y="2028319"/>
              <a:ext cx="3236384" cy="3483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statistics-on-laptop_82095"/>
            <p:cNvSpPr>
              <a:spLocks noChangeAspect="1"/>
            </p:cNvSpPr>
            <p:nvPr/>
          </p:nvSpPr>
          <p:spPr bwMode="auto">
            <a:xfrm>
              <a:off x="5715649" y="2263440"/>
              <a:ext cx="760704" cy="701556"/>
            </a:xfrm>
            <a:custGeom>
              <a:avLst/>
              <a:gdLst>
                <a:gd name="connsiteX0" fmla="*/ 75173 w 330497"/>
                <a:gd name="connsiteY0" fmla="*/ 222249 h 304800"/>
                <a:gd name="connsiteX1" fmla="*/ 56870 w 330497"/>
                <a:gd name="connsiteY1" fmla="*/ 239535 h 304800"/>
                <a:gd name="connsiteX2" fmla="*/ 55563 w 330497"/>
                <a:gd name="connsiteY2" fmla="*/ 242005 h 304800"/>
                <a:gd name="connsiteX3" fmla="*/ 58178 w 330497"/>
                <a:gd name="connsiteY3" fmla="*/ 243240 h 304800"/>
                <a:gd name="connsiteX4" fmla="*/ 67329 w 330497"/>
                <a:gd name="connsiteY4" fmla="*/ 244474 h 304800"/>
                <a:gd name="connsiteX5" fmla="*/ 72559 w 330497"/>
                <a:gd name="connsiteY5" fmla="*/ 240770 h 304800"/>
                <a:gd name="connsiteX6" fmla="*/ 77788 w 330497"/>
                <a:gd name="connsiteY6" fmla="*/ 225953 h 304800"/>
                <a:gd name="connsiteX7" fmla="*/ 77788 w 330497"/>
                <a:gd name="connsiteY7" fmla="*/ 223484 h 304800"/>
                <a:gd name="connsiteX8" fmla="*/ 76481 w 330497"/>
                <a:gd name="connsiteY8" fmla="*/ 222249 h 304800"/>
                <a:gd name="connsiteX9" fmla="*/ 75173 w 330497"/>
                <a:gd name="connsiteY9" fmla="*/ 222249 h 304800"/>
                <a:gd name="connsiteX10" fmla="*/ 226286 w 330497"/>
                <a:gd name="connsiteY10" fmla="*/ 209549 h 304800"/>
                <a:gd name="connsiteX11" fmla="*/ 221258 w 330497"/>
                <a:gd name="connsiteY11" fmla="*/ 213461 h 304800"/>
                <a:gd name="connsiteX12" fmla="*/ 221258 w 330497"/>
                <a:gd name="connsiteY12" fmla="*/ 216069 h 304800"/>
                <a:gd name="connsiteX13" fmla="*/ 220002 w 330497"/>
                <a:gd name="connsiteY13" fmla="*/ 222589 h 304800"/>
                <a:gd name="connsiteX14" fmla="*/ 225029 w 330497"/>
                <a:gd name="connsiteY14" fmla="*/ 223893 h 304800"/>
                <a:gd name="connsiteX15" fmla="*/ 226286 w 330497"/>
                <a:gd name="connsiteY15" fmla="*/ 229110 h 304800"/>
                <a:gd name="connsiteX16" fmla="*/ 218745 w 330497"/>
                <a:gd name="connsiteY16" fmla="*/ 233022 h 304800"/>
                <a:gd name="connsiteX17" fmla="*/ 220002 w 330497"/>
                <a:gd name="connsiteY17" fmla="*/ 236934 h 304800"/>
                <a:gd name="connsiteX18" fmla="*/ 226286 w 330497"/>
                <a:gd name="connsiteY18" fmla="*/ 240846 h 304800"/>
                <a:gd name="connsiteX19" fmla="*/ 222515 w 330497"/>
                <a:gd name="connsiteY19" fmla="*/ 247366 h 304800"/>
                <a:gd name="connsiteX20" fmla="*/ 217488 w 330497"/>
                <a:gd name="connsiteY20" fmla="*/ 252582 h 304800"/>
                <a:gd name="connsiteX21" fmla="*/ 217488 w 330497"/>
                <a:gd name="connsiteY21" fmla="*/ 253886 h 304800"/>
                <a:gd name="connsiteX22" fmla="*/ 218745 w 330497"/>
                <a:gd name="connsiteY22" fmla="*/ 253886 h 304800"/>
                <a:gd name="connsiteX23" fmla="*/ 222515 w 330497"/>
                <a:gd name="connsiteY23" fmla="*/ 252582 h 304800"/>
                <a:gd name="connsiteX24" fmla="*/ 226286 w 330497"/>
                <a:gd name="connsiteY24" fmla="*/ 253886 h 304800"/>
                <a:gd name="connsiteX25" fmla="*/ 226286 w 330497"/>
                <a:gd name="connsiteY25" fmla="*/ 259102 h 304800"/>
                <a:gd name="connsiteX26" fmla="*/ 222515 w 330497"/>
                <a:gd name="connsiteY26" fmla="*/ 265622 h 304800"/>
                <a:gd name="connsiteX27" fmla="*/ 221258 w 330497"/>
                <a:gd name="connsiteY27" fmla="*/ 276054 h 304800"/>
                <a:gd name="connsiteX28" fmla="*/ 223772 w 330497"/>
                <a:gd name="connsiteY28" fmla="*/ 282574 h 304800"/>
                <a:gd name="connsiteX29" fmla="*/ 225029 w 330497"/>
                <a:gd name="connsiteY29" fmla="*/ 282574 h 304800"/>
                <a:gd name="connsiteX30" fmla="*/ 230056 w 330497"/>
                <a:gd name="connsiteY30" fmla="*/ 266926 h 304800"/>
                <a:gd name="connsiteX31" fmla="*/ 237597 w 330497"/>
                <a:gd name="connsiteY31" fmla="*/ 261710 h 304800"/>
                <a:gd name="connsiteX32" fmla="*/ 240110 w 330497"/>
                <a:gd name="connsiteY32" fmla="*/ 264318 h 304800"/>
                <a:gd name="connsiteX33" fmla="*/ 245137 w 330497"/>
                <a:gd name="connsiteY33" fmla="*/ 268230 h 304800"/>
                <a:gd name="connsiteX34" fmla="*/ 247651 w 330497"/>
                <a:gd name="connsiteY34" fmla="*/ 268230 h 304800"/>
                <a:gd name="connsiteX35" fmla="*/ 247651 w 330497"/>
                <a:gd name="connsiteY35" fmla="*/ 266926 h 304800"/>
                <a:gd name="connsiteX36" fmla="*/ 246394 w 330497"/>
                <a:gd name="connsiteY36" fmla="*/ 263014 h 304800"/>
                <a:gd name="connsiteX37" fmla="*/ 236340 w 330497"/>
                <a:gd name="connsiteY37" fmla="*/ 218677 h 304800"/>
                <a:gd name="connsiteX38" fmla="*/ 232569 w 330497"/>
                <a:gd name="connsiteY38" fmla="*/ 209549 h 304800"/>
                <a:gd name="connsiteX39" fmla="*/ 231313 w 330497"/>
                <a:gd name="connsiteY39" fmla="*/ 209549 h 304800"/>
                <a:gd name="connsiteX40" fmla="*/ 226286 w 330497"/>
                <a:gd name="connsiteY40" fmla="*/ 209549 h 304800"/>
                <a:gd name="connsiteX41" fmla="*/ 245475 w 330497"/>
                <a:gd name="connsiteY41" fmla="*/ 204787 h 304800"/>
                <a:gd name="connsiteX42" fmla="*/ 244182 w 330497"/>
                <a:gd name="connsiteY42" fmla="*/ 206082 h 304800"/>
                <a:gd name="connsiteX43" fmla="*/ 245475 w 330497"/>
                <a:gd name="connsiteY43" fmla="*/ 215148 h 304800"/>
                <a:gd name="connsiteX44" fmla="*/ 248062 w 330497"/>
                <a:gd name="connsiteY44" fmla="*/ 221623 h 304800"/>
                <a:gd name="connsiteX45" fmla="*/ 254530 w 330497"/>
                <a:gd name="connsiteY45" fmla="*/ 248820 h 304800"/>
                <a:gd name="connsiteX46" fmla="*/ 255823 w 330497"/>
                <a:gd name="connsiteY46" fmla="*/ 252705 h 304800"/>
                <a:gd name="connsiteX47" fmla="*/ 257117 w 330497"/>
                <a:gd name="connsiteY47" fmla="*/ 254000 h 304800"/>
                <a:gd name="connsiteX48" fmla="*/ 258410 w 330497"/>
                <a:gd name="connsiteY48" fmla="*/ 252705 h 304800"/>
                <a:gd name="connsiteX49" fmla="*/ 259704 w 330497"/>
                <a:gd name="connsiteY49" fmla="*/ 247525 h 304800"/>
                <a:gd name="connsiteX50" fmla="*/ 267465 w 330497"/>
                <a:gd name="connsiteY50" fmla="*/ 241049 h 304800"/>
                <a:gd name="connsiteX51" fmla="*/ 272639 w 330497"/>
                <a:gd name="connsiteY51" fmla="*/ 242345 h 304800"/>
                <a:gd name="connsiteX52" fmla="*/ 276520 w 330497"/>
                <a:gd name="connsiteY52" fmla="*/ 242345 h 304800"/>
                <a:gd name="connsiteX53" fmla="*/ 273932 w 330497"/>
                <a:gd name="connsiteY53" fmla="*/ 238459 h 304800"/>
                <a:gd name="connsiteX54" fmla="*/ 268758 w 330497"/>
                <a:gd name="connsiteY54" fmla="*/ 233279 h 304800"/>
                <a:gd name="connsiteX55" fmla="*/ 250649 w 330497"/>
                <a:gd name="connsiteY55" fmla="*/ 211263 h 304800"/>
                <a:gd name="connsiteX56" fmla="*/ 246769 w 330497"/>
                <a:gd name="connsiteY56" fmla="*/ 204787 h 304800"/>
                <a:gd name="connsiteX57" fmla="*/ 245475 w 330497"/>
                <a:gd name="connsiteY57" fmla="*/ 204787 h 304800"/>
                <a:gd name="connsiteX58" fmla="*/ 63501 w 330497"/>
                <a:gd name="connsiteY58" fmla="*/ 191786 h 304800"/>
                <a:gd name="connsiteX59" fmla="*/ 38822 w 330497"/>
                <a:gd name="connsiteY59" fmla="*/ 193074 h 304800"/>
                <a:gd name="connsiteX60" fmla="*/ 31029 w 330497"/>
                <a:gd name="connsiteY60" fmla="*/ 198222 h 304800"/>
                <a:gd name="connsiteX61" fmla="*/ 20638 w 330497"/>
                <a:gd name="connsiteY61" fmla="*/ 226540 h 304800"/>
                <a:gd name="connsiteX62" fmla="*/ 28431 w 330497"/>
                <a:gd name="connsiteY62" fmla="*/ 260006 h 304800"/>
                <a:gd name="connsiteX63" fmla="*/ 37523 w 330497"/>
                <a:gd name="connsiteY63" fmla="*/ 271590 h 304800"/>
                <a:gd name="connsiteX64" fmla="*/ 79087 w 330497"/>
                <a:gd name="connsiteY64" fmla="*/ 284462 h 304800"/>
                <a:gd name="connsiteX65" fmla="*/ 82984 w 330497"/>
                <a:gd name="connsiteY65" fmla="*/ 284462 h 304800"/>
                <a:gd name="connsiteX66" fmla="*/ 99869 w 330497"/>
                <a:gd name="connsiteY66" fmla="*/ 275452 h 304800"/>
                <a:gd name="connsiteX67" fmla="*/ 108961 w 330497"/>
                <a:gd name="connsiteY67" fmla="*/ 266442 h 304800"/>
                <a:gd name="connsiteX68" fmla="*/ 119352 w 330497"/>
                <a:gd name="connsiteY68" fmla="*/ 240699 h 304800"/>
                <a:gd name="connsiteX69" fmla="*/ 118053 w 330497"/>
                <a:gd name="connsiteY69" fmla="*/ 230401 h 304800"/>
                <a:gd name="connsiteX70" fmla="*/ 118053 w 330497"/>
                <a:gd name="connsiteY70" fmla="*/ 229114 h 304800"/>
                <a:gd name="connsiteX71" fmla="*/ 115455 w 330497"/>
                <a:gd name="connsiteY71" fmla="*/ 230401 h 304800"/>
                <a:gd name="connsiteX72" fmla="*/ 111559 w 330497"/>
                <a:gd name="connsiteY72" fmla="*/ 235550 h 304800"/>
                <a:gd name="connsiteX73" fmla="*/ 92076 w 330497"/>
                <a:gd name="connsiteY73" fmla="*/ 254857 h 304800"/>
                <a:gd name="connsiteX74" fmla="*/ 69995 w 330497"/>
                <a:gd name="connsiteY74" fmla="*/ 260006 h 304800"/>
                <a:gd name="connsiteX75" fmla="*/ 64800 w 330497"/>
                <a:gd name="connsiteY75" fmla="*/ 260006 h 304800"/>
                <a:gd name="connsiteX76" fmla="*/ 51811 w 330497"/>
                <a:gd name="connsiteY76" fmla="*/ 258719 h 304800"/>
                <a:gd name="connsiteX77" fmla="*/ 40121 w 330497"/>
                <a:gd name="connsiteY77" fmla="*/ 249709 h 304800"/>
                <a:gd name="connsiteX78" fmla="*/ 38822 w 330497"/>
                <a:gd name="connsiteY78" fmla="*/ 248422 h 304800"/>
                <a:gd name="connsiteX79" fmla="*/ 34926 w 330497"/>
                <a:gd name="connsiteY79" fmla="*/ 241986 h 304800"/>
                <a:gd name="connsiteX80" fmla="*/ 40121 w 330497"/>
                <a:gd name="connsiteY80" fmla="*/ 230401 h 304800"/>
                <a:gd name="connsiteX81" fmla="*/ 58305 w 330497"/>
                <a:gd name="connsiteY81" fmla="*/ 214955 h 304800"/>
                <a:gd name="connsiteX82" fmla="*/ 68696 w 330497"/>
                <a:gd name="connsiteY82" fmla="*/ 205945 h 304800"/>
                <a:gd name="connsiteX83" fmla="*/ 69995 w 330497"/>
                <a:gd name="connsiteY83" fmla="*/ 200797 h 304800"/>
                <a:gd name="connsiteX84" fmla="*/ 67397 w 330497"/>
                <a:gd name="connsiteY84" fmla="*/ 194361 h 304800"/>
                <a:gd name="connsiteX85" fmla="*/ 63501 w 330497"/>
                <a:gd name="connsiteY85" fmla="*/ 191786 h 304800"/>
                <a:gd name="connsiteX86" fmla="*/ 231942 w 330497"/>
                <a:gd name="connsiteY86" fmla="*/ 166687 h 304800"/>
                <a:gd name="connsiteX87" fmla="*/ 218574 w 330497"/>
                <a:gd name="connsiteY87" fmla="*/ 177967 h 304800"/>
                <a:gd name="connsiteX88" fmla="*/ 217237 w 330497"/>
                <a:gd name="connsiteY88" fmla="*/ 184234 h 304800"/>
                <a:gd name="connsiteX89" fmla="*/ 221247 w 330497"/>
                <a:gd name="connsiteY89" fmla="*/ 180474 h 304800"/>
                <a:gd name="connsiteX90" fmla="*/ 226595 w 330497"/>
                <a:gd name="connsiteY90" fmla="*/ 180474 h 304800"/>
                <a:gd name="connsiteX91" fmla="*/ 227932 w 330497"/>
                <a:gd name="connsiteY91" fmla="*/ 182980 h 304800"/>
                <a:gd name="connsiteX92" fmla="*/ 230605 w 330497"/>
                <a:gd name="connsiteY92" fmla="*/ 189247 h 304800"/>
                <a:gd name="connsiteX93" fmla="*/ 233279 w 330497"/>
                <a:gd name="connsiteY93" fmla="*/ 189247 h 304800"/>
                <a:gd name="connsiteX94" fmla="*/ 241300 w 330497"/>
                <a:gd name="connsiteY94" fmla="*/ 176714 h 304800"/>
                <a:gd name="connsiteX95" fmla="*/ 233279 w 330497"/>
                <a:gd name="connsiteY95" fmla="*/ 166687 h 304800"/>
                <a:gd name="connsiteX96" fmla="*/ 231942 w 330497"/>
                <a:gd name="connsiteY96" fmla="*/ 166687 h 304800"/>
                <a:gd name="connsiteX97" fmla="*/ 173526 w 330497"/>
                <a:gd name="connsiteY97" fmla="*/ 155277 h 304800"/>
                <a:gd name="connsiteX98" fmla="*/ 160704 w 330497"/>
                <a:gd name="connsiteY98" fmla="*/ 165596 h 304800"/>
                <a:gd name="connsiteX99" fmla="*/ 129931 w 330497"/>
                <a:gd name="connsiteY99" fmla="*/ 183654 h 304800"/>
                <a:gd name="connsiteX100" fmla="*/ 124802 w 330497"/>
                <a:gd name="connsiteY100" fmla="*/ 187523 h 304800"/>
                <a:gd name="connsiteX101" fmla="*/ 123520 w 330497"/>
                <a:gd name="connsiteY101" fmla="*/ 190103 h 304800"/>
                <a:gd name="connsiteX102" fmla="*/ 126085 w 330497"/>
                <a:gd name="connsiteY102" fmla="*/ 193972 h 304800"/>
                <a:gd name="connsiteX103" fmla="*/ 137625 w 330497"/>
                <a:gd name="connsiteY103" fmla="*/ 222349 h 304800"/>
                <a:gd name="connsiteX104" fmla="*/ 138907 w 330497"/>
                <a:gd name="connsiteY104" fmla="*/ 233958 h 304800"/>
                <a:gd name="connsiteX105" fmla="*/ 140189 w 330497"/>
                <a:gd name="connsiteY105" fmla="*/ 236537 h 304800"/>
                <a:gd name="connsiteX106" fmla="*/ 142753 w 330497"/>
                <a:gd name="connsiteY106" fmla="*/ 235247 h 304800"/>
                <a:gd name="connsiteX107" fmla="*/ 149164 w 330497"/>
                <a:gd name="connsiteY107" fmla="*/ 226218 h 304800"/>
                <a:gd name="connsiteX108" fmla="*/ 161987 w 330497"/>
                <a:gd name="connsiteY108" fmla="*/ 212030 h 304800"/>
                <a:gd name="connsiteX109" fmla="*/ 170962 w 330497"/>
                <a:gd name="connsiteY109" fmla="*/ 201711 h 304800"/>
                <a:gd name="connsiteX110" fmla="*/ 178655 w 330497"/>
                <a:gd name="connsiteY110" fmla="*/ 193972 h 304800"/>
                <a:gd name="connsiteX111" fmla="*/ 186349 w 330497"/>
                <a:gd name="connsiteY111" fmla="*/ 186233 h 304800"/>
                <a:gd name="connsiteX112" fmla="*/ 188913 w 330497"/>
                <a:gd name="connsiteY112" fmla="*/ 183654 h 304800"/>
                <a:gd name="connsiteX113" fmla="*/ 187631 w 330497"/>
                <a:gd name="connsiteY113" fmla="*/ 182364 h 304800"/>
                <a:gd name="connsiteX114" fmla="*/ 179937 w 330497"/>
                <a:gd name="connsiteY114" fmla="*/ 159147 h 304800"/>
                <a:gd name="connsiteX115" fmla="*/ 177373 w 330497"/>
                <a:gd name="connsiteY115" fmla="*/ 156567 h 304800"/>
                <a:gd name="connsiteX116" fmla="*/ 173526 w 330497"/>
                <a:gd name="connsiteY116" fmla="*/ 155277 h 304800"/>
                <a:gd name="connsiteX117" fmla="*/ 196118 w 330497"/>
                <a:gd name="connsiteY117" fmla="*/ 139382 h 304800"/>
                <a:gd name="connsiteX118" fmla="*/ 193431 w 330497"/>
                <a:gd name="connsiteY118" fmla="*/ 145732 h 304800"/>
                <a:gd name="connsiteX119" fmla="*/ 204178 w 330497"/>
                <a:gd name="connsiteY119" fmla="*/ 160972 h 304800"/>
                <a:gd name="connsiteX120" fmla="*/ 205521 w 330497"/>
                <a:gd name="connsiteY120" fmla="*/ 163512 h 304800"/>
                <a:gd name="connsiteX121" fmla="*/ 206864 w 330497"/>
                <a:gd name="connsiteY121" fmla="*/ 163512 h 304800"/>
                <a:gd name="connsiteX122" fmla="*/ 209551 w 330497"/>
                <a:gd name="connsiteY122" fmla="*/ 160972 h 304800"/>
                <a:gd name="connsiteX123" fmla="*/ 208208 w 330497"/>
                <a:gd name="connsiteY123" fmla="*/ 157162 h 304800"/>
                <a:gd name="connsiteX124" fmla="*/ 197461 w 330497"/>
                <a:gd name="connsiteY124" fmla="*/ 139382 h 304800"/>
                <a:gd name="connsiteX125" fmla="*/ 196118 w 330497"/>
                <a:gd name="connsiteY125" fmla="*/ 139382 h 304800"/>
                <a:gd name="connsiteX126" fmla="*/ 204470 w 330497"/>
                <a:gd name="connsiteY126" fmla="*/ 131762 h 304800"/>
                <a:gd name="connsiteX127" fmla="*/ 203200 w 330497"/>
                <a:gd name="connsiteY127" fmla="*/ 132896 h 304800"/>
                <a:gd name="connsiteX128" fmla="*/ 207010 w 330497"/>
                <a:gd name="connsiteY128" fmla="*/ 135164 h 304800"/>
                <a:gd name="connsiteX129" fmla="*/ 205740 w 330497"/>
                <a:gd name="connsiteY129" fmla="*/ 131762 h 304800"/>
                <a:gd name="connsiteX130" fmla="*/ 204470 w 330497"/>
                <a:gd name="connsiteY130" fmla="*/ 131762 h 304800"/>
                <a:gd name="connsiteX131" fmla="*/ 138936 w 330497"/>
                <a:gd name="connsiteY131" fmla="*/ 117474 h 304800"/>
                <a:gd name="connsiteX132" fmla="*/ 136349 w 330497"/>
                <a:gd name="connsiteY132" fmla="*/ 118784 h 304800"/>
                <a:gd name="connsiteX133" fmla="*/ 126001 w 330497"/>
                <a:gd name="connsiteY133" fmla="*/ 126642 h 304800"/>
                <a:gd name="connsiteX134" fmla="*/ 60031 w 330497"/>
                <a:gd name="connsiteY134" fmla="*/ 172481 h 304800"/>
                <a:gd name="connsiteX135" fmla="*/ 58738 w 330497"/>
                <a:gd name="connsiteY135" fmla="*/ 173791 h 304800"/>
                <a:gd name="connsiteX136" fmla="*/ 60031 w 330497"/>
                <a:gd name="connsiteY136" fmla="*/ 173791 h 304800"/>
                <a:gd name="connsiteX137" fmla="*/ 63912 w 330497"/>
                <a:gd name="connsiteY137" fmla="*/ 173791 h 304800"/>
                <a:gd name="connsiteX138" fmla="*/ 78141 w 330497"/>
                <a:gd name="connsiteY138" fmla="*/ 182959 h 304800"/>
                <a:gd name="connsiteX139" fmla="*/ 82021 w 330497"/>
                <a:gd name="connsiteY139" fmla="*/ 188197 h 304800"/>
                <a:gd name="connsiteX140" fmla="*/ 94956 w 330497"/>
                <a:gd name="connsiteY140" fmla="*/ 214391 h 304800"/>
                <a:gd name="connsiteX141" fmla="*/ 96250 w 330497"/>
                <a:gd name="connsiteY141" fmla="*/ 222249 h 304800"/>
                <a:gd name="connsiteX142" fmla="*/ 102718 w 330497"/>
                <a:gd name="connsiteY142" fmla="*/ 217010 h 304800"/>
                <a:gd name="connsiteX143" fmla="*/ 109185 w 330497"/>
                <a:gd name="connsiteY143" fmla="*/ 209152 h 304800"/>
                <a:gd name="connsiteX144" fmla="*/ 110479 w 330497"/>
                <a:gd name="connsiteY144" fmla="*/ 205223 h 304800"/>
                <a:gd name="connsiteX145" fmla="*/ 97544 w 330497"/>
                <a:gd name="connsiteY145" fmla="*/ 192126 h 304800"/>
                <a:gd name="connsiteX146" fmla="*/ 96250 w 330497"/>
                <a:gd name="connsiteY146" fmla="*/ 188197 h 304800"/>
                <a:gd name="connsiteX147" fmla="*/ 102718 w 330497"/>
                <a:gd name="connsiteY147" fmla="*/ 180339 h 304800"/>
                <a:gd name="connsiteX148" fmla="*/ 115653 w 330497"/>
                <a:gd name="connsiteY148" fmla="*/ 175100 h 304800"/>
                <a:gd name="connsiteX149" fmla="*/ 124707 w 330497"/>
                <a:gd name="connsiteY149" fmla="*/ 169862 h 304800"/>
                <a:gd name="connsiteX150" fmla="*/ 140230 w 330497"/>
                <a:gd name="connsiteY150" fmla="*/ 160694 h 304800"/>
                <a:gd name="connsiteX151" fmla="*/ 162219 w 330497"/>
                <a:gd name="connsiteY151" fmla="*/ 141049 h 304800"/>
                <a:gd name="connsiteX152" fmla="*/ 163513 w 330497"/>
                <a:gd name="connsiteY152" fmla="*/ 138429 h 304800"/>
                <a:gd name="connsiteX153" fmla="*/ 140230 w 330497"/>
                <a:gd name="connsiteY153" fmla="*/ 118784 h 304800"/>
                <a:gd name="connsiteX154" fmla="*/ 138936 w 330497"/>
                <a:gd name="connsiteY154" fmla="*/ 117474 h 304800"/>
                <a:gd name="connsiteX155" fmla="*/ 219220 w 330497"/>
                <a:gd name="connsiteY155" fmla="*/ 115887 h 304800"/>
                <a:gd name="connsiteX156" fmla="*/ 212725 w 330497"/>
                <a:gd name="connsiteY156" fmla="*/ 122382 h 304800"/>
                <a:gd name="connsiteX157" fmla="*/ 215323 w 330497"/>
                <a:gd name="connsiteY157" fmla="*/ 126278 h 304800"/>
                <a:gd name="connsiteX158" fmla="*/ 220518 w 330497"/>
                <a:gd name="connsiteY158" fmla="*/ 134071 h 304800"/>
                <a:gd name="connsiteX159" fmla="*/ 224415 w 330497"/>
                <a:gd name="connsiteY159" fmla="*/ 143163 h 304800"/>
                <a:gd name="connsiteX160" fmla="*/ 225714 w 330497"/>
                <a:gd name="connsiteY160" fmla="*/ 144462 h 304800"/>
                <a:gd name="connsiteX161" fmla="*/ 227013 w 330497"/>
                <a:gd name="connsiteY161" fmla="*/ 141865 h 304800"/>
                <a:gd name="connsiteX162" fmla="*/ 221817 w 330497"/>
                <a:gd name="connsiteY162" fmla="*/ 117186 h 304800"/>
                <a:gd name="connsiteX163" fmla="*/ 220518 w 330497"/>
                <a:gd name="connsiteY163" fmla="*/ 115887 h 304800"/>
                <a:gd name="connsiteX164" fmla="*/ 219220 w 330497"/>
                <a:gd name="connsiteY164" fmla="*/ 115887 h 304800"/>
                <a:gd name="connsiteX165" fmla="*/ 206375 w 330497"/>
                <a:gd name="connsiteY165" fmla="*/ 96837 h 304800"/>
                <a:gd name="connsiteX166" fmla="*/ 206375 w 330497"/>
                <a:gd name="connsiteY166" fmla="*/ 98425 h 304800"/>
                <a:gd name="connsiteX167" fmla="*/ 207169 w 330497"/>
                <a:gd name="connsiteY167" fmla="*/ 101600 h 304800"/>
                <a:gd name="connsiteX168" fmla="*/ 207963 w 330497"/>
                <a:gd name="connsiteY168" fmla="*/ 101600 h 304800"/>
                <a:gd name="connsiteX169" fmla="*/ 207963 w 330497"/>
                <a:gd name="connsiteY169" fmla="*/ 100013 h 304800"/>
                <a:gd name="connsiteX170" fmla="*/ 207169 w 330497"/>
                <a:gd name="connsiteY170" fmla="*/ 98425 h 304800"/>
                <a:gd name="connsiteX171" fmla="*/ 206375 w 330497"/>
                <a:gd name="connsiteY171" fmla="*/ 96837 h 304800"/>
                <a:gd name="connsiteX172" fmla="*/ 307146 w 330497"/>
                <a:gd name="connsiteY172" fmla="*/ 28272 h 304800"/>
                <a:gd name="connsiteX173" fmla="*/ 303262 w 330497"/>
                <a:gd name="connsiteY173" fmla="*/ 33413 h 304800"/>
                <a:gd name="connsiteX174" fmla="*/ 261841 w 330497"/>
                <a:gd name="connsiteY174" fmla="*/ 74537 h 304800"/>
                <a:gd name="connsiteX175" fmla="*/ 235952 w 330497"/>
                <a:gd name="connsiteY175" fmla="*/ 98954 h 304800"/>
                <a:gd name="connsiteX176" fmla="*/ 234657 w 330497"/>
                <a:gd name="connsiteY176" fmla="*/ 105380 h 304800"/>
                <a:gd name="connsiteX177" fmla="*/ 243718 w 330497"/>
                <a:gd name="connsiteY177" fmla="*/ 133652 h 304800"/>
                <a:gd name="connsiteX178" fmla="*/ 246307 w 330497"/>
                <a:gd name="connsiteY178" fmla="*/ 134937 h 304800"/>
                <a:gd name="connsiteX179" fmla="*/ 250191 w 330497"/>
                <a:gd name="connsiteY179" fmla="*/ 131082 h 304800"/>
                <a:gd name="connsiteX180" fmla="*/ 300673 w 330497"/>
                <a:gd name="connsiteY180" fmla="*/ 97669 h 304800"/>
                <a:gd name="connsiteX181" fmla="*/ 313618 w 330497"/>
                <a:gd name="connsiteY181" fmla="*/ 89958 h 304800"/>
                <a:gd name="connsiteX182" fmla="*/ 317501 w 330497"/>
                <a:gd name="connsiteY182" fmla="*/ 82247 h 304800"/>
                <a:gd name="connsiteX183" fmla="*/ 317501 w 330497"/>
                <a:gd name="connsiteY183" fmla="*/ 74537 h 304800"/>
                <a:gd name="connsiteX184" fmla="*/ 316207 w 330497"/>
                <a:gd name="connsiteY184" fmla="*/ 61685 h 304800"/>
                <a:gd name="connsiteX185" fmla="*/ 311029 w 330497"/>
                <a:gd name="connsiteY185" fmla="*/ 33413 h 304800"/>
                <a:gd name="connsiteX186" fmla="*/ 309734 w 330497"/>
                <a:gd name="connsiteY186" fmla="*/ 28272 h 304800"/>
                <a:gd name="connsiteX187" fmla="*/ 307146 w 330497"/>
                <a:gd name="connsiteY187" fmla="*/ 28272 h 304800"/>
                <a:gd name="connsiteX188" fmla="*/ 228600 w 330497"/>
                <a:gd name="connsiteY188" fmla="*/ 17173 h 304800"/>
                <a:gd name="connsiteX189" fmla="*/ 220861 w 330497"/>
                <a:gd name="connsiteY189" fmla="*/ 22368 h 304800"/>
                <a:gd name="connsiteX190" fmla="*/ 216991 w 330497"/>
                <a:gd name="connsiteY190" fmla="*/ 27564 h 304800"/>
                <a:gd name="connsiteX191" fmla="*/ 211832 w 330497"/>
                <a:gd name="connsiteY191" fmla="*/ 34058 h 304800"/>
                <a:gd name="connsiteX192" fmla="*/ 201513 w 330497"/>
                <a:gd name="connsiteY192" fmla="*/ 50944 h 304800"/>
                <a:gd name="connsiteX193" fmla="*/ 192484 w 330497"/>
                <a:gd name="connsiteY193" fmla="*/ 63933 h 304800"/>
                <a:gd name="connsiteX194" fmla="*/ 188615 w 330497"/>
                <a:gd name="connsiteY194" fmla="*/ 67829 h 304800"/>
                <a:gd name="connsiteX195" fmla="*/ 188615 w 330497"/>
                <a:gd name="connsiteY195" fmla="*/ 70427 h 304800"/>
                <a:gd name="connsiteX196" fmla="*/ 219571 w 330497"/>
                <a:gd name="connsiteY196" fmla="*/ 86013 h 304800"/>
                <a:gd name="connsiteX197" fmla="*/ 223441 w 330497"/>
                <a:gd name="connsiteY197" fmla="*/ 86013 h 304800"/>
                <a:gd name="connsiteX198" fmla="*/ 226020 w 330497"/>
                <a:gd name="connsiteY198" fmla="*/ 84715 h 304800"/>
                <a:gd name="connsiteX199" fmla="*/ 267295 w 330497"/>
                <a:gd name="connsiteY199" fmla="*/ 45748 h 304800"/>
                <a:gd name="connsiteX200" fmla="*/ 268585 w 330497"/>
                <a:gd name="connsiteY200" fmla="*/ 39254 h 304800"/>
                <a:gd name="connsiteX201" fmla="*/ 228600 w 330497"/>
                <a:gd name="connsiteY201" fmla="*/ 17173 h 304800"/>
                <a:gd name="connsiteX202" fmla="*/ 223344 w 330497"/>
                <a:gd name="connsiteY202" fmla="*/ 0 h 304800"/>
                <a:gd name="connsiteX203" fmla="*/ 233672 w 330497"/>
                <a:gd name="connsiteY203" fmla="*/ 1297 h 304800"/>
                <a:gd name="connsiteX204" fmla="*/ 246582 w 330497"/>
                <a:gd name="connsiteY204" fmla="*/ 3891 h 304800"/>
                <a:gd name="connsiteX205" fmla="*/ 281439 w 330497"/>
                <a:gd name="connsiteY205" fmla="*/ 27238 h 304800"/>
                <a:gd name="connsiteX206" fmla="*/ 285312 w 330497"/>
                <a:gd name="connsiteY206" fmla="*/ 27238 h 304800"/>
                <a:gd name="connsiteX207" fmla="*/ 300804 w 330497"/>
                <a:gd name="connsiteY207" fmla="*/ 11673 h 304800"/>
                <a:gd name="connsiteX208" fmla="*/ 315005 w 330497"/>
                <a:gd name="connsiteY208" fmla="*/ 12970 h 304800"/>
                <a:gd name="connsiteX209" fmla="*/ 318878 w 330497"/>
                <a:gd name="connsiteY209" fmla="*/ 22049 h 304800"/>
                <a:gd name="connsiteX210" fmla="*/ 329206 w 330497"/>
                <a:gd name="connsiteY210" fmla="*/ 71336 h 304800"/>
                <a:gd name="connsiteX211" fmla="*/ 329206 w 330497"/>
                <a:gd name="connsiteY211" fmla="*/ 75227 h 304800"/>
                <a:gd name="connsiteX212" fmla="*/ 330497 w 330497"/>
                <a:gd name="connsiteY212" fmla="*/ 89495 h 304800"/>
                <a:gd name="connsiteX213" fmla="*/ 327915 w 330497"/>
                <a:gd name="connsiteY213" fmla="*/ 101168 h 304800"/>
                <a:gd name="connsiteX214" fmla="*/ 325333 w 330497"/>
                <a:gd name="connsiteY214" fmla="*/ 103762 h 304800"/>
                <a:gd name="connsiteX215" fmla="*/ 316296 w 330497"/>
                <a:gd name="connsiteY215" fmla="*/ 108950 h 304800"/>
                <a:gd name="connsiteX216" fmla="*/ 305968 w 330497"/>
                <a:gd name="connsiteY216" fmla="*/ 114138 h 304800"/>
                <a:gd name="connsiteX217" fmla="*/ 277566 w 330497"/>
                <a:gd name="connsiteY217" fmla="*/ 127108 h 304800"/>
                <a:gd name="connsiteX218" fmla="*/ 247873 w 330497"/>
                <a:gd name="connsiteY218" fmla="*/ 151752 h 304800"/>
                <a:gd name="connsiteX219" fmla="*/ 246582 w 330497"/>
                <a:gd name="connsiteY219" fmla="*/ 155643 h 304800"/>
                <a:gd name="connsiteX220" fmla="*/ 249164 w 330497"/>
                <a:gd name="connsiteY220" fmla="*/ 158237 h 304800"/>
                <a:gd name="connsiteX221" fmla="*/ 253037 w 330497"/>
                <a:gd name="connsiteY221" fmla="*/ 175098 h 304800"/>
                <a:gd name="connsiteX222" fmla="*/ 251746 w 330497"/>
                <a:gd name="connsiteY222" fmla="*/ 186771 h 304800"/>
                <a:gd name="connsiteX223" fmla="*/ 253037 w 330497"/>
                <a:gd name="connsiteY223" fmla="*/ 197147 h 304800"/>
                <a:gd name="connsiteX224" fmla="*/ 273693 w 330497"/>
                <a:gd name="connsiteY224" fmla="*/ 223088 h 304800"/>
                <a:gd name="connsiteX225" fmla="*/ 293058 w 330497"/>
                <a:gd name="connsiteY225" fmla="*/ 239949 h 304800"/>
                <a:gd name="connsiteX226" fmla="*/ 295640 w 330497"/>
                <a:gd name="connsiteY226" fmla="*/ 242543 h 304800"/>
                <a:gd name="connsiteX227" fmla="*/ 296931 w 330497"/>
                <a:gd name="connsiteY227" fmla="*/ 250325 h 304800"/>
                <a:gd name="connsiteX228" fmla="*/ 293058 w 330497"/>
                <a:gd name="connsiteY228" fmla="*/ 252919 h 304800"/>
                <a:gd name="connsiteX229" fmla="*/ 280148 w 330497"/>
                <a:gd name="connsiteY229" fmla="*/ 254216 h 304800"/>
                <a:gd name="connsiteX230" fmla="*/ 273693 w 330497"/>
                <a:gd name="connsiteY230" fmla="*/ 255513 h 304800"/>
                <a:gd name="connsiteX231" fmla="*/ 274984 w 330497"/>
                <a:gd name="connsiteY231" fmla="*/ 260702 h 304800"/>
                <a:gd name="connsiteX232" fmla="*/ 265947 w 330497"/>
                <a:gd name="connsiteY232" fmla="*/ 268484 h 304800"/>
                <a:gd name="connsiteX233" fmla="*/ 263365 w 330497"/>
                <a:gd name="connsiteY233" fmla="*/ 268484 h 304800"/>
                <a:gd name="connsiteX234" fmla="*/ 262074 w 330497"/>
                <a:gd name="connsiteY234" fmla="*/ 269781 h 304800"/>
                <a:gd name="connsiteX235" fmla="*/ 264656 w 330497"/>
                <a:gd name="connsiteY235" fmla="*/ 273672 h 304800"/>
                <a:gd name="connsiteX236" fmla="*/ 265947 w 330497"/>
                <a:gd name="connsiteY236" fmla="*/ 284048 h 304800"/>
                <a:gd name="connsiteX237" fmla="*/ 255619 w 330497"/>
                <a:gd name="connsiteY237" fmla="*/ 287939 h 304800"/>
                <a:gd name="connsiteX238" fmla="*/ 244000 w 330497"/>
                <a:gd name="connsiteY238" fmla="*/ 281454 h 304800"/>
                <a:gd name="connsiteX239" fmla="*/ 240127 w 330497"/>
                <a:gd name="connsiteY239" fmla="*/ 280157 h 304800"/>
                <a:gd name="connsiteX240" fmla="*/ 238836 w 330497"/>
                <a:gd name="connsiteY240" fmla="*/ 281454 h 304800"/>
                <a:gd name="connsiteX241" fmla="*/ 238836 w 330497"/>
                <a:gd name="connsiteY241" fmla="*/ 284048 h 304800"/>
                <a:gd name="connsiteX242" fmla="*/ 238836 w 330497"/>
                <a:gd name="connsiteY242" fmla="*/ 298315 h 304800"/>
                <a:gd name="connsiteX243" fmla="*/ 232381 w 330497"/>
                <a:gd name="connsiteY243" fmla="*/ 304800 h 304800"/>
                <a:gd name="connsiteX244" fmla="*/ 227217 w 330497"/>
                <a:gd name="connsiteY244" fmla="*/ 304800 h 304800"/>
                <a:gd name="connsiteX245" fmla="*/ 223344 w 330497"/>
                <a:gd name="connsiteY245" fmla="*/ 303503 h 304800"/>
                <a:gd name="connsiteX246" fmla="*/ 211725 w 330497"/>
                <a:gd name="connsiteY246" fmla="*/ 289236 h 304800"/>
                <a:gd name="connsiteX247" fmla="*/ 202688 w 330497"/>
                <a:gd name="connsiteY247" fmla="*/ 263296 h 304800"/>
                <a:gd name="connsiteX248" fmla="*/ 209143 w 330497"/>
                <a:gd name="connsiteY248" fmla="*/ 219197 h 304800"/>
                <a:gd name="connsiteX249" fmla="*/ 210434 w 330497"/>
                <a:gd name="connsiteY249" fmla="*/ 214009 h 304800"/>
                <a:gd name="connsiteX250" fmla="*/ 209143 w 330497"/>
                <a:gd name="connsiteY250" fmla="*/ 208821 h 304800"/>
                <a:gd name="connsiteX251" fmla="*/ 198815 w 330497"/>
                <a:gd name="connsiteY251" fmla="*/ 202336 h 304800"/>
                <a:gd name="connsiteX252" fmla="*/ 193651 w 330497"/>
                <a:gd name="connsiteY252" fmla="*/ 201039 h 304800"/>
                <a:gd name="connsiteX253" fmla="*/ 162666 w 330497"/>
                <a:gd name="connsiteY253" fmla="*/ 230870 h 304800"/>
                <a:gd name="connsiteX254" fmla="*/ 148465 w 330497"/>
                <a:gd name="connsiteY254" fmla="*/ 249028 h 304800"/>
                <a:gd name="connsiteX255" fmla="*/ 127809 w 330497"/>
                <a:gd name="connsiteY255" fmla="*/ 269781 h 304800"/>
                <a:gd name="connsiteX256" fmla="*/ 126518 w 330497"/>
                <a:gd name="connsiteY256" fmla="*/ 272375 h 304800"/>
                <a:gd name="connsiteX257" fmla="*/ 100698 w 330497"/>
                <a:gd name="connsiteY257" fmla="*/ 294424 h 304800"/>
                <a:gd name="connsiteX258" fmla="*/ 96825 w 330497"/>
                <a:gd name="connsiteY258" fmla="*/ 297018 h 304800"/>
                <a:gd name="connsiteX259" fmla="*/ 72296 w 330497"/>
                <a:gd name="connsiteY259" fmla="*/ 303503 h 304800"/>
                <a:gd name="connsiteX260" fmla="*/ 54222 w 330497"/>
                <a:gd name="connsiteY260" fmla="*/ 300909 h 304800"/>
                <a:gd name="connsiteX261" fmla="*/ 45185 w 330497"/>
                <a:gd name="connsiteY261" fmla="*/ 298315 h 304800"/>
                <a:gd name="connsiteX262" fmla="*/ 14201 w 330497"/>
                <a:gd name="connsiteY262" fmla="*/ 273672 h 304800"/>
                <a:gd name="connsiteX263" fmla="*/ 6455 w 330497"/>
                <a:gd name="connsiteY263" fmla="*/ 260702 h 304800"/>
                <a:gd name="connsiteX264" fmla="*/ 0 w 330497"/>
                <a:gd name="connsiteY264" fmla="*/ 238652 h 304800"/>
                <a:gd name="connsiteX265" fmla="*/ 0 w 330497"/>
                <a:gd name="connsiteY265" fmla="*/ 236058 h 304800"/>
                <a:gd name="connsiteX266" fmla="*/ 5164 w 330497"/>
                <a:gd name="connsiteY266" fmla="*/ 202336 h 304800"/>
                <a:gd name="connsiteX267" fmla="*/ 16783 w 330497"/>
                <a:gd name="connsiteY267" fmla="*/ 188068 h 304800"/>
                <a:gd name="connsiteX268" fmla="*/ 24529 w 330497"/>
                <a:gd name="connsiteY268" fmla="*/ 180286 h 304800"/>
                <a:gd name="connsiteX269" fmla="*/ 29693 w 330497"/>
                <a:gd name="connsiteY269" fmla="*/ 176395 h 304800"/>
                <a:gd name="connsiteX270" fmla="*/ 37439 w 330497"/>
                <a:gd name="connsiteY270" fmla="*/ 172504 h 304800"/>
                <a:gd name="connsiteX271" fmla="*/ 112317 w 330497"/>
                <a:gd name="connsiteY271" fmla="*/ 118029 h 304800"/>
                <a:gd name="connsiteX272" fmla="*/ 138137 w 330497"/>
                <a:gd name="connsiteY272" fmla="*/ 95980 h 304800"/>
                <a:gd name="connsiteX273" fmla="*/ 153629 w 330497"/>
                <a:gd name="connsiteY273" fmla="*/ 81713 h 304800"/>
                <a:gd name="connsiteX274" fmla="*/ 171703 w 330497"/>
                <a:gd name="connsiteY274" fmla="*/ 63554 h 304800"/>
                <a:gd name="connsiteX275" fmla="*/ 182032 w 330497"/>
                <a:gd name="connsiteY275" fmla="*/ 51881 h 304800"/>
                <a:gd name="connsiteX276" fmla="*/ 187196 w 330497"/>
                <a:gd name="connsiteY276" fmla="*/ 44099 h 304800"/>
                <a:gd name="connsiteX277" fmla="*/ 205270 w 330497"/>
                <a:gd name="connsiteY277" fmla="*/ 16861 h 304800"/>
                <a:gd name="connsiteX278" fmla="*/ 209143 w 330497"/>
                <a:gd name="connsiteY278" fmla="*/ 9079 h 304800"/>
                <a:gd name="connsiteX279" fmla="*/ 214307 w 330497"/>
                <a:gd name="connsiteY279" fmla="*/ 2594 h 304800"/>
                <a:gd name="connsiteX280" fmla="*/ 223344 w 330497"/>
                <a:gd name="connsiteY280"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330497" h="304800">
                  <a:moveTo>
                    <a:pt x="75173" y="222249"/>
                  </a:moveTo>
                  <a:cubicBezTo>
                    <a:pt x="68636" y="228423"/>
                    <a:pt x="63407" y="233362"/>
                    <a:pt x="56870" y="239535"/>
                  </a:cubicBezTo>
                  <a:cubicBezTo>
                    <a:pt x="55563" y="239535"/>
                    <a:pt x="55563" y="240770"/>
                    <a:pt x="55563" y="242005"/>
                  </a:cubicBezTo>
                  <a:cubicBezTo>
                    <a:pt x="55563" y="242005"/>
                    <a:pt x="56870" y="243240"/>
                    <a:pt x="58178" y="243240"/>
                  </a:cubicBezTo>
                  <a:cubicBezTo>
                    <a:pt x="60792" y="244474"/>
                    <a:pt x="64714" y="244474"/>
                    <a:pt x="67329" y="244474"/>
                  </a:cubicBezTo>
                  <a:cubicBezTo>
                    <a:pt x="69944" y="244474"/>
                    <a:pt x="71251" y="243240"/>
                    <a:pt x="72559" y="240770"/>
                  </a:cubicBezTo>
                  <a:cubicBezTo>
                    <a:pt x="76481" y="237066"/>
                    <a:pt x="77788" y="232127"/>
                    <a:pt x="77788" y="225953"/>
                  </a:cubicBezTo>
                  <a:cubicBezTo>
                    <a:pt x="77788" y="225953"/>
                    <a:pt x="77788" y="224719"/>
                    <a:pt x="77788" y="223484"/>
                  </a:cubicBezTo>
                  <a:cubicBezTo>
                    <a:pt x="77788" y="223484"/>
                    <a:pt x="76481" y="222249"/>
                    <a:pt x="76481" y="222249"/>
                  </a:cubicBezTo>
                  <a:cubicBezTo>
                    <a:pt x="76481" y="222249"/>
                    <a:pt x="75173" y="222249"/>
                    <a:pt x="75173" y="222249"/>
                  </a:cubicBezTo>
                  <a:close/>
                  <a:moveTo>
                    <a:pt x="226286" y="209549"/>
                  </a:moveTo>
                  <a:cubicBezTo>
                    <a:pt x="223772" y="209549"/>
                    <a:pt x="222515" y="210853"/>
                    <a:pt x="221258" y="213461"/>
                  </a:cubicBezTo>
                  <a:cubicBezTo>
                    <a:pt x="221258" y="214765"/>
                    <a:pt x="221258" y="214765"/>
                    <a:pt x="221258" y="216069"/>
                  </a:cubicBezTo>
                  <a:cubicBezTo>
                    <a:pt x="220002" y="218677"/>
                    <a:pt x="218745" y="221285"/>
                    <a:pt x="220002" y="222589"/>
                  </a:cubicBezTo>
                  <a:cubicBezTo>
                    <a:pt x="220002" y="223893"/>
                    <a:pt x="222515" y="223893"/>
                    <a:pt x="225029" y="223893"/>
                  </a:cubicBezTo>
                  <a:cubicBezTo>
                    <a:pt x="226286" y="225197"/>
                    <a:pt x="227542" y="227805"/>
                    <a:pt x="226286" y="229110"/>
                  </a:cubicBezTo>
                  <a:cubicBezTo>
                    <a:pt x="223772" y="230414"/>
                    <a:pt x="221258" y="231718"/>
                    <a:pt x="218745" y="233022"/>
                  </a:cubicBezTo>
                  <a:cubicBezTo>
                    <a:pt x="217488" y="234326"/>
                    <a:pt x="218745" y="236934"/>
                    <a:pt x="220002" y="236934"/>
                  </a:cubicBezTo>
                  <a:cubicBezTo>
                    <a:pt x="222515" y="236934"/>
                    <a:pt x="226286" y="238238"/>
                    <a:pt x="226286" y="240846"/>
                  </a:cubicBezTo>
                  <a:cubicBezTo>
                    <a:pt x="227542" y="244758"/>
                    <a:pt x="225029" y="246062"/>
                    <a:pt x="222515" y="247366"/>
                  </a:cubicBezTo>
                  <a:cubicBezTo>
                    <a:pt x="220002" y="248670"/>
                    <a:pt x="218745" y="251278"/>
                    <a:pt x="217488" y="252582"/>
                  </a:cubicBezTo>
                  <a:cubicBezTo>
                    <a:pt x="217488" y="252582"/>
                    <a:pt x="217488" y="253886"/>
                    <a:pt x="217488" y="253886"/>
                  </a:cubicBezTo>
                  <a:cubicBezTo>
                    <a:pt x="217488" y="255190"/>
                    <a:pt x="217488" y="255190"/>
                    <a:pt x="218745" y="253886"/>
                  </a:cubicBezTo>
                  <a:cubicBezTo>
                    <a:pt x="220002" y="253886"/>
                    <a:pt x="221258" y="252582"/>
                    <a:pt x="222515" y="252582"/>
                  </a:cubicBezTo>
                  <a:cubicBezTo>
                    <a:pt x="223772" y="252582"/>
                    <a:pt x="225029" y="252582"/>
                    <a:pt x="226286" y="253886"/>
                  </a:cubicBezTo>
                  <a:cubicBezTo>
                    <a:pt x="227542" y="255190"/>
                    <a:pt x="227542" y="257798"/>
                    <a:pt x="226286" y="259102"/>
                  </a:cubicBezTo>
                  <a:cubicBezTo>
                    <a:pt x="225029" y="261710"/>
                    <a:pt x="223772" y="263014"/>
                    <a:pt x="222515" y="265622"/>
                  </a:cubicBezTo>
                  <a:cubicBezTo>
                    <a:pt x="218745" y="268230"/>
                    <a:pt x="218745" y="272142"/>
                    <a:pt x="221258" y="276054"/>
                  </a:cubicBezTo>
                  <a:cubicBezTo>
                    <a:pt x="221258" y="278662"/>
                    <a:pt x="222515" y="279966"/>
                    <a:pt x="223772" y="282574"/>
                  </a:cubicBezTo>
                  <a:cubicBezTo>
                    <a:pt x="223772" y="282574"/>
                    <a:pt x="225029" y="282574"/>
                    <a:pt x="225029" y="282574"/>
                  </a:cubicBezTo>
                  <a:cubicBezTo>
                    <a:pt x="226286" y="277358"/>
                    <a:pt x="228799" y="272142"/>
                    <a:pt x="230056" y="266926"/>
                  </a:cubicBezTo>
                  <a:cubicBezTo>
                    <a:pt x="230056" y="261710"/>
                    <a:pt x="233826" y="260406"/>
                    <a:pt x="237597" y="261710"/>
                  </a:cubicBezTo>
                  <a:cubicBezTo>
                    <a:pt x="238853" y="263014"/>
                    <a:pt x="240110" y="263014"/>
                    <a:pt x="240110" y="264318"/>
                  </a:cubicBezTo>
                  <a:cubicBezTo>
                    <a:pt x="242624" y="265622"/>
                    <a:pt x="243881" y="266926"/>
                    <a:pt x="245137" y="268230"/>
                  </a:cubicBezTo>
                  <a:cubicBezTo>
                    <a:pt x="246394" y="268230"/>
                    <a:pt x="247651" y="268230"/>
                    <a:pt x="247651" y="268230"/>
                  </a:cubicBezTo>
                  <a:cubicBezTo>
                    <a:pt x="247651" y="268230"/>
                    <a:pt x="247651" y="266926"/>
                    <a:pt x="247651" y="266926"/>
                  </a:cubicBezTo>
                  <a:cubicBezTo>
                    <a:pt x="247651" y="265622"/>
                    <a:pt x="247651" y="264318"/>
                    <a:pt x="246394" y="263014"/>
                  </a:cubicBezTo>
                  <a:cubicBezTo>
                    <a:pt x="241367" y="248670"/>
                    <a:pt x="237597" y="234326"/>
                    <a:pt x="236340" y="218677"/>
                  </a:cubicBezTo>
                  <a:cubicBezTo>
                    <a:pt x="236340" y="214765"/>
                    <a:pt x="235083" y="212157"/>
                    <a:pt x="232569" y="209549"/>
                  </a:cubicBezTo>
                  <a:cubicBezTo>
                    <a:pt x="232569" y="209549"/>
                    <a:pt x="231313" y="209549"/>
                    <a:pt x="231313" y="209549"/>
                  </a:cubicBezTo>
                  <a:cubicBezTo>
                    <a:pt x="228799" y="209549"/>
                    <a:pt x="227542" y="209549"/>
                    <a:pt x="226286" y="209549"/>
                  </a:cubicBezTo>
                  <a:close/>
                  <a:moveTo>
                    <a:pt x="245475" y="204787"/>
                  </a:moveTo>
                  <a:cubicBezTo>
                    <a:pt x="245475" y="204787"/>
                    <a:pt x="244182" y="204787"/>
                    <a:pt x="244182" y="206082"/>
                  </a:cubicBezTo>
                  <a:cubicBezTo>
                    <a:pt x="242888" y="208672"/>
                    <a:pt x="244182" y="211263"/>
                    <a:pt x="245475" y="215148"/>
                  </a:cubicBezTo>
                  <a:cubicBezTo>
                    <a:pt x="245475" y="216443"/>
                    <a:pt x="246769" y="219033"/>
                    <a:pt x="248062" y="221623"/>
                  </a:cubicBezTo>
                  <a:cubicBezTo>
                    <a:pt x="248062" y="230689"/>
                    <a:pt x="251943" y="239754"/>
                    <a:pt x="254530" y="248820"/>
                  </a:cubicBezTo>
                  <a:cubicBezTo>
                    <a:pt x="254530" y="250115"/>
                    <a:pt x="254530" y="251410"/>
                    <a:pt x="255823" y="252705"/>
                  </a:cubicBezTo>
                  <a:cubicBezTo>
                    <a:pt x="255823" y="252705"/>
                    <a:pt x="257117" y="254000"/>
                    <a:pt x="257117" y="254000"/>
                  </a:cubicBezTo>
                  <a:cubicBezTo>
                    <a:pt x="257117" y="254000"/>
                    <a:pt x="258410" y="252705"/>
                    <a:pt x="258410" y="252705"/>
                  </a:cubicBezTo>
                  <a:cubicBezTo>
                    <a:pt x="258410" y="250115"/>
                    <a:pt x="258410" y="248820"/>
                    <a:pt x="259704" y="247525"/>
                  </a:cubicBezTo>
                  <a:cubicBezTo>
                    <a:pt x="259704" y="242345"/>
                    <a:pt x="263584" y="241049"/>
                    <a:pt x="267465" y="241049"/>
                  </a:cubicBezTo>
                  <a:cubicBezTo>
                    <a:pt x="268758" y="242345"/>
                    <a:pt x="271345" y="242345"/>
                    <a:pt x="272639" y="242345"/>
                  </a:cubicBezTo>
                  <a:cubicBezTo>
                    <a:pt x="273932" y="242345"/>
                    <a:pt x="275226" y="242345"/>
                    <a:pt x="276520" y="242345"/>
                  </a:cubicBezTo>
                  <a:cubicBezTo>
                    <a:pt x="277813" y="241049"/>
                    <a:pt x="275226" y="239754"/>
                    <a:pt x="273932" y="238459"/>
                  </a:cubicBezTo>
                  <a:cubicBezTo>
                    <a:pt x="272639" y="237164"/>
                    <a:pt x="270052" y="234574"/>
                    <a:pt x="268758" y="233279"/>
                  </a:cubicBezTo>
                  <a:cubicBezTo>
                    <a:pt x="260997" y="226804"/>
                    <a:pt x="255823" y="219033"/>
                    <a:pt x="250649" y="211263"/>
                  </a:cubicBezTo>
                  <a:cubicBezTo>
                    <a:pt x="249356" y="208672"/>
                    <a:pt x="248062" y="207377"/>
                    <a:pt x="246769" y="204787"/>
                  </a:cubicBezTo>
                  <a:cubicBezTo>
                    <a:pt x="246769" y="204787"/>
                    <a:pt x="245475" y="204787"/>
                    <a:pt x="245475" y="204787"/>
                  </a:cubicBezTo>
                  <a:close/>
                  <a:moveTo>
                    <a:pt x="63501" y="191786"/>
                  </a:moveTo>
                  <a:cubicBezTo>
                    <a:pt x="55707" y="190499"/>
                    <a:pt x="47914" y="191786"/>
                    <a:pt x="38822" y="193074"/>
                  </a:cubicBezTo>
                  <a:cubicBezTo>
                    <a:pt x="36224" y="193074"/>
                    <a:pt x="33627" y="195648"/>
                    <a:pt x="31029" y="198222"/>
                  </a:cubicBezTo>
                  <a:cubicBezTo>
                    <a:pt x="21937" y="205945"/>
                    <a:pt x="20638" y="216242"/>
                    <a:pt x="20638" y="226540"/>
                  </a:cubicBezTo>
                  <a:cubicBezTo>
                    <a:pt x="21937" y="238124"/>
                    <a:pt x="24535" y="249709"/>
                    <a:pt x="28431" y="260006"/>
                  </a:cubicBezTo>
                  <a:cubicBezTo>
                    <a:pt x="31029" y="263867"/>
                    <a:pt x="33627" y="267729"/>
                    <a:pt x="37523" y="271590"/>
                  </a:cubicBezTo>
                  <a:cubicBezTo>
                    <a:pt x="49213" y="281888"/>
                    <a:pt x="63501" y="285749"/>
                    <a:pt x="79087" y="284462"/>
                  </a:cubicBezTo>
                  <a:cubicBezTo>
                    <a:pt x="80386" y="284462"/>
                    <a:pt x="81685" y="284462"/>
                    <a:pt x="82984" y="284462"/>
                  </a:cubicBezTo>
                  <a:cubicBezTo>
                    <a:pt x="89478" y="281888"/>
                    <a:pt x="94674" y="278026"/>
                    <a:pt x="99869" y="275452"/>
                  </a:cubicBezTo>
                  <a:cubicBezTo>
                    <a:pt x="103766" y="272878"/>
                    <a:pt x="106363" y="269016"/>
                    <a:pt x="108961" y="266442"/>
                  </a:cubicBezTo>
                  <a:cubicBezTo>
                    <a:pt x="116754" y="260006"/>
                    <a:pt x="120651" y="250996"/>
                    <a:pt x="119352" y="240699"/>
                  </a:cubicBezTo>
                  <a:cubicBezTo>
                    <a:pt x="119352" y="236837"/>
                    <a:pt x="119352" y="234263"/>
                    <a:pt x="118053" y="230401"/>
                  </a:cubicBezTo>
                  <a:cubicBezTo>
                    <a:pt x="118053" y="230401"/>
                    <a:pt x="118053" y="229114"/>
                    <a:pt x="118053" y="229114"/>
                  </a:cubicBezTo>
                  <a:cubicBezTo>
                    <a:pt x="116754" y="229114"/>
                    <a:pt x="115455" y="230401"/>
                    <a:pt x="115455" y="230401"/>
                  </a:cubicBezTo>
                  <a:cubicBezTo>
                    <a:pt x="114157" y="231688"/>
                    <a:pt x="112858" y="234263"/>
                    <a:pt x="111559" y="235550"/>
                  </a:cubicBezTo>
                  <a:cubicBezTo>
                    <a:pt x="106363" y="243273"/>
                    <a:pt x="99869" y="249709"/>
                    <a:pt x="92076" y="254857"/>
                  </a:cubicBezTo>
                  <a:cubicBezTo>
                    <a:pt x="84283" y="258719"/>
                    <a:pt x="77788" y="261293"/>
                    <a:pt x="69995" y="260006"/>
                  </a:cubicBezTo>
                  <a:cubicBezTo>
                    <a:pt x="67397" y="260006"/>
                    <a:pt x="66098" y="260006"/>
                    <a:pt x="64800" y="260006"/>
                  </a:cubicBezTo>
                  <a:cubicBezTo>
                    <a:pt x="60903" y="260006"/>
                    <a:pt x="55707" y="258719"/>
                    <a:pt x="51811" y="258719"/>
                  </a:cubicBezTo>
                  <a:cubicBezTo>
                    <a:pt x="47914" y="256145"/>
                    <a:pt x="44018" y="252283"/>
                    <a:pt x="40121" y="249709"/>
                  </a:cubicBezTo>
                  <a:cubicBezTo>
                    <a:pt x="38822" y="248422"/>
                    <a:pt x="38822" y="248422"/>
                    <a:pt x="38822" y="248422"/>
                  </a:cubicBezTo>
                  <a:cubicBezTo>
                    <a:pt x="36224" y="245847"/>
                    <a:pt x="34926" y="244560"/>
                    <a:pt x="34926" y="241986"/>
                  </a:cubicBezTo>
                  <a:cubicBezTo>
                    <a:pt x="34926" y="236837"/>
                    <a:pt x="36224" y="232976"/>
                    <a:pt x="40121" y="230401"/>
                  </a:cubicBezTo>
                  <a:cubicBezTo>
                    <a:pt x="47914" y="226540"/>
                    <a:pt x="53110" y="220104"/>
                    <a:pt x="58305" y="214955"/>
                  </a:cubicBezTo>
                  <a:cubicBezTo>
                    <a:pt x="62202" y="211094"/>
                    <a:pt x="64800" y="208520"/>
                    <a:pt x="68696" y="205945"/>
                  </a:cubicBezTo>
                  <a:cubicBezTo>
                    <a:pt x="69995" y="203371"/>
                    <a:pt x="71294" y="203371"/>
                    <a:pt x="69995" y="200797"/>
                  </a:cubicBezTo>
                  <a:cubicBezTo>
                    <a:pt x="69995" y="198222"/>
                    <a:pt x="68696" y="196935"/>
                    <a:pt x="67397" y="194361"/>
                  </a:cubicBezTo>
                  <a:cubicBezTo>
                    <a:pt x="67397" y="193074"/>
                    <a:pt x="66098" y="193074"/>
                    <a:pt x="63501" y="191786"/>
                  </a:cubicBezTo>
                  <a:close/>
                  <a:moveTo>
                    <a:pt x="231942" y="166687"/>
                  </a:moveTo>
                  <a:cubicBezTo>
                    <a:pt x="226595" y="170447"/>
                    <a:pt x="222584" y="174207"/>
                    <a:pt x="218574" y="177967"/>
                  </a:cubicBezTo>
                  <a:cubicBezTo>
                    <a:pt x="215900" y="179220"/>
                    <a:pt x="215900" y="181727"/>
                    <a:pt x="217237" y="184234"/>
                  </a:cubicBezTo>
                  <a:cubicBezTo>
                    <a:pt x="218574" y="182980"/>
                    <a:pt x="219910" y="181727"/>
                    <a:pt x="221247" y="180474"/>
                  </a:cubicBezTo>
                  <a:cubicBezTo>
                    <a:pt x="222584" y="179220"/>
                    <a:pt x="226595" y="179220"/>
                    <a:pt x="226595" y="180474"/>
                  </a:cubicBezTo>
                  <a:cubicBezTo>
                    <a:pt x="227932" y="181727"/>
                    <a:pt x="227932" y="182980"/>
                    <a:pt x="227932" y="182980"/>
                  </a:cubicBezTo>
                  <a:cubicBezTo>
                    <a:pt x="229268" y="185487"/>
                    <a:pt x="229268" y="186740"/>
                    <a:pt x="230605" y="189247"/>
                  </a:cubicBezTo>
                  <a:cubicBezTo>
                    <a:pt x="230605" y="190500"/>
                    <a:pt x="231942" y="190500"/>
                    <a:pt x="233279" y="189247"/>
                  </a:cubicBezTo>
                  <a:cubicBezTo>
                    <a:pt x="238626" y="186740"/>
                    <a:pt x="239963" y="181727"/>
                    <a:pt x="241300" y="176714"/>
                  </a:cubicBezTo>
                  <a:cubicBezTo>
                    <a:pt x="241300" y="171701"/>
                    <a:pt x="237290" y="167941"/>
                    <a:pt x="233279" y="166687"/>
                  </a:cubicBezTo>
                  <a:cubicBezTo>
                    <a:pt x="233279" y="166687"/>
                    <a:pt x="231942" y="166687"/>
                    <a:pt x="231942" y="166687"/>
                  </a:cubicBezTo>
                  <a:close/>
                  <a:moveTo>
                    <a:pt x="173526" y="155277"/>
                  </a:moveTo>
                  <a:cubicBezTo>
                    <a:pt x="169680" y="159147"/>
                    <a:pt x="165833" y="161726"/>
                    <a:pt x="160704" y="165596"/>
                  </a:cubicBezTo>
                  <a:cubicBezTo>
                    <a:pt x="151729" y="172045"/>
                    <a:pt x="141471" y="178494"/>
                    <a:pt x="129931" y="183654"/>
                  </a:cubicBezTo>
                  <a:cubicBezTo>
                    <a:pt x="128649" y="184943"/>
                    <a:pt x="126085" y="186233"/>
                    <a:pt x="124802" y="187523"/>
                  </a:cubicBezTo>
                  <a:cubicBezTo>
                    <a:pt x="123520" y="188813"/>
                    <a:pt x="122238" y="188813"/>
                    <a:pt x="123520" y="190103"/>
                  </a:cubicBezTo>
                  <a:cubicBezTo>
                    <a:pt x="124802" y="191393"/>
                    <a:pt x="126085" y="192683"/>
                    <a:pt x="126085" y="193972"/>
                  </a:cubicBezTo>
                  <a:cubicBezTo>
                    <a:pt x="132496" y="203001"/>
                    <a:pt x="137625" y="212030"/>
                    <a:pt x="137625" y="222349"/>
                  </a:cubicBezTo>
                  <a:cubicBezTo>
                    <a:pt x="137625" y="226218"/>
                    <a:pt x="138907" y="230088"/>
                    <a:pt x="138907" y="233958"/>
                  </a:cubicBezTo>
                  <a:cubicBezTo>
                    <a:pt x="138907" y="235247"/>
                    <a:pt x="140189" y="235247"/>
                    <a:pt x="140189" y="236537"/>
                  </a:cubicBezTo>
                  <a:cubicBezTo>
                    <a:pt x="141471" y="235247"/>
                    <a:pt x="141471" y="235247"/>
                    <a:pt x="142753" y="235247"/>
                  </a:cubicBezTo>
                  <a:cubicBezTo>
                    <a:pt x="144036" y="231378"/>
                    <a:pt x="146600" y="228798"/>
                    <a:pt x="149164" y="226218"/>
                  </a:cubicBezTo>
                  <a:cubicBezTo>
                    <a:pt x="153011" y="222349"/>
                    <a:pt x="158140" y="217190"/>
                    <a:pt x="161987" y="212030"/>
                  </a:cubicBezTo>
                  <a:cubicBezTo>
                    <a:pt x="164551" y="208161"/>
                    <a:pt x="168398" y="205581"/>
                    <a:pt x="170962" y="201711"/>
                  </a:cubicBezTo>
                  <a:cubicBezTo>
                    <a:pt x="173526" y="199132"/>
                    <a:pt x="176091" y="196552"/>
                    <a:pt x="178655" y="193972"/>
                  </a:cubicBezTo>
                  <a:cubicBezTo>
                    <a:pt x="181220" y="191393"/>
                    <a:pt x="183784" y="187523"/>
                    <a:pt x="186349" y="186233"/>
                  </a:cubicBezTo>
                  <a:cubicBezTo>
                    <a:pt x="187631" y="186233"/>
                    <a:pt x="187631" y="184943"/>
                    <a:pt x="188913" y="183654"/>
                  </a:cubicBezTo>
                  <a:cubicBezTo>
                    <a:pt x="188913" y="183654"/>
                    <a:pt x="188913" y="182364"/>
                    <a:pt x="187631" y="182364"/>
                  </a:cubicBezTo>
                  <a:cubicBezTo>
                    <a:pt x="185066" y="174625"/>
                    <a:pt x="182502" y="166886"/>
                    <a:pt x="179937" y="159147"/>
                  </a:cubicBezTo>
                  <a:cubicBezTo>
                    <a:pt x="178655" y="157857"/>
                    <a:pt x="178655" y="157857"/>
                    <a:pt x="177373" y="156567"/>
                  </a:cubicBezTo>
                  <a:cubicBezTo>
                    <a:pt x="176091" y="153987"/>
                    <a:pt x="174809" y="153987"/>
                    <a:pt x="173526" y="155277"/>
                  </a:cubicBezTo>
                  <a:close/>
                  <a:moveTo>
                    <a:pt x="196118" y="139382"/>
                  </a:moveTo>
                  <a:cubicBezTo>
                    <a:pt x="192088" y="140652"/>
                    <a:pt x="192088" y="143192"/>
                    <a:pt x="193431" y="145732"/>
                  </a:cubicBezTo>
                  <a:cubicBezTo>
                    <a:pt x="197461" y="150812"/>
                    <a:pt x="200148" y="155892"/>
                    <a:pt x="204178" y="160972"/>
                  </a:cubicBezTo>
                  <a:cubicBezTo>
                    <a:pt x="204178" y="162242"/>
                    <a:pt x="205521" y="163512"/>
                    <a:pt x="205521" y="163512"/>
                  </a:cubicBezTo>
                  <a:cubicBezTo>
                    <a:pt x="205521" y="163512"/>
                    <a:pt x="206864" y="163512"/>
                    <a:pt x="206864" y="163512"/>
                  </a:cubicBezTo>
                  <a:cubicBezTo>
                    <a:pt x="208208" y="162242"/>
                    <a:pt x="208208" y="162242"/>
                    <a:pt x="209551" y="160972"/>
                  </a:cubicBezTo>
                  <a:cubicBezTo>
                    <a:pt x="208208" y="159702"/>
                    <a:pt x="208208" y="158432"/>
                    <a:pt x="208208" y="157162"/>
                  </a:cubicBezTo>
                  <a:cubicBezTo>
                    <a:pt x="206864" y="149542"/>
                    <a:pt x="201491" y="144462"/>
                    <a:pt x="197461" y="139382"/>
                  </a:cubicBezTo>
                  <a:cubicBezTo>
                    <a:pt x="197461" y="138112"/>
                    <a:pt x="196118" y="138112"/>
                    <a:pt x="196118" y="139382"/>
                  </a:cubicBezTo>
                  <a:close/>
                  <a:moveTo>
                    <a:pt x="204470" y="131762"/>
                  </a:moveTo>
                  <a:cubicBezTo>
                    <a:pt x="203200" y="131762"/>
                    <a:pt x="203200" y="132896"/>
                    <a:pt x="203200" y="132896"/>
                  </a:cubicBezTo>
                  <a:cubicBezTo>
                    <a:pt x="204470" y="134030"/>
                    <a:pt x="205740" y="135164"/>
                    <a:pt x="207010" y="135164"/>
                  </a:cubicBezTo>
                  <a:cubicBezTo>
                    <a:pt x="208280" y="134030"/>
                    <a:pt x="207010" y="132896"/>
                    <a:pt x="205740" y="131762"/>
                  </a:cubicBezTo>
                  <a:cubicBezTo>
                    <a:pt x="205740" y="131762"/>
                    <a:pt x="204470" y="131762"/>
                    <a:pt x="204470" y="131762"/>
                  </a:cubicBezTo>
                  <a:close/>
                  <a:moveTo>
                    <a:pt x="138936" y="117474"/>
                  </a:moveTo>
                  <a:cubicBezTo>
                    <a:pt x="137643" y="117474"/>
                    <a:pt x="137643" y="118784"/>
                    <a:pt x="136349" y="118784"/>
                  </a:cubicBezTo>
                  <a:cubicBezTo>
                    <a:pt x="132469" y="121403"/>
                    <a:pt x="129881" y="124023"/>
                    <a:pt x="126001" y="126642"/>
                  </a:cubicBezTo>
                  <a:cubicBezTo>
                    <a:pt x="104011" y="142358"/>
                    <a:pt x="82021" y="156765"/>
                    <a:pt x="60031" y="172481"/>
                  </a:cubicBezTo>
                  <a:cubicBezTo>
                    <a:pt x="60031" y="172481"/>
                    <a:pt x="58738" y="173791"/>
                    <a:pt x="58738" y="173791"/>
                  </a:cubicBezTo>
                  <a:cubicBezTo>
                    <a:pt x="58738" y="173791"/>
                    <a:pt x="60031" y="173791"/>
                    <a:pt x="60031" y="173791"/>
                  </a:cubicBezTo>
                  <a:cubicBezTo>
                    <a:pt x="61325" y="173791"/>
                    <a:pt x="62619" y="173791"/>
                    <a:pt x="63912" y="173791"/>
                  </a:cubicBezTo>
                  <a:cubicBezTo>
                    <a:pt x="70380" y="173791"/>
                    <a:pt x="75554" y="177720"/>
                    <a:pt x="78141" y="182959"/>
                  </a:cubicBezTo>
                  <a:cubicBezTo>
                    <a:pt x="79434" y="184268"/>
                    <a:pt x="80728" y="186888"/>
                    <a:pt x="82021" y="188197"/>
                  </a:cubicBezTo>
                  <a:cubicBezTo>
                    <a:pt x="88489" y="196055"/>
                    <a:pt x="92369" y="205223"/>
                    <a:pt x="94956" y="214391"/>
                  </a:cubicBezTo>
                  <a:cubicBezTo>
                    <a:pt x="94956" y="217010"/>
                    <a:pt x="94956" y="219630"/>
                    <a:pt x="96250" y="222249"/>
                  </a:cubicBezTo>
                  <a:cubicBezTo>
                    <a:pt x="100131" y="222249"/>
                    <a:pt x="101424" y="218320"/>
                    <a:pt x="102718" y="217010"/>
                  </a:cubicBezTo>
                  <a:cubicBezTo>
                    <a:pt x="105305" y="214391"/>
                    <a:pt x="107892" y="211772"/>
                    <a:pt x="109185" y="209152"/>
                  </a:cubicBezTo>
                  <a:cubicBezTo>
                    <a:pt x="111772" y="207843"/>
                    <a:pt x="111772" y="206533"/>
                    <a:pt x="110479" y="205223"/>
                  </a:cubicBezTo>
                  <a:cubicBezTo>
                    <a:pt x="106598" y="199985"/>
                    <a:pt x="102718" y="194746"/>
                    <a:pt x="97544" y="192126"/>
                  </a:cubicBezTo>
                  <a:cubicBezTo>
                    <a:pt x="96250" y="190817"/>
                    <a:pt x="96250" y="189507"/>
                    <a:pt x="96250" y="188197"/>
                  </a:cubicBezTo>
                  <a:cubicBezTo>
                    <a:pt x="97544" y="184268"/>
                    <a:pt x="98837" y="181649"/>
                    <a:pt x="102718" y="180339"/>
                  </a:cubicBezTo>
                  <a:cubicBezTo>
                    <a:pt x="107892" y="179030"/>
                    <a:pt x="111772" y="176410"/>
                    <a:pt x="115653" y="175100"/>
                  </a:cubicBezTo>
                  <a:cubicBezTo>
                    <a:pt x="118240" y="173791"/>
                    <a:pt x="122120" y="172481"/>
                    <a:pt x="124707" y="169862"/>
                  </a:cubicBezTo>
                  <a:cubicBezTo>
                    <a:pt x="129881" y="167242"/>
                    <a:pt x="135056" y="163313"/>
                    <a:pt x="140230" y="160694"/>
                  </a:cubicBezTo>
                  <a:cubicBezTo>
                    <a:pt x="147991" y="154145"/>
                    <a:pt x="155752" y="148907"/>
                    <a:pt x="162219" y="141049"/>
                  </a:cubicBezTo>
                  <a:cubicBezTo>
                    <a:pt x="163513" y="139739"/>
                    <a:pt x="163513" y="139739"/>
                    <a:pt x="163513" y="138429"/>
                  </a:cubicBezTo>
                  <a:cubicBezTo>
                    <a:pt x="155752" y="130571"/>
                    <a:pt x="147991" y="124023"/>
                    <a:pt x="140230" y="118784"/>
                  </a:cubicBezTo>
                  <a:cubicBezTo>
                    <a:pt x="140230" y="117474"/>
                    <a:pt x="138936" y="117474"/>
                    <a:pt x="138936" y="117474"/>
                  </a:cubicBezTo>
                  <a:close/>
                  <a:moveTo>
                    <a:pt x="219220" y="115887"/>
                  </a:moveTo>
                  <a:cubicBezTo>
                    <a:pt x="216622" y="117186"/>
                    <a:pt x="214024" y="118485"/>
                    <a:pt x="212725" y="122382"/>
                  </a:cubicBezTo>
                  <a:cubicBezTo>
                    <a:pt x="212725" y="123680"/>
                    <a:pt x="215323" y="124979"/>
                    <a:pt x="215323" y="126278"/>
                  </a:cubicBezTo>
                  <a:cubicBezTo>
                    <a:pt x="216622" y="128876"/>
                    <a:pt x="219220" y="131474"/>
                    <a:pt x="220518" y="134071"/>
                  </a:cubicBezTo>
                  <a:cubicBezTo>
                    <a:pt x="221817" y="136669"/>
                    <a:pt x="223116" y="140566"/>
                    <a:pt x="224415" y="143163"/>
                  </a:cubicBezTo>
                  <a:cubicBezTo>
                    <a:pt x="224415" y="143163"/>
                    <a:pt x="225714" y="144462"/>
                    <a:pt x="225714" y="144462"/>
                  </a:cubicBezTo>
                  <a:cubicBezTo>
                    <a:pt x="225714" y="143163"/>
                    <a:pt x="225714" y="143163"/>
                    <a:pt x="227013" y="141865"/>
                  </a:cubicBezTo>
                  <a:cubicBezTo>
                    <a:pt x="225714" y="134071"/>
                    <a:pt x="224415" y="124979"/>
                    <a:pt x="221817" y="117186"/>
                  </a:cubicBezTo>
                  <a:cubicBezTo>
                    <a:pt x="220518" y="117186"/>
                    <a:pt x="220518" y="115887"/>
                    <a:pt x="220518" y="115887"/>
                  </a:cubicBezTo>
                  <a:cubicBezTo>
                    <a:pt x="220518" y="115887"/>
                    <a:pt x="219220" y="115887"/>
                    <a:pt x="219220" y="115887"/>
                  </a:cubicBezTo>
                  <a:close/>
                  <a:moveTo>
                    <a:pt x="206375" y="96837"/>
                  </a:moveTo>
                  <a:cubicBezTo>
                    <a:pt x="206375" y="96837"/>
                    <a:pt x="206375" y="98425"/>
                    <a:pt x="206375" y="98425"/>
                  </a:cubicBezTo>
                  <a:cubicBezTo>
                    <a:pt x="206375" y="100013"/>
                    <a:pt x="206375" y="100013"/>
                    <a:pt x="207169" y="101600"/>
                  </a:cubicBezTo>
                  <a:cubicBezTo>
                    <a:pt x="207169" y="101600"/>
                    <a:pt x="207169" y="101600"/>
                    <a:pt x="207963" y="101600"/>
                  </a:cubicBezTo>
                  <a:cubicBezTo>
                    <a:pt x="207963" y="101600"/>
                    <a:pt x="207963" y="101600"/>
                    <a:pt x="207963" y="100013"/>
                  </a:cubicBezTo>
                  <a:cubicBezTo>
                    <a:pt x="207963" y="100013"/>
                    <a:pt x="207963" y="98425"/>
                    <a:pt x="207169" y="98425"/>
                  </a:cubicBezTo>
                  <a:cubicBezTo>
                    <a:pt x="207169" y="96837"/>
                    <a:pt x="207169" y="96837"/>
                    <a:pt x="206375" y="96837"/>
                  </a:cubicBezTo>
                  <a:close/>
                  <a:moveTo>
                    <a:pt x="307146" y="28272"/>
                  </a:moveTo>
                  <a:cubicBezTo>
                    <a:pt x="305851" y="29557"/>
                    <a:pt x="304557" y="30843"/>
                    <a:pt x="303262" y="33413"/>
                  </a:cubicBezTo>
                  <a:cubicBezTo>
                    <a:pt x="290318" y="47549"/>
                    <a:pt x="276079" y="60400"/>
                    <a:pt x="261841" y="74537"/>
                  </a:cubicBezTo>
                  <a:cubicBezTo>
                    <a:pt x="252779" y="82247"/>
                    <a:pt x="245013" y="91243"/>
                    <a:pt x="235952" y="98954"/>
                  </a:cubicBezTo>
                  <a:cubicBezTo>
                    <a:pt x="233363" y="100239"/>
                    <a:pt x="233363" y="102809"/>
                    <a:pt x="234657" y="105380"/>
                  </a:cubicBezTo>
                  <a:cubicBezTo>
                    <a:pt x="238541" y="114375"/>
                    <a:pt x="242424" y="123371"/>
                    <a:pt x="243718" y="133652"/>
                  </a:cubicBezTo>
                  <a:cubicBezTo>
                    <a:pt x="243718" y="134937"/>
                    <a:pt x="245013" y="134937"/>
                    <a:pt x="246307" y="134937"/>
                  </a:cubicBezTo>
                  <a:cubicBezTo>
                    <a:pt x="247602" y="133652"/>
                    <a:pt x="248896" y="132367"/>
                    <a:pt x="250191" y="131082"/>
                  </a:cubicBezTo>
                  <a:cubicBezTo>
                    <a:pt x="264429" y="115660"/>
                    <a:pt x="281257" y="105380"/>
                    <a:pt x="300673" y="97669"/>
                  </a:cubicBezTo>
                  <a:cubicBezTo>
                    <a:pt x="304557" y="95099"/>
                    <a:pt x="308440" y="92528"/>
                    <a:pt x="313618" y="89958"/>
                  </a:cubicBezTo>
                  <a:cubicBezTo>
                    <a:pt x="316207" y="88673"/>
                    <a:pt x="317501" y="86103"/>
                    <a:pt x="317501" y="82247"/>
                  </a:cubicBezTo>
                  <a:cubicBezTo>
                    <a:pt x="317501" y="79677"/>
                    <a:pt x="317501" y="77107"/>
                    <a:pt x="317501" y="74537"/>
                  </a:cubicBezTo>
                  <a:cubicBezTo>
                    <a:pt x="317501" y="70681"/>
                    <a:pt x="317501" y="65541"/>
                    <a:pt x="316207" y="61685"/>
                  </a:cubicBezTo>
                  <a:cubicBezTo>
                    <a:pt x="314912" y="52690"/>
                    <a:pt x="313618" y="42409"/>
                    <a:pt x="311029" y="33413"/>
                  </a:cubicBezTo>
                  <a:cubicBezTo>
                    <a:pt x="311029" y="32128"/>
                    <a:pt x="311029" y="29557"/>
                    <a:pt x="309734" y="28272"/>
                  </a:cubicBezTo>
                  <a:cubicBezTo>
                    <a:pt x="309734" y="26987"/>
                    <a:pt x="308440" y="26987"/>
                    <a:pt x="307146" y="28272"/>
                  </a:cubicBezTo>
                  <a:close/>
                  <a:moveTo>
                    <a:pt x="228600" y="17173"/>
                  </a:moveTo>
                  <a:cubicBezTo>
                    <a:pt x="226020" y="15874"/>
                    <a:pt x="223441" y="18471"/>
                    <a:pt x="220861" y="22368"/>
                  </a:cubicBezTo>
                  <a:cubicBezTo>
                    <a:pt x="220861" y="24966"/>
                    <a:pt x="218281" y="26265"/>
                    <a:pt x="216991" y="27564"/>
                  </a:cubicBezTo>
                  <a:cubicBezTo>
                    <a:pt x="215702" y="30162"/>
                    <a:pt x="214412" y="31461"/>
                    <a:pt x="211832" y="34058"/>
                  </a:cubicBezTo>
                  <a:cubicBezTo>
                    <a:pt x="209252" y="39254"/>
                    <a:pt x="205383" y="45748"/>
                    <a:pt x="201513" y="50944"/>
                  </a:cubicBezTo>
                  <a:cubicBezTo>
                    <a:pt x="198934" y="56139"/>
                    <a:pt x="196354" y="60036"/>
                    <a:pt x="192484" y="63933"/>
                  </a:cubicBezTo>
                  <a:cubicBezTo>
                    <a:pt x="191194" y="65231"/>
                    <a:pt x="189905" y="66530"/>
                    <a:pt x="188615" y="67829"/>
                  </a:cubicBezTo>
                  <a:cubicBezTo>
                    <a:pt x="187325" y="69128"/>
                    <a:pt x="187325" y="70427"/>
                    <a:pt x="188615" y="70427"/>
                  </a:cubicBezTo>
                  <a:cubicBezTo>
                    <a:pt x="200223" y="74324"/>
                    <a:pt x="210542" y="78220"/>
                    <a:pt x="219571" y="86013"/>
                  </a:cubicBezTo>
                  <a:cubicBezTo>
                    <a:pt x="220861" y="87312"/>
                    <a:pt x="222151" y="87312"/>
                    <a:pt x="223441" y="86013"/>
                  </a:cubicBezTo>
                  <a:cubicBezTo>
                    <a:pt x="224730" y="86013"/>
                    <a:pt x="224730" y="86013"/>
                    <a:pt x="226020" y="84715"/>
                  </a:cubicBezTo>
                  <a:cubicBezTo>
                    <a:pt x="238919" y="71726"/>
                    <a:pt x="253107" y="58737"/>
                    <a:pt x="267295" y="45748"/>
                  </a:cubicBezTo>
                  <a:cubicBezTo>
                    <a:pt x="269875" y="43151"/>
                    <a:pt x="269875" y="43151"/>
                    <a:pt x="268585" y="39254"/>
                  </a:cubicBezTo>
                  <a:cubicBezTo>
                    <a:pt x="259556" y="26265"/>
                    <a:pt x="246658" y="19770"/>
                    <a:pt x="228600" y="17173"/>
                  </a:cubicBezTo>
                  <a:close/>
                  <a:moveTo>
                    <a:pt x="223344" y="0"/>
                  </a:moveTo>
                  <a:cubicBezTo>
                    <a:pt x="227217" y="1297"/>
                    <a:pt x="229799" y="1297"/>
                    <a:pt x="233672" y="1297"/>
                  </a:cubicBezTo>
                  <a:cubicBezTo>
                    <a:pt x="237545" y="1297"/>
                    <a:pt x="242709" y="2594"/>
                    <a:pt x="246582" y="3891"/>
                  </a:cubicBezTo>
                  <a:cubicBezTo>
                    <a:pt x="260783" y="9079"/>
                    <a:pt x="272402" y="16861"/>
                    <a:pt x="281439" y="27238"/>
                  </a:cubicBezTo>
                  <a:cubicBezTo>
                    <a:pt x="282730" y="28535"/>
                    <a:pt x="284021" y="28535"/>
                    <a:pt x="285312" y="27238"/>
                  </a:cubicBezTo>
                  <a:cubicBezTo>
                    <a:pt x="290476" y="22049"/>
                    <a:pt x="295640" y="16861"/>
                    <a:pt x="300804" y="11673"/>
                  </a:cubicBezTo>
                  <a:cubicBezTo>
                    <a:pt x="304677" y="7782"/>
                    <a:pt x="311132" y="7782"/>
                    <a:pt x="315005" y="12970"/>
                  </a:cubicBezTo>
                  <a:cubicBezTo>
                    <a:pt x="316296" y="15564"/>
                    <a:pt x="317587" y="18158"/>
                    <a:pt x="318878" y="22049"/>
                  </a:cubicBezTo>
                  <a:cubicBezTo>
                    <a:pt x="324042" y="37614"/>
                    <a:pt x="329206" y="54475"/>
                    <a:pt x="329206" y="71336"/>
                  </a:cubicBezTo>
                  <a:cubicBezTo>
                    <a:pt x="329206" y="72633"/>
                    <a:pt x="329206" y="73930"/>
                    <a:pt x="329206" y="75227"/>
                  </a:cubicBezTo>
                  <a:cubicBezTo>
                    <a:pt x="331788" y="79119"/>
                    <a:pt x="329206" y="84307"/>
                    <a:pt x="330497" y="89495"/>
                  </a:cubicBezTo>
                  <a:cubicBezTo>
                    <a:pt x="330497" y="93386"/>
                    <a:pt x="329206" y="97277"/>
                    <a:pt x="327915" y="101168"/>
                  </a:cubicBezTo>
                  <a:cubicBezTo>
                    <a:pt x="326624" y="102465"/>
                    <a:pt x="326624" y="102465"/>
                    <a:pt x="325333" y="103762"/>
                  </a:cubicBezTo>
                  <a:cubicBezTo>
                    <a:pt x="321460" y="103762"/>
                    <a:pt x="318878" y="107653"/>
                    <a:pt x="316296" y="108950"/>
                  </a:cubicBezTo>
                  <a:cubicBezTo>
                    <a:pt x="312423" y="111544"/>
                    <a:pt x="309841" y="112841"/>
                    <a:pt x="305968" y="114138"/>
                  </a:cubicBezTo>
                  <a:cubicBezTo>
                    <a:pt x="295640" y="116732"/>
                    <a:pt x="286603" y="120623"/>
                    <a:pt x="277566" y="127108"/>
                  </a:cubicBezTo>
                  <a:cubicBezTo>
                    <a:pt x="267238" y="134890"/>
                    <a:pt x="258201" y="143970"/>
                    <a:pt x="247873" y="151752"/>
                  </a:cubicBezTo>
                  <a:cubicBezTo>
                    <a:pt x="246582" y="153049"/>
                    <a:pt x="245291" y="154346"/>
                    <a:pt x="246582" y="155643"/>
                  </a:cubicBezTo>
                  <a:cubicBezTo>
                    <a:pt x="247873" y="156940"/>
                    <a:pt x="247873" y="158237"/>
                    <a:pt x="249164" y="158237"/>
                  </a:cubicBezTo>
                  <a:cubicBezTo>
                    <a:pt x="253037" y="163425"/>
                    <a:pt x="254328" y="169910"/>
                    <a:pt x="253037" y="175098"/>
                  </a:cubicBezTo>
                  <a:cubicBezTo>
                    <a:pt x="253037" y="178989"/>
                    <a:pt x="253037" y="182880"/>
                    <a:pt x="251746" y="186771"/>
                  </a:cubicBezTo>
                  <a:cubicBezTo>
                    <a:pt x="251746" y="190662"/>
                    <a:pt x="251746" y="194553"/>
                    <a:pt x="253037" y="197147"/>
                  </a:cubicBezTo>
                  <a:cubicBezTo>
                    <a:pt x="259492" y="206227"/>
                    <a:pt x="264656" y="215306"/>
                    <a:pt x="273693" y="223088"/>
                  </a:cubicBezTo>
                  <a:cubicBezTo>
                    <a:pt x="278857" y="229573"/>
                    <a:pt x="285312" y="236058"/>
                    <a:pt x="293058" y="239949"/>
                  </a:cubicBezTo>
                  <a:cubicBezTo>
                    <a:pt x="294349" y="241246"/>
                    <a:pt x="295640" y="242543"/>
                    <a:pt x="295640" y="242543"/>
                  </a:cubicBezTo>
                  <a:cubicBezTo>
                    <a:pt x="298222" y="245137"/>
                    <a:pt x="298222" y="247731"/>
                    <a:pt x="296931" y="250325"/>
                  </a:cubicBezTo>
                  <a:cubicBezTo>
                    <a:pt x="296931" y="251622"/>
                    <a:pt x="294349" y="252919"/>
                    <a:pt x="293058" y="252919"/>
                  </a:cubicBezTo>
                  <a:cubicBezTo>
                    <a:pt x="287894" y="252919"/>
                    <a:pt x="284021" y="252919"/>
                    <a:pt x="280148" y="254216"/>
                  </a:cubicBezTo>
                  <a:cubicBezTo>
                    <a:pt x="277566" y="254216"/>
                    <a:pt x="274984" y="252919"/>
                    <a:pt x="273693" y="255513"/>
                  </a:cubicBezTo>
                  <a:cubicBezTo>
                    <a:pt x="273693" y="256810"/>
                    <a:pt x="274984" y="259404"/>
                    <a:pt x="274984" y="260702"/>
                  </a:cubicBezTo>
                  <a:cubicBezTo>
                    <a:pt x="274984" y="265890"/>
                    <a:pt x="272402" y="269781"/>
                    <a:pt x="265947" y="268484"/>
                  </a:cubicBezTo>
                  <a:cubicBezTo>
                    <a:pt x="265947" y="268484"/>
                    <a:pt x="264656" y="268484"/>
                    <a:pt x="263365" y="268484"/>
                  </a:cubicBezTo>
                  <a:cubicBezTo>
                    <a:pt x="263365" y="269781"/>
                    <a:pt x="262074" y="269781"/>
                    <a:pt x="262074" y="269781"/>
                  </a:cubicBezTo>
                  <a:cubicBezTo>
                    <a:pt x="263365" y="271078"/>
                    <a:pt x="264656" y="272375"/>
                    <a:pt x="264656" y="273672"/>
                  </a:cubicBezTo>
                  <a:cubicBezTo>
                    <a:pt x="267238" y="277563"/>
                    <a:pt x="267238" y="280157"/>
                    <a:pt x="265947" y="284048"/>
                  </a:cubicBezTo>
                  <a:cubicBezTo>
                    <a:pt x="263365" y="287939"/>
                    <a:pt x="259492" y="290533"/>
                    <a:pt x="255619" y="287939"/>
                  </a:cubicBezTo>
                  <a:cubicBezTo>
                    <a:pt x="251746" y="286642"/>
                    <a:pt x="247873" y="284048"/>
                    <a:pt x="244000" y="281454"/>
                  </a:cubicBezTo>
                  <a:cubicBezTo>
                    <a:pt x="242709" y="281454"/>
                    <a:pt x="241418" y="280157"/>
                    <a:pt x="240127" y="280157"/>
                  </a:cubicBezTo>
                  <a:cubicBezTo>
                    <a:pt x="240127" y="280157"/>
                    <a:pt x="238836" y="281454"/>
                    <a:pt x="238836" y="281454"/>
                  </a:cubicBezTo>
                  <a:cubicBezTo>
                    <a:pt x="238836" y="282751"/>
                    <a:pt x="238836" y="282751"/>
                    <a:pt x="238836" y="284048"/>
                  </a:cubicBezTo>
                  <a:cubicBezTo>
                    <a:pt x="238836" y="289236"/>
                    <a:pt x="238836" y="293127"/>
                    <a:pt x="238836" y="298315"/>
                  </a:cubicBezTo>
                  <a:cubicBezTo>
                    <a:pt x="238836" y="302206"/>
                    <a:pt x="236254" y="303503"/>
                    <a:pt x="232381" y="304800"/>
                  </a:cubicBezTo>
                  <a:cubicBezTo>
                    <a:pt x="231090" y="304800"/>
                    <a:pt x="228508" y="304800"/>
                    <a:pt x="227217" y="304800"/>
                  </a:cubicBezTo>
                  <a:cubicBezTo>
                    <a:pt x="225926" y="304800"/>
                    <a:pt x="224635" y="304800"/>
                    <a:pt x="223344" y="303503"/>
                  </a:cubicBezTo>
                  <a:cubicBezTo>
                    <a:pt x="219471" y="298315"/>
                    <a:pt x="214307" y="295721"/>
                    <a:pt x="211725" y="289236"/>
                  </a:cubicBezTo>
                  <a:cubicBezTo>
                    <a:pt x="206561" y="281454"/>
                    <a:pt x="202688" y="273672"/>
                    <a:pt x="202688" y="263296"/>
                  </a:cubicBezTo>
                  <a:cubicBezTo>
                    <a:pt x="202688" y="249028"/>
                    <a:pt x="203979" y="233464"/>
                    <a:pt x="209143" y="219197"/>
                  </a:cubicBezTo>
                  <a:cubicBezTo>
                    <a:pt x="209143" y="216603"/>
                    <a:pt x="210434" y="215306"/>
                    <a:pt x="210434" y="214009"/>
                  </a:cubicBezTo>
                  <a:cubicBezTo>
                    <a:pt x="211725" y="211415"/>
                    <a:pt x="210434" y="210118"/>
                    <a:pt x="209143" y="208821"/>
                  </a:cubicBezTo>
                  <a:cubicBezTo>
                    <a:pt x="203979" y="207524"/>
                    <a:pt x="201397" y="206227"/>
                    <a:pt x="198815" y="202336"/>
                  </a:cubicBezTo>
                  <a:cubicBezTo>
                    <a:pt x="197524" y="201039"/>
                    <a:pt x="196233" y="199742"/>
                    <a:pt x="193651" y="201039"/>
                  </a:cubicBezTo>
                  <a:cubicBezTo>
                    <a:pt x="182032" y="210118"/>
                    <a:pt x="171703" y="219197"/>
                    <a:pt x="162666" y="230870"/>
                  </a:cubicBezTo>
                  <a:cubicBezTo>
                    <a:pt x="158793" y="237355"/>
                    <a:pt x="153629" y="243840"/>
                    <a:pt x="148465" y="249028"/>
                  </a:cubicBezTo>
                  <a:cubicBezTo>
                    <a:pt x="140719" y="255513"/>
                    <a:pt x="134264" y="263296"/>
                    <a:pt x="127809" y="269781"/>
                  </a:cubicBezTo>
                  <a:cubicBezTo>
                    <a:pt x="127809" y="271078"/>
                    <a:pt x="126518" y="272375"/>
                    <a:pt x="126518" y="272375"/>
                  </a:cubicBezTo>
                  <a:cubicBezTo>
                    <a:pt x="117481" y="278860"/>
                    <a:pt x="109735" y="287939"/>
                    <a:pt x="100698" y="294424"/>
                  </a:cubicBezTo>
                  <a:cubicBezTo>
                    <a:pt x="99407" y="295721"/>
                    <a:pt x="98116" y="297018"/>
                    <a:pt x="96825" y="297018"/>
                  </a:cubicBezTo>
                  <a:cubicBezTo>
                    <a:pt x="90370" y="302206"/>
                    <a:pt x="81333" y="303503"/>
                    <a:pt x="72296" y="303503"/>
                  </a:cubicBezTo>
                  <a:cubicBezTo>
                    <a:pt x="65841" y="303503"/>
                    <a:pt x="60677" y="302206"/>
                    <a:pt x="54222" y="300909"/>
                  </a:cubicBezTo>
                  <a:cubicBezTo>
                    <a:pt x="50349" y="300909"/>
                    <a:pt x="47767" y="299612"/>
                    <a:pt x="45185" y="298315"/>
                  </a:cubicBezTo>
                  <a:cubicBezTo>
                    <a:pt x="33566" y="291830"/>
                    <a:pt x="23238" y="284048"/>
                    <a:pt x="14201" y="273672"/>
                  </a:cubicBezTo>
                  <a:cubicBezTo>
                    <a:pt x="11619" y="269781"/>
                    <a:pt x="9037" y="265890"/>
                    <a:pt x="6455" y="260702"/>
                  </a:cubicBezTo>
                  <a:cubicBezTo>
                    <a:pt x="3873" y="252919"/>
                    <a:pt x="2582" y="245137"/>
                    <a:pt x="0" y="238652"/>
                  </a:cubicBezTo>
                  <a:cubicBezTo>
                    <a:pt x="0" y="237355"/>
                    <a:pt x="0" y="236058"/>
                    <a:pt x="0" y="236058"/>
                  </a:cubicBezTo>
                  <a:cubicBezTo>
                    <a:pt x="0" y="224385"/>
                    <a:pt x="1291" y="212712"/>
                    <a:pt x="5164" y="202336"/>
                  </a:cubicBezTo>
                  <a:cubicBezTo>
                    <a:pt x="7746" y="197147"/>
                    <a:pt x="11619" y="191959"/>
                    <a:pt x="16783" y="188068"/>
                  </a:cubicBezTo>
                  <a:cubicBezTo>
                    <a:pt x="19365" y="185474"/>
                    <a:pt x="21947" y="182880"/>
                    <a:pt x="24529" y="180286"/>
                  </a:cubicBezTo>
                  <a:cubicBezTo>
                    <a:pt x="25820" y="178989"/>
                    <a:pt x="28402" y="177692"/>
                    <a:pt x="29693" y="176395"/>
                  </a:cubicBezTo>
                  <a:cubicBezTo>
                    <a:pt x="32275" y="175098"/>
                    <a:pt x="34857" y="175098"/>
                    <a:pt x="37439" y="172504"/>
                  </a:cubicBezTo>
                  <a:cubicBezTo>
                    <a:pt x="60677" y="153049"/>
                    <a:pt x="86497" y="134890"/>
                    <a:pt x="112317" y="118029"/>
                  </a:cubicBezTo>
                  <a:cubicBezTo>
                    <a:pt x="121354" y="111544"/>
                    <a:pt x="130391" y="105059"/>
                    <a:pt x="138137" y="95980"/>
                  </a:cubicBezTo>
                  <a:cubicBezTo>
                    <a:pt x="143301" y="90792"/>
                    <a:pt x="148465" y="86901"/>
                    <a:pt x="153629" y="81713"/>
                  </a:cubicBezTo>
                  <a:cubicBezTo>
                    <a:pt x="160084" y="75227"/>
                    <a:pt x="165248" y="70039"/>
                    <a:pt x="171703" y="63554"/>
                  </a:cubicBezTo>
                  <a:cubicBezTo>
                    <a:pt x="175576" y="59663"/>
                    <a:pt x="178158" y="55772"/>
                    <a:pt x="182032" y="51881"/>
                  </a:cubicBezTo>
                  <a:cubicBezTo>
                    <a:pt x="184614" y="49287"/>
                    <a:pt x="185905" y="46693"/>
                    <a:pt x="187196" y="44099"/>
                  </a:cubicBezTo>
                  <a:cubicBezTo>
                    <a:pt x="193651" y="35020"/>
                    <a:pt x="198815" y="25940"/>
                    <a:pt x="205270" y="16861"/>
                  </a:cubicBezTo>
                  <a:cubicBezTo>
                    <a:pt x="206561" y="14267"/>
                    <a:pt x="207852" y="11673"/>
                    <a:pt x="209143" y="9079"/>
                  </a:cubicBezTo>
                  <a:cubicBezTo>
                    <a:pt x="210434" y="6485"/>
                    <a:pt x="211725" y="3891"/>
                    <a:pt x="214307" y="2594"/>
                  </a:cubicBezTo>
                  <a:cubicBezTo>
                    <a:pt x="216889" y="0"/>
                    <a:pt x="219471" y="0"/>
                    <a:pt x="223344" y="0"/>
                  </a:cubicBezTo>
                  <a:close/>
                </a:path>
              </a:pathLst>
            </a:custGeom>
            <a:solidFill>
              <a:srgbClr val="9B1E23"/>
            </a:solidFill>
            <a:ln>
              <a:noFill/>
            </a:ln>
          </p:spPr>
          <p:txBody>
            <a:bodyPr/>
            <a:lstStyle/>
            <a:p>
              <a:endParaRPr lang="zh-CN" altLang="en-US"/>
            </a:p>
          </p:txBody>
        </p:sp>
        <p:grpSp>
          <p:nvGrpSpPr>
            <p:cNvPr id="22" name="组合 21"/>
            <p:cNvGrpSpPr/>
            <p:nvPr/>
          </p:nvGrpSpPr>
          <p:grpSpPr>
            <a:xfrm>
              <a:off x="4972617" y="3869734"/>
              <a:ext cx="2246768" cy="1316710"/>
              <a:chOff x="5969921" y="4384209"/>
              <a:chExt cx="2246768" cy="1316710"/>
            </a:xfrm>
          </p:grpSpPr>
          <p:sp>
            <p:nvSpPr>
              <p:cNvPr id="24" name="矩形 23"/>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25" name="矩形 24"/>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对自己的态度</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sp>
          <p:nvSpPr>
            <p:cNvPr id="23" name="矩形 22"/>
            <p:cNvSpPr/>
            <p:nvPr/>
          </p:nvSpPr>
          <p:spPr>
            <a:xfrm>
              <a:off x="5089700" y="3137877"/>
              <a:ext cx="2032708" cy="696024"/>
            </a:xfrm>
            <a:prstGeom prst="rect">
              <a:avLst/>
            </a:prstGeom>
          </p:spPr>
          <p:txBody>
            <a:bodyPr wrap="square">
              <a:spAutoFit/>
            </a:bodyPr>
            <a:lstStyle/>
            <a:p>
              <a:pPr algn="ctr">
                <a:lnSpc>
                  <a:spcPct val="120000"/>
                </a:lnSpc>
              </a:pPr>
              <a:r>
                <a:rPr lang="en-US" altLang="zh-CN" sz="3600" b="1" dirty="0">
                  <a:solidFill>
                    <a:schemeClr val="tx1">
                      <a:lumMod val="75000"/>
                      <a:lumOff val="25000"/>
                    </a:schemeClr>
                  </a:solidFill>
                </a:rPr>
                <a:t>02</a:t>
              </a:r>
              <a:endParaRPr lang="zh-CN" altLang="en-US" sz="3600" b="1" dirty="0">
                <a:solidFill>
                  <a:schemeClr val="tx1">
                    <a:lumMod val="75000"/>
                    <a:lumOff val="25000"/>
                  </a:schemeClr>
                </a:solidFill>
              </a:endParaRPr>
            </a:p>
          </p:txBody>
        </p:sp>
      </p:grpSp>
      <p:grpSp>
        <p:nvGrpSpPr>
          <p:cNvPr id="26" name="组合 25"/>
          <p:cNvGrpSpPr/>
          <p:nvPr/>
        </p:nvGrpSpPr>
        <p:grpSpPr>
          <a:xfrm>
            <a:off x="8439680" y="1803400"/>
            <a:ext cx="3236384" cy="3949700"/>
            <a:chOff x="8439680" y="1803400"/>
            <a:chExt cx="3236384" cy="3949700"/>
          </a:xfrm>
        </p:grpSpPr>
        <p:sp>
          <p:nvSpPr>
            <p:cNvPr id="27" name="矩形 26"/>
            <p:cNvSpPr/>
            <p:nvPr/>
          </p:nvSpPr>
          <p:spPr>
            <a:xfrm>
              <a:off x="8439680" y="1803400"/>
              <a:ext cx="3236384" cy="39497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439680" y="2028319"/>
              <a:ext cx="3236384" cy="3483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statistics-on-laptop_82095"/>
            <p:cNvSpPr>
              <a:spLocks noChangeAspect="1"/>
            </p:cNvSpPr>
            <p:nvPr/>
          </p:nvSpPr>
          <p:spPr bwMode="auto">
            <a:xfrm>
              <a:off x="9677520" y="2289223"/>
              <a:ext cx="760704" cy="649990"/>
            </a:xfrm>
            <a:custGeom>
              <a:avLst/>
              <a:gdLst>
                <a:gd name="connsiteX0" fmla="*/ 127000 w 338138"/>
                <a:gd name="connsiteY0" fmla="*/ 195262 h 288925"/>
                <a:gd name="connsiteX1" fmla="*/ 127000 w 338138"/>
                <a:gd name="connsiteY1" fmla="*/ 282575 h 288925"/>
                <a:gd name="connsiteX2" fmla="*/ 155575 w 338138"/>
                <a:gd name="connsiteY2" fmla="*/ 282575 h 288925"/>
                <a:gd name="connsiteX3" fmla="*/ 155575 w 338138"/>
                <a:gd name="connsiteY3" fmla="*/ 195262 h 288925"/>
                <a:gd name="connsiteX4" fmla="*/ 122985 w 338138"/>
                <a:gd name="connsiteY4" fmla="*/ 187325 h 288925"/>
                <a:gd name="connsiteX5" fmla="*/ 159591 w 338138"/>
                <a:gd name="connsiteY5" fmla="*/ 187325 h 288925"/>
                <a:gd name="connsiteX6" fmla="*/ 163513 w 338138"/>
                <a:gd name="connsiteY6" fmla="*/ 191233 h 288925"/>
                <a:gd name="connsiteX7" fmla="*/ 163513 w 338138"/>
                <a:gd name="connsiteY7" fmla="*/ 285017 h 288925"/>
                <a:gd name="connsiteX8" fmla="*/ 159591 w 338138"/>
                <a:gd name="connsiteY8" fmla="*/ 288925 h 288925"/>
                <a:gd name="connsiteX9" fmla="*/ 122985 w 338138"/>
                <a:gd name="connsiteY9" fmla="*/ 288925 h 288925"/>
                <a:gd name="connsiteX10" fmla="*/ 119063 w 338138"/>
                <a:gd name="connsiteY10" fmla="*/ 285017 h 288925"/>
                <a:gd name="connsiteX11" fmla="*/ 119063 w 338138"/>
                <a:gd name="connsiteY11" fmla="*/ 191233 h 288925"/>
                <a:gd name="connsiteX12" fmla="*/ 122985 w 338138"/>
                <a:gd name="connsiteY12" fmla="*/ 187325 h 288925"/>
                <a:gd name="connsiteX13" fmla="*/ 7938 w 338138"/>
                <a:gd name="connsiteY13" fmla="*/ 123825 h 288925"/>
                <a:gd name="connsiteX14" fmla="*/ 7938 w 338138"/>
                <a:gd name="connsiteY14" fmla="*/ 282575 h 288925"/>
                <a:gd name="connsiteX15" fmla="*/ 38101 w 338138"/>
                <a:gd name="connsiteY15" fmla="*/ 282575 h 288925"/>
                <a:gd name="connsiteX16" fmla="*/ 38101 w 338138"/>
                <a:gd name="connsiteY16" fmla="*/ 123825 h 288925"/>
                <a:gd name="connsiteX17" fmla="*/ 4062 w 338138"/>
                <a:gd name="connsiteY17" fmla="*/ 115887 h 288925"/>
                <a:gd name="connsiteX18" fmla="*/ 41976 w 338138"/>
                <a:gd name="connsiteY18" fmla="*/ 115887 h 288925"/>
                <a:gd name="connsiteX19" fmla="*/ 46038 w 338138"/>
                <a:gd name="connsiteY19" fmla="*/ 119820 h 288925"/>
                <a:gd name="connsiteX20" fmla="*/ 46038 w 338138"/>
                <a:gd name="connsiteY20" fmla="*/ 284992 h 288925"/>
                <a:gd name="connsiteX21" fmla="*/ 41976 w 338138"/>
                <a:gd name="connsiteY21" fmla="*/ 288925 h 288925"/>
                <a:gd name="connsiteX22" fmla="*/ 4062 w 338138"/>
                <a:gd name="connsiteY22" fmla="*/ 288925 h 288925"/>
                <a:gd name="connsiteX23" fmla="*/ 0 w 338138"/>
                <a:gd name="connsiteY23" fmla="*/ 284992 h 288925"/>
                <a:gd name="connsiteX24" fmla="*/ 0 w 338138"/>
                <a:gd name="connsiteY24" fmla="*/ 119820 h 288925"/>
                <a:gd name="connsiteX25" fmla="*/ 4062 w 338138"/>
                <a:gd name="connsiteY25" fmla="*/ 115887 h 288925"/>
                <a:gd name="connsiteX26" fmla="*/ 173925 w 338138"/>
                <a:gd name="connsiteY26" fmla="*/ 112712 h 288925"/>
                <a:gd name="connsiteX27" fmla="*/ 211839 w 338138"/>
                <a:gd name="connsiteY27" fmla="*/ 112712 h 288925"/>
                <a:gd name="connsiteX28" fmla="*/ 215901 w 338138"/>
                <a:gd name="connsiteY28" fmla="*/ 116628 h 288925"/>
                <a:gd name="connsiteX29" fmla="*/ 215901 w 338138"/>
                <a:gd name="connsiteY29" fmla="*/ 285009 h 288925"/>
                <a:gd name="connsiteX30" fmla="*/ 211839 w 338138"/>
                <a:gd name="connsiteY30" fmla="*/ 288925 h 288925"/>
                <a:gd name="connsiteX31" fmla="*/ 173925 w 338138"/>
                <a:gd name="connsiteY31" fmla="*/ 288925 h 288925"/>
                <a:gd name="connsiteX32" fmla="*/ 169863 w 338138"/>
                <a:gd name="connsiteY32" fmla="*/ 285009 h 288925"/>
                <a:gd name="connsiteX33" fmla="*/ 169863 w 338138"/>
                <a:gd name="connsiteY33" fmla="*/ 116628 h 288925"/>
                <a:gd name="connsiteX34" fmla="*/ 173925 w 338138"/>
                <a:gd name="connsiteY34" fmla="*/ 112712 h 288925"/>
                <a:gd name="connsiteX35" fmla="*/ 297610 w 338138"/>
                <a:gd name="connsiteY35" fmla="*/ 71437 h 288925"/>
                <a:gd name="connsiteX36" fmla="*/ 334216 w 338138"/>
                <a:gd name="connsiteY36" fmla="*/ 71437 h 288925"/>
                <a:gd name="connsiteX37" fmla="*/ 338138 w 338138"/>
                <a:gd name="connsiteY37" fmla="*/ 75368 h 288925"/>
                <a:gd name="connsiteX38" fmla="*/ 338138 w 338138"/>
                <a:gd name="connsiteY38" fmla="*/ 284995 h 288925"/>
                <a:gd name="connsiteX39" fmla="*/ 334216 w 338138"/>
                <a:gd name="connsiteY39" fmla="*/ 288925 h 288925"/>
                <a:gd name="connsiteX40" fmla="*/ 297610 w 338138"/>
                <a:gd name="connsiteY40" fmla="*/ 288925 h 288925"/>
                <a:gd name="connsiteX41" fmla="*/ 293688 w 338138"/>
                <a:gd name="connsiteY41" fmla="*/ 284995 h 288925"/>
                <a:gd name="connsiteX42" fmla="*/ 293688 w 338138"/>
                <a:gd name="connsiteY42" fmla="*/ 75368 h 288925"/>
                <a:gd name="connsiteX43" fmla="*/ 297610 w 338138"/>
                <a:gd name="connsiteY43" fmla="*/ 71437 h 288925"/>
                <a:gd name="connsiteX44" fmla="*/ 250825 w 338138"/>
                <a:gd name="connsiteY44" fmla="*/ 22225 h 288925"/>
                <a:gd name="connsiteX45" fmla="*/ 250825 w 338138"/>
                <a:gd name="connsiteY45" fmla="*/ 282575 h 288925"/>
                <a:gd name="connsiteX46" fmla="*/ 279400 w 338138"/>
                <a:gd name="connsiteY46" fmla="*/ 282575 h 288925"/>
                <a:gd name="connsiteX47" fmla="*/ 279400 w 338138"/>
                <a:gd name="connsiteY47" fmla="*/ 22225 h 288925"/>
                <a:gd name="connsiteX48" fmla="*/ 246810 w 338138"/>
                <a:gd name="connsiteY48" fmla="*/ 14287 h 288925"/>
                <a:gd name="connsiteX49" fmla="*/ 282108 w 338138"/>
                <a:gd name="connsiteY49" fmla="*/ 14287 h 288925"/>
                <a:gd name="connsiteX50" fmla="*/ 287338 w 338138"/>
                <a:gd name="connsiteY50" fmla="*/ 18229 h 288925"/>
                <a:gd name="connsiteX51" fmla="*/ 287338 w 338138"/>
                <a:gd name="connsiteY51" fmla="*/ 284983 h 288925"/>
                <a:gd name="connsiteX52" fmla="*/ 282108 w 338138"/>
                <a:gd name="connsiteY52" fmla="*/ 288925 h 288925"/>
                <a:gd name="connsiteX53" fmla="*/ 246810 w 338138"/>
                <a:gd name="connsiteY53" fmla="*/ 288925 h 288925"/>
                <a:gd name="connsiteX54" fmla="*/ 242888 w 338138"/>
                <a:gd name="connsiteY54" fmla="*/ 284983 h 288925"/>
                <a:gd name="connsiteX55" fmla="*/ 242888 w 338138"/>
                <a:gd name="connsiteY55" fmla="*/ 18229 h 288925"/>
                <a:gd name="connsiteX56" fmla="*/ 246810 w 338138"/>
                <a:gd name="connsiteY56" fmla="*/ 14287 h 288925"/>
                <a:gd name="connsiteX57" fmla="*/ 56029 w 338138"/>
                <a:gd name="connsiteY57" fmla="*/ 0 h 288925"/>
                <a:gd name="connsiteX58" fmla="*/ 91328 w 338138"/>
                <a:gd name="connsiteY58" fmla="*/ 0 h 288925"/>
                <a:gd name="connsiteX59" fmla="*/ 95250 w 338138"/>
                <a:gd name="connsiteY59" fmla="*/ 3940 h 288925"/>
                <a:gd name="connsiteX60" fmla="*/ 95250 w 338138"/>
                <a:gd name="connsiteY60" fmla="*/ 284985 h 288925"/>
                <a:gd name="connsiteX61" fmla="*/ 91328 w 338138"/>
                <a:gd name="connsiteY61" fmla="*/ 288925 h 288925"/>
                <a:gd name="connsiteX62" fmla="*/ 56029 w 338138"/>
                <a:gd name="connsiteY62" fmla="*/ 288925 h 288925"/>
                <a:gd name="connsiteX63" fmla="*/ 50800 w 338138"/>
                <a:gd name="connsiteY63" fmla="*/ 284985 h 288925"/>
                <a:gd name="connsiteX64" fmla="*/ 50800 w 338138"/>
                <a:gd name="connsiteY64" fmla="*/ 3940 h 288925"/>
                <a:gd name="connsiteX65" fmla="*/ 56029 w 338138"/>
                <a:gd name="connsiteY65"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38138" h="288925">
                  <a:moveTo>
                    <a:pt x="127000" y="195262"/>
                  </a:moveTo>
                  <a:lnTo>
                    <a:pt x="127000" y="282575"/>
                  </a:lnTo>
                  <a:lnTo>
                    <a:pt x="155575" y="282575"/>
                  </a:lnTo>
                  <a:lnTo>
                    <a:pt x="155575" y="195262"/>
                  </a:lnTo>
                  <a:close/>
                  <a:moveTo>
                    <a:pt x="122985" y="187325"/>
                  </a:moveTo>
                  <a:cubicBezTo>
                    <a:pt x="122985" y="187325"/>
                    <a:pt x="122985" y="187325"/>
                    <a:pt x="159591" y="187325"/>
                  </a:cubicBezTo>
                  <a:cubicBezTo>
                    <a:pt x="162206" y="187325"/>
                    <a:pt x="163513" y="188628"/>
                    <a:pt x="163513" y="191233"/>
                  </a:cubicBezTo>
                  <a:cubicBezTo>
                    <a:pt x="163513" y="191233"/>
                    <a:pt x="163513" y="191233"/>
                    <a:pt x="163513" y="285017"/>
                  </a:cubicBezTo>
                  <a:cubicBezTo>
                    <a:pt x="163513" y="287623"/>
                    <a:pt x="162206" y="288925"/>
                    <a:pt x="159591" y="288925"/>
                  </a:cubicBezTo>
                  <a:cubicBezTo>
                    <a:pt x="159591" y="288925"/>
                    <a:pt x="159591" y="288925"/>
                    <a:pt x="122985" y="288925"/>
                  </a:cubicBezTo>
                  <a:cubicBezTo>
                    <a:pt x="121678" y="288925"/>
                    <a:pt x="119063" y="287623"/>
                    <a:pt x="119063" y="285017"/>
                  </a:cubicBezTo>
                  <a:cubicBezTo>
                    <a:pt x="119063" y="285017"/>
                    <a:pt x="119063" y="285017"/>
                    <a:pt x="119063" y="191233"/>
                  </a:cubicBezTo>
                  <a:cubicBezTo>
                    <a:pt x="119063" y="188628"/>
                    <a:pt x="121678" y="187325"/>
                    <a:pt x="122985" y="187325"/>
                  </a:cubicBezTo>
                  <a:close/>
                  <a:moveTo>
                    <a:pt x="7938" y="123825"/>
                  </a:moveTo>
                  <a:lnTo>
                    <a:pt x="7938" y="282575"/>
                  </a:lnTo>
                  <a:lnTo>
                    <a:pt x="38101" y="282575"/>
                  </a:lnTo>
                  <a:lnTo>
                    <a:pt x="38101" y="123825"/>
                  </a:lnTo>
                  <a:close/>
                  <a:moveTo>
                    <a:pt x="4062" y="115887"/>
                  </a:moveTo>
                  <a:cubicBezTo>
                    <a:pt x="4062" y="115887"/>
                    <a:pt x="4062" y="115887"/>
                    <a:pt x="41976" y="115887"/>
                  </a:cubicBezTo>
                  <a:cubicBezTo>
                    <a:pt x="43330" y="115887"/>
                    <a:pt x="46038" y="117198"/>
                    <a:pt x="46038" y="119820"/>
                  </a:cubicBezTo>
                  <a:cubicBezTo>
                    <a:pt x="46038" y="119820"/>
                    <a:pt x="46038" y="119820"/>
                    <a:pt x="46038" y="284992"/>
                  </a:cubicBezTo>
                  <a:cubicBezTo>
                    <a:pt x="46038" y="287614"/>
                    <a:pt x="43330" y="288925"/>
                    <a:pt x="41976" y="288925"/>
                  </a:cubicBezTo>
                  <a:cubicBezTo>
                    <a:pt x="41976" y="288925"/>
                    <a:pt x="41976" y="288925"/>
                    <a:pt x="4062" y="288925"/>
                  </a:cubicBezTo>
                  <a:cubicBezTo>
                    <a:pt x="1354" y="288925"/>
                    <a:pt x="0" y="287614"/>
                    <a:pt x="0" y="284992"/>
                  </a:cubicBezTo>
                  <a:cubicBezTo>
                    <a:pt x="0" y="284992"/>
                    <a:pt x="0" y="284992"/>
                    <a:pt x="0" y="119820"/>
                  </a:cubicBezTo>
                  <a:cubicBezTo>
                    <a:pt x="0" y="117198"/>
                    <a:pt x="1354" y="115887"/>
                    <a:pt x="4062" y="115887"/>
                  </a:cubicBezTo>
                  <a:close/>
                  <a:moveTo>
                    <a:pt x="173925" y="112712"/>
                  </a:moveTo>
                  <a:cubicBezTo>
                    <a:pt x="173925" y="112712"/>
                    <a:pt x="173925" y="112712"/>
                    <a:pt x="211839" y="112712"/>
                  </a:cubicBezTo>
                  <a:cubicBezTo>
                    <a:pt x="213193" y="112712"/>
                    <a:pt x="215901" y="114017"/>
                    <a:pt x="215901" y="116628"/>
                  </a:cubicBezTo>
                  <a:cubicBezTo>
                    <a:pt x="215901" y="116628"/>
                    <a:pt x="215901" y="116628"/>
                    <a:pt x="215901" y="285009"/>
                  </a:cubicBezTo>
                  <a:cubicBezTo>
                    <a:pt x="215901" y="287620"/>
                    <a:pt x="213193" y="288925"/>
                    <a:pt x="211839" y="288925"/>
                  </a:cubicBezTo>
                  <a:cubicBezTo>
                    <a:pt x="211839" y="288925"/>
                    <a:pt x="211839" y="288925"/>
                    <a:pt x="173925" y="288925"/>
                  </a:cubicBezTo>
                  <a:cubicBezTo>
                    <a:pt x="171217" y="288925"/>
                    <a:pt x="169863" y="287620"/>
                    <a:pt x="169863" y="285009"/>
                  </a:cubicBezTo>
                  <a:cubicBezTo>
                    <a:pt x="169863" y="285009"/>
                    <a:pt x="169863" y="285009"/>
                    <a:pt x="169863" y="116628"/>
                  </a:cubicBezTo>
                  <a:cubicBezTo>
                    <a:pt x="169863" y="114017"/>
                    <a:pt x="171217" y="112712"/>
                    <a:pt x="173925" y="112712"/>
                  </a:cubicBezTo>
                  <a:close/>
                  <a:moveTo>
                    <a:pt x="297610" y="71437"/>
                  </a:moveTo>
                  <a:cubicBezTo>
                    <a:pt x="297610" y="71437"/>
                    <a:pt x="297610" y="71437"/>
                    <a:pt x="334216" y="71437"/>
                  </a:cubicBezTo>
                  <a:cubicBezTo>
                    <a:pt x="336831" y="71437"/>
                    <a:pt x="338138" y="72747"/>
                    <a:pt x="338138" y="75368"/>
                  </a:cubicBezTo>
                  <a:cubicBezTo>
                    <a:pt x="338138" y="75368"/>
                    <a:pt x="338138" y="75368"/>
                    <a:pt x="338138" y="284995"/>
                  </a:cubicBezTo>
                  <a:cubicBezTo>
                    <a:pt x="338138" y="287615"/>
                    <a:pt x="336831" y="288925"/>
                    <a:pt x="334216" y="288925"/>
                  </a:cubicBezTo>
                  <a:cubicBezTo>
                    <a:pt x="334216" y="288925"/>
                    <a:pt x="334216" y="288925"/>
                    <a:pt x="297610" y="288925"/>
                  </a:cubicBezTo>
                  <a:cubicBezTo>
                    <a:pt x="296303" y="288925"/>
                    <a:pt x="293688" y="287615"/>
                    <a:pt x="293688" y="284995"/>
                  </a:cubicBezTo>
                  <a:cubicBezTo>
                    <a:pt x="293688" y="284995"/>
                    <a:pt x="293688" y="284995"/>
                    <a:pt x="293688" y="75368"/>
                  </a:cubicBezTo>
                  <a:cubicBezTo>
                    <a:pt x="293688" y="72747"/>
                    <a:pt x="296303" y="71437"/>
                    <a:pt x="297610" y="71437"/>
                  </a:cubicBezTo>
                  <a:close/>
                  <a:moveTo>
                    <a:pt x="250825" y="22225"/>
                  </a:moveTo>
                  <a:lnTo>
                    <a:pt x="250825" y="282575"/>
                  </a:lnTo>
                  <a:lnTo>
                    <a:pt x="279400" y="282575"/>
                  </a:lnTo>
                  <a:lnTo>
                    <a:pt x="279400" y="22225"/>
                  </a:lnTo>
                  <a:close/>
                  <a:moveTo>
                    <a:pt x="246810" y="14287"/>
                  </a:moveTo>
                  <a:cubicBezTo>
                    <a:pt x="246810" y="14287"/>
                    <a:pt x="246810" y="14287"/>
                    <a:pt x="282108" y="14287"/>
                  </a:cubicBezTo>
                  <a:cubicBezTo>
                    <a:pt x="284723" y="14287"/>
                    <a:pt x="287338" y="15601"/>
                    <a:pt x="287338" y="18229"/>
                  </a:cubicBezTo>
                  <a:cubicBezTo>
                    <a:pt x="287338" y="18229"/>
                    <a:pt x="287338" y="18229"/>
                    <a:pt x="287338" y="284983"/>
                  </a:cubicBezTo>
                  <a:cubicBezTo>
                    <a:pt x="287338" y="287611"/>
                    <a:pt x="284723" y="288925"/>
                    <a:pt x="282108" y="288925"/>
                  </a:cubicBezTo>
                  <a:cubicBezTo>
                    <a:pt x="282108" y="288925"/>
                    <a:pt x="282108" y="288925"/>
                    <a:pt x="246810" y="288925"/>
                  </a:cubicBezTo>
                  <a:cubicBezTo>
                    <a:pt x="244195" y="288925"/>
                    <a:pt x="242888" y="287611"/>
                    <a:pt x="242888" y="284983"/>
                  </a:cubicBezTo>
                  <a:cubicBezTo>
                    <a:pt x="242888" y="284983"/>
                    <a:pt x="242888" y="284983"/>
                    <a:pt x="242888" y="18229"/>
                  </a:cubicBezTo>
                  <a:cubicBezTo>
                    <a:pt x="242888" y="15601"/>
                    <a:pt x="244195" y="14287"/>
                    <a:pt x="246810" y="14287"/>
                  </a:cubicBezTo>
                  <a:close/>
                  <a:moveTo>
                    <a:pt x="56029" y="0"/>
                  </a:moveTo>
                  <a:cubicBezTo>
                    <a:pt x="56029" y="0"/>
                    <a:pt x="56029" y="0"/>
                    <a:pt x="91328" y="0"/>
                  </a:cubicBezTo>
                  <a:cubicBezTo>
                    <a:pt x="93943" y="0"/>
                    <a:pt x="95250" y="1313"/>
                    <a:pt x="95250" y="3940"/>
                  </a:cubicBezTo>
                  <a:cubicBezTo>
                    <a:pt x="95250" y="3940"/>
                    <a:pt x="95250" y="3940"/>
                    <a:pt x="95250" y="284985"/>
                  </a:cubicBezTo>
                  <a:cubicBezTo>
                    <a:pt x="95250" y="287612"/>
                    <a:pt x="93943" y="288925"/>
                    <a:pt x="91328" y="288925"/>
                  </a:cubicBezTo>
                  <a:cubicBezTo>
                    <a:pt x="91328" y="288925"/>
                    <a:pt x="91328" y="288925"/>
                    <a:pt x="56029" y="288925"/>
                  </a:cubicBezTo>
                  <a:cubicBezTo>
                    <a:pt x="53415" y="288925"/>
                    <a:pt x="50800" y="287612"/>
                    <a:pt x="50800" y="284985"/>
                  </a:cubicBezTo>
                  <a:cubicBezTo>
                    <a:pt x="50800" y="284985"/>
                    <a:pt x="50800" y="284985"/>
                    <a:pt x="50800" y="3940"/>
                  </a:cubicBezTo>
                  <a:cubicBezTo>
                    <a:pt x="50800" y="1313"/>
                    <a:pt x="53415" y="0"/>
                    <a:pt x="56029" y="0"/>
                  </a:cubicBezTo>
                  <a:close/>
                </a:path>
              </a:pathLst>
            </a:custGeom>
            <a:solidFill>
              <a:srgbClr val="9B1E23"/>
            </a:solidFill>
            <a:ln>
              <a:noFill/>
            </a:ln>
          </p:spPr>
          <p:txBody>
            <a:bodyPr/>
            <a:lstStyle/>
            <a:p>
              <a:endParaRPr lang="zh-CN" altLang="en-US"/>
            </a:p>
          </p:txBody>
        </p:sp>
        <p:grpSp>
          <p:nvGrpSpPr>
            <p:cNvPr id="30" name="组合 29"/>
            <p:cNvGrpSpPr/>
            <p:nvPr/>
          </p:nvGrpSpPr>
          <p:grpSpPr>
            <a:xfrm>
              <a:off x="8934488" y="3869734"/>
              <a:ext cx="2246768" cy="1316710"/>
              <a:chOff x="5969921" y="4384209"/>
              <a:chExt cx="2246768" cy="1316710"/>
            </a:xfrm>
          </p:grpSpPr>
          <p:sp>
            <p:nvSpPr>
              <p:cNvPr id="32" name="矩形 31"/>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33" name="矩形 32"/>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对自己的态度</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sp>
          <p:nvSpPr>
            <p:cNvPr id="31" name="矩形 30"/>
            <p:cNvSpPr/>
            <p:nvPr/>
          </p:nvSpPr>
          <p:spPr>
            <a:xfrm>
              <a:off x="9041517" y="3137877"/>
              <a:ext cx="2032708" cy="696024"/>
            </a:xfrm>
            <a:prstGeom prst="rect">
              <a:avLst/>
            </a:prstGeom>
          </p:spPr>
          <p:txBody>
            <a:bodyPr wrap="square">
              <a:spAutoFit/>
            </a:bodyPr>
            <a:lstStyle/>
            <a:p>
              <a:pPr algn="ctr">
                <a:lnSpc>
                  <a:spcPct val="120000"/>
                </a:lnSpc>
              </a:pPr>
              <a:r>
                <a:rPr lang="en-US" altLang="zh-CN" sz="3600" b="1" dirty="0">
                  <a:solidFill>
                    <a:schemeClr val="tx1">
                      <a:lumMod val="75000"/>
                      <a:lumOff val="25000"/>
                    </a:schemeClr>
                  </a:solidFill>
                </a:rPr>
                <a:t>03</a:t>
              </a:r>
              <a:endParaRPr lang="zh-CN" altLang="en-US" sz="3600" b="1" dirty="0">
                <a:solidFill>
                  <a:schemeClr val="tx1">
                    <a:lumMod val="75000"/>
                    <a:lumOff val="25000"/>
                  </a:schemeClr>
                </a:solidFill>
              </a:endParaRPr>
            </a:p>
          </p:txBody>
        </p:sp>
      </p:grpSp>
    </p:spTree>
    <p:extLst>
      <p:ext uri="{BB962C8B-B14F-4D97-AF65-F5344CB8AC3E}">
        <p14:creationId xmlns:p14="http://schemas.microsoft.com/office/powerpoint/2010/main" val="9539501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7" presetClass="entr" presetSubtype="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ppt_x</p:attrName>
                                            </p:attrNameLst>
                                          </p:cBhvr>
                                          <p:tavLst>
                                            <p:tav tm="0">
                                              <p:val>
                                                <p:strVal val="#ppt_x"/>
                                              </p:val>
                                            </p:tav>
                                            <p:tav tm="100000">
                                              <p:val>
                                                <p:strVal val="#ppt_x"/>
                                              </p:val>
                                            </p:tav>
                                          </p:tavLst>
                                        </p:anim>
                                        <p:anim calcmode="lin" valueType="num">
                                          <p:cBhvr>
                                            <p:cTn id="30" dur="750" fill="hold"/>
                                            <p:tgtEl>
                                              <p:spTgt spid="10"/>
                                            </p:tgtEl>
                                            <p:attrNameLst>
                                              <p:attrName>ppt_y</p:attrName>
                                            </p:attrNameLst>
                                          </p:cBhvr>
                                          <p:tavLst>
                                            <p:tav tm="0">
                                              <p:val>
                                                <p:strVal val="#ppt_y-#ppt_h/2"/>
                                              </p:val>
                                            </p:tav>
                                            <p:tav tm="100000">
                                              <p:val>
                                                <p:strVal val="#ppt_y"/>
                                              </p:val>
                                            </p:tav>
                                          </p:tavLst>
                                        </p:anim>
                                        <p:anim calcmode="lin" valueType="num">
                                          <p:cBhvr>
                                            <p:cTn id="31" dur="750" fill="hold"/>
                                            <p:tgtEl>
                                              <p:spTgt spid="10"/>
                                            </p:tgtEl>
                                            <p:attrNameLst>
                                              <p:attrName>ppt_w</p:attrName>
                                            </p:attrNameLst>
                                          </p:cBhvr>
                                          <p:tavLst>
                                            <p:tav tm="0">
                                              <p:val>
                                                <p:strVal val="#ppt_w"/>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childTnLst>
                                    </p:cTn>
                                  </p:par>
                                  <p:par>
                                    <p:cTn id="33" presetID="17" presetClass="entr" presetSubtype="1" fill="hold" nodeType="withEffect">
                                      <p:stCondLst>
                                        <p:cond delay="2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ppt_x</p:attrName>
                                            </p:attrNameLst>
                                          </p:cBhvr>
                                          <p:tavLst>
                                            <p:tav tm="0">
                                              <p:val>
                                                <p:strVal val="#ppt_x"/>
                                              </p:val>
                                            </p:tav>
                                            <p:tav tm="100000">
                                              <p:val>
                                                <p:strVal val="#ppt_x"/>
                                              </p:val>
                                            </p:tav>
                                          </p:tavLst>
                                        </p:anim>
                                        <p:anim calcmode="lin" valueType="num">
                                          <p:cBhvr>
                                            <p:cTn id="36" dur="750" fill="hold"/>
                                            <p:tgtEl>
                                              <p:spTgt spid="18"/>
                                            </p:tgtEl>
                                            <p:attrNameLst>
                                              <p:attrName>ppt_y</p:attrName>
                                            </p:attrNameLst>
                                          </p:cBhvr>
                                          <p:tavLst>
                                            <p:tav tm="0">
                                              <p:val>
                                                <p:strVal val="#ppt_y-#ppt_h/2"/>
                                              </p:val>
                                            </p:tav>
                                            <p:tav tm="100000">
                                              <p:val>
                                                <p:strVal val="#ppt_y"/>
                                              </p:val>
                                            </p:tav>
                                          </p:tavLst>
                                        </p:anim>
                                        <p:anim calcmode="lin" valueType="num">
                                          <p:cBhvr>
                                            <p:cTn id="37" dur="750" fill="hold"/>
                                            <p:tgtEl>
                                              <p:spTgt spid="18"/>
                                            </p:tgtEl>
                                            <p:attrNameLst>
                                              <p:attrName>ppt_w</p:attrName>
                                            </p:attrNameLst>
                                          </p:cBhvr>
                                          <p:tavLst>
                                            <p:tav tm="0">
                                              <p:val>
                                                <p:strVal val="#ppt_w"/>
                                              </p:val>
                                            </p:tav>
                                            <p:tav tm="100000">
                                              <p:val>
                                                <p:strVal val="#ppt_w"/>
                                              </p:val>
                                            </p:tav>
                                          </p:tavLst>
                                        </p:anim>
                                        <p:anim calcmode="lin" valueType="num">
                                          <p:cBhvr>
                                            <p:cTn id="38" dur="750" fill="hold"/>
                                            <p:tgtEl>
                                              <p:spTgt spid="18"/>
                                            </p:tgtEl>
                                            <p:attrNameLst>
                                              <p:attrName>ppt_h</p:attrName>
                                            </p:attrNameLst>
                                          </p:cBhvr>
                                          <p:tavLst>
                                            <p:tav tm="0">
                                              <p:val>
                                                <p:fltVal val="0"/>
                                              </p:val>
                                            </p:tav>
                                            <p:tav tm="100000">
                                              <p:val>
                                                <p:strVal val="#ppt_h"/>
                                              </p:val>
                                            </p:tav>
                                          </p:tavLst>
                                        </p:anim>
                                      </p:childTnLst>
                                    </p:cTn>
                                  </p:par>
                                  <p:par>
                                    <p:cTn id="39" presetID="17" presetClass="entr" presetSubtype="1" fill="hold"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ppt_h/2"/>
                                              </p:val>
                                            </p:tav>
                                            <p:tav tm="100000">
                                              <p:val>
                                                <p:strVal val="#ppt_y"/>
                                              </p:val>
                                            </p:tav>
                                          </p:tavLst>
                                        </p:anim>
                                        <p:anim calcmode="lin" valueType="num">
                                          <p:cBhvr>
                                            <p:cTn id="43" dur="750" fill="hold"/>
                                            <p:tgtEl>
                                              <p:spTgt spid="26"/>
                                            </p:tgtEl>
                                            <p:attrNameLst>
                                              <p:attrName>ppt_w</p:attrName>
                                            </p:attrNameLst>
                                          </p:cBhvr>
                                          <p:tavLst>
                                            <p:tav tm="0">
                                              <p:val>
                                                <p:strVal val="#ppt_w"/>
                                              </p:val>
                                            </p:tav>
                                            <p:tav tm="100000">
                                              <p:val>
                                                <p:strVal val="#ppt_w"/>
                                              </p:val>
                                            </p:tav>
                                          </p:tavLst>
                                        </p:anim>
                                        <p:anim calcmode="lin" valueType="num">
                                          <p:cBhvr>
                                            <p:cTn id="44" dur="75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7" presetClass="entr" presetSubtype="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ppt_x</p:attrName>
                                            </p:attrNameLst>
                                          </p:cBhvr>
                                          <p:tavLst>
                                            <p:tav tm="0">
                                              <p:val>
                                                <p:strVal val="#ppt_x"/>
                                              </p:val>
                                            </p:tav>
                                            <p:tav tm="100000">
                                              <p:val>
                                                <p:strVal val="#ppt_x"/>
                                              </p:val>
                                            </p:tav>
                                          </p:tavLst>
                                        </p:anim>
                                        <p:anim calcmode="lin" valueType="num">
                                          <p:cBhvr>
                                            <p:cTn id="30" dur="750" fill="hold"/>
                                            <p:tgtEl>
                                              <p:spTgt spid="10"/>
                                            </p:tgtEl>
                                            <p:attrNameLst>
                                              <p:attrName>ppt_y</p:attrName>
                                            </p:attrNameLst>
                                          </p:cBhvr>
                                          <p:tavLst>
                                            <p:tav tm="0">
                                              <p:val>
                                                <p:strVal val="#ppt_y-#ppt_h/2"/>
                                              </p:val>
                                            </p:tav>
                                            <p:tav tm="100000">
                                              <p:val>
                                                <p:strVal val="#ppt_y"/>
                                              </p:val>
                                            </p:tav>
                                          </p:tavLst>
                                        </p:anim>
                                        <p:anim calcmode="lin" valueType="num">
                                          <p:cBhvr>
                                            <p:cTn id="31" dur="750" fill="hold"/>
                                            <p:tgtEl>
                                              <p:spTgt spid="10"/>
                                            </p:tgtEl>
                                            <p:attrNameLst>
                                              <p:attrName>ppt_w</p:attrName>
                                            </p:attrNameLst>
                                          </p:cBhvr>
                                          <p:tavLst>
                                            <p:tav tm="0">
                                              <p:val>
                                                <p:strVal val="#ppt_w"/>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childTnLst>
                                    </p:cTn>
                                  </p:par>
                                  <p:par>
                                    <p:cTn id="33" presetID="17" presetClass="entr" presetSubtype="1" fill="hold" nodeType="withEffect">
                                      <p:stCondLst>
                                        <p:cond delay="2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ppt_x</p:attrName>
                                            </p:attrNameLst>
                                          </p:cBhvr>
                                          <p:tavLst>
                                            <p:tav tm="0">
                                              <p:val>
                                                <p:strVal val="#ppt_x"/>
                                              </p:val>
                                            </p:tav>
                                            <p:tav tm="100000">
                                              <p:val>
                                                <p:strVal val="#ppt_x"/>
                                              </p:val>
                                            </p:tav>
                                          </p:tavLst>
                                        </p:anim>
                                        <p:anim calcmode="lin" valueType="num">
                                          <p:cBhvr>
                                            <p:cTn id="36" dur="750" fill="hold"/>
                                            <p:tgtEl>
                                              <p:spTgt spid="18"/>
                                            </p:tgtEl>
                                            <p:attrNameLst>
                                              <p:attrName>ppt_y</p:attrName>
                                            </p:attrNameLst>
                                          </p:cBhvr>
                                          <p:tavLst>
                                            <p:tav tm="0">
                                              <p:val>
                                                <p:strVal val="#ppt_y-#ppt_h/2"/>
                                              </p:val>
                                            </p:tav>
                                            <p:tav tm="100000">
                                              <p:val>
                                                <p:strVal val="#ppt_y"/>
                                              </p:val>
                                            </p:tav>
                                          </p:tavLst>
                                        </p:anim>
                                        <p:anim calcmode="lin" valueType="num">
                                          <p:cBhvr>
                                            <p:cTn id="37" dur="750" fill="hold"/>
                                            <p:tgtEl>
                                              <p:spTgt spid="18"/>
                                            </p:tgtEl>
                                            <p:attrNameLst>
                                              <p:attrName>ppt_w</p:attrName>
                                            </p:attrNameLst>
                                          </p:cBhvr>
                                          <p:tavLst>
                                            <p:tav tm="0">
                                              <p:val>
                                                <p:strVal val="#ppt_w"/>
                                              </p:val>
                                            </p:tav>
                                            <p:tav tm="100000">
                                              <p:val>
                                                <p:strVal val="#ppt_w"/>
                                              </p:val>
                                            </p:tav>
                                          </p:tavLst>
                                        </p:anim>
                                        <p:anim calcmode="lin" valueType="num">
                                          <p:cBhvr>
                                            <p:cTn id="38" dur="750" fill="hold"/>
                                            <p:tgtEl>
                                              <p:spTgt spid="18"/>
                                            </p:tgtEl>
                                            <p:attrNameLst>
                                              <p:attrName>ppt_h</p:attrName>
                                            </p:attrNameLst>
                                          </p:cBhvr>
                                          <p:tavLst>
                                            <p:tav tm="0">
                                              <p:val>
                                                <p:fltVal val="0"/>
                                              </p:val>
                                            </p:tav>
                                            <p:tav tm="100000">
                                              <p:val>
                                                <p:strVal val="#ppt_h"/>
                                              </p:val>
                                            </p:tav>
                                          </p:tavLst>
                                        </p:anim>
                                      </p:childTnLst>
                                    </p:cTn>
                                  </p:par>
                                  <p:par>
                                    <p:cTn id="39" presetID="17" presetClass="entr" presetSubtype="1" fill="hold"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ppt_h/2"/>
                                              </p:val>
                                            </p:tav>
                                            <p:tav tm="100000">
                                              <p:val>
                                                <p:strVal val="#ppt_y"/>
                                              </p:val>
                                            </p:tav>
                                          </p:tavLst>
                                        </p:anim>
                                        <p:anim calcmode="lin" valueType="num">
                                          <p:cBhvr>
                                            <p:cTn id="43" dur="750" fill="hold"/>
                                            <p:tgtEl>
                                              <p:spTgt spid="26"/>
                                            </p:tgtEl>
                                            <p:attrNameLst>
                                              <p:attrName>ppt_w</p:attrName>
                                            </p:attrNameLst>
                                          </p:cBhvr>
                                          <p:tavLst>
                                            <p:tav tm="0">
                                              <p:val>
                                                <p:strVal val="#ppt_w"/>
                                              </p:val>
                                            </p:tav>
                                            <p:tav tm="100000">
                                              <p:val>
                                                <p:strVal val="#ppt_w"/>
                                              </p:val>
                                            </p:tav>
                                          </p:tavLst>
                                        </p:anim>
                                        <p:anim calcmode="lin" valueType="num">
                                          <p:cBhvr>
                                            <p:cTn id="44" dur="75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grpSp>
        <p:nvGrpSpPr>
          <p:cNvPr id="10" name="组合 9"/>
          <p:cNvGrpSpPr/>
          <p:nvPr/>
        </p:nvGrpSpPr>
        <p:grpSpPr>
          <a:xfrm>
            <a:off x="1503941" y="2096197"/>
            <a:ext cx="8961377" cy="2944433"/>
            <a:chOff x="1503941" y="2126677"/>
            <a:chExt cx="8961377" cy="2944433"/>
          </a:xfrm>
        </p:grpSpPr>
        <p:sp>
          <p:nvSpPr>
            <p:cNvPr id="11" name="圆角矩形 3"/>
            <p:cNvSpPr/>
            <p:nvPr/>
          </p:nvSpPr>
          <p:spPr>
            <a:xfrm>
              <a:off x="2323348" y="2244090"/>
              <a:ext cx="8141970" cy="1413510"/>
            </a:xfrm>
            <a:custGeom>
              <a:avLst/>
              <a:gdLst>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7" fmla="*/ 0 w 8848725"/>
                <a:gd name="connsiteY7" fmla="*/ 706755 h 1413510"/>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7" fmla="*/ 91440 w 8848725"/>
                <a:gd name="connsiteY7" fmla="*/ 798195 h 1413510"/>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0" fmla="*/ 0 w 8141970"/>
                <a:gd name="connsiteY0" fmla="*/ 0 h 1413510"/>
                <a:gd name="connsiteX1" fmla="*/ 7435215 w 8141970"/>
                <a:gd name="connsiteY1" fmla="*/ 0 h 1413510"/>
                <a:gd name="connsiteX2" fmla="*/ 8141970 w 8141970"/>
                <a:gd name="connsiteY2" fmla="*/ 706755 h 1413510"/>
                <a:gd name="connsiteX3" fmla="*/ 8141970 w 8141970"/>
                <a:gd name="connsiteY3" fmla="*/ 706755 h 1413510"/>
                <a:gd name="connsiteX4" fmla="*/ 7435215 w 8141970"/>
                <a:gd name="connsiteY4" fmla="*/ 1413510 h 1413510"/>
                <a:gd name="connsiteX5" fmla="*/ 0 w 8141970"/>
                <a:gd name="connsiteY5" fmla="*/ 1413510 h 141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1970" h="1413510">
                  <a:moveTo>
                    <a:pt x="0" y="0"/>
                  </a:moveTo>
                  <a:lnTo>
                    <a:pt x="7435215" y="0"/>
                  </a:lnTo>
                  <a:cubicBezTo>
                    <a:pt x="7825545" y="0"/>
                    <a:pt x="8141970" y="316425"/>
                    <a:pt x="8141970" y="706755"/>
                  </a:cubicBezTo>
                  <a:lnTo>
                    <a:pt x="8141970" y="706755"/>
                  </a:lnTo>
                  <a:cubicBezTo>
                    <a:pt x="8141970" y="1097085"/>
                    <a:pt x="7825545" y="1413510"/>
                    <a:pt x="7435215" y="1413510"/>
                  </a:cubicBezTo>
                  <a:lnTo>
                    <a:pt x="0" y="141351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p:cNvSpPr/>
            <p:nvPr/>
          </p:nvSpPr>
          <p:spPr>
            <a:xfrm>
              <a:off x="1616592" y="3657600"/>
              <a:ext cx="8141970" cy="1413510"/>
            </a:xfrm>
            <a:custGeom>
              <a:avLst/>
              <a:gdLst>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7" fmla="*/ 0 w 8848725"/>
                <a:gd name="connsiteY7" fmla="*/ 706755 h 1413510"/>
                <a:gd name="connsiteX0" fmla="*/ 8141970 w 8848725"/>
                <a:gd name="connsiteY0" fmla="*/ 0 h 1413510"/>
                <a:gd name="connsiteX1" fmla="*/ 8848725 w 8848725"/>
                <a:gd name="connsiteY1" fmla="*/ 706755 h 1413510"/>
                <a:gd name="connsiteX2" fmla="*/ 8848725 w 8848725"/>
                <a:gd name="connsiteY2" fmla="*/ 706755 h 1413510"/>
                <a:gd name="connsiteX3" fmla="*/ 8141970 w 8848725"/>
                <a:gd name="connsiteY3" fmla="*/ 1413510 h 1413510"/>
                <a:gd name="connsiteX4" fmla="*/ 706755 w 8848725"/>
                <a:gd name="connsiteY4" fmla="*/ 1413510 h 1413510"/>
                <a:gd name="connsiteX5" fmla="*/ 0 w 8848725"/>
                <a:gd name="connsiteY5" fmla="*/ 706755 h 1413510"/>
                <a:gd name="connsiteX6" fmla="*/ 706755 w 8848725"/>
                <a:gd name="connsiteY6" fmla="*/ 0 h 1413510"/>
                <a:gd name="connsiteX7" fmla="*/ 8233410 w 8848725"/>
                <a:gd name="connsiteY7" fmla="*/ 91440 h 1413510"/>
                <a:gd name="connsiteX0" fmla="*/ 8141970 w 8848725"/>
                <a:gd name="connsiteY0" fmla="*/ 0 h 1413510"/>
                <a:gd name="connsiteX1" fmla="*/ 8848725 w 8848725"/>
                <a:gd name="connsiteY1" fmla="*/ 706755 h 1413510"/>
                <a:gd name="connsiteX2" fmla="*/ 8848725 w 8848725"/>
                <a:gd name="connsiteY2" fmla="*/ 706755 h 1413510"/>
                <a:gd name="connsiteX3" fmla="*/ 8141970 w 8848725"/>
                <a:gd name="connsiteY3" fmla="*/ 1413510 h 1413510"/>
                <a:gd name="connsiteX4" fmla="*/ 706755 w 8848725"/>
                <a:gd name="connsiteY4" fmla="*/ 1413510 h 1413510"/>
                <a:gd name="connsiteX5" fmla="*/ 0 w 8848725"/>
                <a:gd name="connsiteY5" fmla="*/ 706755 h 1413510"/>
                <a:gd name="connsiteX6" fmla="*/ 706755 w 8848725"/>
                <a:gd name="connsiteY6" fmla="*/ 0 h 1413510"/>
                <a:gd name="connsiteX0" fmla="*/ 8848725 w 8848725"/>
                <a:gd name="connsiteY0" fmla="*/ 706755 h 1413510"/>
                <a:gd name="connsiteX1" fmla="*/ 8848725 w 8848725"/>
                <a:gd name="connsiteY1" fmla="*/ 706755 h 1413510"/>
                <a:gd name="connsiteX2" fmla="*/ 8141970 w 8848725"/>
                <a:gd name="connsiteY2" fmla="*/ 1413510 h 1413510"/>
                <a:gd name="connsiteX3" fmla="*/ 706755 w 8848725"/>
                <a:gd name="connsiteY3" fmla="*/ 1413510 h 1413510"/>
                <a:gd name="connsiteX4" fmla="*/ 0 w 8848725"/>
                <a:gd name="connsiteY4" fmla="*/ 706755 h 1413510"/>
                <a:gd name="connsiteX5" fmla="*/ 706755 w 8848725"/>
                <a:gd name="connsiteY5" fmla="*/ 0 h 1413510"/>
                <a:gd name="connsiteX0" fmla="*/ 8848725 w 8848725"/>
                <a:gd name="connsiteY0" fmla="*/ 706755 h 1413510"/>
                <a:gd name="connsiteX1" fmla="*/ 8141970 w 8848725"/>
                <a:gd name="connsiteY1" fmla="*/ 1413510 h 1413510"/>
                <a:gd name="connsiteX2" fmla="*/ 706755 w 8848725"/>
                <a:gd name="connsiteY2" fmla="*/ 1413510 h 1413510"/>
                <a:gd name="connsiteX3" fmla="*/ 0 w 8848725"/>
                <a:gd name="connsiteY3" fmla="*/ 706755 h 1413510"/>
                <a:gd name="connsiteX4" fmla="*/ 706755 w 8848725"/>
                <a:gd name="connsiteY4" fmla="*/ 0 h 1413510"/>
                <a:gd name="connsiteX0" fmla="*/ 8141970 w 8141970"/>
                <a:gd name="connsiteY0" fmla="*/ 1413510 h 1413510"/>
                <a:gd name="connsiteX1" fmla="*/ 706755 w 8141970"/>
                <a:gd name="connsiteY1" fmla="*/ 1413510 h 1413510"/>
                <a:gd name="connsiteX2" fmla="*/ 0 w 8141970"/>
                <a:gd name="connsiteY2" fmla="*/ 706755 h 1413510"/>
                <a:gd name="connsiteX3" fmla="*/ 706755 w 8141970"/>
                <a:gd name="connsiteY3" fmla="*/ 0 h 1413510"/>
              </a:gdLst>
              <a:ahLst/>
              <a:cxnLst>
                <a:cxn ang="0">
                  <a:pos x="connsiteX0" y="connsiteY0"/>
                </a:cxn>
                <a:cxn ang="0">
                  <a:pos x="connsiteX1" y="connsiteY1"/>
                </a:cxn>
                <a:cxn ang="0">
                  <a:pos x="connsiteX2" y="connsiteY2"/>
                </a:cxn>
                <a:cxn ang="0">
                  <a:pos x="connsiteX3" y="connsiteY3"/>
                </a:cxn>
              </a:cxnLst>
              <a:rect l="l" t="t" r="r" b="b"/>
              <a:pathLst>
                <a:path w="8141970" h="1413510">
                  <a:moveTo>
                    <a:pt x="8141970" y="1413510"/>
                  </a:moveTo>
                  <a:lnTo>
                    <a:pt x="706755" y="1413510"/>
                  </a:lnTo>
                  <a:cubicBezTo>
                    <a:pt x="316425" y="1413510"/>
                    <a:pt x="0" y="1097085"/>
                    <a:pt x="0" y="706755"/>
                  </a:cubicBezTo>
                  <a:cubicBezTo>
                    <a:pt x="0" y="316425"/>
                    <a:pt x="316425" y="0"/>
                    <a:pt x="706755" y="0"/>
                  </a:cubicBez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9641149" y="2142872"/>
              <a:ext cx="234826" cy="202436"/>
            </a:xfrm>
            <a:prstGeom prst="triangl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flipH="1">
              <a:off x="4612875" y="3556382"/>
              <a:ext cx="234826" cy="202436"/>
            </a:xfrm>
            <a:prstGeom prst="triangl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0800000" flipH="1">
              <a:off x="1503941" y="4270280"/>
              <a:ext cx="234826" cy="202436"/>
            </a:xfrm>
            <a:prstGeom prst="triangl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4340380" y="1805416"/>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761324" y="1805416"/>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340380" y="462991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761324" y="462991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323348" y="320714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673270" y="320714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9425086" y="320714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942053" y="1993559"/>
            <a:ext cx="1488928" cy="434386"/>
            <a:chOff x="942053" y="2024039"/>
            <a:chExt cx="1488928" cy="434386"/>
          </a:xfrm>
        </p:grpSpPr>
        <p:sp>
          <p:nvSpPr>
            <p:cNvPr id="24" name="圆角矩形 23"/>
            <p:cNvSpPr/>
            <p:nvPr/>
          </p:nvSpPr>
          <p:spPr>
            <a:xfrm>
              <a:off x="942053" y="2024039"/>
              <a:ext cx="1488928" cy="434386"/>
            </a:xfrm>
            <a:prstGeom prst="roundRect">
              <a:avLst>
                <a:gd name="adj" fmla="val 50000"/>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284042" y="2033539"/>
              <a:ext cx="804950" cy="400110"/>
            </a:xfrm>
            <a:prstGeom prst="rect">
              <a:avLst/>
            </a:prstGeom>
            <a:noFill/>
          </p:spPr>
          <p:txBody>
            <a:bodyPr wrap="square" rtlCol="0">
              <a:spAutoFit/>
            </a:bodyPr>
            <a:lstStyle/>
            <a:p>
              <a:pPr algn="ctr"/>
              <a:r>
                <a:rPr lang="en-US" altLang="zh-CN" sz="2000" dirty="0" smtClean="0">
                  <a:solidFill>
                    <a:schemeClr val="bg1"/>
                  </a:solidFill>
                  <a:latin typeface="Impact" panose="020B0806030902050204" pitchFamily="34" charset="0"/>
                </a:rPr>
                <a:t>Start</a:t>
              </a:r>
              <a:endParaRPr lang="zh-CN" altLang="en-US" sz="2000" dirty="0">
                <a:solidFill>
                  <a:schemeClr val="bg1"/>
                </a:solidFill>
                <a:latin typeface="Impact" panose="020B0806030902050204" pitchFamily="34" charset="0"/>
              </a:endParaRPr>
            </a:p>
          </p:txBody>
        </p:sp>
      </p:grpSp>
      <p:grpSp>
        <p:nvGrpSpPr>
          <p:cNvPr id="26" name="组合 25"/>
          <p:cNvGrpSpPr/>
          <p:nvPr/>
        </p:nvGrpSpPr>
        <p:grpSpPr>
          <a:xfrm>
            <a:off x="9761020" y="4812156"/>
            <a:ext cx="1488928" cy="434386"/>
            <a:chOff x="9761020" y="4842636"/>
            <a:chExt cx="1488928" cy="434386"/>
          </a:xfrm>
        </p:grpSpPr>
        <p:sp>
          <p:nvSpPr>
            <p:cNvPr id="27" name="圆角矩形 26"/>
            <p:cNvSpPr/>
            <p:nvPr/>
          </p:nvSpPr>
          <p:spPr>
            <a:xfrm>
              <a:off x="9761020" y="4842636"/>
              <a:ext cx="1488928" cy="434386"/>
            </a:xfrm>
            <a:prstGeom prst="roundRect">
              <a:avLst>
                <a:gd name="adj" fmla="val 50000"/>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007687" y="4859774"/>
              <a:ext cx="995594" cy="400110"/>
            </a:xfrm>
            <a:prstGeom prst="rect">
              <a:avLst/>
            </a:prstGeom>
            <a:noFill/>
          </p:spPr>
          <p:txBody>
            <a:bodyPr wrap="square" rtlCol="0">
              <a:spAutoFit/>
            </a:bodyPr>
            <a:lstStyle/>
            <a:p>
              <a:pPr algn="ctr"/>
              <a:r>
                <a:rPr lang="en-US" altLang="zh-CN" sz="2000" dirty="0" smtClean="0">
                  <a:solidFill>
                    <a:schemeClr val="bg1"/>
                  </a:solidFill>
                  <a:latin typeface="Impact" panose="020B0806030902050204" pitchFamily="34" charset="0"/>
                </a:rPr>
                <a:t>Finish</a:t>
              </a:r>
              <a:endParaRPr lang="zh-CN" altLang="en-US" sz="2000" dirty="0">
                <a:solidFill>
                  <a:schemeClr val="bg1"/>
                </a:solidFill>
                <a:latin typeface="Impact" panose="020B0806030902050204" pitchFamily="34" charset="0"/>
              </a:endParaRPr>
            </a:p>
          </p:txBody>
        </p:sp>
      </p:grpSp>
      <p:sp>
        <p:nvSpPr>
          <p:cNvPr id="29" name="文本框 28"/>
          <p:cNvSpPr txBox="1"/>
          <p:nvPr/>
        </p:nvSpPr>
        <p:spPr bwMode="auto">
          <a:xfrm>
            <a:off x="3625051" y="2650387"/>
            <a:ext cx="2229526"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0" name="文本框 29"/>
          <p:cNvSpPr txBox="1"/>
          <p:nvPr/>
        </p:nvSpPr>
        <p:spPr bwMode="auto">
          <a:xfrm>
            <a:off x="6001680" y="2691122"/>
            <a:ext cx="230920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1" name="文本框 30"/>
          <p:cNvSpPr txBox="1"/>
          <p:nvPr/>
        </p:nvSpPr>
        <p:spPr bwMode="auto">
          <a:xfrm>
            <a:off x="3585214" y="5486031"/>
            <a:ext cx="230920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2" name="文本框 31"/>
          <p:cNvSpPr txBox="1"/>
          <p:nvPr/>
        </p:nvSpPr>
        <p:spPr bwMode="auto">
          <a:xfrm>
            <a:off x="6001680" y="5486031"/>
            <a:ext cx="230920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3" name="文本框 32"/>
          <p:cNvSpPr txBox="1"/>
          <p:nvPr/>
        </p:nvSpPr>
        <p:spPr bwMode="auto">
          <a:xfrm>
            <a:off x="4964918" y="4085582"/>
            <a:ext cx="2211024"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4" name="文本框 33"/>
          <p:cNvSpPr txBox="1"/>
          <p:nvPr/>
        </p:nvSpPr>
        <p:spPr bwMode="auto">
          <a:xfrm>
            <a:off x="8716880" y="4085582"/>
            <a:ext cx="221528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5" name="文本框 34"/>
          <p:cNvSpPr txBox="1"/>
          <p:nvPr/>
        </p:nvSpPr>
        <p:spPr bwMode="auto">
          <a:xfrm>
            <a:off x="1737164" y="4085582"/>
            <a:ext cx="1971236" cy="97257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6" name="Freeform 40"/>
          <p:cNvSpPr>
            <a:spLocks/>
          </p:cNvSpPr>
          <p:nvPr/>
        </p:nvSpPr>
        <p:spPr bwMode="auto">
          <a:xfrm>
            <a:off x="6976496" y="4865606"/>
            <a:ext cx="361699" cy="32748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rgbClr val="9B1E2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nvGrpSpPr>
          <p:cNvPr id="37" name="组合 36"/>
          <p:cNvGrpSpPr/>
          <p:nvPr/>
        </p:nvGrpSpPr>
        <p:grpSpPr>
          <a:xfrm>
            <a:off x="6996722" y="2061487"/>
            <a:ext cx="329114" cy="292455"/>
            <a:chOff x="3843406" y="5497220"/>
            <a:chExt cx="438051" cy="389258"/>
          </a:xfrm>
          <a:solidFill>
            <a:srgbClr val="9B1E23"/>
          </a:solidFill>
        </p:grpSpPr>
        <p:sp>
          <p:nvSpPr>
            <p:cNvPr id="38"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65"/>
            <p:cNvSpPr>
              <a:spLocks/>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66"/>
            <p:cNvSpPr>
              <a:spLocks/>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69"/>
            <p:cNvSpPr>
              <a:spLocks/>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70"/>
            <p:cNvSpPr>
              <a:spLocks/>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71"/>
            <p:cNvSpPr>
              <a:spLocks/>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Freeform 73"/>
            <p:cNvSpPr>
              <a:spLocks/>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Freeform 74"/>
            <p:cNvSpPr>
              <a:spLocks/>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75"/>
            <p:cNvSpPr>
              <a:spLocks/>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76"/>
            <p:cNvSpPr>
              <a:spLocks/>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77"/>
            <p:cNvSpPr>
              <a:spLocks/>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Freeform 78"/>
            <p:cNvSpPr>
              <a:spLocks/>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Freeform 79"/>
            <p:cNvSpPr>
              <a:spLocks/>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80"/>
            <p:cNvSpPr>
              <a:spLocks/>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81"/>
            <p:cNvSpPr>
              <a:spLocks/>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82"/>
            <p:cNvSpPr>
              <a:spLocks/>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83"/>
            <p:cNvSpPr>
              <a:spLocks/>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84"/>
            <p:cNvSpPr>
              <a:spLocks/>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86"/>
            <p:cNvSpPr>
              <a:spLocks/>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87"/>
            <p:cNvSpPr>
              <a:spLocks/>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88"/>
            <p:cNvSpPr>
              <a:spLocks/>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89"/>
            <p:cNvSpPr>
              <a:spLocks/>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90"/>
            <p:cNvSpPr>
              <a:spLocks/>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91"/>
            <p:cNvSpPr>
              <a:spLocks/>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Freeform 92"/>
            <p:cNvSpPr>
              <a:spLocks/>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Freeform 93"/>
            <p:cNvSpPr>
              <a:spLocks/>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Freeform 94"/>
            <p:cNvSpPr>
              <a:spLocks/>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Freeform 95"/>
            <p:cNvSpPr>
              <a:spLocks/>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1" name="Freeform 96"/>
            <p:cNvSpPr>
              <a:spLocks/>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2" name="Freeform 97"/>
            <p:cNvSpPr>
              <a:spLocks/>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98"/>
            <p:cNvSpPr>
              <a:spLocks/>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99"/>
            <p:cNvSpPr>
              <a:spLocks/>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100"/>
            <p:cNvSpPr>
              <a:spLocks/>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101"/>
            <p:cNvSpPr>
              <a:spLocks/>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102"/>
            <p:cNvSpPr>
              <a:spLocks/>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103"/>
            <p:cNvSpPr>
              <a:spLocks/>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104"/>
            <p:cNvSpPr>
              <a:spLocks/>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105"/>
            <p:cNvSpPr>
              <a:spLocks/>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106"/>
            <p:cNvSpPr>
              <a:spLocks/>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107"/>
            <p:cNvSpPr>
              <a:spLocks/>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108"/>
            <p:cNvSpPr>
              <a:spLocks/>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109"/>
            <p:cNvSpPr>
              <a:spLocks/>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110"/>
            <p:cNvSpPr>
              <a:spLocks/>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111"/>
            <p:cNvSpPr>
              <a:spLocks/>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112"/>
            <p:cNvSpPr>
              <a:spLocks/>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113"/>
            <p:cNvSpPr>
              <a:spLocks/>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114"/>
            <p:cNvSpPr>
              <a:spLocks/>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115"/>
            <p:cNvSpPr>
              <a:spLocks/>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116"/>
            <p:cNvSpPr>
              <a:spLocks/>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117"/>
            <p:cNvSpPr>
              <a:spLocks/>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118"/>
            <p:cNvSpPr>
              <a:spLocks/>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119"/>
            <p:cNvSpPr>
              <a:spLocks/>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120"/>
            <p:cNvSpPr>
              <a:spLocks/>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121"/>
            <p:cNvSpPr>
              <a:spLocks/>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122"/>
            <p:cNvSpPr>
              <a:spLocks/>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98" name="组合 97"/>
          <p:cNvGrpSpPr/>
          <p:nvPr/>
        </p:nvGrpSpPr>
        <p:grpSpPr>
          <a:xfrm>
            <a:off x="5889837" y="3455638"/>
            <a:ext cx="399987" cy="342963"/>
            <a:chOff x="5964264" y="5437584"/>
            <a:chExt cx="532384" cy="456484"/>
          </a:xfrm>
          <a:solidFill>
            <a:srgbClr val="9B1E23"/>
          </a:solidFill>
        </p:grpSpPr>
        <p:sp>
          <p:nvSpPr>
            <p:cNvPr id="99"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213"/>
            <p:cNvSpPr>
              <a:spLocks/>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214"/>
            <p:cNvSpPr>
              <a:spLocks/>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215"/>
            <p:cNvSpPr>
              <a:spLocks/>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216"/>
            <p:cNvSpPr>
              <a:spLocks/>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04" name="组合 103"/>
          <p:cNvGrpSpPr/>
          <p:nvPr/>
        </p:nvGrpSpPr>
        <p:grpSpPr>
          <a:xfrm>
            <a:off x="9659590" y="3475902"/>
            <a:ext cx="323412" cy="320968"/>
            <a:chOff x="7078908" y="5461438"/>
            <a:chExt cx="430461" cy="427208"/>
          </a:xfrm>
          <a:solidFill>
            <a:srgbClr val="9B1E23"/>
          </a:solidFill>
        </p:grpSpPr>
        <p:sp>
          <p:nvSpPr>
            <p:cNvPr id="105"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107" name="Freeform 247"/>
          <p:cNvSpPr>
            <a:spLocks noEditPoints="1"/>
          </p:cNvSpPr>
          <p:nvPr/>
        </p:nvSpPr>
        <p:spPr bwMode="auto">
          <a:xfrm>
            <a:off x="4579987" y="2068979"/>
            <a:ext cx="300602" cy="275348"/>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rgbClr val="9B1E2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nvGrpSpPr>
          <p:cNvPr id="108" name="组合 107"/>
          <p:cNvGrpSpPr/>
          <p:nvPr/>
        </p:nvGrpSpPr>
        <p:grpSpPr>
          <a:xfrm>
            <a:off x="2533770" y="3406992"/>
            <a:ext cx="373105" cy="399173"/>
            <a:chOff x="4895160" y="5416983"/>
            <a:chExt cx="496602" cy="531299"/>
          </a:xfrm>
          <a:solidFill>
            <a:srgbClr val="9B1E23"/>
          </a:solidFill>
        </p:grpSpPr>
        <p:sp>
          <p:nvSpPr>
            <p:cNvPr id="109" name="Freeform 836"/>
            <p:cNvSpPr>
              <a:spLocks/>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837"/>
            <p:cNvSpPr>
              <a:spLocks/>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838"/>
            <p:cNvSpPr>
              <a:spLocks/>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2" name="Freeform 839"/>
            <p:cNvSpPr>
              <a:spLocks/>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3" name="Freeform 840"/>
            <p:cNvSpPr>
              <a:spLocks/>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Freeform 841"/>
            <p:cNvSpPr>
              <a:spLocks/>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Freeform 842"/>
            <p:cNvSpPr>
              <a:spLocks/>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Freeform 843"/>
            <p:cNvSpPr>
              <a:spLocks/>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844"/>
            <p:cNvSpPr>
              <a:spLocks/>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846"/>
            <p:cNvSpPr>
              <a:spLocks/>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4589117" y="4857744"/>
            <a:ext cx="371476" cy="354368"/>
            <a:chOff x="8145843" y="5425657"/>
            <a:chExt cx="494435" cy="471664"/>
          </a:xfrm>
          <a:solidFill>
            <a:srgbClr val="9B1E23"/>
          </a:solidFill>
        </p:grpSpPr>
        <p:sp>
          <p:nvSpPr>
            <p:cNvPr id="121"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3"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4"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5"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6"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23382552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accel="60000" fill="hold" nodeType="afterEffect" p14:presetBounceEnd="40000">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14:bounceEnd="40000">
                                          <p:cBhvr additive="base">
                                            <p:cTn id="30"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750"/>
                                </p:stCondLst>
                                <p:childTnLst>
                                  <p:par>
                                    <p:cTn id="37" presetID="2" presetClass="entr" presetSubtype="4" accel="60000" fill="hold" nodeType="afterEffect" p14:presetBounceEnd="40000">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14:bounceEnd="40000">
                                          <p:cBhvr additive="base">
                                            <p:cTn id="39"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26"/>
                                            </p:tgtEl>
                                            <p:attrNameLst>
                                              <p:attrName>ppt_y</p:attrName>
                                            </p:attrNameLst>
                                          </p:cBhvr>
                                          <p:tavLst>
                                            <p:tav tm="0">
                                              <p:val>
                                                <p:strVal val="1+#ppt_h/2"/>
                                              </p:val>
                                            </p:tav>
                                            <p:tav tm="100000">
                                              <p:val>
                                                <p:strVal val="#ppt_y"/>
                                              </p:val>
                                            </p:tav>
                                          </p:tavLst>
                                        </p:anim>
                                      </p:childTnLst>
                                    </p:cTn>
                                  </p:par>
                                </p:childTnLst>
                              </p:cTn>
                            </p:par>
                            <p:par>
                              <p:cTn id="41" fill="hold">
                                <p:stCondLst>
                                  <p:cond delay="3250"/>
                                </p:stCondLst>
                                <p:childTnLst>
                                  <p:par>
                                    <p:cTn id="42" presetID="45"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anim calcmode="lin" valueType="num">
                                          <p:cBhvr>
                                            <p:cTn id="45" dur="500" fill="hold"/>
                                            <p:tgtEl>
                                              <p:spTgt spid="16"/>
                                            </p:tgtEl>
                                            <p:attrNameLst>
                                              <p:attrName>ppt_w</p:attrName>
                                            </p:attrNameLst>
                                          </p:cBhvr>
                                          <p:tavLst>
                                            <p:tav tm="0" fmla="#ppt_w*sin(2.5*pi*$)">
                                              <p:val>
                                                <p:fltVal val="0"/>
                                              </p:val>
                                            </p:tav>
                                            <p:tav tm="100000">
                                              <p:val>
                                                <p:fltVal val="1"/>
                                              </p:val>
                                            </p:tav>
                                          </p:tavLst>
                                        </p:anim>
                                        <p:anim calcmode="lin" valueType="num">
                                          <p:cBhvr>
                                            <p:cTn id="46" dur="500" fill="hold"/>
                                            <p:tgtEl>
                                              <p:spTgt spid="16"/>
                                            </p:tgtEl>
                                            <p:attrNameLst>
                                              <p:attrName>ppt_h</p:attrName>
                                            </p:attrNameLst>
                                          </p:cBhvr>
                                          <p:tavLst>
                                            <p:tav tm="0">
                                              <p:val>
                                                <p:strVal val="#ppt_h"/>
                                              </p:val>
                                            </p:tav>
                                            <p:tav tm="100000">
                                              <p:val>
                                                <p:strVal val="#ppt_h"/>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p:stCondLst>
                                  <p:cond delay="375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6150"/>
                                </p:stCondLst>
                                <p:childTnLst>
                                  <p:par>
                                    <p:cTn id="59" presetID="45"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ppt_w</p:attrName>
                                            </p:attrNameLst>
                                          </p:cBhvr>
                                          <p:tavLst>
                                            <p:tav tm="0" fmla="#ppt_w*sin(2.5*pi*$)">
                                              <p:val>
                                                <p:fltVal val="0"/>
                                              </p:val>
                                            </p:tav>
                                            <p:tav tm="100000">
                                              <p:val>
                                                <p:fltVal val="1"/>
                                              </p:val>
                                            </p:tav>
                                          </p:tavLst>
                                        </p:anim>
                                        <p:anim calcmode="lin" valueType="num">
                                          <p:cBhvr>
                                            <p:cTn id="63" dur="500" fill="hold"/>
                                            <p:tgtEl>
                                              <p:spTgt spid="17"/>
                                            </p:tgtEl>
                                            <p:attrNameLst>
                                              <p:attrName>ppt_h</p:attrName>
                                            </p:attrNameLst>
                                          </p:cBhvr>
                                          <p:tavLst>
                                            <p:tav tm="0">
                                              <p:val>
                                                <p:strVal val="#ppt_h"/>
                                              </p:val>
                                            </p:tav>
                                            <p:tav tm="100000">
                                              <p:val>
                                                <p:strVal val="#ppt_h"/>
                                              </p:val>
                                            </p:tav>
                                          </p:tavLst>
                                        </p:anim>
                                      </p:childTnLst>
                                    </p:cTn>
                                  </p:par>
                                  <p:par>
                                    <p:cTn id="64" presetID="53" presetClass="entr" presetSubtype="16"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Effect transition="in" filter="fade">
                                          <p:cBhvr>
                                            <p:cTn id="68" dur="500"/>
                                            <p:tgtEl>
                                              <p:spTgt spid="37"/>
                                            </p:tgtEl>
                                          </p:cBhvr>
                                        </p:animEffect>
                                      </p:childTnLst>
                                    </p:cTn>
                                  </p:par>
                                </p:childTnLst>
                              </p:cTn>
                            </p:par>
                            <p:par>
                              <p:cTn id="69" fill="hold">
                                <p:stCondLst>
                                  <p:cond delay="665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childTnLst>
                              </p:cTn>
                            </p:par>
                            <p:par>
                              <p:cTn id="75" fill="hold">
                                <p:stCondLst>
                                  <p:cond delay="9050"/>
                                </p:stCondLst>
                                <p:childTnLst>
                                  <p:par>
                                    <p:cTn id="76" presetID="45"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anim calcmode="lin" valueType="num">
                                          <p:cBhvr>
                                            <p:cTn id="79" dur="500" fill="hold"/>
                                            <p:tgtEl>
                                              <p:spTgt spid="22"/>
                                            </p:tgtEl>
                                            <p:attrNameLst>
                                              <p:attrName>ppt_w</p:attrName>
                                            </p:attrNameLst>
                                          </p:cBhvr>
                                          <p:tavLst>
                                            <p:tav tm="0" fmla="#ppt_w*sin(2.5*pi*$)">
                                              <p:val>
                                                <p:fltVal val="0"/>
                                              </p:val>
                                            </p:tav>
                                            <p:tav tm="100000">
                                              <p:val>
                                                <p:fltVal val="1"/>
                                              </p:val>
                                            </p:tav>
                                          </p:tavLst>
                                        </p:anim>
                                        <p:anim calcmode="lin" valueType="num">
                                          <p:cBhvr>
                                            <p:cTn id="80" dur="500" fill="hold"/>
                                            <p:tgtEl>
                                              <p:spTgt spid="22"/>
                                            </p:tgtEl>
                                            <p:attrNameLst>
                                              <p:attrName>ppt_h</p:attrName>
                                            </p:attrNameLst>
                                          </p:cBhvr>
                                          <p:tavLst>
                                            <p:tav tm="0">
                                              <p:val>
                                                <p:strVal val="#ppt_h"/>
                                              </p:val>
                                            </p:tav>
                                            <p:tav tm="100000">
                                              <p:val>
                                                <p:strVal val="#ppt_h"/>
                                              </p:val>
                                            </p:tav>
                                          </p:tavLst>
                                        </p:anim>
                                      </p:childTnLst>
                                    </p:cTn>
                                  </p:par>
                                  <p:par>
                                    <p:cTn id="81" presetID="53" presetClass="entr" presetSubtype="16" fill="hold" nodeType="withEffect">
                                      <p:stCondLst>
                                        <p:cond delay="0"/>
                                      </p:stCondLst>
                                      <p:childTnLst>
                                        <p:set>
                                          <p:cBhvr>
                                            <p:cTn id="82" dur="1" fill="hold">
                                              <p:stCondLst>
                                                <p:cond delay="0"/>
                                              </p:stCondLst>
                                            </p:cTn>
                                            <p:tgtEl>
                                              <p:spTgt spid="104"/>
                                            </p:tgtEl>
                                            <p:attrNameLst>
                                              <p:attrName>style.visibility</p:attrName>
                                            </p:attrNameLst>
                                          </p:cBhvr>
                                          <p:to>
                                            <p:strVal val="visible"/>
                                          </p:to>
                                        </p:set>
                                        <p:anim calcmode="lin" valueType="num">
                                          <p:cBhvr>
                                            <p:cTn id="83" dur="500" fill="hold"/>
                                            <p:tgtEl>
                                              <p:spTgt spid="104"/>
                                            </p:tgtEl>
                                            <p:attrNameLst>
                                              <p:attrName>ppt_w</p:attrName>
                                            </p:attrNameLst>
                                          </p:cBhvr>
                                          <p:tavLst>
                                            <p:tav tm="0">
                                              <p:val>
                                                <p:fltVal val="0"/>
                                              </p:val>
                                            </p:tav>
                                            <p:tav tm="100000">
                                              <p:val>
                                                <p:strVal val="#ppt_w"/>
                                              </p:val>
                                            </p:tav>
                                          </p:tavLst>
                                        </p:anim>
                                        <p:anim calcmode="lin" valueType="num">
                                          <p:cBhvr>
                                            <p:cTn id="84" dur="500" fill="hold"/>
                                            <p:tgtEl>
                                              <p:spTgt spid="104"/>
                                            </p:tgtEl>
                                            <p:attrNameLst>
                                              <p:attrName>ppt_h</p:attrName>
                                            </p:attrNameLst>
                                          </p:cBhvr>
                                          <p:tavLst>
                                            <p:tav tm="0">
                                              <p:val>
                                                <p:fltVal val="0"/>
                                              </p:val>
                                            </p:tav>
                                            <p:tav tm="100000">
                                              <p:val>
                                                <p:strVal val="#ppt_h"/>
                                              </p:val>
                                            </p:tav>
                                          </p:tavLst>
                                        </p:anim>
                                        <p:animEffect transition="in" filter="fade">
                                          <p:cBhvr>
                                            <p:cTn id="85" dur="500"/>
                                            <p:tgtEl>
                                              <p:spTgt spid="104"/>
                                            </p:tgtEl>
                                          </p:cBhvr>
                                        </p:animEffect>
                                      </p:childTnLst>
                                    </p:cTn>
                                  </p:par>
                                </p:childTnLst>
                              </p:cTn>
                            </p:par>
                            <p:par>
                              <p:cTn id="86" fill="hold">
                                <p:stCondLst>
                                  <p:cond delay="95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34"/>
                                            </p:tgtEl>
                                            <p:attrNameLst>
                                              <p:attrName>style.visibility</p:attrName>
                                            </p:attrNameLst>
                                          </p:cBhvr>
                                          <p:to>
                                            <p:strVal val="visible"/>
                                          </p:to>
                                        </p:set>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fltVal val="0"/>
                                              </p:val>
                                            </p:tav>
                                            <p:tav tm="100000">
                                              <p:val>
                                                <p:strVal val="#ppt_h"/>
                                              </p:val>
                                            </p:tav>
                                          </p:tavLst>
                                        </p:anim>
                                        <p:animEffect transition="in" filter="fade">
                                          <p:cBhvr>
                                            <p:cTn id="91" dur="500"/>
                                            <p:tgtEl>
                                              <p:spTgt spid="34"/>
                                            </p:tgtEl>
                                          </p:cBhvr>
                                        </p:animEffect>
                                      </p:childTnLst>
                                    </p:cTn>
                                  </p:par>
                                </p:childTnLst>
                              </p:cTn>
                            </p:par>
                            <p:par>
                              <p:cTn id="92" fill="hold">
                                <p:stCondLst>
                                  <p:cond delay="11950"/>
                                </p:stCondLst>
                                <p:childTnLst>
                                  <p:par>
                                    <p:cTn id="93" presetID="45"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anim calcmode="lin" valueType="num">
                                          <p:cBhvr>
                                            <p:cTn id="96" dur="500" fill="hold"/>
                                            <p:tgtEl>
                                              <p:spTgt spid="21"/>
                                            </p:tgtEl>
                                            <p:attrNameLst>
                                              <p:attrName>ppt_w</p:attrName>
                                            </p:attrNameLst>
                                          </p:cBhvr>
                                          <p:tavLst>
                                            <p:tav tm="0" fmla="#ppt_w*sin(2.5*pi*$)">
                                              <p:val>
                                                <p:fltVal val="0"/>
                                              </p:val>
                                            </p:tav>
                                            <p:tav tm="100000">
                                              <p:val>
                                                <p:fltVal val="1"/>
                                              </p:val>
                                            </p:tav>
                                          </p:tavLst>
                                        </p:anim>
                                        <p:anim calcmode="lin" valueType="num">
                                          <p:cBhvr>
                                            <p:cTn id="97" dur="500" fill="hold"/>
                                            <p:tgtEl>
                                              <p:spTgt spid="21"/>
                                            </p:tgtEl>
                                            <p:attrNameLst>
                                              <p:attrName>ppt_h</p:attrName>
                                            </p:attrNameLst>
                                          </p:cBhvr>
                                          <p:tavLst>
                                            <p:tav tm="0">
                                              <p:val>
                                                <p:strVal val="#ppt_h"/>
                                              </p:val>
                                            </p:tav>
                                            <p:tav tm="100000">
                                              <p:val>
                                                <p:strVal val="#ppt_h"/>
                                              </p:val>
                                            </p:tav>
                                          </p:tavLst>
                                        </p:anim>
                                      </p:childTnLst>
                                    </p:cTn>
                                  </p:par>
                                  <p:par>
                                    <p:cTn id="98" presetID="53" presetClass="entr" presetSubtype="16" fill="hold" nodeType="withEffect">
                                      <p:stCondLst>
                                        <p:cond delay="0"/>
                                      </p:stCondLst>
                                      <p:childTnLst>
                                        <p:set>
                                          <p:cBhvr>
                                            <p:cTn id="99" dur="1" fill="hold">
                                              <p:stCondLst>
                                                <p:cond delay="0"/>
                                              </p:stCondLst>
                                            </p:cTn>
                                            <p:tgtEl>
                                              <p:spTgt spid="98"/>
                                            </p:tgtEl>
                                            <p:attrNameLst>
                                              <p:attrName>style.visibility</p:attrName>
                                            </p:attrNameLst>
                                          </p:cBhvr>
                                          <p:to>
                                            <p:strVal val="visible"/>
                                          </p:to>
                                        </p:set>
                                        <p:anim calcmode="lin" valueType="num">
                                          <p:cBhvr>
                                            <p:cTn id="100" dur="500" fill="hold"/>
                                            <p:tgtEl>
                                              <p:spTgt spid="98"/>
                                            </p:tgtEl>
                                            <p:attrNameLst>
                                              <p:attrName>ppt_w</p:attrName>
                                            </p:attrNameLst>
                                          </p:cBhvr>
                                          <p:tavLst>
                                            <p:tav tm="0">
                                              <p:val>
                                                <p:fltVal val="0"/>
                                              </p:val>
                                            </p:tav>
                                            <p:tav tm="100000">
                                              <p:val>
                                                <p:strVal val="#ppt_w"/>
                                              </p:val>
                                            </p:tav>
                                          </p:tavLst>
                                        </p:anim>
                                        <p:anim calcmode="lin" valueType="num">
                                          <p:cBhvr>
                                            <p:cTn id="101" dur="500" fill="hold"/>
                                            <p:tgtEl>
                                              <p:spTgt spid="98"/>
                                            </p:tgtEl>
                                            <p:attrNameLst>
                                              <p:attrName>ppt_h</p:attrName>
                                            </p:attrNameLst>
                                          </p:cBhvr>
                                          <p:tavLst>
                                            <p:tav tm="0">
                                              <p:val>
                                                <p:fltVal val="0"/>
                                              </p:val>
                                            </p:tav>
                                            <p:tav tm="100000">
                                              <p:val>
                                                <p:strVal val="#ppt_h"/>
                                              </p:val>
                                            </p:tav>
                                          </p:tavLst>
                                        </p:anim>
                                        <p:animEffect transition="in" filter="fade">
                                          <p:cBhvr>
                                            <p:cTn id="102" dur="500"/>
                                            <p:tgtEl>
                                              <p:spTgt spid="98"/>
                                            </p:tgtEl>
                                          </p:cBhvr>
                                        </p:animEffect>
                                      </p:childTnLst>
                                    </p:cTn>
                                  </p:par>
                                </p:childTnLst>
                              </p:cTn>
                            </p:par>
                            <p:par>
                              <p:cTn id="103" fill="hold">
                                <p:stCondLst>
                                  <p:cond delay="124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childTnLst>
                              </p:cTn>
                            </p:par>
                            <p:par>
                              <p:cTn id="109" fill="hold">
                                <p:stCondLst>
                                  <p:cond delay="14850"/>
                                </p:stCondLst>
                                <p:childTnLst>
                                  <p:par>
                                    <p:cTn id="110" presetID="45" presetClass="entr" presetSubtype="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500"/>
                                            <p:tgtEl>
                                              <p:spTgt spid="20"/>
                                            </p:tgtEl>
                                          </p:cBhvr>
                                        </p:animEffect>
                                        <p:anim calcmode="lin" valueType="num">
                                          <p:cBhvr>
                                            <p:cTn id="113" dur="500" fill="hold"/>
                                            <p:tgtEl>
                                              <p:spTgt spid="20"/>
                                            </p:tgtEl>
                                            <p:attrNameLst>
                                              <p:attrName>ppt_w</p:attrName>
                                            </p:attrNameLst>
                                          </p:cBhvr>
                                          <p:tavLst>
                                            <p:tav tm="0" fmla="#ppt_w*sin(2.5*pi*$)">
                                              <p:val>
                                                <p:fltVal val="0"/>
                                              </p:val>
                                            </p:tav>
                                            <p:tav tm="100000">
                                              <p:val>
                                                <p:fltVal val="1"/>
                                              </p:val>
                                            </p:tav>
                                          </p:tavLst>
                                        </p:anim>
                                        <p:anim calcmode="lin" valueType="num">
                                          <p:cBhvr>
                                            <p:cTn id="114" dur="500" fill="hold"/>
                                            <p:tgtEl>
                                              <p:spTgt spid="20"/>
                                            </p:tgtEl>
                                            <p:attrNameLst>
                                              <p:attrName>ppt_h</p:attrName>
                                            </p:attrNameLst>
                                          </p:cBhvr>
                                          <p:tavLst>
                                            <p:tav tm="0">
                                              <p:val>
                                                <p:strVal val="#ppt_h"/>
                                              </p:val>
                                            </p:tav>
                                            <p:tav tm="100000">
                                              <p:val>
                                                <p:strVal val="#ppt_h"/>
                                              </p:val>
                                            </p:tav>
                                          </p:tavLst>
                                        </p:anim>
                                      </p:childTnLst>
                                    </p:cTn>
                                  </p:par>
                                  <p:par>
                                    <p:cTn id="115" presetID="53" presetClass="entr" presetSubtype="16" fill="hold" nodeType="withEffect">
                                      <p:stCondLst>
                                        <p:cond delay="0"/>
                                      </p:stCondLst>
                                      <p:childTnLst>
                                        <p:set>
                                          <p:cBhvr>
                                            <p:cTn id="116" dur="1" fill="hold">
                                              <p:stCondLst>
                                                <p:cond delay="0"/>
                                              </p:stCondLst>
                                            </p:cTn>
                                            <p:tgtEl>
                                              <p:spTgt spid="108"/>
                                            </p:tgtEl>
                                            <p:attrNameLst>
                                              <p:attrName>style.visibility</p:attrName>
                                            </p:attrNameLst>
                                          </p:cBhvr>
                                          <p:to>
                                            <p:strVal val="visible"/>
                                          </p:to>
                                        </p:set>
                                        <p:anim calcmode="lin" valueType="num">
                                          <p:cBhvr>
                                            <p:cTn id="117" dur="500" fill="hold"/>
                                            <p:tgtEl>
                                              <p:spTgt spid="108"/>
                                            </p:tgtEl>
                                            <p:attrNameLst>
                                              <p:attrName>ppt_w</p:attrName>
                                            </p:attrNameLst>
                                          </p:cBhvr>
                                          <p:tavLst>
                                            <p:tav tm="0">
                                              <p:val>
                                                <p:fltVal val="0"/>
                                              </p:val>
                                            </p:tav>
                                            <p:tav tm="100000">
                                              <p:val>
                                                <p:strVal val="#ppt_w"/>
                                              </p:val>
                                            </p:tav>
                                          </p:tavLst>
                                        </p:anim>
                                        <p:anim calcmode="lin" valueType="num">
                                          <p:cBhvr>
                                            <p:cTn id="118" dur="500" fill="hold"/>
                                            <p:tgtEl>
                                              <p:spTgt spid="108"/>
                                            </p:tgtEl>
                                            <p:attrNameLst>
                                              <p:attrName>ppt_h</p:attrName>
                                            </p:attrNameLst>
                                          </p:cBhvr>
                                          <p:tavLst>
                                            <p:tav tm="0">
                                              <p:val>
                                                <p:fltVal val="0"/>
                                              </p:val>
                                            </p:tav>
                                            <p:tav tm="100000">
                                              <p:val>
                                                <p:strVal val="#ppt_h"/>
                                              </p:val>
                                            </p:tav>
                                          </p:tavLst>
                                        </p:anim>
                                        <p:animEffect transition="in" filter="fade">
                                          <p:cBhvr>
                                            <p:cTn id="119" dur="500"/>
                                            <p:tgtEl>
                                              <p:spTgt spid="108"/>
                                            </p:tgtEl>
                                          </p:cBhvr>
                                        </p:animEffect>
                                      </p:childTnLst>
                                    </p:cTn>
                                  </p:par>
                                </p:childTnLst>
                              </p:cTn>
                            </p:par>
                            <p:par>
                              <p:cTn id="120" fill="hold">
                                <p:stCondLst>
                                  <p:cond delay="15350"/>
                                </p:stCondLst>
                                <p:childTnLst>
                                  <p:par>
                                    <p:cTn id="121" presetID="53" presetClass="entr" presetSubtype="16" fill="hold" grpId="0" nodeType="afterEffect">
                                      <p:stCondLst>
                                        <p:cond delay="0"/>
                                      </p:stCondLst>
                                      <p:iterate type="lt">
                                        <p:tmPct val="10000"/>
                                      </p:iterate>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childTnLst>
                              </p:cTn>
                            </p:par>
                            <p:par>
                              <p:cTn id="126" fill="hold">
                                <p:stCondLst>
                                  <p:cond delay="17750"/>
                                </p:stCondLst>
                                <p:childTnLst>
                                  <p:par>
                                    <p:cTn id="127" presetID="45" presetClass="entr" presetSubtype="0" fill="hold" grpId="0" nodeType="afterEffect">
                                      <p:stCondLst>
                                        <p:cond delay="0"/>
                                      </p:stCondLst>
                                      <p:childTnLst>
                                        <p:set>
                                          <p:cBhvr>
                                            <p:cTn id="128" dur="1" fill="hold">
                                              <p:stCondLst>
                                                <p:cond delay="0"/>
                                              </p:stCondLst>
                                            </p:cTn>
                                            <p:tgtEl>
                                              <p:spTgt spid="18"/>
                                            </p:tgtEl>
                                            <p:attrNameLst>
                                              <p:attrName>style.visibility</p:attrName>
                                            </p:attrNameLst>
                                          </p:cBhvr>
                                          <p:to>
                                            <p:strVal val="visible"/>
                                          </p:to>
                                        </p:set>
                                        <p:animEffect transition="in" filter="fade">
                                          <p:cBhvr>
                                            <p:cTn id="129" dur="500"/>
                                            <p:tgtEl>
                                              <p:spTgt spid="18"/>
                                            </p:tgtEl>
                                          </p:cBhvr>
                                        </p:animEffect>
                                        <p:anim calcmode="lin" valueType="num">
                                          <p:cBhvr>
                                            <p:cTn id="130" dur="500" fill="hold"/>
                                            <p:tgtEl>
                                              <p:spTgt spid="18"/>
                                            </p:tgtEl>
                                            <p:attrNameLst>
                                              <p:attrName>ppt_w</p:attrName>
                                            </p:attrNameLst>
                                          </p:cBhvr>
                                          <p:tavLst>
                                            <p:tav tm="0" fmla="#ppt_w*sin(2.5*pi*$)">
                                              <p:val>
                                                <p:fltVal val="0"/>
                                              </p:val>
                                            </p:tav>
                                            <p:tav tm="100000">
                                              <p:val>
                                                <p:fltVal val="1"/>
                                              </p:val>
                                            </p:tav>
                                          </p:tavLst>
                                        </p:anim>
                                        <p:anim calcmode="lin" valueType="num">
                                          <p:cBhvr>
                                            <p:cTn id="131" dur="500" fill="hold"/>
                                            <p:tgtEl>
                                              <p:spTgt spid="18"/>
                                            </p:tgtEl>
                                            <p:attrNameLst>
                                              <p:attrName>ppt_h</p:attrName>
                                            </p:attrNameLst>
                                          </p:cBhvr>
                                          <p:tavLst>
                                            <p:tav tm="0">
                                              <p:val>
                                                <p:strVal val="#ppt_h"/>
                                              </p:val>
                                            </p:tav>
                                            <p:tav tm="100000">
                                              <p:val>
                                                <p:strVal val="#ppt_h"/>
                                              </p:val>
                                            </p:tav>
                                          </p:tavLst>
                                        </p:anim>
                                      </p:childTnLst>
                                    </p:cTn>
                                  </p:par>
                                  <p:par>
                                    <p:cTn id="132" presetID="53" presetClass="entr" presetSubtype="16" fill="hold" nodeType="withEffect">
                                      <p:stCondLst>
                                        <p:cond delay="0"/>
                                      </p:stCondLst>
                                      <p:childTnLst>
                                        <p:set>
                                          <p:cBhvr>
                                            <p:cTn id="133" dur="1" fill="hold">
                                              <p:stCondLst>
                                                <p:cond delay="0"/>
                                              </p:stCondLst>
                                            </p:cTn>
                                            <p:tgtEl>
                                              <p:spTgt spid="120"/>
                                            </p:tgtEl>
                                            <p:attrNameLst>
                                              <p:attrName>style.visibility</p:attrName>
                                            </p:attrNameLst>
                                          </p:cBhvr>
                                          <p:to>
                                            <p:strVal val="visible"/>
                                          </p:to>
                                        </p:set>
                                        <p:anim calcmode="lin" valueType="num">
                                          <p:cBhvr>
                                            <p:cTn id="134" dur="500" fill="hold"/>
                                            <p:tgtEl>
                                              <p:spTgt spid="120"/>
                                            </p:tgtEl>
                                            <p:attrNameLst>
                                              <p:attrName>ppt_w</p:attrName>
                                            </p:attrNameLst>
                                          </p:cBhvr>
                                          <p:tavLst>
                                            <p:tav tm="0">
                                              <p:val>
                                                <p:fltVal val="0"/>
                                              </p:val>
                                            </p:tav>
                                            <p:tav tm="100000">
                                              <p:val>
                                                <p:strVal val="#ppt_w"/>
                                              </p:val>
                                            </p:tav>
                                          </p:tavLst>
                                        </p:anim>
                                        <p:anim calcmode="lin" valueType="num">
                                          <p:cBhvr>
                                            <p:cTn id="135" dur="500" fill="hold"/>
                                            <p:tgtEl>
                                              <p:spTgt spid="120"/>
                                            </p:tgtEl>
                                            <p:attrNameLst>
                                              <p:attrName>ppt_h</p:attrName>
                                            </p:attrNameLst>
                                          </p:cBhvr>
                                          <p:tavLst>
                                            <p:tav tm="0">
                                              <p:val>
                                                <p:fltVal val="0"/>
                                              </p:val>
                                            </p:tav>
                                            <p:tav tm="100000">
                                              <p:val>
                                                <p:strVal val="#ppt_h"/>
                                              </p:val>
                                            </p:tav>
                                          </p:tavLst>
                                        </p:anim>
                                        <p:animEffect transition="in" filter="fade">
                                          <p:cBhvr>
                                            <p:cTn id="136" dur="500"/>
                                            <p:tgtEl>
                                              <p:spTgt spid="120"/>
                                            </p:tgtEl>
                                          </p:cBhvr>
                                        </p:animEffect>
                                      </p:childTnLst>
                                    </p:cTn>
                                  </p:par>
                                </p:childTnLst>
                              </p:cTn>
                            </p:par>
                            <p:par>
                              <p:cTn id="137" fill="hold">
                                <p:stCondLst>
                                  <p:cond delay="18250"/>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31"/>
                                            </p:tgtEl>
                                            <p:attrNameLst>
                                              <p:attrName>style.visibility</p:attrName>
                                            </p:attrNameLst>
                                          </p:cBhvr>
                                          <p:to>
                                            <p:strVal val="visible"/>
                                          </p:to>
                                        </p:set>
                                        <p:anim calcmode="lin" valueType="num">
                                          <p:cBhvr>
                                            <p:cTn id="140" dur="500" fill="hold"/>
                                            <p:tgtEl>
                                              <p:spTgt spid="31"/>
                                            </p:tgtEl>
                                            <p:attrNameLst>
                                              <p:attrName>ppt_w</p:attrName>
                                            </p:attrNameLst>
                                          </p:cBhvr>
                                          <p:tavLst>
                                            <p:tav tm="0">
                                              <p:val>
                                                <p:fltVal val="0"/>
                                              </p:val>
                                            </p:tav>
                                            <p:tav tm="100000">
                                              <p:val>
                                                <p:strVal val="#ppt_w"/>
                                              </p:val>
                                            </p:tav>
                                          </p:tavLst>
                                        </p:anim>
                                        <p:anim calcmode="lin" valueType="num">
                                          <p:cBhvr>
                                            <p:cTn id="141" dur="500" fill="hold"/>
                                            <p:tgtEl>
                                              <p:spTgt spid="31"/>
                                            </p:tgtEl>
                                            <p:attrNameLst>
                                              <p:attrName>ppt_h</p:attrName>
                                            </p:attrNameLst>
                                          </p:cBhvr>
                                          <p:tavLst>
                                            <p:tav tm="0">
                                              <p:val>
                                                <p:fltVal val="0"/>
                                              </p:val>
                                            </p:tav>
                                            <p:tav tm="100000">
                                              <p:val>
                                                <p:strVal val="#ppt_h"/>
                                              </p:val>
                                            </p:tav>
                                          </p:tavLst>
                                        </p:anim>
                                        <p:animEffect transition="in" filter="fade">
                                          <p:cBhvr>
                                            <p:cTn id="142" dur="500"/>
                                            <p:tgtEl>
                                              <p:spTgt spid="31"/>
                                            </p:tgtEl>
                                          </p:cBhvr>
                                        </p:animEffect>
                                      </p:childTnLst>
                                    </p:cTn>
                                  </p:par>
                                </p:childTnLst>
                              </p:cTn>
                            </p:par>
                            <p:par>
                              <p:cTn id="143" fill="hold">
                                <p:stCondLst>
                                  <p:cond delay="20650"/>
                                </p:stCondLst>
                                <p:childTnLst>
                                  <p:par>
                                    <p:cTn id="144" presetID="45" presetClass="entr" presetSubtype="0" fill="hold" grpId="0" nodeType="after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anim calcmode="lin" valueType="num">
                                          <p:cBhvr>
                                            <p:cTn id="147" dur="500" fill="hold"/>
                                            <p:tgtEl>
                                              <p:spTgt spid="19"/>
                                            </p:tgtEl>
                                            <p:attrNameLst>
                                              <p:attrName>ppt_w</p:attrName>
                                            </p:attrNameLst>
                                          </p:cBhvr>
                                          <p:tavLst>
                                            <p:tav tm="0" fmla="#ppt_w*sin(2.5*pi*$)">
                                              <p:val>
                                                <p:fltVal val="0"/>
                                              </p:val>
                                            </p:tav>
                                            <p:tav tm="100000">
                                              <p:val>
                                                <p:fltVal val="1"/>
                                              </p:val>
                                            </p:tav>
                                          </p:tavLst>
                                        </p:anim>
                                        <p:anim calcmode="lin" valueType="num">
                                          <p:cBhvr>
                                            <p:cTn id="148" dur="500" fill="hold"/>
                                            <p:tgtEl>
                                              <p:spTgt spid="19"/>
                                            </p:tgtEl>
                                            <p:attrNameLst>
                                              <p:attrName>ppt_h</p:attrName>
                                            </p:attrNameLst>
                                          </p:cBhvr>
                                          <p:tavLst>
                                            <p:tav tm="0">
                                              <p:val>
                                                <p:strVal val="#ppt_h"/>
                                              </p:val>
                                            </p:tav>
                                            <p:tav tm="100000">
                                              <p:val>
                                                <p:strVal val="#ppt_h"/>
                                              </p:val>
                                            </p:tav>
                                          </p:tavLst>
                                        </p:anim>
                                      </p:childTnLst>
                                    </p:cTn>
                                  </p:par>
                                  <p:par>
                                    <p:cTn id="149" presetID="53" presetClass="entr" presetSubtype="16"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 calcmode="lin" valueType="num">
                                          <p:cBhvr>
                                            <p:cTn id="151" dur="500" fill="hold"/>
                                            <p:tgtEl>
                                              <p:spTgt spid="36"/>
                                            </p:tgtEl>
                                            <p:attrNameLst>
                                              <p:attrName>ppt_w</p:attrName>
                                            </p:attrNameLst>
                                          </p:cBhvr>
                                          <p:tavLst>
                                            <p:tav tm="0">
                                              <p:val>
                                                <p:fltVal val="0"/>
                                              </p:val>
                                            </p:tav>
                                            <p:tav tm="100000">
                                              <p:val>
                                                <p:strVal val="#ppt_w"/>
                                              </p:val>
                                            </p:tav>
                                          </p:tavLst>
                                        </p:anim>
                                        <p:anim calcmode="lin" valueType="num">
                                          <p:cBhvr>
                                            <p:cTn id="152" dur="500" fill="hold"/>
                                            <p:tgtEl>
                                              <p:spTgt spid="36"/>
                                            </p:tgtEl>
                                            <p:attrNameLst>
                                              <p:attrName>ppt_h</p:attrName>
                                            </p:attrNameLst>
                                          </p:cBhvr>
                                          <p:tavLst>
                                            <p:tav tm="0">
                                              <p:val>
                                                <p:fltVal val="0"/>
                                              </p:val>
                                            </p:tav>
                                            <p:tav tm="100000">
                                              <p:val>
                                                <p:strVal val="#ppt_h"/>
                                              </p:val>
                                            </p:tav>
                                          </p:tavLst>
                                        </p:anim>
                                        <p:animEffect transition="in" filter="fade">
                                          <p:cBhvr>
                                            <p:cTn id="153" dur="500"/>
                                            <p:tgtEl>
                                              <p:spTgt spid="36"/>
                                            </p:tgtEl>
                                          </p:cBhvr>
                                        </p:animEffect>
                                      </p:childTnLst>
                                    </p:cTn>
                                  </p:par>
                                </p:childTnLst>
                              </p:cTn>
                            </p:par>
                            <p:par>
                              <p:cTn id="154" fill="hold">
                                <p:stCondLst>
                                  <p:cond delay="21150"/>
                                </p:stCondLst>
                                <p:childTnLst>
                                  <p:par>
                                    <p:cTn id="155" presetID="53" presetClass="entr" presetSubtype="16" fill="hold" grpId="0" nodeType="afterEffect">
                                      <p:stCondLst>
                                        <p:cond delay="0"/>
                                      </p:stCondLst>
                                      <p:iterate type="lt">
                                        <p:tmPct val="10000"/>
                                      </p:iterate>
                                      <p:childTnLst>
                                        <p:set>
                                          <p:cBhvr>
                                            <p:cTn id="156" dur="1" fill="hold">
                                              <p:stCondLst>
                                                <p:cond delay="0"/>
                                              </p:stCondLst>
                                            </p:cTn>
                                            <p:tgtEl>
                                              <p:spTgt spid="32"/>
                                            </p:tgtEl>
                                            <p:attrNameLst>
                                              <p:attrName>style.visibility</p:attrName>
                                            </p:attrNameLst>
                                          </p:cBhvr>
                                          <p:to>
                                            <p:strVal val="visible"/>
                                          </p:to>
                                        </p:set>
                                        <p:anim calcmode="lin" valueType="num">
                                          <p:cBhvr>
                                            <p:cTn id="157" dur="500" fill="hold"/>
                                            <p:tgtEl>
                                              <p:spTgt spid="32"/>
                                            </p:tgtEl>
                                            <p:attrNameLst>
                                              <p:attrName>ppt_w</p:attrName>
                                            </p:attrNameLst>
                                          </p:cBhvr>
                                          <p:tavLst>
                                            <p:tav tm="0">
                                              <p:val>
                                                <p:fltVal val="0"/>
                                              </p:val>
                                            </p:tav>
                                            <p:tav tm="100000">
                                              <p:val>
                                                <p:strVal val="#ppt_w"/>
                                              </p:val>
                                            </p:tav>
                                          </p:tavLst>
                                        </p:anim>
                                        <p:anim calcmode="lin" valueType="num">
                                          <p:cBhvr>
                                            <p:cTn id="158" dur="500" fill="hold"/>
                                            <p:tgtEl>
                                              <p:spTgt spid="32"/>
                                            </p:tgtEl>
                                            <p:attrNameLst>
                                              <p:attrName>ppt_h</p:attrName>
                                            </p:attrNameLst>
                                          </p:cBhvr>
                                          <p:tavLst>
                                            <p:tav tm="0">
                                              <p:val>
                                                <p:fltVal val="0"/>
                                              </p:val>
                                            </p:tav>
                                            <p:tav tm="100000">
                                              <p:val>
                                                <p:strVal val="#ppt_h"/>
                                              </p:val>
                                            </p:tav>
                                          </p:tavLst>
                                        </p:anim>
                                        <p:animEffect transition="in" filter="fade">
                                          <p:cBhvr>
                                            <p:cTn id="1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6" grpId="0" animBg="1"/>
          <p:bldP spid="17" grpId="0" animBg="1"/>
          <p:bldP spid="18" grpId="0" animBg="1"/>
          <p:bldP spid="19" grpId="0" animBg="1"/>
          <p:bldP spid="20" grpId="0" animBg="1"/>
          <p:bldP spid="21" grpId="0" animBg="1"/>
          <p:bldP spid="22" grpId="0" animBg="1"/>
          <p:bldP spid="29" grpId="0"/>
          <p:bldP spid="30" grpId="0"/>
          <p:bldP spid="31" grpId="0"/>
          <p:bldP spid="32" grpId="0"/>
          <p:bldP spid="33" grpId="0"/>
          <p:bldP spid="34" grpId="0"/>
          <p:bldP spid="35" grpId="0"/>
          <p:bldP spid="36" grpId="0" animBg="1"/>
          <p:bldP spid="10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accel="6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750"/>
                                </p:stCondLst>
                                <p:childTnLst>
                                  <p:par>
                                    <p:cTn id="37" presetID="2" presetClass="entr" presetSubtype="4" accel="6000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childTnLst>
                              </p:cTn>
                            </p:par>
                            <p:par>
                              <p:cTn id="41" fill="hold">
                                <p:stCondLst>
                                  <p:cond delay="3250"/>
                                </p:stCondLst>
                                <p:childTnLst>
                                  <p:par>
                                    <p:cTn id="42" presetID="45"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anim calcmode="lin" valueType="num">
                                          <p:cBhvr>
                                            <p:cTn id="45" dur="500" fill="hold"/>
                                            <p:tgtEl>
                                              <p:spTgt spid="16"/>
                                            </p:tgtEl>
                                            <p:attrNameLst>
                                              <p:attrName>ppt_w</p:attrName>
                                            </p:attrNameLst>
                                          </p:cBhvr>
                                          <p:tavLst>
                                            <p:tav tm="0" fmla="#ppt_w*sin(2.5*pi*$)">
                                              <p:val>
                                                <p:fltVal val="0"/>
                                              </p:val>
                                            </p:tav>
                                            <p:tav tm="100000">
                                              <p:val>
                                                <p:fltVal val="1"/>
                                              </p:val>
                                            </p:tav>
                                          </p:tavLst>
                                        </p:anim>
                                        <p:anim calcmode="lin" valueType="num">
                                          <p:cBhvr>
                                            <p:cTn id="46" dur="500" fill="hold"/>
                                            <p:tgtEl>
                                              <p:spTgt spid="16"/>
                                            </p:tgtEl>
                                            <p:attrNameLst>
                                              <p:attrName>ppt_h</p:attrName>
                                            </p:attrNameLst>
                                          </p:cBhvr>
                                          <p:tavLst>
                                            <p:tav tm="0">
                                              <p:val>
                                                <p:strVal val="#ppt_h"/>
                                              </p:val>
                                            </p:tav>
                                            <p:tav tm="100000">
                                              <p:val>
                                                <p:strVal val="#ppt_h"/>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p:stCondLst>
                                  <p:cond delay="375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6150"/>
                                </p:stCondLst>
                                <p:childTnLst>
                                  <p:par>
                                    <p:cTn id="59" presetID="45"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ppt_w</p:attrName>
                                            </p:attrNameLst>
                                          </p:cBhvr>
                                          <p:tavLst>
                                            <p:tav tm="0" fmla="#ppt_w*sin(2.5*pi*$)">
                                              <p:val>
                                                <p:fltVal val="0"/>
                                              </p:val>
                                            </p:tav>
                                            <p:tav tm="100000">
                                              <p:val>
                                                <p:fltVal val="1"/>
                                              </p:val>
                                            </p:tav>
                                          </p:tavLst>
                                        </p:anim>
                                        <p:anim calcmode="lin" valueType="num">
                                          <p:cBhvr>
                                            <p:cTn id="63" dur="500" fill="hold"/>
                                            <p:tgtEl>
                                              <p:spTgt spid="17"/>
                                            </p:tgtEl>
                                            <p:attrNameLst>
                                              <p:attrName>ppt_h</p:attrName>
                                            </p:attrNameLst>
                                          </p:cBhvr>
                                          <p:tavLst>
                                            <p:tav tm="0">
                                              <p:val>
                                                <p:strVal val="#ppt_h"/>
                                              </p:val>
                                            </p:tav>
                                            <p:tav tm="100000">
                                              <p:val>
                                                <p:strVal val="#ppt_h"/>
                                              </p:val>
                                            </p:tav>
                                          </p:tavLst>
                                        </p:anim>
                                      </p:childTnLst>
                                    </p:cTn>
                                  </p:par>
                                  <p:par>
                                    <p:cTn id="64" presetID="53" presetClass="entr" presetSubtype="16"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Effect transition="in" filter="fade">
                                          <p:cBhvr>
                                            <p:cTn id="68" dur="500"/>
                                            <p:tgtEl>
                                              <p:spTgt spid="37"/>
                                            </p:tgtEl>
                                          </p:cBhvr>
                                        </p:animEffect>
                                      </p:childTnLst>
                                    </p:cTn>
                                  </p:par>
                                </p:childTnLst>
                              </p:cTn>
                            </p:par>
                            <p:par>
                              <p:cTn id="69" fill="hold">
                                <p:stCondLst>
                                  <p:cond delay="665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childTnLst>
                              </p:cTn>
                            </p:par>
                            <p:par>
                              <p:cTn id="75" fill="hold">
                                <p:stCondLst>
                                  <p:cond delay="9050"/>
                                </p:stCondLst>
                                <p:childTnLst>
                                  <p:par>
                                    <p:cTn id="76" presetID="45"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anim calcmode="lin" valueType="num">
                                          <p:cBhvr>
                                            <p:cTn id="79" dur="500" fill="hold"/>
                                            <p:tgtEl>
                                              <p:spTgt spid="22"/>
                                            </p:tgtEl>
                                            <p:attrNameLst>
                                              <p:attrName>ppt_w</p:attrName>
                                            </p:attrNameLst>
                                          </p:cBhvr>
                                          <p:tavLst>
                                            <p:tav tm="0" fmla="#ppt_w*sin(2.5*pi*$)">
                                              <p:val>
                                                <p:fltVal val="0"/>
                                              </p:val>
                                            </p:tav>
                                            <p:tav tm="100000">
                                              <p:val>
                                                <p:fltVal val="1"/>
                                              </p:val>
                                            </p:tav>
                                          </p:tavLst>
                                        </p:anim>
                                        <p:anim calcmode="lin" valueType="num">
                                          <p:cBhvr>
                                            <p:cTn id="80" dur="500" fill="hold"/>
                                            <p:tgtEl>
                                              <p:spTgt spid="22"/>
                                            </p:tgtEl>
                                            <p:attrNameLst>
                                              <p:attrName>ppt_h</p:attrName>
                                            </p:attrNameLst>
                                          </p:cBhvr>
                                          <p:tavLst>
                                            <p:tav tm="0">
                                              <p:val>
                                                <p:strVal val="#ppt_h"/>
                                              </p:val>
                                            </p:tav>
                                            <p:tav tm="100000">
                                              <p:val>
                                                <p:strVal val="#ppt_h"/>
                                              </p:val>
                                            </p:tav>
                                          </p:tavLst>
                                        </p:anim>
                                      </p:childTnLst>
                                    </p:cTn>
                                  </p:par>
                                  <p:par>
                                    <p:cTn id="81" presetID="53" presetClass="entr" presetSubtype="16" fill="hold" nodeType="withEffect">
                                      <p:stCondLst>
                                        <p:cond delay="0"/>
                                      </p:stCondLst>
                                      <p:childTnLst>
                                        <p:set>
                                          <p:cBhvr>
                                            <p:cTn id="82" dur="1" fill="hold">
                                              <p:stCondLst>
                                                <p:cond delay="0"/>
                                              </p:stCondLst>
                                            </p:cTn>
                                            <p:tgtEl>
                                              <p:spTgt spid="104"/>
                                            </p:tgtEl>
                                            <p:attrNameLst>
                                              <p:attrName>style.visibility</p:attrName>
                                            </p:attrNameLst>
                                          </p:cBhvr>
                                          <p:to>
                                            <p:strVal val="visible"/>
                                          </p:to>
                                        </p:set>
                                        <p:anim calcmode="lin" valueType="num">
                                          <p:cBhvr>
                                            <p:cTn id="83" dur="500" fill="hold"/>
                                            <p:tgtEl>
                                              <p:spTgt spid="104"/>
                                            </p:tgtEl>
                                            <p:attrNameLst>
                                              <p:attrName>ppt_w</p:attrName>
                                            </p:attrNameLst>
                                          </p:cBhvr>
                                          <p:tavLst>
                                            <p:tav tm="0">
                                              <p:val>
                                                <p:fltVal val="0"/>
                                              </p:val>
                                            </p:tav>
                                            <p:tav tm="100000">
                                              <p:val>
                                                <p:strVal val="#ppt_w"/>
                                              </p:val>
                                            </p:tav>
                                          </p:tavLst>
                                        </p:anim>
                                        <p:anim calcmode="lin" valueType="num">
                                          <p:cBhvr>
                                            <p:cTn id="84" dur="500" fill="hold"/>
                                            <p:tgtEl>
                                              <p:spTgt spid="104"/>
                                            </p:tgtEl>
                                            <p:attrNameLst>
                                              <p:attrName>ppt_h</p:attrName>
                                            </p:attrNameLst>
                                          </p:cBhvr>
                                          <p:tavLst>
                                            <p:tav tm="0">
                                              <p:val>
                                                <p:fltVal val="0"/>
                                              </p:val>
                                            </p:tav>
                                            <p:tav tm="100000">
                                              <p:val>
                                                <p:strVal val="#ppt_h"/>
                                              </p:val>
                                            </p:tav>
                                          </p:tavLst>
                                        </p:anim>
                                        <p:animEffect transition="in" filter="fade">
                                          <p:cBhvr>
                                            <p:cTn id="85" dur="500"/>
                                            <p:tgtEl>
                                              <p:spTgt spid="104"/>
                                            </p:tgtEl>
                                          </p:cBhvr>
                                        </p:animEffect>
                                      </p:childTnLst>
                                    </p:cTn>
                                  </p:par>
                                </p:childTnLst>
                              </p:cTn>
                            </p:par>
                            <p:par>
                              <p:cTn id="86" fill="hold">
                                <p:stCondLst>
                                  <p:cond delay="95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34"/>
                                            </p:tgtEl>
                                            <p:attrNameLst>
                                              <p:attrName>style.visibility</p:attrName>
                                            </p:attrNameLst>
                                          </p:cBhvr>
                                          <p:to>
                                            <p:strVal val="visible"/>
                                          </p:to>
                                        </p:set>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fltVal val="0"/>
                                              </p:val>
                                            </p:tav>
                                            <p:tav tm="100000">
                                              <p:val>
                                                <p:strVal val="#ppt_h"/>
                                              </p:val>
                                            </p:tav>
                                          </p:tavLst>
                                        </p:anim>
                                        <p:animEffect transition="in" filter="fade">
                                          <p:cBhvr>
                                            <p:cTn id="91" dur="500"/>
                                            <p:tgtEl>
                                              <p:spTgt spid="34"/>
                                            </p:tgtEl>
                                          </p:cBhvr>
                                        </p:animEffect>
                                      </p:childTnLst>
                                    </p:cTn>
                                  </p:par>
                                </p:childTnLst>
                              </p:cTn>
                            </p:par>
                            <p:par>
                              <p:cTn id="92" fill="hold">
                                <p:stCondLst>
                                  <p:cond delay="11950"/>
                                </p:stCondLst>
                                <p:childTnLst>
                                  <p:par>
                                    <p:cTn id="93" presetID="45"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anim calcmode="lin" valueType="num">
                                          <p:cBhvr>
                                            <p:cTn id="96" dur="500" fill="hold"/>
                                            <p:tgtEl>
                                              <p:spTgt spid="21"/>
                                            </p:tgtEl>
                                            <p:attrNameLst>
                                              <p:attrName>ppt_w</p:attrName>
                                            </p:attrNameLst>
                                          </p:cBhvr>
                                          <p:tavLst>
                                            <p:tav tm="0" fmla="#ppt_w*sin(2.5*pi*$)">
                                              <p:val>
                                                <p:fltVal val="0"/>
                                              </p:val>
                                            </p:tav>
                                            <p:tav tm="100000">
                                              <p:val>
                                                <p:fltVal val="1"/>
                                              </p:val>
                                            </p:tav>
                                          </p:tavLst>
                                        </p:anim>
                                        <p:anim calcmode="lin" valueType="num">
                                          <p:cBhvr>
                                            <p:cTn id="97" dur="500" fill="hold"/>
                                            <p:tgtEl>
                                              <p:spTgt spid="21"/>
                                            </p:tgtEl>
                                            <p:attrNameLst>
                                              <p:attrName>ppt_h</p:attrName>
                                            </p:attrNameLst>
                                          </p:cBhvr>
                                          <p:tavLst>
                                            <p:tav tm="0">
                                              <p:val>
                                                <p:strVal val="#ppt_h"/>
                                              </p:val>
                                            </p:tav>
                                            <p:tav tm="100000">
                                              <p:val>
                                                <p:strVal val="#ppt_h"/>
                                              </p:val>
                                            </p:tav>
                                          </p:tavLst>
                                        </p:anim>
                                      </p:childTnLst>
                                    </p:cTn>
                                  </p:par>
                                  <p:par>
                                    <p:cTn id="98" presetID="53" presetClass="entr" presetSubtype="16" fill="hold" nodeType="withEffect">
                                      <p:stCondLst>
                                        <p:cond delay="0"/>
                                      </p:stCondLst>
                                      <p:childTnLst>
                                        <p:set>
                                          <p:cBhvr>
                                            <p:cTn id="99" dur="1" fill="hold">
                                              <p:stCondLst>
                                                <p:cond delay="0"/>
                                              </p:stCondLst>
                                            </p:cTn>
                                            <p:tgtEl>
                                              <p:spTgt spid="98"/>
                                            </p:tgtEl>
                                            <p:attrNameLst>
                                              <p:attrName>style.visibility</p:attrName>
                                            </p:attrNameLst>
                                          </p:cBhvr>
                                          <p:to>
                                            <p:strVal val="visible"/>
                                          </p:to>
                                        </p:set>
                                        <p:anim calcmode="lin" valueType="num">
                                          <p:cBhvr>
                                            <p:cTn id="100" dur="500" fill="hold"/>
                                            <p:tgtEl>
                                              <p:spTgt spid="98"/>
                                            </p:tgtEl>
                                            <p:attrNameLst>
                                              <p:attrName>ppt_w</p:attrName>
                                            </p:attrNameLst>
                                          </p:cBhvr>
                                          <p:tavLst>
                                            <p:tav tm="0">
                                              <p:val>
                                                <p:fltVal val="0"/>
                                              </p:val>
                                            </p:tav>
                                            <p:tav tm="100000">
                                              <p:val>
                                                <p:strVal val="#ppt_w"/>
                                              </p:val>
                                            </p:tav>
                                          </p:tavLst>
                                        </p:anim>
                                        <p:anim calcmode="lin" valueType="num">
                                          <p:cBhvr>
                                            <p:cTn id="101" dur="500" fill="hold"/>
                                            <p:tgtEl>
                                              <p:spTgt spid="98"/>
                                            </p:tgtEl>
                                            <p:attrNameLst>
                                              <p:attrName>ppt_h</p:attrName>
                                            </p:attrNameLst>
                                          </p:cBhvr>
                                          <p:tavLst>
                                            <p:tav tm="0">
                                              <p:val>
                                                <p:fltVal val="0"/>
                                              </p:val>
                                            </p:tav>
                                            <p:tav tm="100000">
                                              <p:val>
                                                <p:strVal val="#ppt_h"/>
                                              </p:val>
                                            </p:tav>
                                          </p:tavLst>
                                        </p:anim>
                                        <p:animEffect transition="in" filter="fade">
                                          <p:cBhvr>
                                            <p:cTn id="102" dur="500"/>
                                            <p:tgtEl>
                                              <p:spTgt spid="98"/>
                                            </p:tgtEl>
                                          </p:cBhvr>
                                        </p:animEffect>
                                      </p:childTnLst>
                                    </p:cTn>
                                  </p:par>
                                </p:childTnLst>
                              </p:cTn>
                            </p:par>
                            <p:par>
                              <p:cTn id="103" fill="hold">
                                <p:stCondLst>
                                  <p:cond delay="124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childTnLst>
                              </p:cTn>
                            </p:par>
                            <p:par>
                              <p:cTn id="109" fill="hold">
                                <p:stCondLst>
                                  <p:cond delay="14850"/>
                                </p:stCondLst>
                                <p:childTnLst>
                                  <p:par>
                                    <p:cTn id="110" presetID="45" presetClass="entr" presetSubtype="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500"/>
                                            <p:tgtEl>
                                              <p:spTgt spid="20"/>
                                            </p:tgtEl>
                                          </p:cBhvr>
                                        </p:animEffect>
                                        <p:anim calcmode="lin" valueType="num">
                                          <p:cBhvr>
                                            <p:cTn id="113" dur="500" fill="hold"/>
                                            <p:tgtEl>
                                              <p:spTgt spid="20"/>
                                            </p:tgtEl>
                                            <p:attrNameLst>
                                              <p:attrName>ppt_w</p:attrName>
                                            </p:attrNameLst>
                                          </p:cBhvr>
                                          <p:tavLst>
                                            <p:tav tm="0" fmla="#ppt_w*sin(2.5*pi*$)">
                                              <p:val>
                                                <p:fltVal val="0"/>
                                              </p:val>
                                            </p:tav>
                                            <p:tav tm="100000">
                                              <p:val>
                                                <p:fltVal val="1"/>
                                              </p:val>
                                            </p:tav>
                                          </p:tavLst>
                                        </p:anim>
                                        <p:anim calcmode="lin" valueType="num">
                                          <p:cBhvr>
                                            <p:cTn id="114" dur="500" fill="hold"/>
                                            <p:tgtEl>
                                              <p:spTgt spid="20"/>
                                            </p:tgtEl>
                                            <p:attrNameLst>
                                              <p:attrName>ppt_h</p:attrName>
                                            </p:attrNameLst>
                                          </p:cBhvr>
                                          <p:tavLst>
                                            <p:tav tm="0">
                                              <p:val>
                                                <p:strVal val="#ppt_h"/>
                                              </p:val>
                                            </p:tav>
                                            <p:tav tm="100000">
                                              <p:val>
                                                <p:strVal val="#ppt_h"/>
                                              </p:val>
                                            </p:tav>
                                          </p:tavLst>
                                        </p:anim>
                                      </p:childTnLst>
                                    </p:cTn>
                                  </p:par>
                                  <p:par>
                                    <p:cTn id="115" presetID="53" presetClass="entr" presetSubtype="16" fill="hold" nodeType="withEffect">
                                      <p:stCondLst>
                                        <p:cond delay="0"/>
                                      </p:stCondLst>
                                      <p:childTnLst>
                                        <p:set>
                                          <p:cBhvr>
                                            <p:cTn id="116" dur="1" fill="hold">
                                              <p:stCondLst>
                                                <p:cond delay="0"/>
                                              </p:stCondLst>
                                            </p:cTn>
                                            <p:tgtEl>
                                              <p:spTgt spid="108"/>
                                            </p:tgtEl>
                                            <p:attrNameLst>
                                              <p:attrName>style.visibility</p:attrName>
                                            </p:attrNameLst>
                                          </p:cBhvr>
                                          <p:to>
                                            <p:strVal val="visible"/>
                                          </p:to>
                                        </p:set>
                                        <p:anim calcmode="lin" valueType="num">
                                          <p:cBhvr>
                                            <p:cTn id="117" dur="500" fill="hold"/>
                                            <p:tgtEl>
                                              <p:spTgt spid="108"/>
                                            </p:tgtEl>
                                            <p:attrNameLst>
                                              <p:attrName>ppt_w</p:attrName>
                                            </p:attrNameLst>
                                          </p:cBhvr>
                                          <p:tavLst>
                                            <p:tav tm="0">
                                              <p:val>
                                                <p:fltVal val="0"/>
                                              </p:val>
                                            </p:tav>
                                            <p:tav tm="100000">
                                              <p:val>
                                                <p:strVal val="#ppt_w"/>
                                              </p:val>
                                            </p:tav>
                                          </p:tavLst>
                                        </p:anim>
                                        <p:anim calcmode="lin" valueType="num">
                                          <p:cBhvr>
                                            <p:cTn id="118" dur="500" fill="hold"/>
                                            <p:tgtEl>
                                              <p:spTgt spid="108"/>
                                            </p:tgtEl>
                                            <p:attrNameLst>
                                              <p:attrName>ppt_h</p:attrName>
                                            </p:attrNameLst>
                                          </p:cBhvr>
                                          <p:tavLst>
                                            <p:tav tm="0">
                                              <p:val>
                                                <p:fltVal val="0"/>
                                              </p:val>
                                            </p:tav>
                                            <p:tav tm="100000">
                                              <p:val>
                                                <p:strVal val="#ppt_h"/>
                                              </p:val>
                                            </p:tav>
                                          </p:tavLst>
                                        </p:anim>
                                        <p:animEffect transition="in" filter="fade">
                                          <p:cBhvr>
                                            <p:cTn id="119" dur="500"/>
                                            <p:tgtEl>
                                              <p:spTgt spid="108"/>
                                            </p:tgtEl>
                                          </p:cBhvr>
                                        </p:animEffect>
                                      </p:childTnLst>
                                    </p:cTn>
                                  </p:par>
                                </p:childTnLst>
                              </p:cTn>
                            </p:par>
                            <p:par>
                              <p:cTn id="120" fill="hold">
                                <p:stCondLst>
                                  <p:cond delay="15350"/>
                                </p:stCondLst>
                                <p:childTnLst>
                                  <p:par>
                                    <p:cTn id="121" presetID="53" presetClass="entr" presetSubtype="16" fill="hold" grpId="0" nodeType="afterEffect">
                                      <p:stCondLst>
                                        <p:cond delay="0"/>
                                      </p:stCondLst>
                                      <p:iterate type="lt">
                                        <p:tmPct val="10000"/>
                                      </p:iterate>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childTnLst>
                              </p:cTn>
                            </p:par>
                            <p:par>
                              <p:cTn id="126" fill="hold">
                                <p:stCondLst>
                                  <p:cond delay="17750"/>
                                </p:stCondLst>
                                <p:childTnLst>
                                  <p:par>
                                    <p:cTn id="127" presetID="45" presetClass="entr" presetSubtype="0" fill="hold" grpId="0" nodeType="afterEffect">
                                      <p:stCondLst>
                                        <p:cond delay="0"/>
                                      </p:stCondLst>
                                      <p:childTnLst>
                                        <p:set>
                                          <p:cBhvr>
                                            <p:cTn id="128" dur="1" fill="hold">
                                              <p:stCondLst>
                                                <p:cond delay="0"/>
                                              </p:stCondLst>
                                            </p:cTn>
                                            <p:tgtEl>
                                              <p:spTgt spid="18"/>
                                            </p:tgtEl>
                                            <p:attrNameLst>
                                              <p:attrName>style.visibility</p:attrName>
                                            </p:attrNameLst>
                                          </p:cBhvr>
                                          <p:to>
                                            <p:strVal val="visible"/>
                                          </p:to>
                                        </p:set>
                                        <p:animEffect transition="in" filter="fade">
                                          <p:cBhvr>
                                            <p:cTn id="129" dur="500"/>
                                            <p:tgtEl>
                                              <p:spTgt spid="18"/>
                                            </p:tgtEl>
                                          </p:cBhvr>
                                        </p:animEffect>
                                        <p:anim calcmode="lin" valueType="num">
                                          <p:cBhvr>
                                            <p:cTn id="130" dur="500" fill="hold"/>
                                            <p:tgtEl>
                                              <p:spTgt spid="18"/>
                                            </p:tgtEl>
                                            <p:attrNameLst>
                                              <p:attrName>ppt_w</p:attrName>
                                            </p:attrNameLst>
                                          </p:cBhvr>
                                          <p:tavLst>
                                            <p:tav tm="0" fmla="#ppt_w*sin(2.5*pi*$)">
                                              <p:val>
                                                <p:fltVal val="0"/>
                                              </p:val>
                                            </p:tav>
                                            <p:tav tm="100000">
                                              <p:val>
                                                <p:fltVal val="1"/>
                                              </p:val>
                                            </p:tav>
                                          </p:tavLst>
                                        </p:anim>
                                        <p:anim calcmode="lin" valueType="num">
                                          <p:cBhvr>
                                            <p:cTn id="131" dur="500" fill="hold"/>
                                            <p:tgtEl>
                                              <p:spTgt spid="18"/>
                                            </p:tgtEl>
                                            <p:attrNameLst>
                                              <p:attrName>ppt_h</p:attrName>
                                            </p:attrNameLst>
                                          </p:cBhvr>
                                          <p:tavLst>
                                            <p:tav tm="0">
                                              <p:val>
                                                <p:strVal val="#ppt_h"/>
                                              </p:val>
                                            </p:tav>
                                            <p:tav tm="100000">
                                              <p:val>
                                                <p:strVal val="#ppt_h"/>
                                              </p:val>
                                            </p:tav>
                                          </p:tavLst>
                                        </p:anim>
                                      </p:childTnLst>
                                    </p:cTn>
                                  </p:par>
                                  <p:par>
                                    <p:cTn id="132" presetID="53" presetClass="entr" presetSubtype="16" fill="hold" nodeType="withEffect">
                                      <p:stCondLst>
                                        <p:cond delay="0"/>
                                      </p:stCondLst>
                                      <p:childTnLst>
                                        <p:set>
                                          <p:cBhvr>
                                            <p:cTn id="133" dur="1" fill="hold">
                                              <p:stCondLst>
                                                <p:cond delay="0"/>
                                              </p:stCondLst>
                                            </p:cTn>
                                            <p:tgtEl>
                                              <p:spTgt spid="120"/>
                                            </p:tgtEl>
                                            <p:attrNameLst>
                                              <p:attrName>style.visibility</p:attrName>
                                            </p:attrNameLst>
                                          </p:cBhvr>
                                          <p:to>
                                            <p:strVal val="visible"/>
                                          </p:to>
                                        </p:set>
                                        <p:anim calcmode="lin" valueType="num">
                                          <p:cBhvr>
                                            <p:cTn id="134" dur="500" fill="hold"/>
                                            <p:tgtEl>
                                              <p:spTgt spid="120"/>
                                            </p:tgtEl>
                                            <p:attrNameLst>
                                              <p:attrName>ppt_w</p:attrName>
                                            </p:attrNameLst>
                                          </p:cBhvr>
                                          <p:tavLst>
                                            <p:tav tm="0">
                                              <p:val>
                                                <p:fltVal val="0"/>
                                              </p:val>
                                            </p:tav>
                                            <p:tav tm="100000">
                                              <p:val>
                                                <p:strVal val="#ppt_w"/>
                                              </p:val>
                                            </p:tav>
                                          </p:tavLst>
                                        </p:anim>
                                        <p:anim calcmode="lin" valueType="num">
                                          <p:cBhvr>
                                            <p:cTn id="135" dur="500" fill="hold"/>
                                            <p:tgtEl>
                                              <p:spTgt spid="120"/>
                                            </p:tgtEl>
                                            <p:attrNameLst>
                                              <p:attrName>ppt_h</p:attrName>
                                            </p:attrNameLst>
                                          </p:cBhvr>
                                          <p:tavLst>
                                            <p:tav tm="0">
                                              <p:val>
                                                <p:fltVal val="0"/>
                                              </p:val>
                                            </p:tav>
                                            <p:tav tm="100000">
                                              <p:val>
                                                <p:strVal val="#ppt_h"/>
                                              </p:val>
                                            </p:tav>
                                          </p:tavLst>
                                        </p:anim>
                                        <p:animEffect transition="in" filter="fade">
                                          <p:cBhvr>
                                            <p:cTn id="136" dur="500"/>
                                            <p:tgtEl>
                                              <p:spTgt spid="120"/>
                                            </p:tgtEl>
                                          </p:cBhvr>
                                        </p:animEffect>
                                      </p:childTnLst>
                                    </p:cTn>
                                  </p:par>
                                </p:childTnLst>
                              </p:cTn>
                            </p:par>
                            <p:par>
                              <p:cTn id="137" fill="hold">
                                <p:stCondLst>
                                  <p:cond delay="18250"/>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31"/>
                                            </p:tgtEl>
                                            <p:attrNameLst>
                                              <p:attrName>style.visibility</p:attrName>
                                            </p:attrNameLst>
                                          </p:cBhvr>
                                          <p:to>
                                            <p:strVal val="visible"/>
                                          </p:to>
                                        </p:set>
                                        <p:anim calcmode="lin" valueType="num">
                                          <p:cBhvr>
                                            <p:cTn id="140" dur="500" fill="hold"/>
                                            <p:tgtEl>
                                              <p:spTgt spid="31"/>
                                            </p:tgtEl>
                                            <p:attrNameLst>
                                              <p:attrName>ppt_w</p:attrName>
                                            </p:attrNameLst>
                                          </p:cBhvr>
                                          <p:tavLst>
                                            <p:tav tm="0">
                                              <p:val>
                                                <p:fltVal val="0"/>
                                              </p:val>
                                            </p:tav>
                                            <p:tav tm="100000">
                                              <p:val>
                                                <p:strVal val="#ppt_w"/>
                                              </p:val>
                                            </p:tav>
                                          </p:tavLst>
                                        </p:anim>
                                        <p:anim calcmode="lin" valueType="num">
                                          <p:cBhvr>
                                            <p:cTn id="141" dur="500" fill="hold"/>
                                            <p:tgtEl>
                                              <p:spTgt spid="31"/>
                                            </p:tgtEl>
                                            <p:attrNameLst>
                                              <p:attrName>ppt_h</p:attrName>
                                            </p:attrNameLst>
                                          </p:cBhvr>
                                          <p:tavLst>
                                            <p:tav tm="0">
                                              <p:val>
                                                <p:fltVal val="0"/>
                                              </p:val>
                                            </p:tav>
                                            <p:tav tm="100000">
                                              <p:val>
                                                <p:strVal val="#ppt_h"/>
                                              </p:val>
                                            </p:tav>
                                          </p:tavLst>
                                        </p:anim>
                                        <p:animEffect transition="in" filter="fade">
                                          <p:cBhvr>
                                            <p:cTn id="142" dur="500"/>
                                            <p:tgtEl>
                                              <p:spTgt spid="31"/>
                                            </p:tgtEl>
                                          </p:cBhvr>
                                        </p:animEffect>
                                      </p:childTnLst>
                                    </p:cTn>
                                  </p:par>
                                </p:childTnLst>
                              </p:cTn>
                            </p:par>
                            <p:par>
                              <p:cTn id="143" fill="hold">
                                <p:stCondLst>
                                  <p:cond delay="20650"/>
                                </p:stCondLst>
                                <p:childTnLst>
                                  <p:par>
                                    <p:cTn id="144" presetID="45" presetClass="entr" presetSubtype="0" fill="hold" grpId="0" nodeType="after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anim calcmode="lin" valueType="num">
                                          <p:cBhvr>
                                            <p:cTn id="147" dur="500" fill="hold"/>
                                            <p:tgtEl>
                                              <p:spTgt spid="19"/>
                                            </p:tgtEl>
                                            <p:attrNameLst>
                                              <p:attrName>ppt_w</p:attrName>
                                            </p:attrNameLst>
                                          </p:cBhvr>
                                          <p:tavLst>
                                            <p:tav tm="0" fmla="#ppt_w*sin(2.5*pi*$)">
                                              <p:val>
                                                <p:fltVal val="0"/>
                                              </p:val>
                                            </p:tav>
                                            <p:tav tm="100000">
                                              <p:val>
                                                <p:fltVal val="1"/>
                                              </p:val>
                                            </p:tav>
                                          </p:tavLst>
                                        </p:anim>
                                        <p:anim calcmode="lin" valueType="num">
                                          <p:cBhvr>
                                            <p:cTn id="148" dur="500" fill="hold"/>
                                            <p:tgtEl>
                                              <p:spTgt spid="19"/>
                                            </p:tgtEl>
                                            <p:attrNameLst>
                                              <p:attrName>ppt_h</p:attrName>
                                            </p:attrNameLst>
                                          </p:cBhvr>
                                          <p:tavLst>
                                            <p:tav tm="0">
                                              <p:val>
                                                <p:strVal val="#ppt_h"/>
                                              </p:val>
                                            </p:tav>
                                            <p:tav tm="100000">
                                              <p:val>
                                                <p:strVal val="#ppt_h"/>
                                              </p:val>
                                            </p:tav>
                                          </p:tavLst>
                                        </p:anim>
                                      </p:childTnLst>
                                    </p:cTn>
                                  </p:par>
                                  <p:par>
                                    <p:cTn id="149" presetID="53" presetClass="entr" presetSubtype="16"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 calcmode="lin" valueType="num">
                                          <p:cBhvr>
                                            <p:cTn id="151" dur="500" fill="hold"/>
                                            <p:tgtEl>
                                              <p:spTgt spid="36"/>
                                            </p:tgtEl>
                                            <p:attrNameLst>
                                              <p:attrName>ppt_w</p:attrName>
                                            </p:attrNameLst>
                                          </p:cBhvr>
                                          <p:tavLst>
                                            <p:tav tm="0">
                                              <p:val>
                                                <p:fltVal val="0"/>
                                              </p:val>
                                            </p:tav>
                                            <p:tav tm="100000">
                                              <p:val>
                                                <p:strVal val="#ppt_w"/>
                                              </p:val>
                                            </p:tav>
                                          </p:tavLst>
                                        </p:anim>
                                        <p:anim calcmode="lin" valueType="num">
                                          <p:cBhvr>
                                            <p:cTn id="152" dur="500" fill="hold"/>
                                            <p:tgtEl>
                                              <p:spTgt spid="36"/>
                                            </p:tgtEl>
                                            <p:attrNameLst>
                                              <p:attrName>ppt_h</p:attrName>
                                            </p:attrNameLst>
                                          </p:cBhvr>
                                          <p:tavLst>
                                            <p:tav tm="0">
                                              <p:val>
                                                <p:fltVal val="0"/>
                                              </p:val>
                                            </p:tav>
                                            <p:tav tm="100000">
                                              <p:val>
                                                <p:strVal val="#ppt_h"/>
                                              </p:val>
                                            </p:tav>
                                          </p:tavLst>
                                        </p:anim>
                                        <p:animEffect transition="in" filter="fade">
                                          <p:cBhvr>
                                            <p:cTn id="153" dur="500"/>
                                            <p:tgtEl>
                                              <p:spTgt spid="36"/>
                                            </p:tgtEl>
                                          </p:cBhvr>
                                        </p:animEffect>
                                      </p:childTnLst>
                                    </p:cTn>
                                  </p:par>
                                </p:childTnLst>
                              </p:cTn>
                            </p:par>
                            <p:par>
                              <p:cTn id="154" fill="hold">
                                <p:stCondLst>
                                  <p:cond delay="21150"/>
                                </p:stCondLst>
                                <p:childTnLst>
                                  <p:par>
                                    <p:cTn id="155" presetID="53" presetClass="entr" presetSubtype="16" fill="hold" grpId="0" nodeType="afterEffect">
                                      <p:stCondLst>
                                        <p:cond delay="0"/>
                                      </p:stCondLst>
                                      <p:iterate type="lt">
                                        <p:tmPct val="10000"/>
                                      </p:iterate>
                                      <p:childTnLst>
                                        <p:set>
                                          <p:cBhvr>
                                            <p:cTn id="156" dur="1" fill="hold">
                                              <p:stCondLst>
                                                <p:cond delay="0"/>
                                              </p:stCondLst>
                                            </p:cTn>
                                            <p:tgtEl>
                                              <p:spTgt spid="32"/>
                                            </p:tgtEl>
                                            <p:attrNameLst>
                                              <p:attrName>style.visibility</p:attrName>
                                            </p:attrNameLst>
                                          </p:cBhvr>
                                          <p:to>
                                            <p:strVal val="visible"/>
                                          </p:to>
                                        </p:set>
                                        <p:anim calcmode="lin" valueType="num">
                                          <p:cBhvr>
                                            <p:cTn id="157" dur="500" fill="hold"/>
                                            <p:tgtEl>
                                              <p:spTgt spid="32"/>
                                            </p:tgtEl>
                                            <p:attrNameLst>
                                              <p:attrName>ppt_w</p:attrName>
                                            </p:attrNameLst>
                                          </p:cBhvr>
                                          <p:tavLst>
                                            <p:tav tm="0">
                                              <p:val>
                                                <p:fltVal val="0"/>
                                              </p:val>
                                            </p:tav>
                                            <p:tav tm="100000">
                                              <p:val>
                                                <p:strVal val="#ppt_w"/>
                                              </p:val>
                                            </p:tav>
                                          </p:tavLst>
                                        </p:anim>
                                        <p:anim calcmode="lin" valueType="num">
                                          <p:cBhvr>
                                            <p:cTn id="158" dur="500" fill="hold"/>
                                            <p:tgtEl>
                                              <p:spTgt spid="32"/>
                                            </p:tgtEl>
                                            <p:attrNameLst>
                                              <p:attrName>ppt_h</p:attrName>
                                            </p:attrNameLst>
                                          </p:cBhvr>
                                          <p:tavLst>
                                            <p:tav tm="0">
                                              <p:val>
                                                <p:fltVal val="0"/>
                                              </p:val>
                                            </p:tav>
                                            <p:tav tm="100000">
                                              <p:val>
                                                <p:strVal val="#ppt_h"/>
                                              </p:val>
                                            </p:tav>
                                          </p:tavLst>
                                        </p:anim>
                                        <p:animEffect transition="in" filter="fade">
                                          <p:cBhvr>
                                            <p:cTn id="1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6" grpId="0" animBg="1"/>
          <p:bldP spid="17" grpId="0" animBg="1"/>
          <p:bldP spid="18" grpId="0" animBg="1"/>
          <p:bldP spid="19" grpId="0" animBg="1"/>
          <p:bldP spid="20" grpId="0" animBg="1"/>
          <p:bldP spid="21" grpId="0" animBg="1"/>
          <p:bldP spid="22" grpId="0" animBg="1"/>
          <p:bldP spid="29" grpId="0"/>
          <p:bldP spid="30" grpId="0"/>
          <p:bldP spid="31" grpId="0"/>
          <p:bldP spid="32" grpId="0"/>
          <p:bldP spid="33" grpId="0"/>
          <p:bldP spid="34" grpId="0"/>
          <p:bldP spid="35" grpId="0"/>
          <p:bldP spid="36" grpId="0" animBg="1"/>
          <p:bldP spid="107"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7975188" y="109809"/>
            <a:ext cx="3576732"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03</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销售技巧</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2829353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sp>
        <p:nvSpPr>
          <p:cNvPr id="34" name="矩形 33"/>
          <p:cNvSpPr/>
          <p:nvPr/>
        </p:nvSpPr>
        <p:spPr>
          <a:xfrm>
            <a:off x="952500" y="1995974"/>
            <a:ext cx="2486025" cy="1930400"/>
          </a:xfrm>
          <a:prstGeom prst="rect">
            <a:avLst/>
          </a:prstGeom>
          <a:blipFill dpi="0" rotWithShape="1">
            <a:blip r:embed="rId3"/>
            <a:srcRect/>
            <a:stretch>
              <a:fillRect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52500" y="4043849"/>
            <a:ext cx="2486025" cy="1930400"/>
            <a:chOff x="952500" y="3968433"/>
            <a:chExt cx="2486025" cy="1930400"/>
          </a:xfrm>
        </p:grpSpPr>
        <p:sp>
          <p:nvSpPr>
            <p:cNvPr id="36" name="矩形 35"/>
            <p:cNvSpPr/>
            <p:nvPr/>
          </p:nvSpPr>
          <p:spPr>
            <a:xfrm>
              <a:off x="952500" y="3968433"/>
              <a:ext cx="2486025"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37" name="文本框 25"/>
            <p:cNvSpPr txBox="1"/>
            <p:nvPr/>
          </p:nvSpPr>
          <p:spPr>
            <a:xfrm>
              <a:off x="1057275" y="4798442"/>
              <a:ext cx="2270125" cy="890693"/>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cxnSp>
          <p:nvCxnSpPr>
            <p:cNvPr id="38" name="直接连接符 37"/>
            <p:cNvCxnSpPr/>
            <p:nvPr/>
          </p:nvCxnSpPr>
          <p:spPr>
            <a:xfrm>
              <a:off x="1592263" y="4736402"/>
              <a:ext cx="1169987"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9" name="文本框 2"/>
            <p:cNvSpPr txBox="1">
              <a:spLocks noChangeArrowheads="1"/>
            </p:cNvSpPr>
            <p:nvPr/>
          </p:nvSpPr>
          <p:spPr bwMode="auto">
            <a:xfrm>
              <a:off x="1477963" y="4108133"/>
              <a:ext cx="1435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dirty="0" smtClean="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rPr>
                <a:t>厉兵秣马</a:t>
              </a:r>
              <a:endParaRPr lang="en-US" altLang="zh-CN" sz="2400" dirty="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endParaRPr>
            </a:p>
          </p:txBody>
        </p:sp>
      </p:grpSp>
      <p:sp>
        <p:nvSpPr>
          <p:cNvPr id="40" name="矩形 39"/>
          <p:cNvSpPr/>
          <p:nvPr/>
        </p:nvSpPr>
        <p:spPr>
          <a:xfrm>
            <a:off x="3552825" y="4032736"/>
            <a:ext cx="2484438" cy="1930400"/>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41" name="组合 40"/>
          <p:cNvGrpSpPr/>
          <p:nvPr/>
        </p:nvGrpSpPr>
        <p:grpSpPr>
          <a:xfrm>
            <a:off x="3552825" y="1995974"/>
            <a:ext cx="2484438" cy="1930400"/>
            <a:chOff x="3552825" y="1920558"/>
            <a:chExt cx="2484438" cy="1930400"/>
          </a:xfrm>
        </p:grpSpPr>
        <p:sp>
          <p:nvSpPr>
            <p:cNvPr id="42" name="矩形 41"/>
            <p:cNvSpPr/>
            <p:nvPr/>
          </p:nvSpPr>
          <p:spPr>
            <a:xfrm>
              <a:off x="3552825" y="1920558"/>
              <a:ext cx="2484438"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43" name="文本框 6"/>
            <p:cNvSpPr txBox="1"/>
            <p:nvPr/>
          </p:nvSpPr>
          <p:spPr>
            <a:xfrm>
              <a:off x="3654425" y="2750567"/>
              <a:ext cx="2270125" cy="923330"/>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sp>
          <p:nvSpPr>
            <p:cNvPr id="44" name="Freeform 63"/>
            <p:cNvSpPr>
              <a:spLocks noChangeAspect="1" noChangeArrowheads="1"/>
            </p:cNvSpPr>
            <p:nvPr/>
          </p:nvSpPr>
          <p:spPr bwMode="auto">
            <a:xfrm>
              <a:off x="4511675" y="2136458"/>
              <a:ext cx="577850" cy="561975"/>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5" name="组合 44"/>
          <p:cNvGrpSpPr/>
          <p:nvPr/>
        </p:nvGrpSpPr>
        <p:grpSpPr>
          <a:xfrm>
            <a:off x="6151563" y="4032736"/>
            <a:ext cx="2484437" cy="1930400"/>
            <a:chOff x="6151563" y="3957320"/>
            <a:chExt cx="2484437" cy="1930400"/>
          </a:xfrm>
        </p:grpSpPr>
        <p:sp>
          <p:nvSpPr>
            <p:cNvPr id="46" name="矩形 45"/>
            <p:cNvSpPr/>
            <p:nvPr/>
          </p:nvSpPr>
          <p:spPr>
            <a:xfrm>
              <a:off x="6151563" y="3957320"/>
              <a:ext cx="2484437"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47" name="组合 46"/>
            <p:cNvGrpSpPr>
              <a:grpSpLocks noChangeAspect="1"/>
            </p:cNvGrpSpPr>
            <p:nvPr/>
          </p:nvGrpSpPr>
          <p:grpSpPr>
            <a:xfrm>
              <a:off x="7085503" y="4132572"/>
              <a:ext cx="574048" cy="508014"/>
              <a:chOff x="3676115" y="1160462"/>
              <a:chExt cx="5659574" cy="5004107"/>
            </a:xfrm>
            <a:solidFill>
              <a:schemeClr val="bg1"/>
            </a:solidFill>
          </p:grpSpPr>
          <p:sp>
            <p:nvSpPr>
              <p:cNvPr id="49" name="任意多边形 39"/>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sp>
            <p:nvSpPr>
              <p:cNvPr id="50" name="圆角矩形 40"/>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sp>
            <p:nvSpPr>
              <p:cNvPr id="51" name="任意多边形 42"/>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sp>
            <p:nvSpPr>
              <p:cNvPr id="52" name="任意多边形 5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grpSp>
        <p:sp>
          <p:nvSpPr>
            <p:cNvPr id="48" name="文本框 13"/>
            <p:cNvSpPr txBox="1"/>
            <p:nvPr/>
          </p:nvSpPr>
          <p:spPr>
            <a:xfrm>
              <a:off x="6242050" y="4798442"/>
              <a:ext cx="2271713" cy="923330"/>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grpSp>
      <p:sp>
        <p:nvSpPr>
          <p:cNvPr id="53" name="矩形 52"/>
          <p:cNvSpPr/>
          <p:nvPr/>
        </p:nvSpPr>
        <p:spPr>
          <a:xfrm>
            <a:off x="8750300" y="4032736"/>
            <a:ext cx="2486025" cy="1930400"/>
          </a:xfrm>
          <a:prstGeom prst="rect">
            <a:avLst/>
          </a:prstGeom>
          <a:blipFill dpi="0" rotWithShape="1">
            <a:blip r:embed="rId5"/>
            <a:srcRect/>
            <a:stretch>
              <a:fillRect l="-9000" r="-1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54" name="矩形 53"/>
          <p:cNvSpPr/>
          <p:nvPr/>
        </p:nvSpPr>
        <p:spPr>
          <a:xfrm>
            <a:off x="6151563" y="1995974"/>
            <a:ext cx="2484437" cy="1930400"/>
          </a:xfrm>
          <a:prstGeom prst="rect">
            <a:avLst/>
          </a:prstGeom>
          <a:blipFill>
            <a:blip r:embed="rId6"/>
            <a:stretch>
              <a:fillRect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55" name="组合 54"/>
          <p:cNvGrpSpPr/>
          <p:nvPr/>
        </p:nvGrpSpPr>
        <p:grpSpPr>
          <a:xfrm>
            <a:off x="8748713" y="1995974"/>
            <a:ext cx="2484437" cy="1930400"/>
            <a:chOff x="8748713" y="1920558"/>
            <a:chExt cx="2484437" cy="1930400"/>
          </a:xfrm>
        </p:grpSpPr>
        <p:sp>
          <p:nvSpPr>
            <p:cNvPr id="56" name="矩形 55"/>
            <p:cNvSpPr/>
            <p:nvPr/>
          </p:nvSpPr>
          <p:spPr>
            <a:xfrm>
              <a:off x="8748713" y="1920558"/>
              <a:ext cx="2484437"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57" name="文本框 17"/>
            <p:cNvSpPr txBox="1"/>
            <p:nvPr/>
          </p:nvSpPr>
          <p:spPr>
            <a:xfrm>
              <a:off x="8851900" y="2750567"/>
              <a:ext cx="2271713" cy="890693"/>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cxnSp>
          <p:nvCxnSpPr>
            <p:cNvPr id="58" name="直接连接符 57"/>
            <p:cNvCxnSpPr/>
            <p:nvPr/>
          </p:nvCxnSpPr>
          <p:spPr>
            <a:xfrm>
              <a:off x="9388475" y="2690114"/>
              <a:ext cx="1169988"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9" name="文本框 19"/>
            <p:cNvSpPr txBox="1">
              <a:spLocks noChangeArrowheads="1"/>
            </p:cNvSpPr>
            <p:nvPr/>
          </p:nvSpPr>
          <p:spPr bwMode="auto">
            <a:xfrm>
              <a:off x="9275763" y="2063433"/>
              <a:ext cx="1433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dirty="0" smtClean="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rPr>
                <a:t>厉兵秣马</a:t>
              </a:r>
              <a:endParaRPr lang="en-US" altLang="zh-CN" sz="2400" dirty="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endParaRPr>
            </a:p>
          </p:txBody>
        </p:sp>
      </p:grpSp>
    </p:spTree>
    <p:extLst>
      <p:ext uri="{BB962C8B-B14F-4D97-AF65-F5344CB8AC3E}">
        <p14:creationId xmlns:p14="http://schemas.microsoft.com/office/powerpoint/2010/main" val="30289836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7"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strVal val="#ppt_x"/>
                                              </p:val>
                                            </p:tav>
                                            <p:tav tm="100000">
                                              <p:val>
                                                <p:strVal val="#ppt_x"/>
                                              </p:val>
                                            </p:tav>
                                          </p:tavLst>
                                        </p:anim>
                                        <p:anim calcmode="lin" valueType="num">
                                          <p:cBhvr>
                                            <p:cTn id="43" dur="500" fill="hold"/>
                                            <p:tgtEl>
                                              <p:spTgt spid="4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strVal val="#ppt_x"/>
                                              </p:val>
                                            </p:tav>
                                            <p:tav tm="100000">
                                              <p:val>
                                                <p:strVal val="#ppt_x"/>
                                              </p:val>
                                            </p:tav>
                                          </p:tavLst>
                                        </p:anim>
                                        <p:anim calcmode="lin" valueType="num">
                                          <p:cBhvr>
                                            <p:cTn id="48" dur="5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2750"/>
                                </p:stCondLst>
                                <p:childTnLst>
                                  <p:par>
                                    <p:cTn id="50" presetID="47" presetClass="entr" presetSubtype="0"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anim calcmode="lin" valueType="num">
                                          <p:cBhvr>
                                            <p:cTn id="53" dur="500" fill="hold"/>
                                            <p:tgtEl>
                                              <p:spTgt spid="54"/>
                                            </p:tgtEl>
                                            <p:attrNameLst>
                                              <p:attrName>ppt_x</p:attrName>
                                            </p:attrNameLst>
                                          </p:cBhvr>
                                          <p:tavLst>
                                            <p:tav tm="0">
                                              <p:val>
                                                <p:strVal val="#ppt_x"/>
                                              </p:val>
                                            </p:tav>
                                            <p:tav tm="100000">
                                              <p:val>
                                                <p:strVal val="#ppt_x"/>
                                              </p:val>
                                            </p:tav>
                                          </p:tavLst>
                                        </p:anim>
                                        <p:anim calcmode="lin" valueType="num">
                                          <p:cBhvr>
                                            <p:cTn id="54" dur="5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anim calcmode="lin" valueType="num">
                                          <p:cBhvr>
                                            <p:cTn id="64" dur="500" fill="hold"/>
                                            <p:tgtEl>
                                              <p:spTgt spid="53"/>
                                            </p:tgtEl>
                                            <p:attrNameLst>
                                              <p:attrName>ppt_x</p:attrName>
                                            </p:attrNameLst>
                                          </p:cBhvr>
                                          <p:tavLst>
                                            <p:tav tm="0">
                                              <p:val>
                                                <p:strVal val="#ppt_x"/>
                                              </p:val>
                                            </p:tav>
                                            <p:tav tm="100000">
                                              <p:val>
                                                <p:strVal val="#ppt_x"/>
                                              </p:val>
                                            </p:tav>
                                          </p:tavLst>
                                        </p:anim>
                                        <p:anim calcmode="lin" valueType="num">
                                          <p:cBhvr>
                                            <p:cTn id="65" dur="5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anim calcmode="lin" valueType="num">
                                          <p:cBhvr>
                                            <p:cTn id="69" dur="500" fill="hold"/>
                                            <p:tgtEl>
                                              <p:spTgt spid="55"/>
                                            </p:tgtEl>
                                            <p:attrNameLst>
                                              <p:attrName>ppt_x</p:attrName>
                                            </p:attrNameLst>
                                          </p:cBhvr>
                                          <p:tavLst>
                                            <p:tav tm="0">
                                              <p:val>
                                                <p:strVal val="#ppt_x"/>
                                              </p:val>
                                            </p:tav>
                                            <p:tav tm="100000">
                                              <p:val>
                                                <p:strVal val="#ppt_x"/>
                                              </p:val>
                                            </p:tav>
                                          </p:tavLst>
                                        </p:anim>
                                        <p:anim calcmode="lin" valueType="num">
                                          <p:cBhvr>
                                            <p:cTn id="7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4" grpId="0" animBg="1"/>
          <p:bldP spid="40" grpId="0" animBg="1"/>
          <p:bldP spid="53" grpId="0" animBg="1"/>
          <p:bldP spid="5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7"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strVal val="#ppt_x"/>
                                              </p:val>
                                            </p:tav>
                                            <p:tav tm="100000">
                                              <p:val>
                                                <p:strVal val="#ppt_x"/>
                                              </p:val>
                                            </p:tav>
                                          </p:tavLst>
                                        </p:anim>
                                        <p:anim calcmode="lin" valueType="num">
                                          <p:cBhvr>
                                            <p:cTn id="43" dur="500" fill="hold"/>
                                            <p:tgtEl>
                                              <p:spTgt spid="4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strVal val="#ppt_x"/>
                                              </p:val>
                                            </p:tav>
                                            <p:tav tm="100000">
                                              <p:val>
                                                <p:strVal val="#ppt_x"/>
                                              </p:val>
                                            </p:tav>
                                          </p:tavLst>
                                        </p:anim>
                                        <p:anim calcmode="lin" valueType="num">
                                          <p:cBhvr>
                                            <p:cTn id="48" dur="5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2750"/>
                                </p:stCondLst>
                                <p:childTnLst>
                                  <p:par>
                                    <p:cTn id="50" presetID="47" presetClass="entr" presetSubtype="0"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anim calcmode="lin" valueType="num">
                                          <p:cBhvr>
                                            <p:cTn id="53" dur="500" fill="hold"/>
                                            <p:tgtEl>
                                              <p:spTgt spid="54"/>
                                            </p:tgtEl>
                                            <p:attrNameLst>
                                              <p:attrName>ppt_x</p:attrName>
                                            </p:attrNameLst>
                                          </p:cBhvr>
                                          <p:tavLst>
                                            <p:tav tm="0">
                                              <p:val>
                                                <p:strVal val="#ppt_x"/>
                                              </p:val>
                                            </p:tav>
                                            <p:tav tm="100000">
                                              <p:val>
                                                <p:strVal val="#ppt_x"/>
                                              </p:val>
                                            </p:tav>
                                          </p:tavLst>
                                        </p:anim>
                                        <p:anim calcmode="lin" valueType="num">
                                          <p:cBhvr>
                                            <p:cTn id="54" dur="5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anim calcmode="lin" valueType="num">
                                          <p:cBhvr>
                                            <p:cTn id="64" dur="500" fill="hold"/>
                                            <p:tgtEl>
                                              <p:spTgt spid="53"/>
                                            </p:tgtEl>
                                            <p:attrNameLst>
                                              <p:attrName>ppt_x</p:attrName>
                                            </p:attrNameLst>
                                          </p:cBhvr>
                                          <p:tavLst>
                                            <p:tav tm="0">
                                              <p:val>
                                                <p:strVal val="#ppt_x"/>
                                              </p:val>
                                            </p:tav>
                                            <p:tav tm="100000">
                                              <p:val>
                                                <p:strVal val="#ppt_x"/>
                                              </p:val>
                                            </p:tav>
                                          </p:tavLst>
                                        </p:anim>
                                        <p:anim calcmode="lin" valueType="num">
                                          <p:cBhvr>
                                            <p:cTn id="65" dur="5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anim calcmode="lin" valueType="num">
                                          <p:cBhvr>
                                            <p:cTn id="69" dur="500" fill="hold"/>
                                            <p:tgtEl>
                                              <p:spTgt spid="55"/>
                                            </p:tgtEl>
                                            <p:attrNameLst>
                                              <p:attrName>ppt_x</p:attrName>
                                            </p:attrNameLst>
                                          </p:cBhvr>
                                          <p:tavLst>
                                            <p:tav tm="0">
                                              <p:val>
                                                <p:strVal val="#ppt_x"/>
                                              </p:val>
                                            </p:tav>
                                            <p:tav tm="100000">
                                              <p:val>
                                                <p:strVal val="#ppt_x"/>
                                              </p:val>
                                            </p:tav>
                                          </p:tavLst>
                                        </p:anim>
                                        <p:anim calcmode="lin" valueType="num">
                                          <p:cBhvr>
                                            <p:cTn id="7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4" grpId="0" animBg="1"/>
          <p:bldP spid="40" grpId="0" animBg="1"/>
          <p:bldP spid="53" grpId="0" animBg="1"/>
          <p:bldP spid="5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cxnSp>
        <p:nvCxnSpPr>
          <p:cNvPr id="10" name="直接连接符 57"/>
          <p:cNvCxnSpPr/>
          <p:nvPr/>
        </p:nvCxnSpPr>
        <p:spPr>
          <a:xfrm>
            <a:off x="2561196"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58"/>
          <p:cNvCxnSpPr/>
          <p:nvPr/>
        </p:nvCxnSpPr>
        <p:spPr>
          <a:xfrm>
            <a:off x="4865889"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cxnSp>
        <p:nvCxnSpPr>
          <p:cNvPr id="12" name="直接连接符 59"/>
          <p:cNvCxnSpPr/>
          <p:nvPr/>
        </p:nvCxnSpPr>
        <p:spPr>
          <a:xfrm>
            <a:off x="7172844"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60"/>
          <p:cNvCxnSpPr/>
          <p:nvPr/>
        </p:nvCxnSpPr>
        <p:spPr>
          <a:xfrm>
            <a:off x="9479799"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sp>
        <p:nvSpPr>
          <p:cNvPr id="14" name="椭圆 13"/>
          <p:cNvSpPr>
            <a:spLocks noChangeAspect="1"/>
          </p:cNvSpPr>
          <p:nvPr/>
        </p:nvSpPr>
        <p:spPr>
          <a:xfrm>
            <a:off x="1688469"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5" name="椭圆 14"/>
          <p:cNvSpPr>
            <a:spLocks noChangeAspect="1"/>
          </p:cNvSpPr>
          <p:nvPr/>
        </p:nvSpPr>
        <p:spPr>
          <a:xfrm>
            <a:off x="3993163"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6" name="椭圆 15"/>
          <p:cNvSpPr>
            <a:spLocks noChangeAspect="1"/>
          </p:cNvSpPr>
          <p:nvPr/>
        </p:nvSpPr>
        <p:spPr>
          <a:xfrm>
            <a:off x="6297858"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7" name="椭圆 16"/>
          <p:cNvSpPr>
            <a:spLocks noChangeAspect="1"/>
          </p:cNvSpPr>
          <p:nvPr/>
        </p:nvSpPr>
        <p:spPr>
          <a:xfrm>
            <a:off x="8602551"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8" name="燕尾形 17"/>
          <p:cNvSpPr/>
          <p:nvPr/>
        </p:nvSpPr>
        <p:spPr>
          <a:xfrm>
            <a:off x="1295177" y="3421252"/>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01</a:t>
            </a:r>
            <a:endParaRPr lang="zh-CN" altLang="en-US" sz="2400" dirty="0">
              <a:solidFill>
                <a:schemeClr val="bg1"/>
              </a:solidFill>
              <a:latin typeface="Agency FB" panose="020B0503020202020204" pitchFamily="34" charset="0"/>
            </a:endParaRPr>
          </a:p>
        </p:txBody>
      </p:sp>
      <p:sp>
        <p:nvSpPr>
          <p:cNvPr id="19" name="燕尾形 18"/>
          <p:cNvSpPr/>
          <p:nvPr/>
        </p:nvSpPr>
        <p:spPr>
          <a:xfrm>
            <a:off x="3599871" y="3421250"/>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02</a:t>
            </a:r>
            <a:endParaRPr lang="zh-CN" altLang="en-US" sz="2400" dirty="0">
              <a:solidFill>
                <a:schemeClr val="bg1"/>
              </a:solidFill>
              <a:latin typeface="Agency FB" panose="020B0503020202020204" pitchFamily="34" charset="0"/>
            </a:endParaRPr>
          </a:p>
        </p:txBody>
      </p:sp>
      <p:sp>
        <p:nvSpPr>
          <p:cNvPr id="20" name="燕尾形 19"/>
          <p:cNvSpPr/>
          <p:nvPr/>
        </p:nvSpPr>
        <p:spPr>
          <a:xfrm>
            <a:off x="5904566" y="3421249"/>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03</a:t>
            </a:r>
            <a:endParaRPr lang="zh-CN" altLang="en-US" sz="2400" dirty="0">
              <a:solidFill>
                <a:schemeClr val="bg1"/>
              </a:solidFill>
              <a:latin typeface="Agency FB" panose="020B0503020202020204" pitchFamily="34" charset="0"/>
            </a:endParaRPr>
          </a:p>
        </p:txBody>
      </p:sp>
      <p:sp>
        <p:nvSpPr>
          <p:cNvPr id="21" name="燕尾形 20"/>
          <p:cNvSpPr/>
          <p:nvPr/>
        </p:nvSpPr>
        <p:spPr>
          <a:xfrm>
            <a:off x="8209261" y="3421249"/>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04</a:t>
            </a:r>
            <a:endParaRPr lang="zh-CN" altLang="en-US" sz="2400" dirty="0">
              <a:solidFill>
                <a:schemeClr val="bg1"/>
              </a:solidFill>
              <a:latin typeface="Agency FB" panose="020B0503020202020204" pitchFamily="34" charset="0"/>
            </a:endParaRPr>
          </a:p>
        </p:txBody>
      </p:sp>
      <p:sp>
        <p:nvSpPr>
          <p:cNvPr id="22" name="文本框 22"/>
          <p:cNvSpPr txBox="1"/>
          <p:nvPr/>
        </p:nvSpPr>
        <p:spPr>
          <a:xfrm>
            <a:off x="2108989" y="1574428"/>
            <a:ext cx="904414"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01</a:t>
            </a:r>
            <a:endParaRPr kumimoji="1" lang="zh-CN" altLang="en-US" sz="8800" dirty="0">
              <a:solidFill>
                <a:schemeClr val="bg1"/>
              </a:solidFill>
              <a:latin typeface="Agency FB" panose="020B0503020202020204" pitchFamily="34" charset="0"/>
            </a:endParaRPr>
          </a:p>
        </p:txBody>
      </p:sp>
      <p:sp>
        <p:nvSpPr>
          <p:cNvPr id="23" name="文本框 23"/>
          <p:cNvSpPr txBox="1"/>
          <p:nvPr/>
        </p:nvSpPr>
        <p:spPr>
          <a:xfrm>
            <a:off x="4307882" y="1605450"/>
            <a:ext cx="1116011"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02</a:t>
            </a:r>
            <a:endParaRPr kumimoji="1" lang="zh-CN" altLang="en-US" sz="8800" dirty="0">
              <a:solidFill>
                <a:schemeClr val="bg1"/>
              </a:solidFill>
              <a:latin typeface="Agency FB" panose="020B0503020202020204" pitchFamily="34" charset="0"/>
            </a:endParaRPr>
          </a:p>
        </p:txBody>
      </p:sp>
      <p:sp>
        <p:nvSpPr>
          <p:cNvPr id="24" name="文本框 24"/>
          <p:cNvSpPr txBox="1"/>
          <p:nvPr/>
        </p:nvSpPr>
        <p:spPr>
          <a:xfrm>
            <a:off x="6597205" y="1574428"/>
            <a:ext cx="1151277"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03</a:t>
            </a:r>
            <a:endParaRPr kumimoji="1" lang="zh-CN" altLang="en-US" sz="8800" dirty="0">
              <a:solidFill>
                <a:schemeClr val="bg1"/>
              </a:solidFill>
              <a:latin typeface="Agency FB" panose="020B0503020202020204" pitchFamily="34" charset="0"/>
            </a:endParaRPr>
          </a:p>
        </p:txBody>
      </p:sp>
      <p:sp>
        <p:nvSpPr>
          <p:cNvPr id="25" name="文本框 25"/>
          <p:cNvSpPr txBox="1"/>
          <p:nvPr/>
        </p:nvSpPr>
        <p:spPr>
          <a:xfrm>
            <a:off x="8925800" y="1586302"/>
            <a:ext cx="1107996"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04</a:t>
            </a:r>
            <a:endParaRPr kumimoji="1" lang="zh-CN" altLang="en-US" sz="8800" dirty="0">
              <a:solidFill>
                <a:schemeClr val="bg1"/>
              </a:solidFill>
              <a:latin typeface="Agency FB" panose="020B0503020202020204" pitchFamily="34" charset="0"/>
            </a:endParaRPr>
          </a:p>
        </p:txBody>
      </p:sp>
      <p:sp>
        <p:nvSpPr>
          <p:cNvPr id="26" name="TextBox 83"/>
          <p:cNvSpPr txBox="1">
            <a:spLocks noChangeArrowheads="1"/>
          </p:cNvSpPr>
          <p:nvPr/>
        </p:nvSpPr>
        <p:spPr bwMode="auto">
          <a:xfrm>
            <a:off x="1377334" y="4766716"/>
            <a:ext cx="3087505" cy="5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457189" indent="-457189">
              <a:lnSpc>
                <a:spcPct val="150000"/>
              </a:lnSpc>
              <a:buFont typeface="Wingdings" pitchFamily="2" charset="2"/>
              <a:buChar char="Ø"/>
            </a:pPr>
            <a:r>
              <a:rPr lang="zh-CN" altLang="en-US" sz="2400" dirty="0">
                <a:solidFill>
                  <a:srgbClr val="9B1E23"/>
                </a:solidFill>
                <a:latin typeface="迷你简菱心" panose="02010609000101010101" pitchFamily="49" charset="-122"/>
                <a:ea typeface="迷你简菱心" panose="02010609000101010101" pitchFamily="49" charset="-122"/>
              </a:rPr>
              <a:t>关注细节</a:t>
            </a:r>
            <a:endParaRPr lang="en-US" altLang="zh-CN" sz="2400" dirty="0">
              <a:solidFill>
                <a:srgbClr val="9B1E23"/>
              </a:solidFill>
              <a:latin typeface="迷你简菱心" panose="02010609000101010101" pitchFamily="49" charset="-122"/>
              <a:ea typeface="迷你简菱心" panose="02010609000101010101" pitchFamily="49" charset="-122"/>
            </a:endParaRPr>
          </a:p>
        </p:txBody>
      </p:sp>
      <p:sp>
        <p:nvSpPr>
          <p:cNvPr id="27" name="文本框 180"/>
          <p:cNvSpPr txBox="1">
            <a:spLocks noChangeArrowheads="1"/>
          </p:cNvSpPr>
          <p:nvPr/>
        </p:nvSpPr>
        <p:spPr bwMode="auto">
          <a:xfrm>
            <a:off x="1812273" y="5381886"/>
            <a:ext cx="3538768" cy="95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20000"/>
              </a:lnSpc>
            </a:pPr>
            <a:r>
              <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rPr>
              <a:t>此处添加详细文本描述，建议与标题相关并符合整体语言风格，语言描述尽量</a:t>
            </a:r>
            <a:endParaRPr lang="zh-CN" altLang="en-US" sz="1600" dirty="0">
              <a:latin typeface="微软雅黑" pitchFamily="34" charset="-122"/>
              <a:ea typeface="微软雅黑" pitchFamily="34" charset="-122"/>
            </a:endParaRPr>
          </a:p>
        </p:txBody>
      </p:sp>
      <p:sp>
        <p:nvSpPr>
          <p:cNvPr id="28" name="TextBox 83"/>
          <p:cNvSpPr txBox="1">
            <a:spLocks noChangeArrowheads="1"/>
          </p:cNvSpPr>
          <p:nvPr/>
        </p:nvSpPr>
        <p:spPr bwMode="auto">
          <a:xfrm>
            <a:off x="6296338" y="4766716"/>
            <a:ext cx="3087505" cy="5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457189" indent="-457189">
              <a:lnSpc>
                <a:spcPct val="150000"/>
              </a:lnSpc>
              <a:buFont typeface="Wingdings" pitchFamily="2" charset="2"/>
              <a:buChar char="Ø"/>
            </a:pPr>
            <a:r>
              <a:rPr lang="zh-CN" altLang="en-US" sz="2400" dirty="0">
                <a:solidFill>
                  <a:srgbClr val="9B1E23"/>
                </a:solidFill>
                <a:latin typeface="迷你简菱心" panose="02010609000101010101" pitchFamily="49" charset="-122"/>
                <a:ea typeface="迷你简菱心" panose="02010609000101010101" pitchFamily="49" charset="-122"/>
              </a:rPr>
              <a:t>关注细节</a:t>
            </a:r>
            <a:endParaRPr lang="en-US" altLang="zh-CN" sz="2400" dirty="0">
              <a:solidFill>
                <a:srgbClr val="9B1E23"/>
              </a:solidFill>
              <a:latin typeface="迷你简菱心" panose="02010609000101010101" pitchFamily="49" charset="-122"/>
              <a:ea typeface="迷你简菱心" panose="02010609000101010101" pitchFamily="49" charset="-122"/>
            </a:endParaRPr>
          </a:p>
        </p:txBody>
      </p:sp>
      <p:sp>
        <p:nvSpPr>
          <p:cNvPr id="29" name="文本框 180"/>
          <p:cNvSpPr txBox="1">
            <a:spLocks noChangeArrowheads="1"/>
          </p:cNvSpPr>
          <p:nvPr/>
        </p:nvSpPr>
        <p:spPr bwMode="auto">
          <a:xfrm>
            <a:off x="6731277" y="5381886"/>
            <a:ext cx="3538768" cy="95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20000"/>
              </a:lnSpc>
            </a:pPr>
            <a:r>
              <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rPr>
              <a:t>此处添加详细文本描述，建议与标题相关并符合整体语言风格，语言描述尽量</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12409837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 fill="hold"/>
                                            <p:tgtEl>
                                              <p:spTgt spid="10"/>
                                            </p:tgtEl>
                                            <p:attrNameLst>
                                              <p:attrName>ppt_x</p:attrName>
                                            </p:attrNameLst>
                                          </p:cBhvr>
                                          <p:tavLst>
                                            <p:tav tm="0">
                                              <p:val>
                                                <p:strVal val="#ppt_x"/>
                                              </p:val>
                                            </p:tav>
                                            <p:tav tm="100000">
                                              <p:val>
                                                <p:strVal val="#ppt_x"/>
                                              </p:val>
                                            </p:tav>
                                          </p:tavLst>
                                        </p:anim>
                                        <p:anim calcmode="lin" valueType="num">
                                          <p:cBhvr additive="base">
                                            <p:cTn id="31" dur="1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1850"/>
                                </p:stCondLst>
                                <p:childTnLst>
                                  <p:par>
                                    <p:cTn id="33" presetID="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 fill="hold"/>
                                            <p:tgtEl>
                                              <p:spTgt spid="11"/>
                                            </p:tgtEl>
                                            <p:attrNameLst>
                                              <p:attrName>ppt_x</p:attrName>
                                            </p:attrNameLst>
                                          </p:cBhvr>
                                          <p:tavLst>
                                            <p:tav tm="0">
                                              <p:val>
                                                <p:strVal val="#ppt_x"/>
                                              </p:val>
                                            </p:tav>
                                            <p:tav tm="100000">
                                              <p:val>
                                                <p:strVal val="#ppt_x"/>
                                              </p:val>
                                            </p:tav>
                                          </p:tavLst>
                                        </p:anim>
                                        <p:anim calcmode="lin" valueType="num">
                                          <p:cBhvr additive="base">
                                            <p:cTn id="36" dur="1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1950"/>
                                </p:stCondLst>
                                <p:childTnLst>
                                  <p:par>
                                    <p:cTn id="38" presetID="2" presetClass="entr" presetSubtype="4"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00" fill="hold"/>
                                            <p:tgtEl>
                                              <p:spTgt spid="12"/>
                                            </p:tgtEl>
                                            <p:attrNameLst>
                                              <p:attrName>ppt_x</p:attrName>
                                            </p:attrNameLst>
                                          </p:cBhvr>
                                          <p:tavLst>
                                            <p:tav tm="0">
                                              <p:val>
                                                <p:strVal val="#ppt_x"/>
                                              </p:val>
                                            </p:tav>
                                            <p:tav tm="100000">
                                              <p:val>
                                                <p:strVal val="#ppt_x"/>
                                              </p:val>
                                            </p:tav>
                                          </p:tavLst>
                                        </p:anim>
                                        <p:anim calcmode="lin" valueType="num">
                                          <p:cBhvr additive="base">
                                            <p:cTn id="41" dur="10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2050"/>
                                </p:stCondLst>
                                <p:childTnLst>
                                  <p:par>
                                    <p:cTn id="43" presetID="2" presetClass="entr" presetSubtype="4"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100" fill="hold"/>
                                            <p:tgtEl>
                                              <p:spTgt spid="13"/>
                                            </p:tgtEl>
                                            <p:attrNameLst>
                                              <p:attrName>ppt_x</p:attrName>
                                            </p:attrNameLst>
                                          </p:cBhvr>
                                          <p:tavLst>
                                            <p:tav tm="0">
                                              <p:val>
                                                <p:strVal val="#ppt_x"/>
                                              </p:val>
                                            </p:tav>
                                            <p:tav tm="100000">
                                              <p:val>
                                                <p:strVal val="#ppt_x"/>
                                              </p:val>
                                            </p:tav>
                                          </p:tavLst>
                                        </p:anim>
                                        <p:anim calcmode="lin" valueType="num">
                                          <p:cBhvr additive="base">
                                            <p:cTn id="46" dur="1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2150"/>
                                </p:stCondLst>
                                <p:childTnLst>
                                  <p:par>
                                    <p:cTn id="48" presetID="2" presetClass="entr" presetSubtype="4"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100" fill="hold"/>
                                            <p:tgtEl>
                                              <p:spTgt spid="14"/>
                                            </p:tgtEl>
                                            <p:attrNameLst>
                                              <p:attrName>ppt_x</p:attrName>
                                            </p:attrNameLst>
                                          </p:cBhvr>
                                          <p:tavLst>
                                            <p:tav tm="0">
                                              <p:val>
                                                <p:strVal val="#ppt_x"/>
                                              </p:val>
                                            </p:tav>
                                            <p:tav tm="100000">
                                              <p:val>
                                                <p:strVal val="#ppt_x"/>
                                              </p:val>
                                            </p:tav>
                                          </p:tavLst>
                                        </p:anim>
                                        <p:anim calcmode="lin" valueType="num">
                                          <p:cBhvr additive="base">
                                            <p:cTn id="51" dur="1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00" fill="hold"/>
                                            <p:tgtEl>
                                              <p:spTgt spid="15"/>
                                            </p:tgtEl>
                                            <p:attrNameLst>
                                              <p:attrName>ppt_x</p:attrName>
                                            </p:attrNameLst>
                                          </p:cBhvr>
                                          <p:tavLst>
                                            <p:tav tm="0">
                                              <p:val>
                                                <p:strVal val="#ppt_x"/>
                                              </p:val>
                                            </p:tav>
                                            <p:tav tm="100000">
                                              <p:val>
                                                <p:strVal val="#ppt_x"/>
                                              </p:val>
                                            </p:tav>
                                          </p:tavLst>
                                        </p:anim>
                                        <p:anim calcmode="lin" valueType="num">
                                          <p:cBhvr additive="base">
                                            <p:cTn id="56" dur="1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2350"/>
                                </p:stCondLst>
                                <p:childTnLst>
                                  <p:par>
                                    <p:cTn id="58" presetID="2" presetClass="entr" presetSubtype="4"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100" fill="hold"/>
                                            <p:tgtEl>
                                              <p:spTgt spid="16"/>
                                            </p:tgtEl>
                                            <p:attrNameLst>
                                              <p:attrName>ppt_x</p:attrName>
                                            </p:attrNameLst>
                                          </p:cBhvr>
                                          <p:tavLst>
                                            <p:tav tm="0">
                                              <p:val>
                                                <p:strVal val="#ppt_x"/>
                                              </p:val>
                                            </p:tav>
                                            <p:tav tm="100000">
                                              <p:val>
                                                <p:strVal val="#ppt_x"/>
                                              </p:val>
                                            </p:tav>
                                          </p:tavLst>
                                        </p:anim>
                                        <p:anim calcmode="lin" valueType="num">
                                          <p:cBhvr additive="base">
                                            <p:cTn id="61" dur="100" fill="hold"/>
                                            <p:tgtEl>
                                              <p:spTgt spid="16"/>
                                            </p:tgtEl>
                                            <p:attrNameLst>
                                              <p:attrName>ppt_y</p:attrName>
                                            </p:attrNameLst>
                                          </p:cBhvr>
                                          <p:tavLst>
                                            <p:tav tm="0">
                                              <p:val>
                                                <p:strVal val="1+#ppt_h/2"/>
                                              </p:val>
                                            </p:tav>
                                            <p:tav tm="100000">
                                              <p:val>
                                                <p:strVal val="#ppt_y"/>
                                              </p:val>
                                            </p:tav>
                                          </p:tavLst>
                                        </p:anim>
                                      </p:childTnLst>
                                    </p:cTn>
                                  </p:par>
                                </p:childTnLst>
                              </p:cTn>
                            </p:par>
                            <p:par>
                              <p:cTn id="62" fill="hold">
                                <p:stCondLst>
                                  <p:cond delay="2450"/>
                                </p:stCondLst>
                                <p:childTnLst>
                                  <p:par>
                                    <p:cTn id="63" presetID="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100" fill="hold"/>
                                            <p:tgtEl>
                                              <p:spTgt spid="17"/>
                                            </p:tgtEl>
                                            <p:attrNameLst>
                                              <p:attrName>ppt_x</p:attrName>
                                            </p:attrNameLst>
                                          </p:cBhvr>
                                          <p:tavLst>
                                            <p:tav tm="0">
                                              <p:val>
                                                <p:strVal val="#ppt_x"/>
                                              </p:val>
                                            </p:tav>
                                            <p:tav tm="100000">
                                              <p:val>
                                                <p:strVal val="#ppt_x"/>
                                              </p:val>
                                            </p:tav>
                                          </p:tavLst>
                                        </p:anim>
                                        <p:anim calcmode="lin" valueType="num">
                                          <p:cBhvr additive="base">
                                            <p:cTn id="66" dur="1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2550"/>
                                </p:stCondLst>
                                <p:childTnLst>
                                  <p:par>
                                    <p:cTn id="68" presetID="2" presetClass="entr" presetSubtype="4"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100" fill="hold"/>
                                            <p:tgtEl>
                                              <p:spTgt spid="18"/>
                                            </p:tgtEl>
                                            <p:attrNameLst>
                                              <p:attrName>ppt_x</p:attrName>
                                            </p:attrNameLst>
                                          </p:cBhvr>
                                          <p:tavLst>
                                            <p:tav tm="0">
                                              <p:val>
                                                <p:strVal val="#ppt_x"/>
                                              </p:val>
                                            </p:tav>
                                            <p:tav tm="100000">
                                              <p:val>
                                                <p:strVal val="#ppt_x"/>
                                              </p:val>
                                            </p:tav>
                                          </p:tavLst>
                                        </p:anim>
                                        <p:anim calcmode="lin" valueType="num">
                                          <p:cBhvr additive="base">
                                            <p:cTn id="71" dur="100" fill="hold"/>
                                            <p:tgtEl>
                                              <p:spTgt spid="18"/>
                                            </p:tgtEl>
                                            <p:attrNameLst>
                                              <p:attrName>ppt_y</p:attrName>
                                            </p:attrNameLst>
                                          </p:cBhvr>
                                          <p:tavLst>
                                            <p:tav tm="0">
                                              <p:val>
                                                <p:strVal val="1+#ppt_h/2"/>
                                              </p:val>
                                            </p:tav>
                                            <p:tav tm="100000">
                                              <p:val>
                                                <p:strVal val="#ppt_y"/>
                                              </p:val>
                                            </p:tav>
                                          </p:tavLst>
                                        </p:anim>
                                      </p:childTnLst>
                                    </p:cTn>
                                  </p:par>
                                </p:childTnLst>
                              </p:cTn>
                            </p:par>
                            <p:par>
                              <p:cTn id="72" fill="hold">
                                <p:stCondLst>
                                  <p:cond delay="2650"/>
                                </p:stCondLst>
                                <p:childTnLst>
                                  <p:par>
                                    <p:cTn id="73" presetID="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100" fill="hold"/>
                                            <p:tgtEl>
                                              <p:spTgt spid="19"/>
                                            </p:tgtEl>
                                            <p:attrNameLst>
                                              <p:attrName>ppt_x</p:attrName>
                                            </p:attrNameLst>
                                          </p:cBhvr>
                                          <p:tavLst>
                                            <p:tav tm="0">
                                              <p:val>
                                                <p:strVal val="#ppt_x"/>
                                              </p:val>
                                            </p:tav>
                                            <p:tav tm="100000">
                                              <p:val>
                                                <p:strVal val="#ppt_x"/>
                                              </p:val>
                                            </p:tav>
                                          </p:tavLst>
                                        </p:anim>
                                        <p:anim calcmode="lin" valueType="num">
                                          <p:cBhvr additive="base">
                                            <p:cTn id="76" dur="100" fill="hold"/>
                                            <p:tgtEl>
                                              <p:spTgt spid="19"/>
                                            </p:tgtEl>
                                            <p:attrNameLst>
                                              <p:attrName>ppt_y</p:attrName>
                                            </p:attrNameLst>
                                          </p:cBhvr>
                                          <p:tavLst>
                                            <p:tav tm="0">
                                              <p:val>
                                                <p:strVal val="1+#ppt_h/2"/>
                                              </p:val>
                                            </p:tav>
                                            <p:tav tm="100000">
                                              <p:val>
                                                <p:strVal val="#ppt_y"/>
                                              </p:val>
                                            </p:tav>
                                          </p:tavLst>
                                        </p:anim>
                                      </p:childTnLst>
                                    </p:cTn>
                                  </p:par>
                                </p:childTnLst>
                              </p:cTn>
                            </p:par>
                            <p:par>
                              <p:cTn id="77" fill="hold">
                                <p:stCondLst>
                                  <p:cond delay="2750"/>
                                </p:stCondLst>
                                <p:childTnLst>
                                  <p:par>
                                    <p:cTn id="78" presetID="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100" fill="hold"/>
                                            <p:tgtEl>
                                              <p:spTgt spid="20"/>
                                            </p:tgtEl>
                                            <p:attrNameLst>
                                              <p:attrName>ppt_x</p:attrName>
                                            </p:attrNameLst>
                                          </p:cBhvr>
                                          <p:tavLst>
                                            <p:tav tm="0">
                                              <p:val>
                                                <p:strVal val="#ppt_x"/>
                                              </p:val>
                                            </p:tav>
                                            <p:tav tm="100000">
                                              <p:val>
                                                <p:strVal val="#ppt_x"/>
                                              </p:val>
                                            </p:tav>
                                          </p:tavLst>
                                        </p:anim>
                                        <p:anim calcmode="lin" valueType="num">
                                          <p:cBhvr additive="base">
                                            <p:cTn id="81" dur="100" fill="hold"/>
                                            <p:tgtEl>
                                              <p:spTgt spid="20"/>
                                            </p:tgtEl>
                                            <p:attrNameLst>
                                              <p:attrName>ppt_y</p:attrName>
                                            </p:attrNameLst>
                                          </p:cBhvr>
                                          <p:tavLst>
                                            <p:tav tm="0">
                                              <p:val>
                                                <p:strVal val="1+#ppt_h/2"/>
                                              </p:val>
                                            </p:tav>
                                            <p:tav tm="100000">
                                              <p:val>
                                                <p:strVal val="#ppt_y"/>
                                              </p:val>
                                            </p:tav>
                                          </p:tavLst>
                                        </p:anim>
                                      </p:childTnLst>
                                    </p:cTn>
                                  </p:par>
                                </p:childTnLst>
                              </p:cTn>
                            </p:par>
                            <p:par>
                              <p:cTn id="82" fill="hold">
                                <p:stCondLst>
                                  <p:cond delay="2850"/>
                                </p:stCondLst>
                                <p:childTnLst>
                                  <p:par>
                                    <p:cTn id="83" presetID="2" presetClass="entr" presetSubtype="4"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100" fill="hold"/>
                                            <p:tgtEl>
                                              <p:spTgt spid="21"/>
                                            </p:tgtEl>
                                            <p:attrNameLst>
                                              <p:attrName>ppt_x</p:attrName>
                                            </p:attrNameLst>
                                          </p:cBhvr>
                                          <p:tavLst>
                                            <p:tav tm="0">
                                              <p:val>
                                                <p:strVal val="#ppt_x"/>
                                              </p:val>
                                            </p:tav>
                                            <p:tav tm="100000">
                                              <p:val>
                                                <p:strVal val="#ppt_x"/>
                                              </p:val>
                                            </p:tav>
                                          </p:tavLst>
                                        </p:anim>
                                        <p:anim calcmode="lin" valueType="num">
                                          <p:cBhvr additive="base">
                                            <p:cTn id="86" dur="100" fill="hold"/>
                                            <p:tgtEl>
                                              <p:spTgt spid="21"/>
                                            </p:tgtEl>
                                            <p:attrNameLst>
                                              <p:attrName>ppt_y</p:attrName>
                                            </p:attrNameLst>
                                          </p:cBhvr>
                                          <p:tavLst>
                                            <p:tav tm="0">
                                              <p:val>
                                                <p:strVal val="1+#ppt_h/2"/>
                                              </p:val>
                                            </p:tav>
                                            <p:tav tm="100000">
                                              <p:val>
                                                <p:strVal val="#ppt_y"/>
                                              </p:val>
                                            </p:tav>
                                          </p:tavLst>
                                        </p:anim>
                                      </p:childTnLst>
                                    </p:cTn>
                                  </p:par>
                                </p:childTnLst>
                              </p:cTn>
                            </p:par>
                            <p:par>
                              <p:cTn id="87" fill="hold">
                                <p:stCondLst>
                                  <p:cond delay="2950"/>
                                </p:stCondLst>
                                <p:childTnLst>
                                  <p:par>
                                    <p:cTn id="88" presetID="2" presetClass="entr" presetSubtype="4"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100" fill="hold"/>
                                            <p:tgtEl>
                                              <p:spTgt spid="22"/>
                                            </p:tgtEl>
                                            <p:attrNameLst>
                                              <p:attrName>ppt_x</p:attrName>
                                            </p:attrNameLst>
                                          </p:cBhvr>
                                          <p:tavLst>
                                            <p:tav tm="0">
                                              <p:val>
                                                <p:strVal val="#ppt_x"/>
                                              </p:val>
                                            </p:tav>
                                            <p:tav tm="100000">
                                              <p:val>
                                                <p:strVal val="#ppt_x"/>
                                              </p:val>
                                            </p:tav>
                                          </p:tavLst>
                                        </p:anim>
                                        <p:anim calcmode="lin" valueType="num">
                                          <p:cBhvr additive="base">
                                            <p:cTn id="91" dur="100" fill="hold"/>
                                            <p:tgtEl>
                                              <p:spTgt spid="22"/>
                                            </p:tgtEl>
                                            <p:attrNameLst>
                                              <p:attrName>ppt_y</p:attrName>
                                            </p:attrNameLst>
                                          </p:cBhvr>
                                          <p:tavLst>
                                            <p:tav tm="0">
                                              <p:val>
                                                <p:strVal val="1+#ppt_h/2"/>
                                              </p:val>
                                            </p:tav>
                                            <p:tav tm="100000">
                                              <p:val>
                                                <p:strVal val="#ppt_y"/>
                                              </p:val>
                                            </p:tav>
                                          </p:tavLst>
                                        </p:anim>
                                      </p:childTnLst>
                                    </p:cTn>
                                  </p:par>
                                </p:childTnLst>
                              </p:cTn>
                            </p:par>
                            <p:par>
                              <p:cTn id="92" fill="hold">
                                <p:stCondLst>
                                  <p:cond delay="3050"/>
                                </p:stCondLst>
                                <p:childTnLst>
                                  <p:par>
                                    <p:cTn id="93" presetID="2" presetClass="entr" presetSubtype="4"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 calcmode="lin" valueType="num">
                                          <p:cBhvr additive="base">
                                            <p:cTn id="95" dur="100" fill="hold"/>
                                            <p:tgtEl>
                                              <p:spTgt spid="23"/>
                                            </p:tgtEl>
                                            <p:attrNameLst>
                                              <p:attrName>ppt_x</p:attrName>
                                            </p:attrNameLst>
                                          </p:cBhvr>
                                          <p:tavLst>
                                            <p:tav tm="0">
                                              <p:val>
                                                <p:strVal val="#ppt_x"/>
                                              </p:val>
                                            </p:tav>
                                            <p:tav tm="100000">
                                              <p:val>
                                                <p:strVal val="#ppt_x"/>
                                              </p:val>
                                            </p:tav>
                                          </p:tavLst>
                                        </p:anim>
                                        <p:anim calcmode="lin" valueType="num">
                                          <p:cBhvr additive="base">
                                            <p:cTn id="96" dur="100" fill="hold"/>
                                            <p:tgtEl>
                                              <p:spTgt spid="23"/>
                                            </p:tgtEl>
                                            <p:attrNameLst>
                                              <p:attrName>ppt_y</p:attrName>
                                            </p:attrNameLst>
                                          </p:cBhvr>
                                          <p:tavLst>
                                            <p:tav tm="0">
                                              <p:val>
                                                <p:strVal val="1+#ppt_h/2"/>
                                              </p:val>
                                            </p:tav>
                                            <p:tav tm="100000">
                                              <p:val>
                                                <p:strVal val="#ppt_y"/>
                                              </p:val>
                                            </p:tav>
                                          </p:tavLst>
                                        </p:anim>
                                      </p:childTnLst>
                                    </p:cTn>
                                  </p:par>
                                </p:childTnLst>
                              </p:cTn>
                            </p:par>
                            <p:par>
                              <p:cTn id="97" fill="hold">
                                <p:stCondLst>
                                  <p:cond delay="3150"/>
                                </p:stCondLst>
                                <p:childTnLst>
                                  <p:par>
                                    <p:cTn id="98" presetID="2" presetClass="entr" presetSubtype="4"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additive="base">
                                            <p:cTn id="100" dur="100" fill="hold"/>
                                            <p:tgtEl>
                                              <p:spTgt spid="24"/>
                                            </p:tgtEl>
                                            <p:attrNameLst>
                                              <p:attrName>ppt_x</p:attrName>
                                            </p:attrNameLst>
                                          </p:cBhvr>
                                          <p:tavLst>
                                            <p:tav tm="0">
                                              <p:val>
                                                <p:strVal val="#ppt_x"/>
                                              </p:val>
                                            </p:tav>
                                            <p:tav tm="100000">
                                              <p:val>
                                                <p:strVal val="#ppt_x"/>
                                              </p:val>
                                            </p:tav>
                                          </p:tavLst>
                                        </p:anim>
                                        <p:anim calcmode="lin" valueType="num">
                                          <p:cBhvr additive="base">
                                            <p:cTn id="101" dur="100" fill="hold"/>
                                            <p:tgtEl>
                                              <p:spTgt spid="24"/>
                                            </p:tgtEl>
                                            <p:attrNameLst>
                                              <p:attrName>ppt_y</p:attrName>
                                            </p:attrNameLst>
                                          </p:cBhvr>
                                          <p:tavLst>
                                            <p:tav tm="0">
                                              <p:val>
                                                <p:strVal val="1+#ppt_h/2"/>
                                              </p:val>
                                            </p:tav>
                                            <p:tav tm="100000">
                                              <p:val>
                                                <p:strVal val="#ppt_y"/>
                                              </p:val>
                                            </p:tav>
                                          </p:tavLst>
                                        </p:anim>
                                      </p:childTnLst>
                                    </p:cTn>
                                  </p:par>
                                </p:childTnLst>
                              </p:cTn>
                            </p:par>
                            <p:par>
                              <p:cTn id="102" fill="hold">
                                <p:stCondLst>
                                  <p:cond delay="3250"/>
                                </p:stCondLst>
                                <p:childTnLst>
                                  <p:par>
                                    <p:cTn id="103" presetID="2" presetClass="entr" presetSubtype="4"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additive="base">
                                            <p:cTn id="105" dur="100" fill="hold"/>
                                            <p:tgtEl>
                                              <p:spTgt spid="25"/>
                                            </p:tgtEl>
                                            <p:attrNameLst>
                                              <p:attrName>ppt_x</p:attrName>
                                            </p:attrNameLst>
                                          </p:cBhvr>
                                          <p:tavLst>
                                            <p:tav tm="0">
                                              <p:val>
                                                <p:strVal val="#ppt_x"/>
                                              </p:val>
                                            </p:tav>
                                            <p:tav tm="100000">
                                              <p:val>
                                                <p:strVal val="#ppt_x"/>
                                              </p:val>
                                            </p:tav>
                                          </p:tavLst>
                                        </p:anim>
                                        <p:anim calcmode="lin" valueType="num">
                                          <p:cBhvr additive="base">
                                            <p:cTn id="106" dur="100" fill="hold"/>
                                            <p:tgtEl>
                                              <p:spTgt spid="25"/>
                                            </p:tgtEl>
                                            <p:attrNameLst>
                                              <p:attrName>ppt_y</p:attrName>
                                            </p:attrNameLst>
                                          </p:cBhvr>
                                          <p:tavLst>
                                            <p:tav tm="0">
                                              <p:val>
                                                <p:strVal val="1+#ppt_h/2"/>
                                              </p:val>
                                            </p:tav>
                                            <p:tav tm="100000">
                                              <p:val>
                                                <p:strVal val="#ppt_y"/>
                                              </p:val>
                                            </p:tav>
                                          </p:tavLst>
                                        </p:anim>
                                      </p:childTnLst>
                                    </p:cTn>
                                  </p:par>
                                </p:childTnLst>
                              </p:cTn>
                            </p:par>
                            <p:par>
                              <p:cTn id="107" fill="hold">
                                <p:stCondLst>
                                  <p:cond delay="335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
                                            </p:tgtEl>
                                            <p:attrNameLst>
                                              <p:attrName>style.visibility</p:attrName>
                                            </p:attrNameLst>
                                          </p:cBhvr>
                                          <p:to>
                                            <p:strVal val="visible"/>
                                          </p:to>
                                        </p:set>
                                        <p:anim calcmode="lin" valueType="num">
                                          <p:cBhvr>
                                            <p:cTn id="110"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
                                            </p:tgtEl>
                                            <p:attrNameLst>
                                              <p:attrName>ppt_y</p:attrName>
                                            </p:attrNameLst>
                                          </p:cBhvr>
                                          <p:tavLst>
                                            <p:tav tm="0">
                                              <p:val>
                                                <p:strVal val="#ppt_y"/>
                                              </p:val>
                                            </p:tav>
                                            <p:tav tm="100000">
                                              <p:val>
                                                <p:strVal val="#ppt_y"/>
                                              </p:val>
                                            </p:tav>
                                          </p:tavLst>
                                        </p:anim>
                                        <p:anim calcmode="lin" valueType="num">
                                          <p:cBhvr>
                                            <p:cTn id="112"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
                                            </p:tgtEl>
                                          </p:cBhvr>
                                        </p:animEffect>
                                      </p:childTnLst>
                                    </p:cTn>
                                  </p:par>
                                </p:childTnLst>
                              </p:cTn>
                            </p:par>
                            <p:par>
                              <p:cTn id="115" fill="hold">
                                <p:stCondLst>
                                  <p:cond delay="4000"/>
                                </p:stCondLst>
                                <p:childTnLst>
                                  <p:par>
                                    <p:cTn id="116" presetID="22" presetClass="entr" presetSubtype="4"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wipe(down)">
                                          <p:cBhvr>
                                            <p:cTn id="118" dur="500"/>
                                            <p:tgtEl>
                                              <p:spTgt spid="27"/>
                                            </p:tgtEl>
                                          </p:cBhvr>
                                        </p:animEffect>
                                      </p:childTnLst>
                                    </p:cTn>
                                  </p:par>
                                </p:childTnLst>
                              </p:cTn>
                            </p:par>
                            <p:par>
                              <p:cTn id="119" fill="hold">
                                <p:stCondLst>
                                  <p:cond delay="4500"/>
                                </p:stCondLst>
                                <p:childTnLst>
                                  <p:par>
                                    <p:cTn id="120" presetID="41" presetClass="entr" presetSubtype="0" fill="hold" grpId="0" nodeType="afterEffect">
                                      <p:stCondLst>
                                        <p:cond delay="0"/>
                                      </p:stCondLst>
                                      <p:iterate type="lt">
                                        <p:tmPct val="10000"/>
                                      </p:iterate>
                                      <p:childTnLst>
                                        <p:set>
                                          <p:cBhvr>
                                            <p:cTn id="121" dur="1" fill="hold">
                                              <p:stCondLst>
                                                <p:cond delay="0"/>
                                              </p:stCondLst>
                                            </p:cTn>
                                            <p:tgtEl>
                                              <p:spTgt spid="28"/>
                                            </p:tgtEl>
                                            <p:attrNameLst>
                                              <p:attrName>style.visibility</p:attrName>
                                            </p:attrNameLst>
                                          </p:cBhvr>
                                          <p:to>
                                            <p:strVal val="visible"/>
                                          </p:to>
                                        </p:set>
                                        <p:anim calcmode="lin" valueType="num">
                                          <p:cBhvr>
                                            <p:cTn id="12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3" dur="500" fill="hold"/>
                                            <p:tgtEl>
                                              <p:spTgt spid="28"/>
                                            </p:tgtEl>
                                            <p:attrNameLst>
                                              <p:attrName>ppt_y</p:attrName>
                                            </p:attrNameLst>
                                          </p:cBhvr>
                                          <p:tavLst>
                                            <p:tav tm="0">
                                              <p:val>
                                                <p:strVal val="#ppt_y"/>
                                              </p:val>
                                            </p:tav>
                                            <p:tav tm="100000">
                                              <p:val>
                                                <p:strVal val="#ppt_y"/>
                                              </p:val>
                                            </p:tav>
                                          </p:tavLst>
                                        </p:anim>
                                        <p:anim calcmode="lin" valueType="num">
                                          <p:cBhvr>
                                            <p:cTn id="12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2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26" dur="500" tmFilter="0,0; .5, 1; 1, 1"/>
                                            <p:tgtEl>
                                              <p:spTgt spid="28"/>
                                            </p:tgtEl>
                                          </p:cBhvr>
                                        </p:animEffect>
                                      </p:childTnLst>
                                    </p:cTn>
                                  </p:par>
                                </p:childTnLst>
                              </p:cTn>
                            </p:par>
                            <p:par>
                              <p:cTn id="127" fill="hold">
                                <p:stCondLst>
                                  <p:cond delay="5150"/>
                                </p:stCondLst>
                                <p:childTnLst>
                                  <p:par>
                                    <p:cTn id="128" presetID="22" presetClass="entr" presetSubtype="4"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wipe(down)">
                                          <p:cBhvr>
                                            <p:cTn id="1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autoUpdateAnimBg="0"/>
          <p:bldP spid="28" grpId="0"/>
          <p:bldP spid="29"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 fill="hold"/>
                                            <p:tgtEl>
                                              <p:spTgt spid="10"/>
                                            </p:tgtEl>
                                            <p:attrNameLst>
                                              <p:attrName>ppt_x</p:attrName>
                                            </p:attrNameLst>
                                          </p:cBhvr>
                                          <p:tavLst>
                                            <p:tav tm="0">
                                              <p:val>
                                                <p:strVal val="#ppt_x"/>
                                              </p:val>
                                            </p:tav>
                                            <p:tav tm="100000">
                                              <p:val>
                                                <p:strVal val="#ppt_x"/>
                                              </p:val>
                                            </p:tav>
                                          </p:tavLst>
                                        </p:anim>
                                        <p:anim calcmode="lin" valueType="num">
                                          <p:cBhvr additive="base">
                                            <p:cTn id="31" dur="1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1850"/>
                                </p:stCondLst>
                                <p:childTnLst>
                                  <p:par>
                                    <p:cTn id="33" presetID="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 fill="hold"/>
                                            <p:tgtEl>
                                              <p:spTgt spid="11"/>
                                            </p:tgtEl>
                                            <p:attrNameLst>
                                              <p:attrName>ppt_x</p:attrName>
                                            </p:attrNameLst>
                                          </p:cBhvr>
                                          <p:tavLst>
                                            <p:tav tm="0">
                                              <p:val>
                                                <p:strVal val="#ppt_x"/>
                                              </p:val>
                                            </p:tav>
                                            <p:tav tm="100000">
                                              <p:val>
                                                <p:strVal val="#ppt_x"/>
                                              </p:val>
                                            </p:tav>
                                          </p:tavLst>
                                        </p:anim>
                                        <p:anim calcmode="lin" valueType="num">
                                          <p:cBhvr additive="base">
                                            <p:cTn id="36" dur="1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1950"/>
                                </p:stCondLst>
                                <p:childTnLst>
                                  <p:par>
                                    <p:cTn id="38" presetID="2" presetClass="entr" presetSubtype="4"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00" fill="hold"/>
                                            <p:tgtEl>
                                              <p:spTgt spid="12"/>
                                            </p:tgtEl>
                                            <p:attrNameLst>
                                              <p:attrName>ppt_x</p:attrName>
                                            </p:attrNameLst>
                                          </p:cBhvr>
                                          <p:tavLst>
                                            <p:tav tm="0">
                                              <p:val>
                                                <p:strVal val="#ppt_x"/>
                                              </p:val>
                                            </p:tav>
                                            <p:tav tm="100000">
                                              <p:val>
                                                <p:strVal val="#ppt_x"/>
                                              </p:val>
                                            </p:tav>
                                          </p:tavLst>
                                        </p:anim>
                                        <p:anim calcmode="lin" valueType="num">
                                          <p:cBhvr additive="base">
                                            <p:cTn id="41" dur="10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2050"/>
                                </p:stCondLst>
                                <p:childTnLst>
                                  <p:par>
                                    <p:cTn id="43" presetID="2" presetClass="entr" presetSubtype="4"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100" fill="hold"/>
                                            <p:tgtEl>
                                              <p:spTgt spid="13"/>
                                            </p:tgtEl>
                                            <p:attrNameLst>
                                              <p:attrName>ppt_x</p:attrName>
                                            </p:attrNameLst>
                                          </p:cBhvr>
                                          <p:tavLst>
                                            <p:tav tm="0">
                                              <p:val>
                                                <p:strVal val="#ppt_x"/>
                                              </p:val>
                                            </p:tav>
                                            <p:tav tm="100000">
                                              <p:val>
                                                <p:strVal val="#ppt_x"/>
                                              </p:val>
                                            </p:tav>
                                          </p:tavLst>
                                        </p:anim>
                                        <p:anim calcmode="lin" valueType="num">
                                          <p:cBhvr additive="base">
                                            <p:cTn id="46" dur="1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2150"/>
                                </p:stCondLst>
                                <p:childTnLst>
                                  <p:par>
                                    <p:cTn id="48" presetID="2" presetClass="entr" presetSubtype="4"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100" fill="hold"/>
                                            <p:tgtEl>
                                              <p:spTgt spid="14"/>
                                            </p:tgtEl>
                                            <p:attrNameLst>
                                              <p:attrName>ppt_x</p:attrName>
                                            </p:attrNameLst>
                                          </p:cBhvr>
                                          <p:tavLst>
                                            <p:tav tm="0">
                                              <p:val>
                                                <p:strVal val="#ppt_x"/>
                                              </p:val>
                                            </p:tav>
                                            <p:tav tm="100000">
                                              <p:val>
                                                <p:strVal val="#ppt_x"/>
                                              </p:val>
                                            </p:tav>
                                          </p:tavLst>
                                        </p:anim>
                                        <p:anim calcmode="lin" valueType="num">
                                          <p:cBhvr additive="base">
                                            <p:cTn id="51" dur="1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00" fill="hold"/>
                                            <p:tgtEl>
                                              <p:spTgt spid="15"/>
                                            </p:tgtEl>
                                            <p:attrNameLst>
                                              <p:attrName>ppt_x</p:attrName>
                                            </p:attrNameLst>
                                          </p:cBhvr>
                                          <p:tavLst>
                                            <p:tav tm="0">
                                              <p:val>
                                                <p:strVal val="#ppt_x"/>
                                              </p:val>
                                            </p:tav>
                                            <p:tav tm="100000">
                                              <p:val>
                                                <p:strVal val="#ppt_x"/>
                                              </p:val>
                                            </p:tav>
                                          </p:tavLst>
                                        </p:anim>
                                        <p:anim calcmode="lin" valueType="num">
                                          <p:cBhvr additive="base">
                                            <p:cTn id="56" dur="1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2350"/>
                                </p:stCondLst>
                                <p:childTnLst>
                                  <p:par>
                                    <p:cTn id="58" presetID="2" presetClass="entr" presetSubtype="4"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100" fill="hold"/>
                                            <p:tgtEl>
                                              <p:spTgt spid="16"/>
                                            </p:tgtEl>
                                            <p:attrNameLst>
                                              <p:attrName>ppt_x</p:attrName>
                                            </p:attrNameLst>
                                          </p:cBhvr>
                                          <p:tavLst>
                                            <p:tav tm="0">
                                              <p:val>
                                                <p:strVal val="#ppt_x"/>
                                              </p:val>
                                            </p:tav>
                                            <p:tav tm="100000">
                                              <p:val>
                                                <p:strVal val="#ppt_x"/>
                                              </p:val>
                                            </p:tav>
                                          </p:tavLst>
                                        </p:anim>
                                        <p:anim calcmode="lin" valueType="num">
                                          <p:cBhvr additive="base">
                                            <p:cTn id="61" dur="100" fill="hold"/>
                                            <p:tgtEl>
                                              <p:spTgt spid="16"/>
                                            </p:tgtEl>
                                            <p:attrNameLst>
                                              <p:attrName>ppt_y</p:attrName>
                                            </p:attrNameLst>
                                          </p:cBhvr>
                                          <p:tavLst>
                                            <p:tav tm="0">
                                              <p:val>
                                                <p:strVal val="1+#ppt_h/2"/>
                                              </p:val>
                                            </p:tav>
                                            <p:tav tm="100000">
                                              <p:val>
                                                <p:strVal val="#ppt_y"/>
                                              </p:val>
                                            </p:tav>
                                          </p:tavLst>
                                        </p:anim>
                                      </p:childTnLst>
                                    </p:cTn>
                                  </p:par>
                                </p:childTnLst>
                              </p:cTn>
                            </p:par>
                            <p:par>
                              <p:cTn id="62" fill="hold">
                                <p:stCondLst>
                                  <p:cond delay="2450"/>
                                </p:stCondLst>
                                <p:childTnLst>
                                  <p:par>
                                    <p:cTn id="63" presetID="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100" fill="hold"/>
                                            <p:tgtEl>
                                              <p:spTgt spid="17"/>
                                            </p:tgtEl>
                                            <p:attrNameLst>
                                              <p:attrName>ppt_x</p:attrName>
                                            </p:attrNameLst>
                                          </p:cBhvr>
                                          <p:tavLst>
                                            <p:tav tm="0">
                                              <p:val>
                                                <p:strVal val="#ppt_x"/>
                                              </p:val>
                                            </p:tav>
                                            <p:tav tm="100000">
                                              <p:val>
                                                <p:strVal val="#ppt_x"/>
                                              </p:val>
                                            </p:tav>
                                          </p:tavLst>
                                        </p:anim>
                                        <p:anim calcmode="lin" valueType="num">
                                          <p:cBhvr additive="base">
                                            <p:cTn id="66" dur="1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2550"/>
                                </p:stCondLst>
                                <p:childTnLst>
                                  <p:par>
                                    <p:cTn id="68" presetID="2" presetClass="entr" presetSubtype="4"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100" fill="hold"/>
                                            <p:tgtEl>
                                              <p:spTgt spid="18"/>
                                            </p:tgtEl>
                                            <p:attrNameLst>
                                              <p:attrName>ppt_x</p:attrName>
                                            </p:attrNameLst>
                                          </p:cBhvr>
                                          <p:tavLst>
                                            <p:tav tm="0">
                                              <p:val>
                                                <p:strVal val="#ppt_x"/>
                                              </p:val>
                                            </p:tav>
                                            <p:tav tm="100000">
                                              <p:val>
                                                <p:strVal val="#ppt_x"/>
                                              </p:val>
                                            </p:tav>
                                          </p:tavLst>
                                        </p:anim>
                                        <p:anim calcmode="lin" valueType="num">
                                          <p:cBhvr additive="base">
                                            <p:cTn id="71" dur="100" fill="hold"/>
                                            <p:tgtEl>
                                              <p:spTgt spid="18"/>
                                            </p:tgtEl>
                                            <p:attrNameLst>
                                              <p:attrName>ppt_y</p:attrName>
                                            </p:attrNameLst>
                                          </p:cBhvr>
                                          <p:tavLst>
                                            <p:tav tm="0">
                                              <p:val>
                                                <p:strVal val="1+#ppt_h/2"/>
                                              </p:val>
                                            </p:tav>
                                            <p:tav tm="100000">
                                              <p:val>
                                                <p:strVal val="#ppt_y"/>
                                              </p:val>
                                            </p:tav>
                                          </p:tavLst>
                                        </p:anim>
                                      </p:childTnLst>
                                    </p:cTn>
                                  </p:par>
                                </p:childTnLst>
                              </p:cTn>
                            </p:par>
                            <p:par>
                              <p:cTn id="72" fill="hold">
                                <p:stCondLst>
                                  <p:cond delay="2650"/>
                                </p:stCondLst>
                                <p:childTnLst>
                                  <p:par>
                                    <p:cTn id="73" presetID="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100" fill="hold"/>
                                            <p:tgtEl>
                                              <p:spTgt spid="19"/>
                                            </p:tgtEl>
                                            <p:attrNameLst>
                                              <p:attrName>ppt_x</p:attrName>
                                            </p:attrNameLst>
                                          </p:cBhvr>
                                          <p:tavLst>
                                            <p:tav tm="0">
                                              <p:val>
                                                <p:strVal val="#ppt_x"/>
                                              </p:val>
                                            </p:tav>
                                            <p:tav tm="100000">
                                              <p:val>
                                                <p:strVal val="#ppt_x"/>
                                              </p:val>
                                            </p:tav>
                                          </p:tavLst>
                                        </p:anim>
                                        <p:anim calcmode="lin" valueType="num">
                                          <p:cBhvr additive="base">
                                            <p:cTn id="76" dur="100" fill="hold"/>
                                            <p:tgtEl>
                                              <p:spTgt spid="19"/>
                                            </p:tgtEl>
                                            <p:attrNameLst>
                                              <p:attrName>ppt_y</p:attrName>
                                            </p:attrNameLst>
                                          </p:cBhvr>
                                          <p:tavLst>
                                            <p:tav tm="0">
                                              <p:val>
                                                <p:strVal val="1+#ppt_h/2"/>
                                              </p:val>
                                            </p:tav>
                                            <p:tav tm="100000">
                                              <p:val>
                                                <p:strVal val="#ppt_y"/>
                                              </p:val>
                                            </p:tav>
                                          </p:tavLst>
                                        </p:anim>
                                      </p:childTnLst>
                                    </p:cTn>
                                  </p:par>
                                </p:childTnLst>
                              </p:cTn>
                            </p:par>
                            <p:par>
                              <p:cTn id="77" fill="hold">
                                <p:stCondLst>
                                  <p:cond delay="2750"/>
                                </p:stCondLst>
                                <p:childTnLst>
                                  <p:par>
                                    <p:cTn id="78" presetID="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100" fill="hold"/>
                                            <p:tgtEl>
                                              <p:spTgt spid="20"/>
                                            </p:tgtEl>
                                            <p:attrNameLst>
                                              <p:attrName>ppt_x</p:attrName>
                                            </p:attrNameLst>
                                          </p:cBhvr>
                                          <p:tavLst>
                                            <p:tav tm="0">
                                              <p:val>
                                                <p:strVal val="#ppt_x"/>
                                              </p:val>
                                            </p:tav>
                                            <p:tav tm="100000">
                                              <p:val>
                                                <p:strVal val="#ppt_x"/>
                                              </p:val>
                                            </p:tav>
                                          </p:tavLst>
                                        </p:anim>
                                        <p:anim calcmode="lin" valueType="num">
                                          <p:cBhvr additive="base">
                                            <p:cTn id="81" dur="100" fill="hold"/>
                                            <p:tgtEl>
                                              <p:spTgt spid="20"/>
                                            </p:tgtEl>
                                            <p:attrNameLst>
                                              <p:attrName>ppt_y</p:attrName>
                                            </p:attrNameLst>
                                          </p:cBhvr>
                                          <p:tavLst>
                                            <p:tav tm="0">
                                              <p:val>
                                                <p:strVal val="1+#ppt_h/2"/>
                                              </p:val>
                                            </p:tav>
                                            <p:tav tm="100000">
                                              <p:val>
                                                <p:strVal val="#ppt_y"/>
                                              </p:val>
                                            </p:tav>
                                          </p:tavLst>
                                        </p:anim>
                                      </p:childTnLst>
                                    </p:cTn>
                                  </p:par>
                                </p:childTnLst>
                              </p:cTn>
                            </p:par>
                            <p:par>
                              <p:cTn id="82" fill="hold">
                                <p:stCondLst>
                                  <p:cond delay="2850"/>
                                </p:stCondLst>
                                <p:childTnLst>
                                  <p:par>
                                    <p:cTn id="83" presetID="2" presetClass="entr" presetSubtype="4"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100" fill="hold"/>
                                            <p:tgtEl>
                                              <p:spTgt spid="21"/>
                                            </p:tgtEl>
                                            <p:attrNameLst>
                                              <p:attrName>ppt_x</p:attrName>
                                            </p:attrNameLst>
                                          </p:cBhvr>
                                          <p:tavLst>
                                            <p:tav tm="0">
                                              <p:val>
                                                <p:strVal val="#ppt_x"/>
                                              </p:val>
                                            </p:tav>
                                            <p:tav tm="100000">
                                              <p:val>
                                                <p:strVal val="#ppt_x"/>
                                              </p:val>
                                            </p:tav>
                                          </p:tavLst>
                                        </p:anim>
                                        <p:anim calcmode="lin" valueType="num">
                                          <p:cBhvr additive="base">
                                            <p:cTn id="86" dur="100" fill="hold"/>
                                            <p:tgtEl>
                                              <p:spTgt spid="21"/>
                                            </p:tgtEl>
                                            <p:attrNameLst>
                                              <p:attrName>ppt_y</p:attrName>
                                            </p:attrNameLst>
                                          </p:cBhvr>
                                          <p:tavLst>
                                            <p:tav tm="0">
                                              <p:val>
                                                <p:strVal val="1+#ppt_h/2"/>
                                              </p:val>
                                            </p:tav>
                                            <p:tav tm="100000">
                                              <p:val>
                                                <p:strVal val="#ppt_y"/>
                                              </p:val>
                                            </p:tav>
                                          </p:tavLst>
                                        </p:anim>
                                      </p:childTnLst>
                                    </p:cTn>
                                  </p:par>
                                </p:childTnLst>
                              </p:cTn>
                            </p:par>
                            <p:par>
                              <p:cTn id="87" fill="hold">
                                <p:stCondLst>
                                  <p:cond delay="2950"/>
                                </p:stCondLst>
                                <p:childTnLst>
                                  <p:par>
                                    <p:cTn id="88" presetID="2" presetClass="entr" presetSubtype="4"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100" fill="hold"/>
                                            <p:tgtEl>
                                              <p:spTgt spid="22"/>
                                            </p:tgtEl>
                                            <p:attrNameLst>
                                              <p:attrName>ppt_x</p:attrName>
                                            </p:attrNameLst>
                                          </p:cBhvr>
                                          <p:tavLst>
                                            <p:tav tm="0">
                                              <p:val>
                                                <p:strVal val="#ppt_x"/>
                                              </p:val>
                                            </p:tav>
                                            <p:tav tm="100000">
                                              <p:val>
                                                <p:strVal val="#ppt_x"/>
                                              </p:val>
                                            </p:tav>
                                          </p:tavLst>
                                        </p:anim>
                                        <p:anim calcmode="lin" valueType="num">
                                          <p:cBhvr additive="base">
                                            <p:cTn id="91" dur="100" fill="hold"/>
                                            <p:tgtEl>
                                              <p:spTgt spid="22"/>
                                            </p:tgtEl>
                                            <p:attrNameLst>
                                              <p:attrName>ppt_y</p:attrName>
                                            </p:attrNameLst>
                                          </p:cBhvr>
                                          <p:tavLst>
                                            <p:tav tm="0">
                                              <p:val>
                                                <p:strVal val="1+#ppt_h/2"/>
                                              </p:val>
                                            </p:tav>
                                            <p:tav tm="100000">
                                              <p:val>
                                                <p:strVal val="#ppt_y"/>
                                              </p:val>
                                            </p:tav>
                                          </p:tavLst>
                                        </p:anim>
                                      </p:childTnLst>
                                    </p:cTn>
                                  </p:par>
                                </p:childTnLst>
                              </p:cTn>
                            </p:par>
                            <p:par>
                              <p:cTn id="92" fill="hold">
                                <p:stCondLst>
                                  <p:cond delay="3050"/>
                                </p:stCondLst>
                                <p:childTnLst>
                                  <p:par>
                                    <p:cTn id="93" presetID="2" presetClass="entr" presetSubtype="4"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 calcmode="lin" valueType="num">
                                          <p:cBhvr additive="base">
                                            <p:cTn id="95" dur="100" fill="hold"/>
                                            <p:tgtEl>
                                              <p:spTgt spid="23"/>
                                            </p:tgtEl>
                                            <p:attrNameLst>
                                              <p:attrName>ppt_x</p:attrName>
                                            </p:attrNameLst>
                                          </p:cBhvr>
                                          <p:tavLst>
                                            <p:tav tm="0">
                                              <p:val>
                                                <p:strVal val="#ppt_x"/>
                                              </p:val>
                                            </p:tav>
                                            <p:tav tm="100000">
                                              <p:val>
                                                <p:strVal val="#ppt_x"/>
                                              </p:val>
                                            </p:tav>
                                          </p:tavLst>
                                        </p:anim>
                                        <p:anim calcmode="lin" valueType="num">
                                          <p:cBhvr additive="base">
                                            <p:cTn id="96" dur="100" fill="hold"/>
                                            <p:tgtEl>
                                              <p:spTgt spid="23"/>
                                            </p:tgtEl>
                                            <p:attrNameLst>
                                              <p:attrName>ppt_y</p:attrName>
                                            </p:attrNameLst>
                                          </p:cBhvr>
                                          <p:tavLst>
                                            <p:tav tm="0">
                                              <p:val>
                                                <p:strVal val="1+#ppt_h/2"/>
                                              </p:val>
                                            </p:tav>
                                            <p:tav tm="100000">
                                              <p:val>
                                                <p:strVal val="#ppt_y"/>
                                              </p:val>
                                            </p:tav>
                                          </p:tavLst>
                                        </p:anim>
                                      </p:childTnLst>
                                    </p:cTn>
                                  </p:par>
                                </p:childTnLst>
                              </p:cTn>
                            </p:par>
                            <p:par>
                              <p:cTn id="97" fill="hold">
                                <p:stCondLst>
                                  <p:cond delay="3150"/>
                                </p:stCondLst>
                                <p:childTnLst>
                                  <p:par>
                                    <p:cTn id="98" presetID="2" presetClass="entr" presetSubtype="4"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additive="base">
                                            <p:cTn id="100" dur="100" fill="hold"/>
                                            <p:tgtEl>
                                              <p:spTgt spid="24"/>
                                            </p:tgtEl>
                                            <p:attrNameLst>
                                              <p:attrName>ppt_x</p:attrName>
                                            </p:attrNameLst>
                                          </p:cBhvr>
                                          <p:tavLst>
                                            <p:tav tm="0">
                                              <p:val>
                                                <p:strVal val="#ppt_x"/>
                                              </p:val>
                                            </p:tav>
                                            <p:tav tm="100000">
                                              <p:val>
                                                <p:strVal val="#ppt_x"/>
                                              </p:val>
                                            </p:tav>
                                          </p:tavLst>
                                        </p:anim>
                                        <p:anim calcmode="lin" valueType="num">
                                          <p:cBhvr additive="base">
                                            <p:cTn id="101" dur="100" fill="hold"/>
                                            <p:tgtEl>
                                              <p:spTgt spid="24"/>
                                            </p:tgtEl>
                                            <p:attrNameLst>
                                              <p:attrName>ppt_y</p:attrName>
                                            </p:attrNameLst>
                                          </p:cBhvr>
                                          <p:tavLst>
                                            <p:tav tm="0">
                                              <p:val>
                                                <p:strVal val="1+#ppt_h/2"/>
                                              </p:val>
                                            </p:tav>
                                            <p:tav tm="100000">
                                              <p:val>
                                                <p:strVal val="#ppt_y"/>
                                              </p:val>
                                            </p:tav>
                                          </p:tavLst>
                                        </p:anim>
                                      </p:childTnLst>
                                    </p:cTn>
                                  </p:par>
                                </p:childTnLst>
                              </p:cTn>
                            </p:par>
                            <p:par>
                              <p:cTn id="102" fill="hold">
                                <p:stCondLst>
                                  <p:cond delay="3250"/>
                                </p:stCondLst>
                                <p:childTnLst>
                                  <p:par>
                                    <p:cTn id="103" presetID="2" presetClass="entr" presetSubtype="4"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additive="base">
                                            <p:cTn id="105" dur="100" fill="hold"/>
                                            <p:tgtEl>
                                              <p:spTgt spid="25"/>
                                            </p:tgtEl>
                                            <p:attrNameLst>
                                              <p:attrName>ppt_x</p:attrName>
                                            </p:attrNameLst>
                                          </p:cBhvr>
                                          <p:tavLst>
                                            <p:tav tm="0">
                                              <p:val>
                                                <p:strVal val="#ppt_x"/>
                                              </p:val>
                                            </p:tav>
                                            <p:tav tm="100000">
                                              <p:val>
                                                <p:strVal val="#ppt_x"/>
                                              </p:val>
                                            </p:tav>
                                          </p:tavLst>
                                        </p:anim>
                                        <p:anim calcmode="lin" valueType="num">
                                          <p:cBhvr additive="base">
                                            <p:cTn id="106" dur="100" fill="hold"/>
                                            <p:tgtEl>
                                              <p:spTgt spid="25"/>
                                            </p:tgtEl>
                                            <p:attrNameLst>
                                              <p:attrName>ppt_y</p:attrName>
                                            </p:attrNameLst>
                                          </p:cBhvr>
                                          <p:tavLst>
                                            <p:tav tm="0">
                                              <p:val>
                                                <p:strVal val="1+#ppt_h/2"/>
                                              </p:val>
                                            </p:tav>
                                            <p:tav tm="100000">
                                              <p:val>
                                                <p:strVal val="#ppt_y"/>
                                              </p:val>
                                            </p:tav>
                                          </p:tavLst>
                                        </p:anim>
                                      </p:childTnLst>
                                    </p:cTn>
                                  </p:par>
                                </p:childTnLst>
                              </p:cTn>
                            </p:par>
                            <p:par>
                              <p:cTn id="107" fill="hold">
                                <p:stCondLst>
                                  <p:cond delay="335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
                                            </p:tgtEl>
                                            <p:attrNameLst>
                                              <p:attrName>style.visibility</p:attrName>
                                            </p:attrNameLst>
                                          </p:cBhvr>
                                          <p:to>
                                            <p:strVal val="visible"/>
                                          </p:to>
                                        </p:set>
                                        <p:anim calcmode="lin" valueType="num">
                                          <p:cBhvr>
                                            <p:cTn id="110"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
                                            </p:tgtEl>
                                            <p:attrNameLst>
                                              <p:attrName>ppt_y</p:attrName>
                                            </p:attrNameLst>
                                          </p:cBhvr>
                                          <p:tavLst>
                                            <p:tav tm="0">
                                              <p:val>
                                                <p:strVal val="#ppt_y"/>
                                              </p:val>
                                            </p:tav>
                                            <p:tav tm="100000">
                                              <p:val>
                                                <p:strVal val="#ppt_y"/>
                                              </p:val>
                                            </p:tav>
                                          </p:tavLst>
                                        </p:anim>
                                        <p:anim calcmode="lin" valueType="num">
                                          <p:cBhvr>
                                            <p:cTn id="112"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
                                            </p:tgtEl>
                                          </p:cBhvr>
                                        </p:animEffect>
                                      </p:childTnLst>
                                    </p:cTn>
                                  </p:par>
                                </p:childTnLst>
                              </p:cTn>
                            </p:par>
                            <p:par>
                              <p:cTn id="115" fill="hold">
                                <p:stCondLst>
                                  <p:cond delay="4000"/>
                                </p:stCondLst>
                                <p:childTnLst>
                                  <p:par>
                                    <p:cTn id="116" presetID="22" presetClass="entr" presetSubtype="4"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wipe(down)">
                                          <p:cBhvr>
                                            <p:cTn id="118" dur="500"/>
                                            <p:tgtEl>
                                              <p:spTgt spid="27"/>
                                            </p:tgtEl>
                                          </p:cBhvr>
                                        </p:animEffect>
                                      </p:childTnLst>
                                    </p:cTn>
                                  </p:par>
                                </p:childTnLst>
                              </p:cTn>
                            </p:par>
                            <p:par>
                              <p:cTn id="119" fill="hold">
                                <p:stCondLst>
                                  <p:cond delay="4500"/>
                                </p:stCondLst>
                                <p:childTnLst>
                                  <p:par>
                                    <p:cTn id="120" presetID="41" presetClass="entr" presetSubtype="0" fill="hold" grpId="0" nodeType="afterEffect">
                                      <p:stCondLst>
                                        <p:cond delay="0"/>
                                      </p:stCondLst>
                                      <p:iterate type="lt">
                                        <p:tmPct val="10000"/>
                                      </p:iterate>
                                      <p:childTnLst>
                                        <p:set>
                                          <p:cBhvr>
                                            <p:cTn id="121" dur="1" fill="hold">
                                              <p:stCondLst>
                                                <p:cond delay="0"/>
                                              </p:stCondLst>
                                            </p:cTn>
                                            <p:tgtEl>
                                              <p:spTgt spid="28"/>
                                            </p:tgtEl>
                                            <p:attrNameLst>
                                              <p:attrName>style.visibility</p:attrName>
                                            </p:attrNameLst>
                                          </p:cBhvr>
                                          <p:to>
                                            <p:strVal val="visible"/>
                                          </p:to>
                                        </p:set>
                                        <p:anim calcmode="lin" valueType="num">
                                          <p:cBhvr>
                                            <p:cTn id="12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3" dur="500" fill="hold"/>
                                            <p:tgtEl>
                                              <p:spTgt spid="28"/>
                                            </p:tgtEl>
                                            <p:attrNameLst>
                                              <p:attrName>ppt_y</p:attrName>
                                            </p:attrNameLst>
                                          </p:cBhvr>
                                          <p:tavLst>
                                            <p:tav tm="0">
                                              <p:val>
                                                <p:strVal val="#ppt_y"/>
                                              </p:val>
                                            </p:tav>
                                            <p:tav tm="100000">
                                              <p:val>
                                                <p:strVal val="#ppt_y"/>
                                              </p:val>
                                            </p:tav>
                                          </p:tavLst>
                                        </p:anim>
                                        <p:anim calcmode="lin" valueType="num">
                                          <p:cBhvr>
                                            <p:cTn id="12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2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26" dur="500" tmFilter="0,0; .5, 1; 1, 1"/>
                                            <p:tgtEl>
                                              <p:spTgt spid="28"/>
                                            </p:tgtEl>
                                          </p:cBhvr>
                                        </p:animEffect>
                                      </p:childTnLst>
                                    </p:cTn>
                                  </p:par>
                                </p:childTnLst>
                              </p:cTn>
                            </p:par>
                            <p:par>
                              <p:cTn id="127" fill="hold">
                                <p:stCondLst>
                                  <p:cond delay="5150"/>
                                </p:stCondLst>
                                <p:childTnLst>
                                  <p:par>
                                    <p:cTn id="128" presetID="22" presetClass="entr" presetSubtype="4"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wipe(down)">
                                          <p:cBhvr>
                                            <p:cTn id="1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autoUpdateAnimBg="0"/>
          <p:bldP spid="28" grpId="0"/>
          <p:bldP spid="29" grpId="0" autoUpdateAnimBg="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pic>
        <p:nvPicPr>
          <p:cNvPr id="10" name="图片占位符 19"/>
          <p:cNvPicPr>
            <a:picLocks noChangeAspect="1"/>
          </p:cNvPicPr>
          <p:nvPr/>
        </p:nvPicPr>
        <p:blipFill>
          <a:blip r:embed="rId3">
            <a:extLst>
              <a:ext uri="{28A0092B-C50C-407E-A947-70E740481C1C}">
                <a14:useLocalDpi xmlns:a14="http://schemas.microsoft.com/office/drawing/2010/main" val="0"/>
              </a:ext>
            </a:extLst>
          </a:blip>
          <a:srcRect l="27392" r="27392"/>
          <a:stretch>
            <a:fillRect/>
          </a:stretch>
        </p:blipFill>
        <p:spPr>
          <a:xfrm>
            <a:off x="544612" y="1612004"/>
            <a:ext cx="3101987" cy="4572897"/>
          </a:xfrm>
          <a:prstGeom prst="rect">
            <a:avLst/>
          </a:prstGeom>
        </p:spPr>
      </p:pic>
      <p:grpSp>
        <p:nvGrpSpPr>
          <p:cNvPr id="11" name="组合 10"/>
          <p:cNvGrpSpPr/>
          <p:nvPr/>
        </p:nvGrpSpPr>
        <p:grpSpPr>
          <a:xfrm>
            <a:off x="3746500" y="1612003"/>
            <a:ext cx="1905000" cy="1905000"/>
            <a:chOff x="3746500" y="1612003"/>
            <a:chExt cx="1905000" cy="1905000"/>
          </a:xfrm>
        </p:grpSpPr>
        <p:sp>
          <p:nvSpPr>
            <p:cNvPr id="12" name="矩形 11"/>
            <p:cNvSpPr/>
            <p:nvPr/>
          </p:nvSpPr>
          <p:spPr>
            <a:xfrm>
              <a:off x="3746500" y="1612003"/>
              <a:ext cx="1905000" cy="19050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990312" y="2149004"/>
              <a:ext cx="1417376" cy="830997"/>
            </a:xfrm>
            <a:prstGeom prst="rect">
              <a:avLst/>
            </a:prstGeom>
            <a:noFill/>
          </p:spPr>
          <p:txBody>
            <a:bodyPr wrap="none" rtlCol="0">
              <a:spAutoFit/>
            </a:bodyPr>
            <a:lstStyle/>
            <a:p>
              <a:pPr algn="ctr"/>
              <a:r>
                <a:rPr lang="en-US" altLang="zh-CN" sz="4800" b="1" dirty="0">
                  <a:solidFill>
                    <a:schemeClr val="bg1"/>
                  </a:solidFill>
                </a:rPr>
                <a:t>80%</a:t>
              </a:r>
              <a:endParaRPr lang="zh-CN" altLang="en-US" sz="4800" b="1" dirty="0">
                <a:solidFill>
                  <a:schemeClr val="bg1"/>
                </a:solidFill>
              </a:endParaRPr>
            </a:p>
          </p:txBody>
        </p:sp>
      </p:grpSp>
      <p:grpSp>
        <p:nvGrpSpPr>
          <p:cNvPr id="14" name="组合 13"/>
          <p:cNvGrpSpPr/>
          <p:nvPr/>
        </p:nvGrpSpPr>
        <p:grpSpPr>
          <a:xfrm>
            <a:off x="5751401" y="1612003"/>
            <a:ext cx="5924661" cy="1905000"/>
            <a:chOff x="5751401" y="1612003"/>
            <a:chExt cx="5924661" cy="1905000"/>
          </a:xfrm>
        </p:grpSpPr>
        <p:sp>
          <p:nvSpPr>
            <p:cNvPr id="15" name="矩形 14"/>
            <p:cNvSpPr/>
            <p:nvPr/>
          </p:nvSpPr>
          <p:spPr>
            <a:xfrm>
              <a:off x="5751401" y="1612003"/>
              <a:ext cx="5924661" cy="19050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096000" y="2112071"/>
              <a:ext cx="5167086" cy="867930"/>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grpSp>
      <p:grpSp>
        <p:nvGrpSpPr>
          <p:cNvPr id="17" name="组合 16"/>
          <p:cNvGrpSpPr/>
          <p:nvPr/>
        </p:nvGrpSpPr>
        <p:grpSpPr>
          <a:xfrm>
            <a:off x="4211296" y="3898451"/>
            <a:ext cx="2246768" cy="2263087"/>
            <a:chOff x="4211296" y="3898451"/>
            <a:chExt cx="2246768" cy="2263087"/>
          </a:xfrm>
        </p:grpSpPr>
        <p:grpSp>
          <p:nvGrpSpPr>
            <p:cNvPr id="18" name="组合 17"/>
            <p:cNvGrpSpPr/>
            <p:nvPr/>
          </p:nvGrpSpPr>
          <p:grpSpPr>
            <a:xfrm>
              <a:off x="4962070" y="3898451"/>
              <a:ext cx="733197" cy="733197"/>
              <a:chOff x="911063" y="1701800"/>
              <a:chExt cx="908182" cy="908182"/>
            </a:xfrm>
          </p:grpSpPr>
          <p:sp>
            <p:nvSpPr>
              <p:cNvPr id="22" name="椭圆 21"/>
              <p:cNvSpPr/>
              <p:nvPr/>
            </p:nvSpPr>
            <p:spPr>
              <a:xfrm>
                <a:off x="911063" y="1701800"/>
                <a:ext cx="908182" cy="908182"/>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statistics-on-laptop_82095"/>
              <p:cNvSpPr>
                <a:spLocks noChangeAspect="1"/>
              </p:cNvSpPr>
              <p:nvPr/>
            </p:nvSpPr>
            <p:spPr bwMode="auto">
              <a:xfrm>
                <a:off x="1130010" y="1899707"/>
                <a:ext cx="470287" cy="512367"/>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rgbClr val="9B1E23"/>
              </a:solidFill>
              <a:ln>
                <a:noFill/>
              </a:ln>
            </p:spPr>
            <p:txBody>
              <a:bodyPr/>
              <a:lstStyle/>
              <a:p>
                <a:endParaRPr lang="zh-CN" altLang="en-US"/>
              </a:p>
            </p:txBody>
          </p:sp>
        </p:grpSp>
        <p:grpSp>
          <p:nvGrpSpPr>
            <p:cNvPr id="19" name="组合 18"/>
            <p:cNvGrpSpPr/>
            <p:nvPr/>
          </p:nvGrpSpPr>
          <p:grpSpPr>
            <a:xfrm>
              <a:off x="4211296" y="4844828"/>
              <a:ext cx="2246768" cy="1316710"/>
              <a:chOff x="5969921" y="4384209"/>
              <a:chExt cx="2246768" cy="1316710"/>
            </a:xfrm>
          </p:grpSpPr>
          <p:sp>
            <p:nvSpPr>
              <p:cNvPr id="20" name="矩形 19"/>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21" name="矩形 20"/>
              <p:cNvSpPr/>
              <p:nvPr/>
            </p:nvSpPr>
            <p:spPr>
              <a:xfrm>
                <a:off x="6076950" y="4384209"/>
                <a:ext cx="2032708" cy="430824"/>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借力打力</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grpSp>
      <p:grpSp>
        <p:nvGrpSpPr>
          <p:cNvPr id="24" name="组合 23"/>
          <p:cNvGrpSpPr/>
          <p:nvPr/>
        </p:nvGrpSpPr>
        <p:grpSpPr>
          <a:xfrm>
            <a:off x="6557791" y="3898451"/>
            <a:ext cx="2246768" cy="2263087"/>
            <a:chOff x="6557791" y="3898451"/>
            <a:chExt cx="2246768" cy="2263087"/>
          </a:xfrm>
        </p:grpSpPr>
        <p:grpSp>
          <p:nvGrpSpPr>
            <p:cNvPr id="25" name="组合 24"/>
            <p:cNvGrpSpPr/>
            <p:nvPr/>
          </p:nvGrpSpPr>
          <p:grpSpPr>
            <a:xfrm>
              <a:off x="7311570" y="3898451"/>
              <a:ext cx="733197" cy="733197"/>
              <a:chOff x="911063" y="1701800"/>
              <a:chExt cx="908182" cy="908182"/>
            </a:xfrm>
          </p:grpSpPr>
          <p:sp>
            <p:nvSpPr>
              <p:cNvPr id="29" name="椭圆 28"/>
              <p:cNvSpPr/>
              <p:nvPr/>
            </p:nvSpPr>
            <p:spPr>
              <a:xfrm>
                <a:off x="911063" y="1701800"/>
                <a:ext cx="908182" cy="908182"/>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statistics-on-laptop_82095"/>
              <p:cNvSpPr>
                <a:spLocks noChangeAspect="1"/>
              </p:cNvSpPr>
              <p:nvPr/>
            </p:nvSpPr>
            <p:spPr bwMode="auto">
              <a:xfrm>
                <a:off x="1108970" y="1900910"/>
                <a:ext cx="512367" cy="509960"/>
              </a:xfrm>
              <a:custGeom>
                <a:avLst/>
                <a:gdLst>
                  <a:gd name="connsiteX0" fmla="*/ 75248 w 338138"/>
                  <a:gd name="connsiteY0" fmla="*/ 171450 h 336550"/>
                  <a:gd name="connsiteX1" fmla="*/ 72708 w 338138"/>
                  <a:gd name="connsiteY1" fmla="*/ 177403 h 336550"/>
                  <a:gd name="connsiteX2" fmla="*/ 80328 w 338138"/>
                  <a:gd name="connsiteY2" fmla="*/ 180975 h 336550"/>
                  <a:gd name="connsiteX3" fmla="*/ 84138 w 338138"/>
                  <a:gd name="connsiteY3" fmla="*/ 178594 h 336550"/>
                  <a:gd name="connsiteX4" fmla="*/ 81598 w 338138"/>
                  <a:gd name="connsiteY4" fmla="*/ 173831 h 336550"/>
                  <a:gd name="connsiteX5" fmla="*/ 76518 w 338138"/>
                  <a:gd name="connsiteY5" fmla="*/ 171450 h 336550"/>
                  <a:gd name="connsiteX6" fmla="*/ 75248 w 338138"/>
                  <a:gd name="connsiteY6" fmla="*/ 171450 h 336550"/>
                  <a:gd name="connsiteX7" fmla="*/ 46038 w 338138"/>
                  <a:gd name="connsiteY7" fmla="*/ 158750 h 336550"/>
                  <a:gd name="connsiteX8" fmla="*/ 55761 w 338138"/>
                  <a:gd name="connsiteY8" fmla="*/ 164395 h 336550"/>
                  <a:gd name="connsiteX9" fmla="*/ 57150 w 338138"/>
                  <a:gd name="connsiteY9" fmla="*/ 164395 h 336550"/>
                  <a:gd name="connsiteX10" fmla="*/ 66874 w 338138"/>
                  <a:gd name="connsiteY10" fmla="*/ 171450 h 336550"/>
                  <a:gd name="connsiteX11" fmla="*/ 68263 w 338138"/>
                  <a:gd name="connsiteY11" fmla="*/ 168628 h 336550"/>
                  <a:gd name="connsiteX12" fmla="*/ 65485 w 338138"/>
                  <a:gd name="connsiteY12" fmla="*/ 165806 h 336550"/>
                  <a:gd name="connsiteX13" fmla="*/ 62359 w 338138"/>
                  <a:gd name="connsiteY13" fmla="*/ 162454 h 336550"/>
                  <a:gd name="connsiteX14" fmla="*/ 57150 w 338138"/>
                  <a:gd name="connsiteY14" fmla="*/ 164395 h 336550"/>
                  <a:gd name="connsiteX15" fmla="*/ 52983 w 338138"/>
                  <a:gd name="connsiteY15" fmla="*/ 158750 h 336550"/>
                  <a:gd name="connsiteX16" fmla="*/ 46038 w 338138"/>
                  <a:gd name="connsiteY16" fmla="*/ 158750 h 336550"/>
                  <a:gd name="connsiteX17" fmla="*/ 296334 w 338138"/>
                  <a:gd name="connsiteY17" fmla="*/ 109538 h 336550"/>
                  <a:gd name="connsiteX18" fmla="*/ 272522 w 338138"/>
                  <a:gd name="connsiteY18" fmla="*/ 118735 h 336550"/>
                  <a:gd name="connsiteX19" fmla="*/ 272522 w 338138"/>
                  <a:gd name="connsiteY19" fmla="*/ 120049 h 336550"/>
                  <a:gd name="connsiteX20" fmla="*/ 272522 w 338138"/>
                  <a:gd name="connsiteY20" fmla="*/ 121362 h 336550"/>
                  <a:gd name="connsiteX21" fmla="*/ 271199 w 338138"/>
                  <a:gd name="connsiteY21" fmla="*/ 122676 h 336550"/>
                  <a:gd name="connsiteX22" fmla="*/ 269876 w 338138"/>
                  <a:gd name="connsiteY22" fmla="*/ 122676 h 336550"/>
                  <a:gd name="connsiteX23" fmla="*/ 268553 w 338138"/>
                  <a:gd name="connsiteY23" fmla="*/ 122676 h 336550"/>
                  <a:gd name="connsiteX24" fmla="*/ 246063 w 338138"/>
                  <a:gd name="connsiteY24" fmla="*/ 164718 h 336550"/>
                  <a:gd name="connsiteX25" fmla="*/ 250032 w 338138"/>
                  <a:gd name="connsiteY25" fmla="*/ 168659 h 336550"/>
                  <a:gd name="connsiteX26" fmla="*/ 250032 w 338138"/>
                  <a:gd name="connsiteY26" fmla="*/ 190993 h 336550"/>
                  <a:gd name="connsiteX27" fmla="*/ 277813 w 338138"/>
                  <a:gd name="connsiteY27" fmla="*/ 212014 h 336550"/>
                  <a:gd name="connsiteX28" fmla="*/ 280459 w 338138"/>
                  <a:gd name="connsiteY28" fmla="*/ 208073 h 336550"/>
                  <a:gd name="connsiteX29" fmla="*/ 298980 w 338138"/>
                  <a:gd name="connsiteY29" fmla="*/ 202818 h 336550"/>
                  <a:gd name="connsiteX30" fmla="*/ 316178 w 338138"/>
                  <a:gd name="connsiteY30" fmla="*/ 223838 h 336550"/>
                  <a:gd name="connsiteX31" fmla="*/ 325438 w 338138"/>
                  <a:gd name="connsiteY31" fmla="*/ 168659 h 336550"/>
                  <a:gd name="connsiteX32" fmla="*/ 314855 w 338138"/>
                  <a:gd name="connsiteY32" fmla="*/ 110852 h 336550"/>
                  <a:gd name="connsiteX33" fmla="*/ 312209 w 338138"/>
                  <a:gd name="connsiteY33" fmla="*/ 112166 h 336550"/>
                  <a:gd name="connsiteX34" fmla="*/ 310886 w 338138"/>
                  <a:gd name="connsiteY34" fmla="*/ 118735 h 336550"/>
                  <a:gd name="connsiteX35" fmla="*/ 296334 w 338138"/>
                  <a:gd name="connsiteY35" fmla="*/ 109538 h 336550"/>
                  <a:gd name="connsiteX36" fmla="*/ 147638 w 338138"/>
                  <a:gd name="connsiteY36" fmla="*/ 101600 h 336550"/>
                  <a:gd name="connsiteX37" fmla="*/ 152174 w 338138"/>
                  <a:gd name="connsiteY37" fmla="*/ 109538 h 336550"/>
                  <a:gd name="connsiteX38" fmla="*/ 155576 w 338138"/>
                  <a:gd name="connsiteY38" fmla="*/ 103187 h 336550"/>
                  <a:gd name="connsiteX39" fmla="*/ 84455 w 338138"/>
                  <a:gd name="connsiteY39" fmla="*/ 93067 h 336550"/>
                  <a:gd name="connsiteX40" fmla="*/ 92393 w 338138"/>
                  <a:gd name="connsiteY40" fmla="*/ 94721 h 336550"/>
                  <a:gd name="connsiteX41" fmla="*/ 100013 w 338138"/>
                  <a:gd name="connsiteY41" fmla="*/ 107950 h 336550"/>
                  <a:gd name="connsiteX42" fmla="*/ 83503 w 338138"/>
                  <a:gd name="connsiteY42" fmla="*/ 114565 h 336550"/>
                  <a:gd name="connsiteX43" fmla="*/ 86043 w 338138"/>
                  <a:gd name="connsiteY43" fmla="*/ 106627 h 336550"/>
                  <a:gd name="connsiteX44" fmla="*/ 89853 w 338138"/>
                  <a:gd name="connsiteY44" fmla="*/ 103981 h 336550"/>
                  <a:gd name="connsiteX45" fmla="*/ 88583 w 338138"/>
                  <a:gd name="connsiteY45" fmla="*/ 103981 h 336550"/>
                  <a:gd name="connsiteX46" fmla="*/ 84773 w 338138"/>
                  <a:gd name="connsiteY46" fmla="*/ 105304 h 336550"/>
                  <a:gd name="connsiteX47" fmla="*/ 79693 w 338138"/>
                  <a:gd name="connsiteY47" fmla="*/ 109273 h 336550"/>
                  <a:gd name="connsiteX48" fmla="*/ 74613 w 338138"/>
                  <a:gd name="connsiteY48" fmla="*/ 113242 h 336550"/>
                  <a:gd name="connsiteX49" fmla="*/ 84773 w 338138"/>
                  <a:gd name="connsiteY49" fmla="*/ 101335 h 336550"/>
                  <a:gd name="connsiteX50" fmla="*/ 78423 w 338138"/>
                  <a:gd name="connsiteY50" fmla="*/ 97367 h 336550"/>
                  <a:gd name="connsiteX51" fmla="*/ 84455 w 338138"/>
                  <a:gd name="connsiteY51" fmla="*/ 93067 h 336550"/>
                  <a:gd name="connsiteX52" fmla="*/ 265113 w 338138"/>
                  <a:gd name="connsiteY52" fmla="*/ 77788 h 336550"/>
                  <a:gd name="connsiteX53" fmla="*/ 265113 w 338138"/>
                  <a:gd name="connsiteY53" fmla="*/ 81598 h 336550"/>
                  <a:gd name="connsiteX54" fmla="*/ 261938 w 338138"/>
                  <a:gd name="connsiteY54" fmla="*/ 84138 h 336550"/>
                  <a:gd name="connsiteX55" fmla="*/ 265113 w 338138"/>
                  <a:gd name="connsiteY55" fmla="*/ 77788 h 336550"/>
                  <a:gd name="connsiteX56" fmla="*/ 249873 w 338138"/>
                  <a:gd name="connsiteY56" fmla="*/ 73025 h 336550"/>
                  <a:gd name="connsiteX57" fmla="*/ 246063 w 338138"/>
                  <a:gd name="connsiteY57" fmla="*/ 78669 h 336550"/>
                  <a:gd name="connsiteX58" fmla="*/ 247333 w 338138"/>
                  <a:gd name="connsiteY58" fmla="*/ 78669 h 336550"/>
                  <a:gd name="connsiteX59" fmla="*/ 247333 w 338138"/>
                  <a:gd name="connsiteY59" fmla="*/ 80080 h 336550"/>
                  <a:gd name="connsiteX60" fmla="*/ 247333 w 338138"/>
                  <a:gd name="connsiteY60" fmla="*/ 81491 h 336550"/>
                  <a:gd name="connsiteX61" fmla="*/ 248603 w 338138"/>
                  <a:gd name="connsiteY61" fmla="*/ 82903 h 336550"/>
                  <a:gd name="connsiteX62" fmla="*/ 248603 w 338138"/>
                  <a:gd name="connsiteY62" fmla="*/ 84314 h 336550"/>
                  <a:gd name="connsiteX63" fmla="*/ 249873 w 338138"/>
                  <a:gd name="connsiteY63" fmla="*/ 85725 h 336550"/>
                  <a:gd name="connsiteX64" fmla="*/ 252413 w 338138"/>
                  <a:gd name="connsiteY64" fmla="*/ 80080 h 336550"/>
                  <a:gd name="connsiteX65" fmla="*/ 222427 w 338138"/>
                  <a:gd name="connsiteY65" fmla="*/ 57150 h 336550"/>
                  <a:gd name="connsiteX66" fmla="*/ 217488 w 338138"/>
                  <a:gd name="connsiteY66" fmla="*/ 58737 h 336550"/>
                  <a:gd name="connsiteX67" fmla="*/ 221192 w 338138"/>
                  <a:gd name="connsiteY67" fmla="*/ 61913 h 336550"/>
                  <a:gd name="connsiteX68" fmla="*/ 228601 w 338138"/>
                  <a:gd name="connsiteY68" fmla="*/ 57150 h 336550"/>
                  <a:gd name="connsiteX69" fmla="*/ 222427 w 338138"/>
                  <a:gd name="connsiteY69" fmla="*/ 57150 h 336550"/>
                  <a:gd name="connsiteX70" fmla="*/ 261938 w 338138"/>
                  <a:gd name="connsiteY70" fmla="*/ 50536 h 336550"/>
                  <a:gd name="connsiteX71" fmla="*/ 262997 w 338138"/>
                  <a:gd name="connsiteY71" fmla="*/ 53182 h 336550"/>
                  <a:gd name="connsiteX72" fmla="*/ 265113 w 338138"/>
                  <a:gd name="connsiteY72" fmla="*/ 57151 h 336550"/>
                  <a:gd name="connsiteX73" fmla="*/ 261938 w 338138"/>
                  <a:gd name="connsiteY73" fmla="*/ 50536 h 336550"/>
                  <a:gd name="connsiteX74" fmla="*/ 149309 w 338138"/>
                  <a:gd name="connsiteY74" fmla="*/ 44450 h 336550"/>
                  <a:gd name="connsiteX75" fmla="*/ 143961 w 338138"/>
                  <a:gd name="connsiteY75" fmla="*/ 47149 h 336550"/>
                  <a:gd name="connsiteX76" fmla="*/ 146635 w 338138"/>
                  <a:gd name="connsiteY76" fmla="*/ 51197 h 336550"/>
                  <a:gd name="connsiteX77" fmla="*/ 154656 w 338138"/>
                  <a:gd name="connsiteY77" fmla="*/ 53896 h 336550"/>
                  <a:gd name="connsiteX78" fmla="*/ 147972 w 338138"/>
                  <a:gd name="connsiteY78" fmla="*/ 63341 h 336550"/>
                  <a:gd name="connsiteX79" fmla="*/ 141288 w 338138"/>
                  <a:gd name="connsiteY79" fmla="*/ 64691 h 336550"/>
                  <a:gd name="connsiteX80" fmla="*/ 147972 w 338138"/>
                  <a:gd name="connsiteY80" fmla="*/ 66040 h 336550"/>
                  <a:gd name="connsiteX81" fmla="*/ 151982 w 338138"/>
                  <a:gd name="connsiteY81" fmla="*/ 71438 h 336550"/>
                  <a:gd name="connsiteX82" fmla="*/ 164014 w 338138"/>
                  <a:gd name="connsiteY82" fmla="*/ 66040 h 336550"/>
                  <a:gd name="connsiteX83" fmla="*/ 166688 w 338138"/>
                  <a:gd name="connsiteY83" fmla="*/ 60643 h 336550"/>
                  <a:gd name="connsiteX84" fmla="*/ 164014 w 338138"/>
                  <a:gd name="connsiteY84" fmla="*/ 55245 h 336550"/>
                  <a:gd name="connsiteX85" fmla="*/ 161340 w 338138"/>
                  <a:gd name="connsiteY85" fmla="*/ 49847 h 336550"/>
                  <a:gd name="connsiteX86" fmla="*/ 158667 w 338138"/>
                  <a:gd name="connsiteY86" fmla="*/ 49847 h 336550"/>
                  <a:gd name="connsiteX87" fmla="*/ 154656 w 338138"/>
                  <a:gd name="connsiteY87" fmla="*/ 48498 h 336550"/>
                  <a:gd name="connsiteX88" fmla="*/ 153319 w 338138"/>
                  <a:gd name="connsiteY88" fmla="*/ 45799 h 336550"/>
                  <a:gd name="connsiteX89" fmla="*/ 149309 w 338138"/>
                  <a:gd name="connsiteY89" fmla="*/ 48498 h 336550"/>
                  <a:gd name="connsiteX90" fmla="*/ 149309 w 338138"/>
                  <a:gd name="connsiteY90" fmla="*/ 44450 h 336550"/>
                  <a:gd name="connsiteX91" fmla="*/ 121016 w 338138"/>
                  <a:gd name="connsiteY91" fmla="*/ 38100 h 336550"/>
                  <a:gd name="connsiteX92" fmla="*/ 118330 w 338138"/>
                  <a:gd name="connsiteY92" fmla="*/ 41996 h 336550"/>
                  <a:gd name="connsiteX93" fmla="*/ 118330 w 338138"/>
                  <a:gd name="connsiteY93" fmla="*/ 44594 h 336550"/>
                  <a:gd name="connsiteX94" fmla="*/ 118330 w 338138"/>
                  <a:gd name="connsiteY94" fmla="*/ 47192 h 336550"/>
                  <a:gd name="connsiteX95" fmla="*/ 114300 w 338138"/>
                  <a:gd name="connsiteY95" fmla="*/ 47192 h 336550"/>
                  <a:gd name="connsiteX96" fmla="*/ 131763 w 338138"/>
                  <a:gd name="connsiteY96" fmla="*/ 45893 h 336550"/>
                  <a:gd name="connsiteX97" fmla="*/ 131763 w 338138"/>
                  <a:gd name="connsiteY97" fmla="*/ 44594 h 336550"/>
                  <a:gd name="connsiteX98" fmla="*/ 127733 w 338138"/>
                  <a:gd name="connsiteY98" fmla="*/ 41996 h 336550"/>
                  <a:gd name="connsiteX99" fmla="*/ 125046 w 338138"/>
                  <a:gd name="connsiteY99" fmla="*/ 43295 h 336550"/>
                  <a:gd name="connsiteX100" fmla="*/ 122360 w 338138"/>
                  <a:gd name="connsiteY100" fmla="*/ 40698 h 336550"/>
                  <a:gd name="connsiteX101" fmla="*/ 121016 w 338138"/>
                  <a:gd name="connsiteY101" fmla="*/ 38100 h 336550"/>
                  <a:gd name="connsiteX102" fmla="*/ 144463 w 338138"/>
                  <a:gd name="connsiteY102" fmla="*/ 34925 h 336550"/>
                  <a:gd name="connsiteX103" fmla="*/ 141287 w 338138"/>
                  <a:gd name="connsiteY103" fmla="*/ 36116 h 336550"/>
                  <a:gd name="connsiteX104" fmla="*/ 139700 w 338138"/>
                  <a:gd name="connsiteY104" fmla="*/ 39688 h 336550"/>
                  <a:gd name="connsiteX105" fmla="*/ 144463 w 338138"/>
                  <a:gd name="connsiteY105" fmla="*/ 37306 h 336550"/>
                  <a:gd name="connsiteX106" fmla="*/ 144463 w 338138"/>
                  <a:gd name="connsiteY106" fmla="*/ 34925 h 336550"/>
                  <a:gd name="connsiteX107" fmla="*/ 89343 w 338138"/>
                  <a:gd name="connsiteY107" fmla="*/ 34925 h 336550"/>
                  <a:gd name="connsiteX108" fmla="*/ 64325 w 338138"/>
                  <a:gd name="connsiteY108" fmla="*/ 53360 h 336550"/>
                  <a:gd name="connsiteX109" fmla="*/ 68275 w 338138"/>
                  <a:gd name="connsiteY109" fmla="*/ 53360 h 336550"/>
                  <a:gd name="connsiteX110" fmla="*/ 43257 w 338138"/>
                  <a:gd name="connsiteY110" fmla="*/ 77063 h 336550"/>
                  <a:gd name="connsiteX111" fmla="*/ 14288 w 338138"/>
                  <a:gd name="connsiteY111" fmla="*/ 161340 h 336550"/>
                  <a:gd name="connsiteX112" fmla="*/ 51157 w 338138"/>
                  <a:gd name="connsiteY112" fmla="*/ 207429 h 336550"/>
                  <a:gd name="connsiteX113" fmla="*/ 59058 w 338138"/>
                  <a:gd name="connsiteY113" fmla="*/ 248250 h 336550"/>
                  <a:gd name="connsiteX114" fmla="*/ 60375 w 338138"/>
                  <a:gd name="connsiteY114" fmla="*/ 256151 h 336550"/>
                  <a:gd name="connsiteX115" fmla="*/ 88027 w 338138"/>
                  <a:gd name="connsiteY115" fmla="*/ 274587 h 336550"/>
                  <a:gd name="connsiteX116" fmla="*/ 114362 w 338138"/>
                  <a:gd name="connsiteY116" fmla="*/ 314091 h 336550"/>
                  <a:gd name="connsiteX117" fmla="*/ 138064 w 338138"/>
                  <a:gd name="connsiteY117" fmla="*/ 320675 h 336550"/>
                  <a:gd name="connsiteX118" fmla="*/ 138064 w 338138"/>
                  <a:gd name="connsiteY118" fmla="*/ 316725 h 336550"/>
                  <a:gd name="connsiteX119" fmla="*/ 132797 w 338138"/>
                  <a:gd name="connsiteY119" fmla="*/ 315408 h 336550"/>
                  <a:gd name="connsiteX120" fmla="*/ 142014 w 338138"/>
                  <a:gd name="connsiteY120" fmla="*/ 315408 h 336550"/>
                  <a:gd name="connsiteX121" fmla="*/ 140697 w 338138"/>
                  <a:gd name="connsiteY121" fmla="*/ 311457 h 336550"/>
                  <a:gd name="connsiteX122" fmla="*/ 151232 w 338138"/>
                  <a:gd name="connsiteY122" fmla="*/ 307507 h 336550"/>
                  <a:gd name="connsiteX123" fmla="*/ 153865 w 338138"/>
                  <a:gd name="connsiteY123" fmla="*/ 308824 h 336550"/>
                  <a:gd name="connsiteX124" fmla="*/ 156499 w 338138"/>
                  <a:gd name="connsiteY124" fmla="*/ 306190 h 336550"/>
                  <a:gd name="connsiteX125" fmla="*/ 155182 w 338138"/>
                  <a:gd name="connsiteY125" fmla="*/ 294339 h 336550"/>
                  <a:gd name="connsiteX126" fmla="*/ 172300 w 338138"/>
                  <a:gd name="connsiteY126" fmla="*/ 275903 h 336550"/>
                  <a:gd name="connsiteX127" fmla="*/ 184151 w 338138"/>
                  <a:gd name="connsiteY127" fmla="*/ 254834 h 336550"/>
                  <a:gd name="connsiteX128" fmla="*/ 184151 w 338138"/>
                  <a:gd name="connsiteY128" fmla="*/ 252201 h 336550"/>
                  <a:gd name="connsiteX129" fmla="*/ 142014 w 338138"/>
                  <a:gd name="connsiteY129" fmla="*/ 236399 h 336550"/>
                  <a:gd name="connsiteX130" fmla="*/ 130163 w 338138"/>
                  <a:gd name="connsiteY130" fmla="*/ 241666 h 336550"/>
                  <a:gd name="connsiteX131" fmla="*/ 126213 w 338138"/>
                  <a:gd name="connsiteY131" fmla="*/ 237716 h 336550"/>
                  <a:gd name="connsiteX132" fmla="*/ 130163 w 338138"/>
                  <a:gd name="connsiteY132" fmla="*/ 233765 h 336550"/>
                  <a:gd name="connsiteX133" fmla="*/ 116996 w 338138"/>
                  <a:gd name="connsiteY133" fmla="*/ 220597 h 336550"/>
                  <a:gd name="connsiteX134" fmla="*/ 105145 w 338138"/>
                  <a:gd name="connsiteY134" fmla="*/ 211379 h 336550"/>
                  <a:gd name="connsiteX135" fmla="*/ 102511 w 338138"/>
                  <a:gd name="connsiteY135" fmla="*/ 208746 h 336550"/>
                  <a:gd name="connsiteX136" fmla="*/ 81443 w 338138"/>
                  <a:gd name="connsiteY136" fmla="*/ 198211 h 336550"/>
                  <a:gd name="connsiteX137" fmla="*/ 77493 w 338138"/>
                  <a:gd name="connsiteY137" fmla="*/ 198211 h 336550"/>
                  <a:gd name="connsiteX138" fmla="*/ 66958 w 338138"/>
                  <a:gd name="connsiteY138" fmla="*/ 191627 h 336550"/>
                  <a:gd name="connsiteX139" fmla="*/ 45890 w 338138"/>
                  <a:gd name="connsiteY139" fmla="*/ 187676 h 336550"/>
                  <a:gd name="connsiteX140" fmla="*/ 35356 w 338138"/>
                  <a:gd name="connsiteY140" fmla="*/ 177142 h 336550"/>
                  <a:gd name="connsiteX141" fmla="*/ 34039 w 338138"/>
                  <a:gd name="connsiteY141" fmla="*/ 174508 h 336550"/>
                  <a:gd name="connsiteX142" fmla="*/ 35356 w 338138"/>
                  <a:gd name="connsiteY142" fmla="*/ 165290 h 336550"/>
                  <a:gd name="connsiteX143" fmla="*/ 39306 w 338138"/>
                  <a:gd name="connsiteY143" fmla="*/ 158706 h 336550"/>
                  <a:gd name="connsiteX144" fmla="*/ 30089 w 338138"/>
                  <a:gd name="connsiteY144" fmla="*/ 163974 h 336550"/>
                  <a:gd name="connsiteX145" fmla="*/ 26139 w 338138"/>
                  <a:gd name="connsiteY145" fmla="*/ 161340 h 336550"/>
                  <a:gd name="connsiteX146" fmla="*/ 24822 w 338138"/>
                  <a:gd name="connsiteY146" fmla="*/ 144221 h 336550"/>
                  <a:gd name="connsiteX147" fmla="*/ 32722 w 338138"/>
                  <a:gd name="connsiteY147" fmla="*/ 132370 h 336550"/>
                  <a:gd name="connsiteX148" fmla="*/ 48524 w 338138"/>
                  <a:gd name="connsiteY148" fmla="*/ 137637 h 336550"/>
                  <a:gd name="connsiteX149" fmla="*/ 53791 w 338138"/>
                  <a:gd name="connsiteY149" fmla="*/ 133687 h 336550"/>
                  <a:gd name="connsiteX150" fmla="*/ 55108 w 338138"/>
                  <a:gd name="connsiteY150" fmla="*/ 138954 h 336550"/>
                  <a:gd name="connsiteX151" fmla="*/ 60375 w 338138"/>
                  <a:gd name="connsiteY151" fmla="*/ 137637 h 336550"/>
                  <a:gd name="connsiteX152" fmla="*/ 60375 w 338138"/>
                  <a:gd name="connsiteY152" fmla="*/ 157390 h 336550"/>
                  <a:gd name="connsiteX153" fmla="*/ 68275 w 338138"/>
                  <a:gd name="connsiteY153" fmla="*/ 152122 h 336550"/>
                  <a:gd name="connsiteX154" fmla="*/ 65642 w 338138"/>
                  <a:gd name="connsiteY154" fmla="*/ 146855 h 336550"/>
                  <a:gd name="connsiteX155" fmla="*/ 70909 w 338138"/>
                  <a:gd name="connsiteY155" fmla="*/ 136320 h 336550"/>
                  <a:gd name="connsiteX156" fmla="*/ 69592 w 338138"/>
                  <a:gd name="connsiteY156" fmla="*/ 140271 h 336550"/>
                  <a:gd name="connsiteX157" fmla="*/ 80126 w 338138"/>
                  <a:gd name="connsiteY157" fmla="*/ 135004 h 336550"/>
                  <a:gd name="connsiteX158" fmla="*/ 86710 w 338138"/>
                  <a:gd name="connsiteY158" fmla="*/ 136320 h 336550"/>
                  <a:gd name="connsiteX159" fmla="*/ 97244 w 338138"/>
                  <a:gd name="connsiteY159" fmla="*/ 124469 h 336550"/>
                  <a:gd name="connsiteX160" fmla="*/ 140697 w 338138"/>
                  <a:gd name="connsiteY160" fmla="*/ 111301 h 336550"/>
                  <a:gd name="connsiteX161" fmla="*/ 135430 w 338138"/>
                  <a:gd name="connsiteY161" fmla="*/ 108667 h 336550"/>
                  <a:gd name="connsiteX162" fmla="*/ 139381 w 338138"/>
                  <a:gd name="connsiteY162" fmla="*/ 103399 h 336550"/>
                  <a:gd name="connsiteX163" fmla="*/ 124896 w 338138"/>
                  <a:gd name="connsiteY163" fmla="*/ 106033 h 336550"/>
                  <a:gd name="connsiteX164" fmla="*/ 149915 w 338138"/>
                  <a:gd name="connsiteY164" fmla="*/ 100766 h 336550"/>
                  <a:gd name="connsiteX165" fmla="*/ 164399 w 338138"/>
                  <a:gd name="connsiteY165" fmla="*/ 91548 h 336550"/>
                  <a:gd name="connsiteX166" fmla="*/ 156499 w 338138"/>
                  <a:gd name="connsiteY166" fmla="*/ 94182 h 336550"/>
                  <a:gd name="connsiteX167" fmla="*/ 157815 w 338138"/>
                  <a:gd name="connsiteY167" fmla="*/ 88914 h 336550"/>
                  <a:gd name="connsiteX168" fmla="*/ 155182 w 338138"/>
                  <a:gd name="connsiteY168" fmla="*/ 83647 h 336550"/>
                  <a:gd name="connsiteX169" fmla="*/ 157815 w 338138"/>
                  <a:gd name="connsiteY169" fmla="*/ 79697 h 336550"/>
                  <a:gd name="connsiteX170" fmla="*/ 147281 w 338138"/>
                  <a:gd name="connsiteY170" fmla="*/ 78380 h 336550"/>
                  <a:gd name="connsiteX171" fmla="*/ 139381 w 338138"/>
                  <a:gd name="connsiteY171" fmla="*/ 69162 h 336550"/>
                  <a:gd name="connsiteX172" fmla="*/ 139381 w 338138"/>
                  <a:gd name="connsiteY172" fmla="*/ 74429 h 336550"/>
                  <a:gd name="connsiteX173" fmla="*/ 134114 w 338138"/>
                  <a:gd name="connsiteY173" fmla="*/ 74429 h 336550"/>
                  <a:gd name="connsiteX174" fmla="*/ 113045 w 338138"/>
                  <a:gd name="connsiteY174" fmla="*/ 94182 h 336550"/>
                  <a:gd name="connsiteX175" fmla="*/ 106461 w 338138"/>
                  <a:gd name="connsiteY175" fmla="*/ 74429 h 336550"/>
                  <a:gd name="connsiteX176" fmla="*/ 114362 w 338138"/>
                  <a:gd name="connsiteY176" fmla="*/ 71796 h 336550"/>
                  <a:gd name="connsiteX177" fmla="*/ 119629 w 338138"/>
                  <a:gd name="connsiteY177" fmla="*/ 69162 h 336550"/>
                  <a:gd name="connsiteX178" fmla="*/ 142014 w 338138"/>
                  <a:gd name="connsiteY178" fmla="*/ 61261 h 336550"/>
                  <a:gd name="connsiteX179" fmla="*/ 145965 w 338138"/>
                  <a:gd name="connsiteY179" fmla="*/ 57311 h 336550"/>
                  <a:gd name="connsiteX180" fmla="*/ 145965 w 338138"/>
                  <a:gd name="connsiteY180" fmla="*/ 53360 h 336550"/>
                  <a:gd name="connsiteX181" fmla="*/ 139381 w 338138"/>
                  <a:gd name="connsiteY181" fmla="*/ 55994 h 336550"/>
                  <a:gd name="connsiteX182" fmla="*/ 138064 w 338138"/>
                  <a:gd name="connsiteY182" fmla="*/ 44142 h 336550"/>
                  <a:gd name="connsiteX183" fmla="*/ 123579 w 338138"/>
                  <a:gd name="connsiteY183" fmla="*/ 55994 h 336550"/>
                  <a:gd name="connsiteX184" fmla="*/ 123579 w 338138"/>
                  <a:gd name="connsiteY184" fmla="*/ 54677 h 336550"/>
                  <a:gd name="connsiteX185" fmla="*/ 116996 w 338138"/>
                  <a:gd name="connsiteY185" fmla="*/ 53360 h 336550"/>
                  <a:gd name="connsiteX186" fmla="*/ 111729 w 338138"/>
                  <a:gd name="connsiteY186" fmla="*/ 54677 h 336550"/>
                  <a:gd name="connsiteX187" fmla="*/ 113045 w 338138"/>
                  <a:gd name="connsiteY187" fmla="*/ 53360 h 336550"/>
                  <a:gd name="connsiteX188" fmla="*/ 109095 w 338138"/>
                  <a:gd name="connsiteY188" fmla="*/ 53360 h 336550"/>
                  <a:gd name="connsiteX189" fmla="*/ 109095 w 338138"/>
                  <a:gd name="connsiteY189" fmla="*/ 49410 h 336550"/>
                  <a:gd name="connsiteX190" fmla="*/ 93294 w 338138"/>
                  <a:gd name="connsiteY190" fmla="*/ 54677 h 336550"/>
                  <a:gd name="connsiteX191" fmla="*/ 107778 w 338138"/>
                  <a:gd name="connsiteY191" fmla="*/ 49410 h 336550"/>
                  <a:gd name="connsiteX192" fmla="*/ 103828 w 338138"/>
                  <a:gd name="connsiteY192" fmla="*/ 48093 h 336550"/>
                  <a:gd name="connsiteX193" fmla="*/ 105145 w 338138"/>
                  <a:gd name="connsiteY193" fmla="*/ 45459 h 336550"/>
                  <a:gd name="connsiteX194" fmla="*/ 101194 w 338138"/>
                  <a:gd name="connsiteY194" fmla="*/ 44142 h 336550"/>
                  <a:gd name="connsiteX195" fmla="*/ 93294 w 338138"/>
                  <a:gd name="connsiteY195" fmla="*/ 44142 h 336550"/>
                  <a:gd name="connsiteX196" fmla="*/ 97244 w 338138"/>
                  <a:gd name="connsiteY196" fmla="*/ 38875 h 336550"/>
                  <a:gd name="connsiteX197" fmla="*/ 88027 w 338138"/>
                  <a:gd name="connsiteY197" fmla="*/ 40192 h 336550"/>
                  <a:gd name="connsiteX198" fmla="*/ 89343 w 338138"/>
                  <a:gd name="connsiteY198" fmla="*/ 37558 h 336550"/>
                  <a:gd name="connsiteX199" fmla="*/ 88027 w 338138"/>
                  <a:gd name="connsiteY199" fmla="*/ 36242 h 336550"/>
                  <a:gd name="connsiteX200" fmla="*/ 89343 w 338138"/>
                  <a:gd name="connsiteY200" fmla="*/ 34925 h 336550"/>
                  <a:gd name="connsiteX201" fmla="*/ 131057 w 338138"/>
                  <a:gd name="connsiteY201" fmla="*/ 33338 h 336550"/>
                  <a:gd name="connsiteX202" fmla="*/ 125413 w 338138"/>
                  <a:gd name="connsiteY202" fmla="*/ 35984 h 336550"/>
                  <a:gd name="connsiteX203" fmla="*/ 131057 w 338138"/>
                  <a:gd name="connsiteY203" fmla="*/ 37307 h 336550"/>
                  <a:gd name="connsiteX204" fmla="*/ 128235 w 338138"/>
                  <a:gd name="connsiteY204" fmla="*/ 38630 h 336550"/>
                  <a:gd name="connsiteX205" fmla="*/ 132468 w 338138"/>
                  <a:gd name="connsiteY205" fmla="*/ 41276 h 336550"/>
                  <a:gd name="connsiteX206" fmla="*/ 135291 w 338138"/>
                  <a:gd name="connsiteY206" fmla="*/ 41276 h 336550"/>
                  <a:gd name="connsiteX207" fmla="*/ 138113 w 338138"/>
                  <a:gd name="connsiteY207" fmla="*/ 38630 h 336550"/>
                  <a:gd name="connsiteX208" fmla="*/ 133879 w 338138"/>
                  <a:gd name="connsiteY208" fmla="*/ 39953 h 336550"/>
                  <a:gd name="connsiteX209" fmla="*/ 133879 w 338138"/>
                  <a:gd name="connsiteY209" fmla="*/ 37307 h 336550"/>
                  <a:gd name="connsiteX210" fmla="*/ 135291 w 338138"/>
                  <a:gd name="connsiteY210" fmla="*/ 34661 h 336550"/>
                  <a:gd name="connsiteX211" fmla="*/ 131057 w 338138"/>
                  <a:gd name="connsiteY211" fmla="*/ 34661 h 336550"/>
                  <a:gd name="connsiteX212" fmla="*/ 131057 w 338138"/>
                  <a:gd name="connsiteY212" fmla="*/ 33338 h 336550"/>
                  <a:gd name="connsiteX213" fmla="*/ 242094 w 338138"/>
                  <a:gd name="connsiteY213" fmla="*/ 31750 h 336550"/>
                  <a:gd name="connsiteX214" fmla="*/ 238125 w 338138"/>
                  <a:gd name="connsiteY214" fmla="*/ 34387 h 336550"/>
                  <a:gd name="connsiteX215" fmla="*/ 250032 w 338138"/>
                  <a:gd name="connsiteY215" fmla="*/ 48895 h 336550"/>
                  <a:gd name="connsiteX216" fmla="*/ 256646 w 338138"/>
                  <a:gd name="connsiteY216" fmla="*/ 59446 h 336550"/>
                  <a:gd name="connsiteX217" fmla="*/ 257969 w 338138"/>
                  <a:gd name="connsiteY217" fmla="*/ 58127 h 336550"/>
                  <a:gd name="connsiteX218" fmla="*/ 255323 w 338138"/>
                  <a:gd name="connsiteY218" fmla="*/ 52851 h 336550"/>
                  <a:gd name="connsiteX219" fmla="*/ 259292 w 338138"/>
                  <a:gd name="connsiteY219" fmla="*/ 56808 h 336550"/>
                  <a:gd name="connsiteX220" fmla="*/ 260615 w 338138"/>
                  <a:gd name="connsiteY220" fmla="*/ 58127 h 336550"/>
                  <a:gd name="connsiteX221" fmla="*/ 261938 w 338138"/>
                  <a:gd name="connsiteY221" fmla="*/ 58127 h 336550"/>
                  <a:gd name="connsiteX222" fmla="*/ 254000 w 338138"/>
                  <a:gd name="connsiteY222" fmla="*/ 42301 h 336550"/>
                  <a:gd name="connsiteX223" fmla="*/ 256646 w 338138"/>
                  <a:gd name="connsiteY223" fmla="*/ 42301 h 336550"/>
                  <a:gd name="connsiteX224" fmla="*/ 261938 w 338138"/>
                  <a:gd name="connsiteY224" fmla="*/ 48895 h 336550"/>
                  <a:gd name="connsiteX225" fmla="*/ 264584 w 338138"/>
                  <a:gd name="connsiteY225" fmla="*/ 48895 h 336550"/>
                  <a:gd name="connsiteX226" fmla="*/ 266420 w 338138"/>
                  <a:gd name="connsiteY226" fmla="*/ 47979 h 336550"/>
                  <a:gd name="connsiteX227" fmla="*/ 267977 w 338138"/>
                  <a:gd name="connsiteY227" fmla="*/ 49120 h 336550"/>
                  <a:gd name="connsiteX228" fmla="*/ 274175 w 338138"/>
                  <a:gd name="connsiteY228" fmla="*/ 61919 h 336550"/>
                  <a:gd name="connsiteX229" fmla="*/ 275167 w 338138"/>
                  <a:gd name="connsiteY229" fmla="*/ 67359 h 336550"/>
                  <a:gd name="connsiteX230" fmla="*/ 271198 w 338138"/>
                  <a:gd name="connsiteY230" fmla="*/ 64721 h 336550"/>
                  <a:gd name="connsiteX231" fmla="*/ 269875 w 338138"/>
                  <a:gd name="connsiteY231" fmla="*/ 68677 h 336550"/>
                  <a:gd name="connsiteX232" fmla="*/ 263261 w 338138"/>
                  <a:gd name="connsiteY232" fmla="*/ 62083 h 336550"/>
                  <a:gd name="connsiteX233" fmla="*/ 267230 w 338138"/>
                  <a:gd name="connsiteY233" fmla="*/ 68677 h 336550"/>
                  <a:gd name="connsiteX234" fmla="*/ 265907 w 338138"/>
                  <a:gd name="connsiteY234" fmla="*/ 71315 h 336550"/>
                  <a:gd name="connsiteX235" fmla="*/ 265907 w 338138"/>
                  <a:gd name="connsiteY235" fmla="*/ 76591 h 336550"/>
                  <a:gd name="connsiteX236" fmla="*/ 256646 w 338138"/>
                  <a:gd name="connsiteY236" fmla="*/ 72634 h 336550"/>
                  <a:gd name="connsiteX237" fmla="*/ 255323 w 338138"/>
                  <a:gd name="connsiteY237" fmla="*/ 71315 h 336550"/>
                  <a:gd name="connsiteX238" fmla="*/ 254000 w 338138"/>
                  <a:gd name="connsiteY238" fmla="*/ 69996 h 336550"/>
                  <a:gd name="connsiteX239" fmla="*/ 252677 w 338138"/>
                  <a:gd name="connsiteY239" fmla="*/ 68677 h 336550"/>
                  <a:gd name="connsiteX240" fmla="*/ 252677 w 338138"/>
                  <a:gd name="connsiteY240" fmla="*/ 67359 h 336550"/>
                  <a:gd name="connsiteX241" fmla="*/ 251355 w 338138"/>
                  <a:gd name="connsiteY241" fmla="*/ 67359 h 336550"/>
                  <a:gd name="connsiteX242" fmla="*/ 251355 w 338138"/>
                  <a:gd name="connsiteY242" fmla="*/ 66040 h 336550"/>
                  <a:gd name="connsiteX243" fmla="*/ 248709 w 338138"/>
                  <a:gd name="connsiteY243" fmla="*/ 68677 h 336550"/>
                  <a:gd name="connsiteX244" fmla="*/ 256646 w 338138"/>
                  <a:gd name="connsiteY244" fmla="*/ 76591 h 336550"/>
                  <a:gd name="connsiteX245" fmla="*/ 256646 w 338138"/>
                  <a:gd name="connsiteY245" fmla="*/ 81866 h 336550"/>
                  <a:gd name="connsiteX246" fmla="*/ 259292 w 338138"/>
                  <a:gd name="connsiteY246" fmla="*/ 84504 h 336550"/>
                  <a:gd name="connsiteX247" fmla="*/ 259292 w 338138"/>
                  <a:gd name="connsiteY247" fmla="*/ 85822 h 336550"/>
                  <a:gd name="connsiteX248" fmla="*/ 268553 w 338138"/>
                  <a:gd name="connsiteY248" fmla="*/ 96373 h 336550"/>
                  <a:gd name="connsiteX249" fmla="*/ 255323 w 338138"/>
                  <a:gd name="connsiteY249" fmla="*/ 99011 h 336550"/>
                  <a:gd name="connsiteX250" fmla="*/ 261938 w 338138"/>
                  <a:gd name="connsiteY250" fmla="*/ 112200 h 336550"/>
                  <a:gd name="connsiteX251" fmla="*/ 260615 w 338138"/>
                  <a:gd name="connsiteY251" fmla="*/ 112200 h 336550"/>
                  <a:gd name="connsiteX252" fmla="*/ 260615 w 338138"/>
                  <a:gd name="connsiteY252" fmla="*/ 113519 h 336550"/>
                  <a:gd name="connsiteX253" fmla="*/ 261938 w 338138"/>
                  <a:gd name="connsiteY253" fmla="*/ 114838 h 336550"/>
                  <a:gd name="connsiteX254" fmla="*/ 261938 w 338138"/>
                  <a:gd name="connsiteY254" fmla="*/ 116156 h 336550"/>
                  <a:gd name="connsiteX255" fmla="*/ 261938 w 338138"/>
                  <a:gd name="connsiteY255" fmla="*/ 117475 h 336550"/>
                  <a:gd name="connsiteX256" fmla="*/ 279136 w 338138"/>
                  <a:gd name="connsiteY256" fmla="*/ 110881 h 336550"/>
                  <a:gd name="connsiteX257" fmla="*/ 275167 w 338138"/>
                  <a:gd name="connsiteY257" fmla="*/ 104286 h 336550"/>
                  <a:gd name="connsiteX258" fmla="*/ 280459 w 338138"/>
                  <a:gd name="connsiteY258" fmla="*/ 91098 h 336550"/>
                  <a:gd name="connsiteX259" fmla="*/ 284428 w 338138"/>
                  <a:gd name="connsiteY259" fmla="*/ 89779 h 336550"/>
                  <a:gd name="connsiteX260" fmla="*/ 292034 w 338138"/>
                  <a:gd name="connsiteY260" fmla="*/ 97033 h 336550"/>
                  <a:gd name="connsiteX261" fmla="*/ 296839 w 338138"/>
                  <a:gd name="connsiteY261" fmla="*/ 96469 h 336550"/>
                  <a:gd name="connsiteX262" fmla="*/ 300303 w 338138"/>
                  <a:gd name="connsiteY262" fmla="*/ 101649 h 336550"/>
                  <a:gd name="connsiteX263" fmla="*/ 297657 w 338138"/>
                  <a:gd name="connsiteY263" fmla="*/ 96373 h 336550"/>
                  <a:gd name="connsiteX264" fmla="*/ 296839 w 338138"/>
                  <a:gd name="connsiteY264" fmla="*/ 96469 h 336550"/>
                  <a:gd name="connsiteX265" fmla="*/ 292365 w 338138"/>
                  <a:gd name="connsiteY265" fmla="*/ 89779 h 336550"/>
                  <a:gd name="connsiteX266" fmla="*/ 292365 w 338138"/>
                  <a:gd name="connsiteY266" fmla="*/ 91098 h 336550"/>
                  <a:gd name="connsiteX267" fmla="*/ 288396 w 338138"/>
                  <a:gd name="connsiteY267" fmla="*/ 88460 h 336550"/>
                  <a:gd name="connsiteX268" fmla="*/ 289719 w 338138"/>
                  <a:gd name="connsiteY268" fmla="*/ 87141 h 336550"/>
                  <a:gd name="connsiteX269" fmla="*/ 308240 w 338138"/>
                  <a:gd name="connsiteY269" fmla="*/ 100330 h 336550"/>
                  <a:gd name="connsiteX270" fmla="*/ 308240 w 338138"/>
                  <a:gd name="connsiteY270" fmla="*/ 97692 h 336550"/>
                  <a:gd name="connsiteX271" fmla="*/ 308240 w 338138"/>
                  <a:gd name="connsiteY271" fmla="*/ 96373 h 336550"/>
                  <a:gd name="connsiteX272" fmla="*/ 302949 w 338138"/>
                  <a:gd name="connsiteY272" fmla="*/ 88460 h 336550"/>
                  <a:gd name="connsiteX273" fmla="*/ 278474 w 338138"/>
                  <a:gd name="connsiteY273" fmla="*/ 56808 h 336550"/>
                  <a:gd name="connsiteX274" fmla="*/ 267977 w 338138"/>
                  <a:gd name="connsiteY274" fmla="*/ 49120 h 336550"/>
                  <a:gd name="connsiteX275" fmla="*/ 267230 w 338138"/>
                  <a:gd name="connsiteY275" fmla="*/ 47576 h 336550"/>
                  <a:gd name="connsiteX276" fmla="*/ 266420 w 338138"/>
                  <a:gd name="connsiteY276" fmla="*/ 47979 h 336550"/>
                  <a:gd name="connsiteX277" fmla="*/ 246062 w 338138"/>
                  <a:gd name="connsiteY277" fmla="*/ 33069 h 336550"/>
                  <a:gd name="connsiteX278" fmla="*/ 242094 w 338138"/>
                  <a:gd name="connsiteY278" fmla="*/ 31750 h 336550"/>
                  <a:gd name="connsiteX279" fmla="*/ 173336 w 338138"/>
                  <a:gd name="connsiteY279" fmla="*/ 26988 h 336550"/>
                  <a:gd name="connsiteX280" fmla="*/ 172046 w 338138"/>
                  <a:gd name="connsiteY280" fmla="*/ 28287 h 336550"/>
                  <a:gd name="connsiteX281" fmla="*/ 166887 w 338138"/>
                  <a:gd name="connsiteY281" fmla="*/ 28287 h 336550"/>
                  <a:gd name="connsiteX282" fmla="*/ 163017 w 338138"/>
                  <a:gd name="connsiteY282" fmla="*/ 28287 h 336550"/>
                  <a:gd name="connsiteX283" fmla="*/ 165597 w 338138"/>
                  <a:gd name="connsiteY283" fmla="*/ 33482 h 336550"/>
                  <a:gd name="connsiteX284" fmla="*/ 153988 w 338138"/>
                  <a:gd name="connsiteY284" fmla="*/ 39977 h 336550"/>
                  <a:gd name="connsiteX285" fmla="*/ 156568 w 338138"/>
                  <a:gd name="connsiteY285" fmla="*/ 41276 h 336550"/>
                  <a:gd name="connsiteX286" fmla="*/ 164307 w 338138"/>
                  <a:gd name="connsiteY286" fmla="*/ 37379 h 336550"/>
                  <a:gd name="connsiteX287" fmla="*/ 166887 w 338138"/>
                  <a:gd name="connsiteY287" fmla="*/ 38678 h 336550"/>
                  <a:gd name="connsiteX288" fmla="*/ 169466 w 338138"/>
                  <a:gd name="connsiteY288" fmla="*/ 34781 h 336550"/>
                  <a:gd name="connsiteX289" fmla="*/ 174626 w 338138"/>
                  <a:gd name="connsiteY289" fmla="*/ 29586 h 336550"/>
                  <a:gd name="connsiteX290" fmla="*/ 173336 w 338138"/>
                  <a:gd name="connsiteY290" fmla="*/ 26988 h 336550"/>
                  <a:gd name="connsiteX291" fmla="*/ 147638 w 338138"/>
                  <a:gd name="connsiteY291" fmla="*/ 26988 h 336550"/>
                  <a:gd name="connsiteX292" fmla="*/ 139700 w 338138"/>
                  <a:gd name="connsiteY292" fmla="*/ 31751 h 336550"/>
                  <a:gd name="connsiteX293" fmla="*/ 144992 w 338138"/>
                  <a:gd name="connsiteY293" fmla="*/ 30163 h 336550"/>
                  <a:gd name="connsiteX294" fmla="*/ 144992 w 338138"/>
                  <a:gd name="connsiteY294" fmla="*/ 31751 h 336550"/>
                  <a:gd name="connsiteX295" fmla="*/ 146315 w 338138"/>
                  <a:gd name="connsiteY295" fmla="*/ 30163 h 336550"/>
                  <a:gd name="connsiteX296" fmla="*/ 147638 w 338138"/>
                  <a:gd name="connsiteY296" fmla="*/ 26988 h 336550"/>
                  <a:gd name="connsiteX297" fmla="*/ 195455 w 338138"/>
                  <a:gd name="connsiteY297" fmla="*/ 23813 h 336550"/>
                  <a:gd name="connsiteX298" fmla="*/ 194108 w 338138"/>
                  <a:gd name="connsiteY298" fmla="*/ 25136 h 336550"/>
                  <a:gd name="connsiteX299" fmla="*/ 192761 w 338138"/>
                  <a:gd name="connsiteY299" fmla="*/ 25136 h 336550"/>
                  <a:gd name="connsiteX300" fmla="*/ 191414 w 338138"/>
                  <a:gd name="connsiteY300" fmla="*/ 25136 h 336550"/>
                  <a:gd name="connsiteX301" fmla="*/ 190067 w 338138"/>
                  <a:gd name="connsiteY301" fmla="*/ 29104 h 336550"/>
                  <a:gd name="connsiteX302" fmla="*/ 187373 w 338138"/>
                  <a:gd name="connsiteY302" fmla="*/ 27782 h 336550"/>
                  <a:gd name="connsiteX303" fmla="*/ 184679 w 338138"/>
                  <a:gd name="connsiteY303" fmla="*/ 27782 h 336550"/>
                  <a:gd name="connsiteX304" fmla="*/ 179292 w 338138"/>
                  <a:gd name="connsiteY304" fmla="*/ 26459 h 336550"/>
                  <a:gd name="connsiteX305" fmla="*/ 179292 w 338138"/>
                  <a:gd name="connsiteY305" fmla="*/ 29104 h 336550"/>
                  <a:gd name="connsiteX306" fmla="*/ 176598 w 338138"/>
                  <a:gd name="connsiteY306" fmla="*/ 27782 h 336550"/>
                  <a:gd name="connsiteX307" fmla="*/ 169863 w 338138"/>
                  <a:gd name="connsiteY307" fmla="*/ 37042 h 336550"/>
                  <a:gd name="connsiteX308" fmla="*/ 173904 w 338138"/>
                  <a:gd name="connsiteY308" fmla="*/ 38365 h 336550"/>
                  <a:gd name="connsiteX309" fmla="*/ 179292 w 338138"/>
                  <a:gd name="connsiteY309" fmla="*/ 44979 h 336550"/>
                  <a:gd name="connsiteX310" fmla="*/ 179292 w 338138"/>
                  <a:gd name="connsiteY310" fmla="*/ 48948 h 336550"/>
                  <a:gd name="connsiteX311" fmla="*/ 181985 w 338138"/>
                  <a:gd name="connsiteY311" fmla="*/ 52917 h 336550"/>
                  <a:gd name="connsiteX312" fmla="*/ 179292 w 338138"/>
                  <a:gd name="connsiteY312" fmla="*/ 59532 h 336550"/>
                  <a:gd name="connsiteX313" fmla="*/ 177945 w 338138"/>
                  <a:gd name="connsiteY313" fmla="*/ 60854 h 336550"/>
                  <a:gd name="connsiteX314" fmla="*/ 180639 w 338138"/>
                  <a:gd name="connsiteY314" fmla="*/ 68792 h 336550"/>
                  <a:gd name="connsiteX315" fmla="*/ 187373 w 338138"/>
                  <a:gd name="connsiteY315" fmla="*/ 71438 h 336550"/>
                  <a:gd name="connsiteX316" fmla="*/ 188720 w 338138"/>
                  <a:gd name="connsiteY316" fmla="*/ 67469 h 336550"/>
                  <a:gd name="connsiteX317" fmla="*/ 214313 w 338138"/>
                  <a:gd name="connsiteY317" fmla="*/ 50271 h 336550"/>
                  <a:gd name="connsiteX318" fmla="*/ 208925 w 338138"/>
                  <a:gd name="connsiteY318" fmla="*/ 47625 h 336550"/>
                  <a:gd name="connsiteX319" fmla="*/ 214313 w 338138"/>
                  <a:gd name="connsiteY319" fmla="*/ 46302 h 336550"/>
                  <a:gd name="connsiteX320" fmla="*/ 210272 w 338138"/>
                  <a:gd name="connsiteY320" fmla="*/ 41011 h 336550"/>
                  <a:gd name="connsiteX321" fmla="*/ 214313 w 338138"/>
                  <a:gd name="connsiteY321" fmla="*/ 42334 h 336550"/>
                  <a:gd name="connsiteX322" fmla="*/ 212966 w 338138"/>
                  <a:gd name="connsiteY322" fmla="*/ 38365 h 336550"/>
                  <a:gd name="connsiteX323" fmla="*/ 204884 w 338138"/>
                  <a:gd name="connsiteY323" fmla="*/ 26459 h 336550"/>
                  <a:gd name="connsiteX324" fmla="*/ 199496 w 338138"/>
                  <a:gd name="connsiteY324" fmla="*/ 27782 h 336550"/>
                  <a:gd name="connsiteX325" fmla="*/ 198149 w 338138"/>
                  <a:gd name="connsiteY325" fmla="*/ 26459 h 336550"/>
                  <a:gd name="connsiteX326" fmla="*/ 200843 w 338138"/>
                  <a:gd name="connsiteY326" fmla="*/ 25136 h 336550"/>
                  <a:gd name="connsiteX327" fmla="*/ 196802 w 338138"/>
                  <a:gd name="connsiteY327" fmla="*/ 23813 h 336550"/>
                  <a:gd name="connsiteX328" fmla="*/ 195455 w 338138"/>
                  <a:gd name="connsiteY328" fmla="*/ 23813 h 336550"/>
                  <a:gd name="connsiteX329" fmla="*/ 169069 w 338138"/>
                  <a:gd name="connsiteY329" fmla="*/ 0 h 336550"/>
                  <a:gd name="connsiteX330" fmla="*/ 338138 w 338138"/>
                  <a:gd name="connsiteY330" fmla="*/ 168275 h 336550"/>
                  <a:gd name="connsiteX331" fmla="*/ 169069 w 338138"/>
                  <a:gd name="connsiteY331" fmla="*/ 336550 h 336550"/>
                  <a:gd name="connsiteX332" fmla="*/ 0 w 338138"/>
                  <a:gd name="connsiteY332" fmla="*/ 168275 h 336550"/>
                  <a:gd name="connsiteX333" fmla="*/ 169069 w 338138"/>
                  <a:gd name="connsiteY33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338138" h="336550">
                    <a:moveTo>
                      <a:pt x="75248" y="171450"/>
                    </a:moveTo>
                    <a:cubicBezTo>
                      <a:pt x="72708" y="172641"/>
                      <a:pt x="71438" y="172641"/>
                      <a:pt x="72708" y="177403"/>
                    </a:cubicBezTo>
                    <a:cubicBezTo>
                      <a:pt x="76518" y="176213"/>
                      <a:pt x="76518" y="176213"/>
                      <a:pt x="80328" y="180975"/>
                    </a:cubicBezTo>
                    <a:cubicBezTo>
                      <a:pt x="84138" y="178594"/>
                      <a:pt x="84138" y="178594"/>
                      <a:pt x="84138" y="178594"/>
                    </a:cubicBezTo>
                    <a:lnTo>
                      <a:pt x="81598" y="173831"/>
                    </a:lnTo>
                    <a:cubicBezTo>
                      <a:pt x="76518" y="171450"/>
                      <a:pt x="76518" y="171450"/>
                      <a:pt x="76518" y="171450"/>
                    </a:cubicBezTo>
                    <a:cubicBezTo>
                      <a:pt x="75248" y="171450"/>
                      <a:pt x="75248" y="171450"/>
                      <a:pt x="75248" y="171450"/>
                    </a:cubicBezTo>
                    <a:close/>
                    <a:moveTo>
                      <a:pt x="46038" y="158750"/>
                    </a:moveTo>
                    <a:cubicBezTo>
                      <a:pt x="47427" y="160161"/>
                      <a:pt x="48816" y="162984"/>
                      <a:pt x="55761" y="164395"/>
                    </a:cubicBezTo>
                    <a:cubicBezTo>
                      <a:pt x="57150" y="164395"/>
                      <a:pt x="57150" y="164395"/>
                      <a:pt x="57150" y="164395"/>
                    </a:cubicBezTo>
                    <a:cubicBezTo>
                      <a:pt x="59928" y="170039"/>
                      <a:pt x="59928" y="170039"/>
                      <a:pt x="66874" y="171450"/>
                    </a:cubicBezTo>
                    <a:cubicBezTo>
                      <a:pt x="68263" y="168628"/>
                      <a:pt x="68263" y="168628"/>
                      <a:pt x="68263" y="168628"/>
                    </a:cubicBezTo>
                    <a:cubicBezTo>
                      <a:pt x="68263" y="168628"/>
                      <a:pt x="66874" y="168628"/>
                      <a:pt x="65485" y="165806"/>
                    </a:cubicBezTo>
                    <a:cubicBezTo>
                      <a:pt x="64096" y="163689"/>
                      <a:pt x="63401" y="162631"/>
                      <a:pt x="62359" y="162454"/>
                    </a:cubicBezTo>
                    <a:cubicBezTo>
                      <a:pt x="61318" y="162278"/>
                      <a:pt x="59929" y="162984"/>
                      <a:pt x="57150" y="164395"/>
                    </a:cubicBezTo>
                    <a:cubicBezTo>
                      <a:pt x="57150" y="162984"/>
                      <a:pt x="57150" y="158750"/>
                      <a:pt x="52983" y="158750"/>
                    </a:cubicBezTo>
                    <a:cubicBezTo>
                      <a:pt x="50205" y="158750"/>
                      <a:pt x="48816" y="158750"/>
                      <a:pt x="46038" y="158750"/>
                    </a:cubicBezTo>
                    <a:close/>
                    <a:moveTo>
                      <a:pt x="296334" y="109538"/>
                    </a:moveTo>
                    <a:cubicBezTo>
                      <a:pt x="292365" y="110852"/>
                      <a:pt x="284428" y="116107"/>
                      <a:pt x="272522" y="118735"/>
                    </a:cubicBezTo>
                    <a:cubicBezTo>
                      <a:pt x="272522" y="120049"/>
                      <a:pt x="272522" y="120049"/>
                      <a:pt x="272522" y="120049"/>
                    </a:cubicBezTo>
                    <a:cubicBezTo>
                      <a:pt x="272522" y="120049"/>
                      <a:pt x="272522" y="121362"/>
                      <a:pt x="272522" y="121362"/>
                    </a:cubicBezTo>
                    <a:cubicBezTo>
                      <a:pt x="271199" y="122676"/>
                      <a:pt x="271199" y="122676"/>
                      <a:pt x="271199" y="122676"/>
                    </a:cubicBezTo>
                    <a:cubicBezTo>
                      <a:pt x="269876" y="122676"/>
                      <a:pt x="269876" y="122676"/>
                      <a:pt x="269876" y="122676"/>
                    </a:cubicBezTo>
                    <a:cubicBezTo>
                      <a:pt x="268553" y="122676"/>
                      <a:pt x="268553" y="122676"/>
                      <a:pt x="268553" y="122676"/>
                    </a:cubicBezTo>
                    <a:cubicBezTo>
                      <a:pt x="264584" y="134500"/>
                      <a:pt x="259292" y="146324"/>
                      <a:pt x="246063" y="164718"/>
                    </a:cubicBezTo>
                    <a:cubicBezTo>
                      <a:pt x="250032" y="168659"/>
                      <a:pt x="250032" y="168659"/>
                      <a:pt x="250032" y="168659"/>
                    </a:cubicBezTo>
                    <a:cubicBezTo>
                      <a:pt x="252678" y="185738"/>
                      <a:pt x="252678" y="185738"/>
                      <a:pt x="250032" y="190993"/>
                    </a:cubicBezTo>
                    <a:cubicBezTo>
                      <a:pt x="272522" y="210700"/>
                      <a:pt x="272522" y="210700"/>
                      <a:pt x="277813" y="212014"/>
                    </a:cubicBezTo>
                    <a:cubicBezTo>
                      <a:pt x="277813" y="210700"/>
                      <a:pt x="279136" y="209387"/>
                      <a:pt x="280459" y="208073"/>
                    </a:cubicBezTo>
                    <a:cubicBezTo>
                      <a:pt x="287074" y="205445"/>
                      <a:pt x="293688" y="204131"/>
                      <a:pt x="298980" y="202818"/>
                    </a:cubicBezTo>
                    <a:cubicBezTo>
                      <a:pt x="316178" y="197562"/>
                      <a:pt x="317501" y="196249"/>
                      <a:pt x="316178" y="223838"/>
                    </a:cubicBezTo>
                    <a:cubicBezTo>
                      <a:pt x="322792" y="206759"/>
                      <a:pt x="325438" y="188366"/>
                      <a:pt x="325438" y="168659"/>
                    </a:cubicBezTo>
                    <a:cubicBezTo>
                      <a:pt x="325438" y="148952"/>
                      <a:pt x="321469" y="129245"/>
                      <a:pt x="314855" y="110852"/>
                    </a:cubicBezTo>
                    <a:cubicBezTo>
                      <a:pt x="313532" y="112166"/>
                      <a:pt x="312209" y="112166"/>
                      <a:pt x="312209" y="112166"/>
                    </a:cubicBezTo>
                    <a:cubicBezTo>
                      <a:pt x="312209" y="114793"/>
                      <a:pt x="312209" y="116107"/>
                      <a:pt x="310886" y="118735"/>
                    </a:cubicBezTo>
                    <a:cubicBezTo>
                      <a:pt x="305594" y="118735"/>
                      <a:pt x="296334" y="109538"/>
                      <a:pt x="296334" y="109538"/>
                    </a:cubicBezTo>
                    <a:close/>
                    <a:moveTo>
                      <a:pt x="147638" y="101600"/>
                    </a:moveTo>
                    <a:cubicBezTo>
                      <a:pt x="147638" y="101600"/>
                      <a:pt x="152174" y="106363"/>
                      <a:pt x="152174" y="109538"/>
                    </a:cubicBezTo>
                    <a:cubicBezTo>
                      <a:pt x="155576" y="103187"/>
                      <a:pt x="155576" y="103187"/>
                      <a:pt x="155576" y="103187"/>
                    </a:cubicBezTo>
                    <a:close/>
                    <a:moveTo>
                      <a:pt x="84455" y="93067"/>
                    </a:moveTo>
                    <a:cubicBezTo>
                      <a:pt x="86360" y="92736"/>
                      <a:pt x="88583" y="93398"/>
                      <a:pt x="92393" y="94721"/>
                    </a:cubicBezTo>
                    <a:cubicBezTo>
                      <a:pt x="93663" y="101335"/>
                      <a:pt x="94933" y="105304"/>
                      <a:pt x="100013" y="107950"/>
                    </a:cubicBezTo>
                    <a:cubicBezTo>
                      <a:pt x="93663" y="109273"/>
                      <a:pt x="89853" y="115888"/>
                      <a:pt x="83503" y="114565"/>
                    </a:cubicBezTo>
                    <a:cubicBezTo>
                      <a:pt x="83503" y="111919"/>
                      <a:pt x="86043" y="110596"/>
                      <a:pt x="86043" y="106627"/>
                    </a:cubicBezTo>
                    <a:cubicBezTo>
                      <a:pt x="89853" y="103981"/>
                      <a:pt x="89853" y="103981"/>
                      <a:pt x="89853" y="103981"/>
                    </a:cubicBezTo>
                    <a:cubicBezTo>
                      <a:pt x="88583" y="103981"/>
                      <a:pt x="88583" y="103981"/>
                      <a:pt x="88583" y="103981"/>
                    </a:cubicBezTo>
                    <a:cubicBezTo>
                      <a:pt x="87313" y="103981"/>
                      <a:pt x="86043" y="103981"/>
                      <a:pt x="84773" y="105304"/>
                    </a:cubicBezTo>
                    <a:cubicBezTo>
                      <a:pt x="84773" y="105304"/>
                      <a:pt x="82233" y="106627"/>
                      <a:pt x="79693" y="109273"/>
                    </a:cubicBezTo>
                    <a:cubicBezTo>
                      <a:pt x="78423" y="110596"/>
                      <a:pt x="77153" y="111919"/>
                      <a:pt x="74613" y="113242"/>
                    </a:cubicBezTo>
                    <a:cubicBezTo>
                      <a:pt x="75883" y="109273"/>
                      <a:pt x="77153" y="105304"/>
                      <a:pt x="84773" y="101335"/>
                    </a:cubicBezTo>
                    <a:cubicBezTo>
                      <a:pt x="82233" y="100012"/>
                      <a:pt x="80963" y="97367"/>
                      <a:pt x="78423" y="97367"/>
                    </a:cubicBezTo>
                    <a:cubicBezTo>
                      <a:pt x="80963" y="94721"/>
                      <a:pt x="82550" y="93398"/>
                      <a:pt x="84455" y="93067"/>
                    </a:cubicBezTo>
                    <a:close/>
                    <a:moveTo>
                      <a:pt x="265113" y="77788"/>
                    </a:moveTo>
                    <a:cubicBezTo>
                      <a:pt x="265113" y="77788"/>
                      <a:pt x="265113" y="77788"/>
                      <a:pt x="265113" y="81598"/>
                    </a:cubicBezTo>
                    <a:cubicBezTo>
                      <a:pt x="265113" y="81598"/>
                      <a:pt x="265113" y="81598"/>
                      <a:pt x="261938" y="84138"/>
                    </a:cubicBezTo>
                    <a:cubicBezTo>
                      <a:pt x="261938" y="81598"/>
                      <a:pt x="264055" y="80328"/>
                      <a:pt x="265113" y="77788"/>
                    </a:cubicBezTo>
                    <a:close/>
                    <a:moveTo>
                      <a:pt x="249873" y="73025"/>
                    </a:moveTo>
                    <a:cubicBezTo>
                      <a:pt x="248603" y="74436"/>
                      <a:pt x="247333" y="75847"/>
                      <a:pt x="246063" y="78669"/>
                    </a:cubicBezTo>
                    <a:cubicBezTo>
                      <a:pt x="247333" y="78669"/>
                      <a:pt x="247333" y="78669"/>
                      <a:pt x="247333" y="78669"/>
                    </a:cubicBezTo>
                    <a:cubicBezTo>
                      <a:pt x="247333" y="80080"/>
                      <a:pt x="247333" y="80080"/>
                      <a:pt x="247333" y="80080"/>
                    </a:cubicBezTo>
                    <a:cubicBezTo>
                      <a:pt x="247333" y="81491"/>
                      <a:pt x="247333" y="81491"/>
                      <a:pt x="247333" y="81491"/>
                    </a:cubicBezTo>
                    <a:cubicBezTo>
                      <a:pt x="248603" y="82903"/>
                      <a:pt x="248603" y="82903"/>
                      <a:pt x="248603" y="82903"/>
                    </a:cubicBezTo>
                    <a:cubicBezTo>
                      <a:pt x="248603" y="84314"/>
                      <a:pt x="248603" y="84314"/>
                      <a:pt x="248603" y="84314"/>
                    </a:cubicBezTo>
                    <a:cubicBezTo>
                      <a:pt x="249873" y="85725"/>
                      <a:pt x="249873" y="85725"/>
                      <a:pt x="249873" y="85725"/>
                    </a:cubicBezTo>
                    <a:cubicBezTo>
                      <a:pt x="249873" y="81491"/>
                      <a:pt x="251143" y="80080"/>
                      <a:pt x="252413" y="80080"/>
                    </a:cubicBezTo>
                    <a:close/>
                    <a:moveTo>
                      <a:pt x="222427" y="57150"/>
                    </a:moveTo>
                    <a:cubicBezTo>
                      <a:pt x="219957" y="57150"/>
                      <a:pt x="218723" y="58737"/>
                      <a:pt x="217488" y="58737"/>
                    </a:cubicBezTo>
                    <a:cubicBezTo>
                      <a:pt x="218723" y="60325"/>
                      <a:pt x="219957" y="61913"/>
                      <a:pt x="221192" y="61913"/>
                    </a:cubicBezTo>
                    <a:cubicBezTo>
                      <a:pt x="228601" y="60325"/>
                      <a:pt x="228601" y="58737"/>
                      <a:pt x="228601" y="57150"/>
                    </a:cubicBezTo>
                    <a:cubicBezTo>
                      <a:pt x="226131" y="57150"/>
                      <a:pt x="223662" y="57150"/>
                      <a:pt x="222427" y="57150"/>
                    </a:cubicBezTo>
                    <a:close/>
                    <a:moveTo>
                      <a:pt x="261938" y="50536"/>
                    </a:moveTo>
                    <a:cubicBezTo>
                      <a:pt x="261938" y="50536"/>
                      <a:pt x="261938" y="51859"/>
                      <a:pt x="262997" y="53182"/>
                    </a:cubicBezTo>
                    <a:cubicBezTo>
                      <a:pt x="265113" y="55828"/>
                      <a:pt x="265113" y="57151"/>
                      <a:pt x="265113" y="57151"/>
                    </a:cubicBezTo>
                    <a:cubicBezTo>
                      <a:pt x="265113" y="57151"/>
                      <a:pt x="264055" y="53182"/>
                      <a:pt x="261938" y="50536"/>
                    </a:cubicBezTo>
                    <a:close/>
                    <a:moveTo>
                      <a:pt x="149309" y="44450"/>
                    </a:moveTo>
                    <a:cubicBezTo>
                      <a:pt x="146635" y="45799"/>
                      <a:pt x="146635" y="45799"/>
                      <a:pt x="143961" y="47149"/>
                    </a:cubicBezTo>
                    <a:cubicBezTo>
                      <a:pt x="143961" y="47149"/>
                      <a:pt x="143961" y="47149"/>
                      <a:pt x="146635" y="51197"/>
                    </a:cubicBezTo>
                    <a:cubicBezTo>
                      <a:pt x="149309" y="49847"/>
                      <a:pt x="154656" y="51197"/>
                      <a:pt x="154656" y="53896"/>
                    </a:cubicBezTo>
                    <a:cubicBezTo>
                      <a:pt x="151982" y="57944"/>
                      <a:pt x="150646" y="60643"/>
                      <a:pt x="147972" y="63341"/>
                    </a:cubicBezTo>
                    <a:cubicBezTo>
                      <a:pt x="145298" y="63341"/>
                      <a:pt x="143961" y="64691"/>
                      <a:pt x="141288" y="64691"/>
                    </a:cubicBezTo>
                    <a:cubicBezTo>
                      <a:pt x="143961" y="64691"/>
                      <a:pt x="146635" y="64691"/>
                      <a:pt x="147972" y="66040"/>
                    </a:cubicBezTo>
                    <a:cubicBezTo>
                      <a:pt x="151982" y="71438"/>
                      <a:pt x="151982" y="71438"/>
                      <a:pt x="151982" y="71438"/>
                    </a:cubicBezTo>
                    <a:cubicBezTo>
                      <a:pt x="157330" y="60643"/>
                      <a:pt x="160004" y="61992"/>
                      <a:pt x="164014" y="66040"/>
                    </a:cubicBezTo>
                    <a:cubicBezTo>
                      <a:pt x="165351" y="64691"/>
                      <a:pt x="166688" y="63341"/>
                      <a:pt x="166688" y="60643"/>
                    </a:cubicBezTo>
                    <a:cubicBezTo>
                      <a:pt x="164014" y="60643"/>
                      <a:pt x="164014" y="56594"/>
                      <a:pt x="164014" y="55245"/>
                    </a:cubicBezTo>
                    <a:cubicBezTo>
                      <a:pt x="162677" y="53896"/>
                      <a:pt x="161340" y="52546"/>
                      <a:pt x="161340" y="49847"/>
                    </a:cubicBezTo>
                    <a:cubicBezTo>
                      <a:pt x="161340" y="49847"/>
                      <a:pt x="160004" y="49847"/>
                      <a:pt x="158667" y="49847"/>
                    </a:cubicBezTo>
                    <a:cubicBezTo>
                      <a:pt x="155993" y="48498"/>
                      <a:pt x="154656" y="48498"/>
                      <a:pt x="154656" y="48498"/>
                    </a:cubicBezTo>
                    <a:cubicBezTo>
                      <a:pt x="153319" y="47149"/>
                      <a:pt x="153319" y="45799"/>
                      <a:pt x="153319" y="45799"/>
                    </a:cubicBezTo>
                    <a:cubicBezTo>
                      <a:pt x="151982" y="45799"/>
                      <a:pt x="150646" y="47149"/>
                      <a:pt x="149309" y="48498"/>
                    </a:cubicBezTo>
                    <a:cubicBezTo>
                      <a:pt x="149309" y="48498"/>
                      <a:pt x="149309" y="47149"/>
                      <a:pt x="149309" y="44450"/>
                    </a:cubicBezTo>
                    <a:close/>
                    <a:moveTo>
                      <a:pt x="121016" y="38100"/>
                    </a:moveTo>
                    <a:cubicBezTo>
                      <a:pt x="121016" y="39399"/>
                      <a:pt x="118330" y="40698"/>
                      <a:pt x="118330" y="41996"/>
                    </a:cubicBezTo>
                    <a:cubicBezTo>
                      <a:pt x="118330" y="43295"/>
                      <a:pt x="119673" y="44594"/>
                      <a:pt x="118330" y="44594"/>
                    </a:cubicBezTo>
                    <a:cubicBezTo>
                      <a:pt x="118330" y="45893"/>
                      <a:pt x="118330" y="45893"/>
                      <a:pt x="118330" y="47192"/>
                    </a:cubicBezTo>
                    <a:cubicBezTo>
                      <a:pt x="118330" y="47192"/>
                      <a:pt x="115643" y="47192"/>
                      <a:pt x="114300" y="47192"/>
                    </a:cubicBezTo>
                    <a:cubicBezTo>
                      <a:pt x="116986" y="51089"/>
                      <a:pt x="123703" y="52388"/>
                      <a:pt x="131763" y="45893"/>
                    </a:cubicBezTo>
                    <a:cubicBezTo>
                      <a:pt x="131763" y="44594"/>
                      <a:pt x="131763" y="44594"/>
                      <a:pt x="131763" y="44594"/>
                    </a:cubicBezTo>
                    <a:cubicBezTo>
                      <a:pt x="129076" y="44594"/>
                      <a:pt x="129076" y="43295"/>
                      <a:pt x="127733" y="41996"/>
                    </a:cubicBezTo>
                    <a:cubicBezTo>
                      <a:pt x="127733" y="41996"/>
                      <a:pt x="126390" y="43295"/>
                      <a:pt x="125046" y="43295"/>
                    </a:cubicBezTo>
                    <a:cubicBezTo>
                      <a:pt x="123703" y="43295"/>
                      <a:pt x="122360" y="41996"/>
                      <a:pt x="122360" y="40698"/>
                    </a:cubicBezTo>
                    <a:cubicBezTo>
                      <a:pt x="122360" y="39399"/>
                      <a:pt x="122360" y="39399"/>
                      <a:pt x="121016" y="38100"/>
                    </a:cubicBezTo>
                    <a:close/>
                    <a:moveTo>
                      <a:pt x="144463" y="34925"/>
                    </a:moveTo>
                    <a:cubicBezTo>
                      <a:pt x="142875" y="36116"/>
                      <a:pt x="141287" y="36116"/>
                      <a:pt x="141287" y="36116"/>
                    </a:cubicBezTo>
                    <a:cubicBezTo>
                      <a:pt x="141287" y="37306"/>
                      <a:pt x="139700" y="38497"/>
                      <a:pt x="139700" y="39688"/>
                    </a:cubicBezTo>
                    <a:cubicBezTo>
                      <a:pt x="139700" y="39688"/>
                      <a:pt x="141287" y="39688"/>
                      <a:pt x="144463" y="37306"/>
                    </a:cubicBezTo>
                    <a:cubicBezTo>
                      <a:pt x="144463" y="37306"/>
                      <a:pt x="144463" y="36116"/>
                      <a:pt x="144463" y="34925"/>
                    </a:cubicBezTo>
                    <a:close/>
                    <a:moveTo>
                      <a:pt x="89343" y="34925"/>
                    </a:moveTo>
                    <a:cubicBezTo>
                      <a:pt x="80126" y="40192"/>
                      <a:pt x="72226" y="45459"/>
                      <a:pt x="64325" y="53360"/>
                    </a:cubicBezTo>
                    <a:cubicBezTo>
                      <a:pt x="65642" y="53360"/>
                      <a:pt x="68275" y="53360"/>
                      <a:pt x="68275" y="53360"/>
                    </a:cubicBezTo>
                    <a:cubicBezTo>
                      <a:pt x="57741" y="63895"/>
                      <a:pt x="49840" y="71796"/>
                      <a:pt x="43257" y="77063"/>
                    </a:cubicBezTo>
                    <a:cubicBezTo>
                      <a:pt x="26139" y="100766"/>
                      <a:pt x="15605" y="129736"/>
                      <a:pt x="14288" y="161340"/>
                    </a:cubicBezTo>
                    <a:cubicBezTo>
                      <a:pt x="39306" y="177142"/>
                      <a:pt x="51157" y="207429"/>
                      <a:pt x="51157" y="207429"/>
                    </a:cubicBezTo>
                    <a:cubicBezTo>
                      <a:pt x="34039" y="235082"/>
                      <a:pt x="48524" y="242983"/>
                      <a:pt x="59058" y="248250"/>
                    </a:cubicBezTo>
                    <a:cubicBezTo>
                      <a:pt x="59058" y="250884"/>
                      <a:pt x="60375" y="253517"/>
                      <a:pt x="60375" y="256151"/>
                    </a:cubicBezTo>
                    <a:cubicBezTo>
                      <a:pt x="64325" y="260102"/>
                      <a:pt x="77493" y="270636"/>
                      <a:pt x="88027" y="274587"/>
                    </a:cubicBezTo>
                    <a:cubicBezTo>
                      <a:pt x="91977" y="290388"/>
                      <a:pt x="99878" y="303557"/>
                      <a:pt x="114362" y="314091"/>
                    </a:cubicBezTo>
                    <a:cubicBezTo>
                      <a:pt x="122263" y="316725"/>
                      <a:pt x="130163" y="319358"/>
                      <a:pt x="138064" y="320675"/>
                    </a:cubicBezTo>
                    <a:cubicBezTo>
                      <a:pt x="136747" y="319358"/>
                      <a:pt x="136747" y="318042"/>
                      <a:pt x="138064" y="316725"/>
                    </a:cubicBezTo>
                    <a:cubicBezTo>
                      <a:pt x="132797" y="315408"/>
                      <a:pt x="132797" y="315408"/>
                      <a:pt x="132797" y="315408"/>
                    </a:cubicBezTo>
                    <a:cubicBezTo>
                      <a:pt x="136747" y="315408"/>
                      <a:pt x="138064" y="314091"/>
                      <a:pt x="142014" y="315408"/>
                    </a:cubicBezTo>
                    <a:cubicBezTo>
                      <a:pt x="142014" y="314091"/>
                      <a:pt x="140697" y="312774"/>
                      <a:pt x="140697" y="311457"/>
                    </a:cubicBezTo>
                    <a:cubicBezTo>
                      <a:pt x="143331" y="310141"/>
                      <a:pt x="147281" y="310141"/>
                      <a:pt x="151232" y="307507"/>
                    </a:cubicBezTo>
                    <a:cubicBezTo>
                      <a:pt x="151232" y="307507"/>
                      <a:pt x="152548" y="307507"/>
                      <a:pt x="153865" y="308824"/>
                    </a:cubicBezTo>
                    <a:cubicBezTo>
                      <a:pt x="156499" y="306190"/>
                      <a:pt x="156499" y="306190"/>
                      <a:pt x="156499" y="306190"/>
                    </a:cubicBezTo>
                    <a:cubicBezTo>
                      <a:pt x="156499" y="298289"/>
                      <a:pt x="156499" y="298289"/>
                      <a:pt x="155182" y="294339"/>
                    </a:cubicBezTo>
                    <a:cubicBezTo>
                      <a:pt x="174933" y="282487"/>
                      <a:pt x="174933" y="282487"/>
                      <a:pt x="172300" y="275903"/>
                    </a:cubicBezTo>
                    <a:cubicBezTo>
                      <a:pt x="184151" y="262735"/>
                      <a:pt x="184151" y="262735"/>
                      <a:pt x="184151" y="254834"/>
                    </a:cubicBezTo>
                    <a:cubicBezTo>
                      <a:pt x="184151" y="254834"/>
                      <a:pt x="184151" y="253517"/>
                      <a:pt x="184151" y="252201"/>
                    </a:cubicBezTo>
                    <a:cubicBezTo>
                      <a:pt x="184151" y="252201"/>
                      <a:pt x="157815" y="250884"/>
                      <a:pt x="142014" y="236399"/>
                    </a:cubicBezTo>
                    <a:cubicBezTo>
                      <a:pt x="139381" y="236399"/>
                      <a:pt x="136747" y="236399"/>
                      <a:pt x="130163" y="241666"/>
                    </a:cubicBezTo>
                    <a:cubicBezTo>
                      <a:pt x="128847" y="240349"/>
                      <a:pt x="127530" y="239032"/>
                      <a:pt x="126213" y="237716"/>
                    </a:cubicBezTo>
                    <a:cubicBezTo>
                      <a:pt x="130163" y="233765"/>
                      <a:pt x="130163" y="233765"/>
                      <a:pt x="130163" y="233765"/>
                    </a:cubicBezTo>
                    <a:cubicBezTo>
                      <a:pt x="123579" y="221914"/>
                      <a:pt x="122263" y="221914"/>
                      <a:pt x="116996" y="220597"/>
                    </a:cubicBezTo>
                    <a:cubicBezTo>
                      <a:pt x="107778" y="219280"/>
                      <a:pt x="107778" y="219280"/>
                      <a:pt x="105145" y="211379"/>
                    </a:cubicBezTo>
                    <a:cubicBezTo>
                      <a:pt x="102511" y="208746"/>
                      <a:pt x="102511" y="208746"/>
                      <a:pt x="102511" y="208746"/>
                    </a:cubicBezTo>
                    <a:cubicBezTo>
                      <a:pt x="97244" y="203478"/>
                      <a:pt x="89343" y="200845"/>
                      <a:pt x="81443" y="198211"/>
                    </a:cubicBezTo>
                    <a:cubicBezTo>
                      <a:pt x="77493" y="198211"/>
                      <a:pt x="77493" y="198211"/>
                      <a:pt x="77493" y="198211"/>
                    </a:cubicBezTo>
                    <a:cubicBezTo>
                      <a:pt x="72226" y="195577"/>
                      <a:pt x="70909" y="194260"/>
                      <a:pt x="66958" y="191627"/>
                    </a:cubicBezTo>
                    <a:cubicBezTo>
                      <a:pt x="60375" y="196894"/>
                      <a:pt x="57741" y="196894"/>
                      <a:pt x="45890" y="187676"/>
                    </a:cubicBezTo>
                    <a:cubicBezTo>
                      <a:pt x="45890" y="186360"/>
                      <a:pt x="41940" y="181092"/>
                      <a:pt x="35356" y="177142"/>
                    </a:cubicBezTo>
                    <a:cubicBezTo>
                      <a:pt x="34039" y="174508"/>
                      <a:pt x="34039" y="174508"/>
                      <a:pt x="34039" y="174508"/>
                    </a:cubicBezTo>
                    <a:cubicBezTo>
                      <a:pt x="34039" y="170558"/>
                      <a:pt x="34039" y="167924"/>
                      <a:pt x="35356" y="165290"/>
                    </a:cubicBezTo>
                    <a:cubicBezTo>
                      <a:pt x="37990" y="162657"/>
                      <a:pt x="37990" y="161340"/>
                      <a:pt x="39306" y="158706"/>
                    </a:cubicBezTo>
                    <a:cubicBezTo>
                      <a:pt x="35356" y="158706"/>
                      <a:pt x="34039" y="160023"/>
                      <a:pt x="30089" y="163974"/>
                    </a:cubicBezTo>
                    <a:cubicBezTo>
                      <a:pt x="28772" y="162657"/>
                      <a:pt x="27455" y="162657"/>
                      <a:pt x="26139" y="161340"/>
                    </a:cubicBezTo>
                    <a:cubicBezTo>
                      <a:pt x="24822" y="160023"/>
                      <a:pt x="23505" y="152122"/>
                      <a:pt x="24822" y="144221"/>
                    </a:cubicBezTo>
                    <a:cubicBezTo>
                      <a:pt x="27455" y="142905"/>
                      <a:pt x="27455" y="142905"/>
                      <a:pt x="32722" y="132370"/>
                    </a:cubicBezTo>
                    <a:cubicBezTo>
                      <a:pt x="43257" y="132370"/>
                      <a:pt x="43257" y="132370"/>
                      <a:pt x="48524" y="137637"/>
                    </a:cubicBezTo>
                    <a:cubicBezTo>
                      <a:pt x="49840" y="136320"/>
                      <a:pt x="52474" y="135004"/>
                      <a:pt x="53791" y="133687"/>
                    </a:cubicBezTo>
                    <a:cubicBezTo>
                      <a:pt x="55108" y="138954"/>
                      <a:pt x="55108" y="138954"/>
                      <a:pt x="55108" y="138954"/>
                    </a:cubicBezTo>
                    <a:cubicBezTo>
                      <a:pt x="57741" y="138954"/>
                      <a:pt x="57741" y="138954"/>
                      <a:pt x="60375" y="137637"/>
                    </a:cubicBezTo>
                    <a:cubicBezTo>
                      <a:pt x="59058" y="144221"/>
                      <a:pt x="60375" y="150805"/>
                      <a:pt x="60375" y="157390"/>
                    </a:cubicBezTo>
                    <a:cubicBezTo>
                      <a:pt x="63008" y="156073"/>
                      <a:pt x="65642" y="153439"/>
                      <a:pt x="68275" y="152122"/>
                    </a:cubicBezTo>
                    <a:cubicBezTo>
                      <a:pt x="65642" y="146855"/>
                      <a:pt x="65642" y="146855"/>
                      <a:pt x="65642" y="146855"/>
                    </a:cubicBezTo>
                    <a:cubicBezTo>
                      <a:pt x="66958" y="142905"/>
                      <a:pt x="66958" y="141588"/>
                      <a:pt x="70909" y="136320"/>
                    </a:cubicBezTo>
                    <a:cubicBezTo>
                      <a:pt x="69592" y="137637"/>
                      <a:pt x="69592" y="138954"/>
                      <a:pt x="69592" y="140271"/>
                    </a:cubicBezTo>
                    <a:cubicBezTo>
                      <a:pt x="72226" y="137637"/>
                      <a:pt x="76176" y="137637"/>
                      <a:pt x="80126" y="135004"/>
                    </a:cubicBezTo>
                    <a:cubicBezTo>
                      <a:pt x="82760" y="135004"/>
                      <a:pt x="85393" y="135004"/>
                      <a:pt x="86710" y="136320"/>
                    </a:cubicBezTo>
                    <a:cubicBezTo>
                      <a:pt x="94611" y="127103"/>
                      <a:pt x="94611" y="127103"/>
                      <a:pt x="97244" y="124469"/>
                    </a:cubicBezTo>
                    <a:cubicBezTo>
                      <a:pt x="109095" y="119202"/>
                      <a:pt x="109095" y="119202"/>
                      <a:pt x="140697" y="111301"/>
                    </a:cubicBezTo>
                    <a:cubicBezTo>
                      <a:pt x="136747" y="111301"/>
                      <a:pt x="136747" y="111301"/>
                      <a:pt x="135430" y="108667"/>
                    </a:cubicBezTo>
                    <a:cubicBezTo>
                      <a:pt x="136747" y="107350"/>
                      <a:pt x="138064" y="104716"/>
                      <a:pt x="139381" y="103399"/>
                    </a:cubicBezTo>
                    <a:cubicBezTo>
                      <a:pt x="138064" y="103399"/>
                      <a:pt x="138064" y="103399"/>
                      <a:pt x="124896" y="106033"/>
                    </a:cubicBezTo>
                    <a:cubicBezTo>
                      <a:pt x="131480" y="100766"/>
                      <a:pt x="138064" y="100766"/>
                      <a:pt x="149915" y="100766"/>
                    </a:cubicBezTo>
                    <a:cubicBezTo>
                      <a:pt x="152548" y="100766"/>
                      <a:pt x="152548" y="100766"/>
                      <a:pt x="164399" y="91548"/>
                    </a:cubicBezTo>
                    <a:cubicBezTo>
                      <a:pt x="161766" y="91548"/>
                      <a:pt x="160449" y="91548"/>
                      <a:pt x="156499" y="94182"/>
                    </a:cubicBezTo>
                    <a:cubicBezTo>
                      <a:pt x="156499" y="91548"/>
                      <a:pt x="156499" y="91548"/>
                      <a:pt x="157815" y="88914"/>
                    </a:cubicBezTo>
                    <a:cubicBezTo>
                      <a:pt x="156499" y="87598"/>
                      <a:pt x="156499" y="84964"/>
                      <a:pt x="155182" y="83647"/>
                    </a:cubicBezTo>
                    <a:cubicBezTo>
                      <a:pt x="156499" y="82330"/>
                      <a:pt x="156499" y="82330"/>
                      <a:pt x="157815" y="79697"/>
                    </a:cubicBezTo>
                    <a:cubicBezTo>
                      <a:pt x="153865" y="77063"/>
                      <a:pt x="151232" y="77063"/>
                      <a:pt x="147281" y="78380"/>
                    </a:cubicBezTo>
                    <a:cubicBezTo>
                      <a:pt x="142014" y="70479"/>
                      <a:pt x="142014" y="70479"/>
                      <a:pt x="139381" y="69162"/>
                    </a:cubicBezTo>
                    <a:cubicBezTo>
                      <a:pt x="139381" y="70479"/>
                      <a:pt x="139381" y="73113"/>
                      <a:pt x="139381" y="74429"/>
                    </a:cubicBezTo>
                    <a:cubicBezTo>
                      <a:pt x="136747" y="74429"/>
                      <a:pt x="135430" y="74429"/>
                      <a:pt x="134114" y="74429"/>
                    </a:cubicBezTo>
                    <a:cubicBezTo>
                      <a:pt x="127530" y="81013"/>
                      <a:pt x="119629" y="87598"/>
                      <a:pt x="113045" y="94182"/>
                    </a:cubicBezTo>
                    <a:cubicBezTo>
                      <a:pt x="109095" y="90231"/>
                      <a:pt x="107778" y="78380"/>
                      <a:pt x="106461" y="74429"/>
                    </a:cubicBezTo>
                    <a:cubicBezTo>
                      <a:pt x="109095" y="73113"/>
                      <a:pt x="111729" y="71796"/>
                      <a:pt x="114362" y="71796"/>
                    </a:cubicBezTo>
                    <a:cubicBezTo>
                      <a:pt x="119629" y="69162"/>
                      <a:pt x="119629" y="69162"/>
                      <a:pt x="119629" y="69162"/>
                    </a:cubicBezTo>
                    <a:cubicBezTo>
                      <a:pt x="135430" y="58628"/>
                      <a:pt x="135430" y="58628"/>
                      <a:pt x="142014" y="61261"/>
                    </a:cubicBezTo>
                    <a:cubicBezTo>
                      <a:pt x="143331" y="59944"/>
                      <a:pt x="144648" y="58628"/>
                      <a:pt x="145965" y="57311"/>
                    </a:cubicBezTo>
                    <a:cubicBezTo>
                      <a:pt x="145965" y="53360"/>
                      <a:pt x="145965" y="53360"/>
                      <a:pt x="145965" y="53360"/>
                    </a:cubicBezTo>
                    <a:cubicBezTo>
                      <a:pt x="142014" y="54677"/>
                      <a:pt x="140697" y="55994"/>
                      <a:pt x="139381" y="55994"/>
                    </a:cubicBezTo>
                    <a:cubicBezTo>
                      <a:pt x="136747" y="52043"/>
                      <a:pt x="138064" y="48093"/>
                      <a:pt x="138064" y="44142"/>
                    </a:cubicBezTo>
                    <a:cubicBezTo>
                      <a:pt x="131480" y="55994"/>
                      <a:pt x="131480" y="55994"/>
                      <a:pt x="123579" y="55994"/>
                    </a:cubicBezTo>
                    <a:cubicBezTo>
                      <a:pt x="123579" y="55994"/>
                      <a:pt x="123579" y="54677"/>
                      <a:pt x="123579" y="54677"/>
                    </a:cubicBezTo>
                    <a:cubicBezTo>
                      <a:pt x="119629" y="54677"/>
                      <a:pt x="119629" y="54677"/>
                      <a:pt x="116996" y="53360"/>
                    </a:cubicBezTo>
                    <a:cubicBezTo>
                      <a:pt x="115679" y="53360"/>
                      <a:pt x="113045" y="54677"/>
                      <a:pt x="111729" y="54677"/>
                    </a:cubicBezTo>
                    <a:cubicBezTo>
                      <a:pt x="111729" y="54677"/>
                      <a:pt x="111729" y="54677"/>
                      <a:pt x="113045" y="53360"/>
                    </a:cubicBezTo>
                    <a:cubicBezTo>
                      <a:pt x="111729" y="53360"/>
                      <a:pt x="110412" y="53360"/>
                      <a:pt x="109095" y="53360"/>
                    </a:cubicBezTo>
                    <a:cubicBezTo>
                      <a:pt x="109095" y="52043"/>
                      <a:pt x="109095" y="50727"/>
                      <a:pt x="109095" y="49410"/>
                    </a:cubicBezTo>
                    <a:cubicBezTo>
                      <a:pt x="94611" y="55994"/>
                      <a:pt x="94611" y="55994"/>
                      <a:pt x="93294" y="54677"/>
                    </a:cubicBezTo>
                    <a:cubicBezTo>
                      <a:pt x="99878" y="53360"/>
                      <a:pt x="99878" y="52043"/>
                      <a:pt x="107778" y="49410"/>
                    </a:cubicBezTo>
                    <a:cubicBezTo>
                      <a:pt x="106461" y="49410"/>
                      <a:pt x="105145" y="48093"/>
                      <a:pt x="103828" y="48093"/>
                    </a:cubicBezTo>
                    <a:cubicBezTo>
                      <a:pt x="105145" y="45459"/>
                      <a:pt x="105145" y="45459"/>
                      <a:pt x="105145" y="45459"/>
                    </a:cubicBezTo>
                    <a:cubicBezTo>
                      <a:pt x="103828" y="44142"/>
                      <a:pt x="102511" y="44142"/>
                      <a:pt x="101194" y="44142"/>
                    </a:cubicBezTo>
                    <a:cubicBezTo>
                      <a:pt x="97244" y="45459"/>
                      <a:pt x="95927" y="45459"/>
                      <a:pt x="93294" y="44142"/>
                    </a:cubicBezTo>
                    <a:cubicBezTo>
                      <a:pt x="94611" y="42826"/>
                      <a:pt x="95927" y="40192"/>
                      <a:pt x="97244" y="38875"/>
                    </a:cubicBezTo>
                    <a:cubicBezTo>
                      <a:pt x="94611" y="38875"/>
                      <a:pt x="93294" y="38875"/>
                      <a:pt x="88027" y="40192"/>
                    </a:cubicBezTo>
                    <a:cubicBezTo>
                      <a:pt x="88027" y="38875"/>
                      <a:pt x="89343" y="37558"/>
                      <a:pt x="89343" y="37558"/>
                    </a:cubicBezTo>
                    <a:cubicBezTo>
                      <a:pt x="89343" y="36242"/>
                      <a:pt x="88027" y="36242"/>
                      <a:pt x="88027" y="36242"/>
                    </a:cubicBezTo>
                    <a:cubicBezTo>
                      <a:pt x="88027" y="36242"/>
                      <a:pt x="89343" y="34925"/>
                      <a:pt x="89343" y="34925"/>
                    </a:cubicBezTo>
                    <a:close/>
                    <a:moveTo>
                      <a:pt x="131057" y="33338"/>
                    </a:moveTo>
                    <a:cubicBezTo>
                      <a:pt x="128235" y="34661"/>
                      <a:pt x="126824" y="34661"/>
                      <a:pt x="125413" y="35984"/>
                    </a:cubicBezTo>
                    <a:cubicBezTo>
                      <a:pt x="131057" y="35984"/>
                      <a:pt x="131057" y="35984"/>
                      <a:pt x="131057" y="37307"/>
                    </a:cubicBezTo>
                    <a:cubicBezTo>
                      <a:pt x="129646" y="37307"/>
                      <a:pt x="128235" y="38630"/>
                      <a:pt x="128235" y="38630"/>
                    </a:cubicBezTo>
                    <a:cubicBezTo>
                      <a:pt x="129646" y="38630"/>
                      <a:pt x="129646" y="41276"/>
                      <a:pt x="132468" y="41276"/>
                    </a:cubicBezTo>
                    <a:cubicBezTo>
                      <a:pt x="132468" y="41276"/>
                      <a:pt x="133879" y="41276"/>
                      <a:pt x="135291" y="41276"/>
                    </a:cubicBezTo>
                    <a:cubicBezTo>
                      <a:pt x="135291" y="39953"/>
                      <a:pt x="136702" y="39953"/>
                      <a:pt x="138113" y="38630"/>
                    </a:cubicBezTo>
                    <a:cubicBezTo>
                      <a:pt x="136702" y="38630"/>
                      <a:pt x="135291" y="38630"/>
                      <a:pt x="133879" y="39953"/>
                    </a:cubicBezTo>
                    <a:cubicBezTo>
                      <a:pt x="133879" y="38630"/>
                      <a:pt x="133879" y="37307"/>
                      <a:pt x="133879" y="37307"/>
                    </a:cubicBezTo>
                    <a:cubicBezTo>
                      <a:pt x="133879" y="35984"/>
                      <a:pt x="133879" y="35984"/>
                      <a:pt x="135291" y="34661"/>
                    </a:cubicBezTo>
                    <a:cubicBezTo>
                      <a:pt x="133879" y="34661"/>
                      <a:pt x="132468" y="34661"/>
                      <a:pt x="131057" y="34661"/>
                    </a:cubicBezTo>
                    <a:cubicBezTo>
                      <a:pt x="131057" y="34661"/>
                      <a:pt x="131057" y="33338"/>
                      <a:pt x="131057" y="33338"/>
                    </a:cubicBezTo>
                    <a:close/>
                    <a:moveTo>
                      <a:pt x="242094" y="31750"/>
                    </a:moveTo>
                    <a:cubicBezTo>
                      <a:pt x="240771" y="33069"/>
                      <a:pt x="240771" y="33069"/>
                      <a:pt x="238125" y="34387"/>
                    </a:cubicBezTo>
                    <a:cubicBezTo>
                      <a:pt x="246062" y="42301"/>
                      <a:pt x="246062" y="42301"/>
                      <a:pt x="250032" y="48895"/>
                    </a:cubicBezTo>
                    <a:cubicBezTo>
                      <a:pt x="248709" y="52851"/>
                      <a:pt x="248709" y="52851"/>
                      <a:pt x="256646" y="59446"/>
                    </a:cubicBezTo>
                    <a:cubicBezTo>
                      <a:pt x="257969" y="59446"/>
                      <a:pt x="257969" y="59446"/>
                      <a:pt x="257969" y="58127"/>
                    </a:cubicBezTo>
                    <a:cubicBezTo>
                      <a:pt x="257969" y="56808"/>
                      <a:pt x="257969" y="56808"/>
                      <a:pt x="255323" y="52851"/>
                    </a:cubicBezTo>
                    <a:cubicBezTo>
                      <a:pt x="259292" y="56808"/>
                      <a:pt x="259292" y="56808"/>
                      <a:pt x="259292" y="56808"/>
                    </a:cubicBezTo>
                    <a:cubicBezTo>
                      <a:pt x="260615" y="58127"/>
                      <a:pt x="260615" y="58127"/>
                      <a:pt x="260615" y="58127"/>
                    </a:cubicBezTo>
                    <a:cubicBezTo>
                      <a:pt x="261938" y="58127"/>
                      <a:pt x="261938" y="58127"/>
                      <a:pt x="261938" y="58127"/>
                    </a:cubicBezTo>
                    <a:cubicBezTo>
                      <a:pt x="263261" y="54170"/>
                      <a:pt x="263261" y="54170"/>
                      <a:pt x="254000" y="42301"/>
                    </a:cubicBezTo>
                    <a:cubicBezTo>
                      <a:pt x="256646" y="42301"/>
                      <a:pt x="256646" y="42301"/>
                      <a:pt x="256646" y="42301"/>
                    </a:cubicBezTo>
                    <a:cubicBezTo>
                      <a:pt x="261938" y="48895"/>
                      <a:pt x="261938" y="48895"/>
                      <a:pt x="261938" y="48895"/>
                    </a:cubicBezTo>
                    <a:cubicBezTo>
                      <a:pt x="263261" y="48895"/>
                      <a:pt x="264584" y="48895"/>
                      <a:pt x="264584" y="48895"/>
                    </a:cubicBezTo>
                    <a:lnTo>
                      <a:pt x="266420" y="47979"/>
                    </a:lnTo>
                    <a:lnTo>
                      <a:pt x="267977" y="49120"/>
                    </a:lnTo>
                    <a:lnTo>
                      <a:pt x="274175" y="61919"/>
                    </a:lnTo>
                    <a:cubicBezTo>
                      <a:pt x="275167" y="64391"/>
                      <a:pt x="275167" y="65381"/>
                      <a:pt x="275167" y="67359"/>
                    </a:cubicBezTo>
                    <a:cubicBezTo>
                      <a:pt x="273844" y="66040"/>
                      <a:pt x="273844" y="66040"/>
                      <a:pt x="271198" y="64721"/>
                    </a:cubicBezTo>
                    <a:cubicBezTo>
                      <a:pt x="271198" y="66040"/>
                      <a:pt x="269875" y="67359"/>
                      <a:pt x="269875" y="68677"/>
                    </a:cubicBezTo>
                    <a:cubicBezTo>
                      <a:pt x="268553" y="67359"/>
                      <a:pt x="267230" y="67359"/>
                      <a:pt x="263261" y="62083"/>
                    </a:cubicBezTo>
                    <a:cubicBezTo>
                      <a:pt x="263261" y="63402"/>
                      <a:pt x="263261" y="63402"/>
                      <a:pt x="267230" y="68677"/>
                    </a:cubicBezTo>
                    <a:cubicBezTo>
                      <a:pt x="267230" y="69996"/>
                      <a:pt x="265907" y="71315"/>
                      <a:pt x="265907" y="71315"/>
                    </a:cubicBezTo>
                    <a:cubicBezTo>
                      <a:pt x="265907" y="72634"/>
                      <a:pt x="265907" y="75272"/>
                      <a:pt x="265907" y="76591"/>
                    </a:cubicBezTo>
                    <a:cubicBezTo>
                      <a:pt x="259292" y="73953"/>
                      <a:pt x="259292" y="73953"/>
                      <a:pt x="256646" y="72634"/>
                    </a:cubicBezTo>
                    <a:cubicBezTo>
                      <a:pt x="255323" y="72634"/>
                      <a:pt x="255323" y="71315"/>
                      <a:pt x="255323" y="71315"/>
                    </a:cubicBezTo>
                    <a:cubicBezTo>
                      <a:pt x="254000" y="69996"/>
                      <a:pt x="254000" y="69996"/>
                      <a:pt x="254000" y="69996"/>
                    </a:cubicBezTo>
                    <a:cubicBezTo>
                      <a:pt x="252677" y="68677"/>
                      <a:pt x="252677" y="68677"/>
                      <a:pt x="252677" y="68677"/>
                    </a:cubicBezTo>
                    <a:cubicBezTo>
                      <a:pt x="252677" y="67359"/>
                      <a:pt x="252677" y="67359"/>
                      <a:pt x="252677" y="67359"/>
                    </a:cubicBezTo>
                    <a:cubicBezTo>
                      <a:pt x="251355" y="67359"/>
                      <a:pt x="251355" y="67359"/>
                      <a:pt x="251355" y="67359"/>
                    </a:cubicBezTo>
                    <a:cubicBezTo>
                      <a:pt x="251355" y="66040"/>
                      <a:pt x="251355" y="66040"/>
                      <a:pt x="251355" y="66040"/>
                    </a:cubicBezTo>
                    <a:cubicBezTo>
                      <a:pt x="250032" y="66040"/>
                      <a:pt x="250032" y="67359"/>
                      <a:pt x="248709" y="68677"/>
                    </a:cubicBezTo>
                    <a:cubicBezTo>
                      <a:pt x="248709" y="69996"/>
                      <a:pt x="250032" y="71315"/>
                      <a:pt x="256646" y="76591"/>
                    </a:cubicBezTo>
                    <a:cubicBezTo>
                      <a:pt x="256646" y="77909"/>
                      <a:pt x="256646" y="80547"/>
                      <a:pt x="256646" y="81866"/>
                    </a:cubicBezTo>
                    <a:cubicBezTo>
                      <a:pt x="257969" y="83185"/>
                      <a:pt x="259292" y="83185"/>
                      <a:pt x="259292" y="84504"/>
                    </a:cubicBezTo>
                    <a:cubicBezTo>
                      <a:pt x="259292" y="85822"/>
                      <a:pt x="259292" y="85822"/>
                      <a:pt x="259292" y="85822"/>
                    </a:cubicBezTo>
                    <a:cubicBezTo>
                      <a:pt x="261938" y="85822"/>
                      <a:pt x="261938" y="85822"/>
                      <a:pt x="268553" y="96373"/>
                    </a:cubicBezTo>
                    <a:cubicBezTo>
                      <a:pt x="268553" y="97692"/>
                      <a:pt x="267230" y="97692"/>
                      <a:pt x="255323" y="99011"/>
                    </a:cubicBezTo>
                    <a:cubicBezTo>
                      <a:pt x="256646" y="102967"/>
                      <a:pt x="259292" y="106924"/>
                      <a:pt x="261938" y="112200"/>
                    </a:cubicBezTo>
                    <a:cubicBezTo>
                      <a:pt x="260615" y="112200"/>
                      <a:pt x="260615" y="112200"/>
                      <a:pt x="260615" y="112200"/>
                    </a:cubicBezTo>
                    <a:cubicBezTo>
                      <a:pt x="260615" y="113519"/>
                      <a:pt x="260615" y="113519"/>
                      <a:pt x="260615" y="113519"/>
                    </a:cubicBezTo>
                    <a:cubicBezTo>
                      <a:pt x="261938" y="114838"/>
                      <a:pt x="261938" y="114838"/>
                      <a:pt x="261938" y="114838"/>
                    </a:cubicBezTo>
                    <a:cubicBezTo>
                      <a:pt x="261938" y="116156"/>
                      <a:pt x="261938" y="116156"/>
                      <a:pt x="261938" y="116156"/>
                    </a:cubicBezTo>
                    <a:cubicBezTo>
                      <a:pt x="261938" y="117475"/>
                      <a:pt x="261938" y="117475"/>
                      <a:pt x="261938" y="117475"/>
                    </a:cubicBezTo>
                    <a:cubicBezTo>
                      <a:pt x="272521" y="113519"/>
                      <a:pt x="273844" y="113519"/>
                      <a:pt x="279136" y="110881"/>
                    </a:cubicBezTo>
                    <a:cubicBezTo>
                      <a:pt x="277813" y="108243"/>
                      <a:pt x="276490" y="106924"/>
                      <a:pt x="275167" y="104286"/>
                    </a:cubicBezTo>
                    <a:cubicBezTo>
                      <a:pt x="279136" y="100330"/>
                      <a:pt x="277813" y="95054"/>
                      <a:pt x="280459" y="91098"/>
                    </a:cubicBezTo>
                    <a:cubicBezTo>
                      <a:pt x="281782" y="91098"/>
                      <a:pt x="283105" y="89779"/>
                      <a:pt x="284428" y="89779"/>
                    </a:cubicBezTo>
                    <a:cubicBezTo>
                      <a:pt x="288397" y="93736"/>
                      <a:pt x="290381" y="96044"/>
                      <a:pt x="292034" y="97033"/>
                    </a:cubicBezTo>
                    <a:lnTo>
                      <a:pt x="296839" y="96469"/>
                    </a:lnTo>
                    <a:lnTo>
                      <a:pt x="300303" y="101649"/>
                    </a:lnTo>
                    <a:cubicBezTo>
                      <a:pt x="298980" y="99011"/>
                      <a:pt x="298980" y="99011"/>
                      <a:pt x="297657" y="96373"/>
                    </a:cubicBezTo>
                    <a:lnTo>
                      <a:pt x="296839" y="96469"/>
                    </a:lnTo>
                    <a:lnTo>
                      <a:pt x="292365" y="89779"/>
                    </a:lnTo>
                    <a:cubicBezTo>
                      <a:pt x="292365" y="89779"/>
                      <a:pt x="292365" y="91098"/>
                      <a:pt x="292365" y="91098"/>
                    </a:cubicBezTo>
                    <a:cubicBezTo>
                      <a:pt x="291042" y="91098"/>
                      <a:pt x="291042" y="91098"/>
                      <a:pt x="288396" y="88460"/>
                    </a:cubicBezTo>
                    <a:cubicBezTo>
                      <a:pt x="288396" y="88460"/>
                      <a:pt x="288396" y="87141"/>
                      <a:pt x="289719" y="87141"/>
                    </a:cubicBezTo>
                    <a:cubicBezTo>
                      <a:pt x="292365" y="87141"/>
                      <a:pt x="292365" y="87141"/>
                      <a:pt x="308240" y="100330"/>
                    </a:cubicBezTo>
                    <a:cubicBezTo>
                      <a:pt x="309563" y="99011"/>
                      <a:pt x="308240" y="97692"/>
                      <a:pt x="308240" y="97692"/>
                    </a:cubicBezTo>
                    <a:cubicBezTo>
                      <a:pt x="308240" y="96373"/>
                      <a:pt x="308240" y="96373"/>
                      <a:pt x="308240" y="96373"/>
                    </a:cubicBezTo>
                    <a:cubicBezTo>
                      <a:pt x="306917" y="93736"/>
                      <a:pt x="304272" y="91098"/>
                      <a:pt x="302949" y="88460"/>
                    </a:cubicBezTo>
                    <a:cubicBezTo>
                      <a:pt x="296334" y="76591"/>
                      <a:pt x="288066" y="66040"/>
                      <a:pt x="278474" y="56808"/>
                    </a:cubicBezTo>
                    <a:lnTo>
                      <a:pt x="267977" y="49120"/>
                    </a:lnTo>
                    <a:lnTo>
                      <a:pt x="267230" y="47576"/>
                    </a:lnTo>
                    <a:lnTo>
                      <a:pt x="266420" y="47979"/>
                    </a:lnTo>
                    <a:lnTo>
                      <a:pt x="246062" y="33069"/>
                    </a:lnTo>
                    <a:cubicBezTo>
                      <a:pt x="244739" y="33069"/>
                      <a:pt x="243416" y="31750"/>
                      <a:pt x="242094" y="31750"/>
                    </a:cubicBezTo>
                    <a:close/>
                    <a:moveTo>
                      <a:pt x="173336" y="26988"/>
                    </a:moveTo>
                    <a:cubicBezTo>
                      <a:pt x="173336" y="26988"/>
                      <a:pt x="173336" y="26988"/>
                      <a:pt x="172046" y="28287"/>
                    </a:cubicBezTo>
                    <a:cubicBezTo>
                      <a:pt x="170756" y="26988"/>
                      <a:pt x="169466" y="28287"/>
                      <a:pt x="166887" y="28287"/>
                    </a:cubicBezTo>
                    <a:cubicBezTo>
                      <a:pt x="164307" y="28287"/>
                      <a:pt x="164307" y="28287"/>
                      <a:pt x="163017" y="28287"/>
                    </a:cubicBezTo>
                    <a:cubicBezTo>
                      <a:pt x="163017" y="30884"/>
                      <a:pt x="164307" y="30884"/>
                      <a:pt x="165597" y="33482"/>
                    </a:cubicBezTo>
                    <a:cubicBezTo>
                      <a:pt x="159147" y="38678"/>
                      <a:pt x="157857" y="39977"/>
                      <a:pt x="153988" y="39977"/>
                    </a:cubicBezTo>
                    <a:cubicBezTo>
                      <a:pt x="153988" y="39977"/>
                      <a:pt x="155278" y="39977"/>
                      <a:pt x="156568" y="41276"/>
                    </a:cubicBezTo>
                    <a:cubicBezTo>
                      <a:pt x="161727" y="38678"/>
                      <a:pt x="163017" y="38678"/>
                      <a:pt x="164307" y="37379"/>
                    </a:cubicBezTo>
                    <a:cubicBezTo>
                      <a:pt x="164307" y="37379"/>
                      <a:pt x="165597" y="37379"/>
                      <a:pt x="166887" y="38678"/>
                    </a:cubicBezTo>
                    <a:cubicBezTo>
                      <a:pt x="166887" y="37379"/>
                      <a:pt x="168176" y="36080"/>
                      <a:pt x="169466" y="34781"/>
                    </a:cubicBezTo>
                    <a:cubicBezTo>
                      <a:pt x="172046" y="34781"/>
                      <a:pt x="173336" y="33482"/>
                      <a:pt x="174626" y="29586"/>
                    </a:cubicBezTo>
                    <a:cubicBezTo>
                      <a:pt x="174626" y="28287"/>
                      <a:pt x="173336" y="26988"/>
                      <a:pt x="173336" y="26988"/>
                    </a:cubicBezTo>
                    <a:close/>
                    <a:moveTo>
                      <a:pt x="147638" y="26988"/>
                    </a:moveTo>
                    <a:cubicBezTo>
                      <a:pt x="141023" y="31751"/>
                      <a:pt x="141023" y="31751"/>
                      <a:pt x="139700" y="31751"/>
                    </a:cubicBezTo>
                    <a:cubicBezTo>
                      <a:pt x="143669" y="31751"/>
                      <a:pt x="143669" y="31751"/>
                      <a:pt x="144992" y="30163"/>
                    </a:cubicBezTo>
                    <a:cubicBezTo>
                      <a:pt x="143669" y="31751"/>
                      <a:pt x="143669" y="31751"/>
                      <a:pt x="144992" y="31751"/>
                    </a:cubicBezTo>
                    <a:cubicBezTo>
                      <a:pt x="144992" y="31751"/>
                      <a:pt x="144992" y="31751"/>
                      <a:pt x="146315" y="30163"/>
                    </a:cubicBezTo>
                    <a:cubicBezTo>
                      <a:pt x="147638" y="30163"/>
                      <a:pt x="147638" y="30163"/>
                      <a:pt x="147638" y="26988"/>
                    </a:cubicBezTo>
                    <a:close/>
                    <a:moveTo>
                      <a:pt x="195455" y="23813"/>
                    </a:moveTo>
                    <a:cubicBezTo>
                      <a:pt x="195455" y="25136"/>
                      <a:pt x="194108" y="25136"/>
                      <a:pt x="194108" y="25136"/>
                    </a:cubicBezTo>
                    <a:cubicBezTo>
                      <a:pt x="192761" y="25136"/>
                      <a:pt x="192761" y="25136"/>
                      <a:pt x="192761" y="25136"/>
                    </a:cubicBezTo>
                    <a:cubicBezTo>
                      <a:pt x="192761" y="25136"/>
                      <a:pt x="191414" y="25136"/>
                      <a:pt x="191414" y="25136"/>
                    </a:cubicBezTo>
                    <a:cubicBezTo>
                      <a:pt x="190067" y="26459"/>
                      <a:pt x="190067" y="27782"/>
                      <a:pt x="190067" y="29104"/>
                    </a:cubicBezTo>
                    <a:cubicBezTo>
                      <a:pt x="190067" y="29104"/>
                      <a:pt x="188720" y="27782"/>
                      <a:pt x="187373" y="27782"/>
                    </a:cubicBezTo>
                    <a:cubicBezTo>
                      <a:pt x="186026" y="27782"/>
                      <a:pt x="184679" y="27782"/>
                      <a:pt x="184679" y="27782"/>
                    </a:cubicBezTo>
                    <a:cubicBezTo>
                      <a:pt x="183332" y="27782"/>
                      <a:pt x="181985" y="26459"/>
                      <a:pt x="179292" y="26459"/>
                    </a:cubicBezTo>
                    <a:cubicBezTo>
                      <a:pt x="179292" y="26459"/>
                      <a:pt x="179292" y="29104"/>
                      <a:pt x="179292" y="29104"/>
                    </a:cubicBezTo>
                    <a:cubicBezTo>
                      <a:pt x="179292" y="29104"/>
                      <a:pt x="177945" y="29104"/>
                      <a:pt x="176598" y="27782"/>
                    </a:cubicBezTo>
                    <a:cubicBezTo>
                      <a:pt x="175251" y="31750"/>
                      <a:pt x="172557" y="33073"/>
                      <a:pt x="169863" y="37042"/>
                    </a:cubicBezTo>
                    <a:cubicBezTo>
                      <a:pt x="171210" y="37042"/>
                      <a:pt x="173904" y="38365"/>
                      <a:pt x="173904" y="38365"/>
                    </a:cubicBezTo>
                    <a:cubicBezTo>
                      <a:pt x="176598" y="39688"/>
                      <a:pt x="177945" y="43657"/>
                      <a:pt x="179292" y="44979"/>
                    </a:cubicBezTo>
                    <a:cubicBezTo>
                      <a:pt x="179292" y="46302"/>
                      <a:pt x="179292" y="47625"/>
                      <a:pt x="179292" y="48948"/>
                    </a:cubicBezTo>
                    <a:cubicBezTo>
                      <a:pt x="180639" y="50271"/>
                      <a:pt x="180639" y="51594"/>
                      <a:pt x="181985" y="52917"/>
                    </a:cubicBezTo>
                    <a:cubicBezTo>
                      <a:pt x="180639" y="55563"/>
                      <a:pt x="179292" y="56886"/>
                      <a:pt x="179292" y="59532"/>
                    </a:cubicBezTo>
                    <a:cubicBezTo>
                      <a:pt x="177945" y="60854"/>
                      <a:pt x="177945" y="60854"/>
                      <a:pt x="177945" y="60854"/>
                    </a:cubicBezTo>
                    <a:cubicBezTo>
                      <a:pt x="177945" y="63500"/>
                      <a:pt x="180639" y="64823"/>
                      <a:pt x="180639" y="68792"/>
                    </a:cubicBezTo>
                    <a:cubicBezTo>
                      <a:pt x="183332" y="68792"/>
                      <a:pt x="184679" y="71438"/>
                      <a:pt x="187373" y="71438"/>
                    </a:cubicBezTo>
                    <a:cubicBezTo>
                      <a:pt x="190067" y="71438"/>
                      <a:pt x="190067" y="70115"/>
                      <a:pt x="188720" y="67469"/>
                    </a:cubicBezTo>
                    <a:cubicBezTo>
                      <a:pt x="192761" y="67469"/>
                      <a:pt x="204884" y="60854"/>
                      <a:pt x="214313" y="50271"/>
                    </a:cubicBezTo>
                    <a:cubicBezTo>
                      <a:pt x="212966" y="50271"/>
                      <a:pt x="208925" y="47625"/>
                      <a:pt x="208925" y="47625"/>
                    </a:cubicBezTo>
                    <a:cubicBezTo>
                      <a:pt x="208925" y="46302"/>
                      <a:pt x="210272" y="46302"/>
                      <a:pt x="214313" y="46302"/>
                    </a:cubicBezTo>
                    <a:cubicBezTo>
                      <a:pt x="212966" y="44979"/>
                      <a:pt x="211619" y="42334"/>
                      <a:pt x="210272" y="41011"/>
                    </a:cubicBezTo>
                    <a:cubicBezTo>
                      <a:pt x="211619" y="41011"/>
                      <a:pt x="211619" y="41011"/>
                      <a:pt x="214313" y="42334"/>
                    </a:cubicBezTo>
                    <a:cubicBezTo>
                      <a:pt x="212966" y="41011"/>
                      <a:pt x="212966" y="39688"/>
                      <a:pt x="212966" y="38365"/>
                    </a:cubicBezTo>
                    <a:cubicBezTo>
                      <a:pt x="206231" y="33073"/>
                      <a:pt x="204884" y="26459"/>
                      <a:pt x="204884" y="26459"/>
                    </a:cubicBezTo>
                    <a:cubicBezTo>
                      <a:pt x="202190" y="29104"/>
                      <a:pt x="200843" y="29104"/>
                      <a:pt x="199496" y="27782"/>
                    </a:cubicBezTo>
                    <a:cubicBezTo>
                      <a:pt x="199496" y="27782"/>
                      <a:pt x="198149" y="26459"/>
                      <a:pt x="198149" y="26459"/>
                    </a:cubicBezTo>
                    <a:cubicBezTo>
                      <a:pt x="198149" y="26459"/>
                      <a:pt x="199496" y="26459"/>
                      <a:pt x="200843" y="25136"/>
                    </a:cubicBezTo>
                    <a:cubicBezTo>
                      <a:pt x="196802" y="23813"/>
                      <a:pt x="196802" y="23813"/>
                      <a:pt x="196802" y="23813"/>
                    </a:cubicBezTo>
                    <a:cubicBezTo>
                      <a:pt x="195455" y="23813"/>
                      <a:pt x="195455" y="23813"/>
                      <a:pt x="195455" y="23813"/>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rgbClr val="9B1E23"/>
              </a:solidFill>
              <a:ln>
                <a:noFill/>
              </a:ln>
            </p:spPr>
            <p:txBody>
              <a:bodyPr/>
              <a:lstStyle/>
              <a:p>
                <a:endParaRPr lang="zh-CN" altLang="en-US"/>
              </a:p>
            </p:txBody>
          </p:sp>
        </p:grpSp>
        <p:grpSp>
          <p:nvGrpSpPr>
            <p:cNvPr id="26" name="组合 25"/>
            <p:cNvGrpSpPr/>
            <p:nvPr/>
          </p:nvGrpSpPr>
          <p:grpSpPr>
            <a:xfrm>
              <a:off x="6557791" y="4844828"/>
              <a:ext cx="2246768" cy="1316710"/>
              <a:chOff x="5969921" y="4384209"/>
              <a:chExt cx="2246768" cy="1316710"/>
            </a:xfrm>
          </p:grpSpPr>
          <p:sp>
            <p:nvSpPr>
              <p:cNvPr id="27" name="矩形 26"/>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28" name="矩形 27"/>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借力打力</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grpSp>
      <p:grpSp>
        <p:nvGrpSpPr>
          <p:cNvPr id="31" name="组合 30"/>
          <p:cNvGrpSpPr/>
          <p:nvPr/>
        </p:nvGrpSpPr>
        <p:grpSpPr>
          <a:xfrm>
            <a:off x="8904284" y="3898451"/>
            <a:ext cx="2246768" cy="2263087"/>
            <a:chOff x="8904284" y="3898451"/>
            <a:chExt cx="2246768" cy="2263087"/>
          </a:xfrm>
        </p:grpSpPr>
        <p:grpSp>
          <p:nvGrpSpPr>
            <p:cNvPr id="32" name="组合 31"/>
            <p:cNvGrpSpPr/>
            <p:nvPr/>
          </p:nvGrpSpPr>
          <p:grpSpPr>
            <a:xfrm>
              <a:off x="9661070" y="3898451"/>
              <a:ext cx="733197" cy="733197"/>
              <a:chOff x="911063" y="1701800"/>
              <a:chExt cx="908182" cy="908182"/>
            </a:xfrm>
          </p:grpSpPr>
          <p:sp>
            <p:nvSpPr>
              <p:cNvPr id="36" name="椭圆 35"/>
              <p:cNvSpPr/>
              <p:nvPr/>
            </p:nvSpPr>
            <p:spPr>
              <a:xfrm>
                <a:off x="911063" y="1701800"/>
                <a:ext cx="908182" cy="908182"/>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statistics-on-laptop_82095"/>
              <p:cNvSpPr>
                <a:spLocks noChangeAspect="1"/>
              </p:cNvSpPr>
              <p:nvPr/>
            </p:nvSpPr>
            <p:spPr bwMode="auto">
              <a:xfrm>
                <a:off x="1108970" y="1965858"/>
                <a:ext cx="512367" cy="380065"/>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9B1E23"/>
              </a:solidFill>
              <a:ln>
                <a:noFill/>
              </a:ln>
            </p:spPr>
          </p:sp>
        </p:grpSp>
        <p:grpSp>
          <p:nvGrpSpPr>
            <p:cNvPr id="33" name="组合 32"/>
            <p:cNvGrpSpPr/>
            <p:nvPr/>
          </p:nvGrpSpPr>
          <p:grpSpPr>
            <a:xfrm>
              <a:off x="8904284" y="4844828"/>
              <a:ext cx="2246768" cy="1316710"/>
              <a:chOff x="5969921" y="4384209"/>
              <a:chExt cx="2246768" cy="1316710"/>
            </a:xfrm>
          </p:grpSpPr>
          <p:sp>
            <p:nvSpPr>
              <p:cNvPr id="34" name="矩形 33"/>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35" name="矩形 34"/>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借力打力</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grpSp>
    </p:spTree>
    <p:extLst>
      <p:ext uri="{BB962C8B-B14F-4D97-AF65-F5344CB8AC3E}">
        <p14:creationId xmlns:p14="http://schemas.microsoft.com/office/powerpoint/2010/main" val="27951672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17"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ppt_w/2"/>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325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3750"/>
                                </p:stCondLst>
                                <p:childTnLst>
                                  <p:par>
                                    <p:cTn id="45" presetID="42"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25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5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17"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ppt_w/2"/>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325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3750"/>
                                </p:stCondLst>
                                <p:childTnLst>
                                  <p:par>
                                    <p:cTn id="45" presetID="42"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25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5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grpSp>
        <p:nvGrpSpPr>
          <p:cNvPr id="10" name="组合 9"/>
          <p:cNvGrpSpPr/>
          <p:nvPr/>
        </p:nvGrpSpPr>
        <p:grpSpPr>
          <a:xfrm>
            <a:off x="4063339" y="2066117"/>
            <a:ext cx="4065322" cy="4065322"/>
            <a:chOff x="4063339" y="1756702"/>
            <a:chExt cx="4065322" cy="4065322"/>
          </a:xfrm>
        </p:grpSpPr>
        <p:sp>
          <p:nvSpPr>
            <p:cNvPr id="11" name="箭头: 十字 26"/>
            <p:cNvSpPr/>
            <p:nvPr/>
          </p:nvSpPr>
          <p:spPr>
            <a:xfrm>
              <a:off x="4063339" y="1756702"/>
              <a:ext cx="4065322" cy="4065322"/>
            </a:xfrm>
            <a:prstGeom prst="quadArrow">
              <a:avLst>
                <a:gd name="adj1" fmla="val 937"/>
                <a:gd name="adj2" fmla="val 1969"/>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endParaRPr>
                <a:solidFill>
                  <a:prstClr val="black">
                    <a:hueOff val="0"/>
                    <a:satOff val="0"/>
                    <a:lumOff val="0"/>
                    <a:alphaOff val="0"/>
                  </a:prstClr>
                </a:solidFill>
              </a:endParaRPr>
            </a:p>
          </p:txBody>
        </p:sp>
        <p:sp>
          <p:nvSpPr>
            <p:cNvPr id="12" name="任意多边形: 形状 27"/>
            <p:cNvSpPr/>
            <p:nvPr/>
          </p:nvSpPr>
          <p:spPr>
            <a:xfrm>
              <a:off x="4472637" y="2166000"/>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3" name="任意多边形: 形状 28"/>
            <p:cNvSpPr/>
            <p:nvPr/>
          </p:nvSpPr>
          <p:spPr>
            <a:xfrm>
              <a:off x="6383337" y="2166000"/>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4" name="任意多边形: 形状 29"/>
            <p:cNvSpPr/>
            <p:nvPr/>
          </p:nvSpPr>
          <p:spPr>
            <a:xfrm>
              <a:off x="4472637" y="4076701"/>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5" name="任意多边形: 形状 30"/>
            <p:cNvSpPr/>
            <p:nvPr/>
          </p:nvSpPr>
          <p:spPr>
            <a:xfrm>
              <a:off x="6383337" y="4076701"/>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6" name="任意多边形: 形状 31"/>
            <p:cNvSpPr/>
            <p:nvPr/>
          </p:nvSpPr>
          <p:spPr>
            <a:xfrm>
              <a:off x="4879157" y="4422776"/>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p:spPr>
          <p:txBody>
            <a:bodyPr anchor="ctr"/>
            <a:lstStyle/>
            <a:p>
              <a:pPr algn="ctr"/>
              <a:endParaRPr>
                <a:solidFill>
                  <a:prstClr val="black"/>
                </a:solidFill>
              </a:endParaRPr>
            </a:p>
          </p:txBody>
        </p:sp>
        <p:sp>
          <p:nvSpPr>
            <p:cNvPr id="17" name="任意多边形: 形状 32"/>
            <p:cNvSpPr/>
            <p:nvPr/>
          </p:nvSpPr>
          <p:spPr>
            <a:xfrm>
              <a:off x="4879157" y="2604908"/>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solidFill>
                  <a:prstClr val="black"/>
                </a:solidFill>
              </a:endParaRPr>
            </a:p>
          </p:txBody>
        </p:sp>
        <p:sp>
          <p:nvSpPr>
            <p:cNvPr id="18" name="任意多边形: 形状 33"/>
            <p:cNvSpPr/>
            <p:nvPr/>
          </p:nvSpPr>
          <p:spPr>
            <a:xfrm>
              <a:off x="6839486" y="2559968"/>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solidFill>
                  <a:prstClr val="black"/>
                </a:solidFill>
              </a:endParaRPr>
            </a:p>
          </p:txBody>
        </p:sp>
        <p:sp>
          <p:nvSpPr>
            <p:cNvPr id="19" name="任意多边形: 形状 36"/>
            <p:cNvSpPr/>
            <p:nvPr/>
          </p:nvSpPr>
          <p:spPr>
            <a:xfrm>
              <a:off x="6839485" y="4455074"/>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solidFill>
                  <a:prstClr val="black"/>
                </a:solidFill>
              </a:endParaRPr>
            </a:p>
          </p:txBody>
        </p:sp>
      </p:grpSp>
      <p:grpSp>
        <p:nvGrpSpPr>
          <p:cNvPr id="20" name="组合 19"/>
          <p:cNvGrpSpPr/>
          <p:nvPr/>
        </p:nvGrpSpPr>
        <p:grpSpPr>
          <a:xfrm>
            <a:off x="8128661" y="2603911"/>
            <a:ext cx="3034639" cy="1201504"/>
            <a:chOff x="874712" y="3344238"/>
            <a:chExt cx="3034639" cy="1201504"/>
          </a:xfrm>
        </p:grpSpPr>
        <p:sp>
          <p:nvSpPr>
            <p:cNvPr id="21" name="矩形 20">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2" name="矩形 21">
              <a:extLst>
                <a:ext uri="{FF2B5EF4-FFF2-40B4-BE49-F238E27FC236}">
                  <a16:creationId xmlns:a16="http://schemas.microsoft.com/office/drawing/2014/main" xmlns="" id="{CBCE2F27-1948-4AAF-B7D2-B7B4F23C2784}"/>
                </a:ext>
              </a:extLst>
            </p:cNvPr>
            <p:cNvSpPr/>
            <p:nvPr/>
          </p:nvSpPr>
          <p:spPr>
            <a:xfrm>
              <a:off x="874712" y="3344238"/>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p>
          </p:txBody>
        </p:sp>
      </p:grpSp>
      <p:grpSp>
        <p:nvGrpSpPr>
          <p:cNvPr id="23" name="组合 22"/>
          <p:cNvGrpSpPr/>
          <p:nvPr/>
        </p:nvGrpSpPr>
        <p:grpSpPr>
          <a:xfrm>
            <a:off x="8128661" y="4508776"/>
            <a:ext cx="3034639" cy="1201504"/>
            <a:chOff x="874712" y="3344238"/>
            <a:chExt cx="3034639" cy="1201504"/>
          </a:xfrm>
        </p:grpSpPr>
        <p:sp>
          <p:nvSpPr>
            <p:cNvPr id="24" name="矩形 23">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5" name="矩形 24">
              <a:extLst>
                <a:ext uri="{FF2B5EF4-FFF2-40B4-BE49-F238E27FC236}">
                  <a16:creationId xmlns:a16="http://schemas.microsoft.com/office/drawing/2014/main" xmlns="" id="{CBCE2F27-1948-4AAF-B7D2-B7B4F23C2784}"/>
                </a:ext>
              </a:extLst>
            </p:cNvPr>
            <p:cNvSpPr/>
            <p:nvPr/>
          </p:nvSpPr>
          <p:spPr>
            <a:xfrm>
              <a:off x="874712" y="3344238"/>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p>
          </p:txBody>
        </p:sp>
      </p:grpSp>
      <p:grpSp>
        <p:nvGrpSpPr>
          <p:cNvPr id="26" name="组合 25"/>
          <p:cNvGrpSpPr/>
          <p:nvPr/>
        </p:nvGrpSpPr>
        <p:grpSpPr>
          <a:xfrm>
            <a:off x="1087161" y="2603911"/>
            <a:ext cx="3034639" cy="1201504"/>
            <a:chOff x="874712" y="3344238"/>
            <a:chExt cx="3034639" cy="1201504"/>
          </a:xfrm>
        </p:grpSpPr>
        <p:sp>
          <p:nvSpPr>
            <p:cNvPr id="27" name="矩形 26">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gn="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8" name="矩形 27">
              <a:extLst>
                <a:ext uri="{FF2B5EF4-FFF2-40B4-BE49-F238E27FC236}">
                  <a16:creationId xmlns:a16="http://schemas.microsoft.com/office/drawing/2014/main" xmlns="" id="{CBCE2F27-1948-4AAF-B7D2-B7B4F23C2784}"/>
                </a:ext>
              </a:extLst>
            </p:cNvPr>
            <p:cNvSpPr/>
            <p:nvPr/>
          </p:nvSpPr>
          <p:spPr>
            <a:xfrm>
              <a:off x="1667377" y="3344238"/>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endParaRPr lang="zh-CN" alt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29" name="组合 28"/>
          <p:cNvGrpSpPr/>
          <p:nvPr/>
        </p:nvGrpSpPr>
        <p:grpSpPr>
          <a:xfrm>
            <a:off x="1087161" y="4508776"/>
            <a:ext cx="3034639" cy="1201504"/>
            <a:chOff x="874712" y="3344238"/>
            <a:chExt cx="3034639" cy="1201504"/>
          </a:xfrm>
        </p:grpSpPr>
        <p:sp>
          <p:nvSpPr>
            <p:cNvPr id="30" name="矩形 29">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gn="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1" name="矩形 30">
              <a:extLst>
                <a:ext uri="{FF2B5EF4-FFF2-40B4-BE49-F238E27FC236}">
                  <a16:creationId xmlns:a16="http://schemas.microsoft.com/office/drawing/2014/main" xmlns="" id="{CBCE2F27-1948-4AAF-B7D2-B7B4F23C2784}"/>
                </a:ext>
              </a:extLst>
            </p:cNvPr>
            <p:cNvSpPr/>
            <p:nvPr/>
          </p:nvSpPr>
          <p:spPr>
            <a:xfrm>
              <a:off x="1667377" y="3344238"/>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endParaRPr lang="zh-CN" altLang="en-US"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2345827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3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 calcmode="lin" valueType="num">
                                          <p:cBhvr>
                                            <p:cTn id="32" dur="1000" fill="hold"/>
                                            <p:tgtEl>
                                              <p:spTgt spid="10"/>
                                            </p:tgtEl>
                                            <p:attrNameLst>
                                              <p:attrName>style.rotation</p:attrName>
                                            </p:attrNameLst>
                                          </p:cBhvr>
                                          <p:tavLst>
                                            <p:tav tm="0">
                                              <p:val>
                                                <p:fltVal val="90"/>
                                              </p:val>
                                            </p:tav>
                                            <p:tav tm="100000">
                                              <p:val>
                                                <p:fltVal val="0"/>
                                              </p:val>
                                            </p:tav>
                                          </p:tavLst>
                                        </p:anim>
                                        <p:animEffect transition="in" filter="fade">
                                          <p:cBhvr>
                                            <p:cTn id="33" dur="1000"/>
                                            <p:tgtEl>
                                              <p:spTgt spid="10"/>
                                            </p:tgtEl>
                                          </p:cBhvr>
                                        </p:animEffect>
                                      </p:childTnLst>
                                    </p:cTn>
                                  </p:par>
                                </p:childTnLst>
                              </p:cTn>
                            </p:par>
                            <p:par>
                              <p:cTn id="34" fill="hold">
                                <p:stCondLst>
                                  <p:cond delay="2750"/>
                                </p:stCondLst>
                                <p:childTnLst>
                                  <p:par>
                                    <p:cTn id="35" presetID="2" presetClass="entr" presetSubtype="8" decel="10000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000" fill="hold"/>
                                            <p:tgtEl>
                                              <p:spTgt spid="26"/>
                                            </p:tgtEl>
                                            <p:attrNameLst>
                                              <p:attrName>ppt_x</p:attrName>
                                            </p:attrNameLst>
                                          </p:cBhvr>
                                          <p:tavLst>
                                            <p:tav tm="0">
                                              <p:val>
                                                <p:strVal val="0-#ppt_w/2"/>
                                              </p:val>
                                            </p:tav>
                                            <p:tav tm="100000">
                                              <p:val>
                                                <p:strVal val="#ppt_x"/>
                                              </p:val>
                                            </p:tav>
                                          </p:tavLst>
                                        </p:anim>
                                        <p:anim calcmode="lin" valueType="num">
                                          <p:cBhvr additive="base">
                                            <p:cTn id="38" dur="1000" fill="hold"/>
                                            <p:tgtEl>
                                              <p:spTgt spid="26"/>
                                            </p:tgtEl>
                                            <p:attrNameLst>
                                              <p:attrName>ppt_y</p:attrName>
                                            </p:attrNameLst>
                                          </p:cBhvr>
                                          <p:tavLst>
                                            <p:tav tm="0">
                                              <p:val>
                                                <p:strVal val="#ppt_y"/>
                                              </p:val>
                                            </p:tav>
                                            <p:tav tm="100000">
                                              <p:val>
                                                <p:strVal val="#ppt_y"/>
                                              </p:val>
                                            </p:tav>
                                          </p:tavLst>
                                        </p:anim>
                                      </p:childTnLst>
                                    </p:cTn>
                                  </p:par>
                                  <p:par>
                                    <p:cTn id="39" presetID="2" presetClass="entr" presetSubtype="8" decel="100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000" fill="hold"/>
                                            <p:tgtEl>
                                              <p:spTgt spid="29"/>
                                            </p:tgtEl>
                                            <p:attrNameLst>
                                              <p:attrName>ppt_x</p:attrName>
                                            </p:attrNameLst>
                                          </p:cBhvr>
                                          <p:tavLst>
                                            <p:tav tm="0">
                                              <p:val>
                                                <p:strVal val="0-#ppt_w/2"/>
                                              </p:val>
                                            </p:tav>
                                            <p:tav tm="100000">
                                              <p:val>
                                                <p:strVal val="#ppt_x"/>
                                              </p:val>
                                            </p:tav>
                                          </p:tavLst>
                                        </p:anim>
                                        <p:anim calcmode="lin" valueType="num">
                                          <p:cBhvr additive="base">
                                            <p:cTn id="42" dur="1000" fill="hold"/>
                                            <p:tgtEl>
                                              <p:spTgt spid="29"/>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1000" fill="hold"/>
                                            <p:tgtEl>
                                              <p:spTgt spid="20"/>
                                            </p:tgtEl>
                                            <p:attrNameLst>
                                              <p:attrName>ppt_x</p:attrName>
                                            </p:attrNameLst>
                                          </p:cBhvr>
                                          <p:tavLst>
                                            <p:tav tm="0">
                                              <p:val>
                                                <p:strVal val="1+#ppt_w/2"/>
                                              </p:val>
                                            </p:tav>
                                            <p:tav tm="100000">
                                              <p:val>
                                                <p:strVal val="#ppt_x"/>
                                              </p:val>
                                            </p:tav>
                                          </p:tavLst>
                                        </p:anim>
                                        <p:anim calcmode="lin" valueType="num">
                                          <p:cBhvr additive="base">
                                            <p:cTn id="46" dur="10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1000" fill="hold"/>
                                            <p:tgtEl>
                                              <p:spTgt spid="23"/>
                                            </p:tgtEl>
                                            <p:attrNameLst>
                                              <p:attrName>ppt_x</p:attrName>
                                            </p:attrNameLst>
                                          </p:cBhvr>
                                          <p:tavLst>
                                            <p:tav tm="0">
                                              <p:val>
                                                <p:strVal val="1+#ppt_w/2"/>
                                              </p:val>
                                            </p:tav>
                                            <p:tav tm="100000">
                                              <p:val>
                                                <p:strVal val="#ppt_x"/>
                                              </p:val>
                                            </p:tav>
                                          </p:tavLst>
                                        </p:anim>
                                        <p:anim calcmode="lin" valueType="num">
                                          <p:cBhvr additive="base">
                                            <p:cTn id="5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3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 calcmode="lin" valueType="num">
                                          <p:cBhvr>
                                            <p:cTn id="32" dur="1000" fill="hold"/>
                                            <p:tgtEl>
                                              <p:spTgt spid="10"/>
                                            </p:tgtEl>
                                            <p:attrNameLst>
                                              <p:attrName>style.rotation</p:attrName>
                                            </p:attrNameLst>
                                          </p:cBhvr>
                                          <p:tavLst>
                                            <p:tav tm="0">
                                              <p:val>
                                                <p:fltVal val="90"/>
                                              </p:val>
                                            </p:tav>
                                            <p:tav tm="100000">
                                              <p:val>
                                                <p:fltVal val="0"/>
                                              </p:val>
                                            </p:tav>
                                          </p:tavLst>
                                        </p:anim>
                                        <p:animEffect transition="in" filter="fade">
                                          <p:cBhvr>
                                            <p:cTn id="33" dur="1000"/>
                                            <p:tgtEl>
                                              <p:spTgt spid="10"/>
                                            </p:tgtEl>
                                          </p:cBhvr>
                                        </p:animEffect>
                                      </p:childTnLst>
                                    </p:cTn>
                                  </p:par>
                                </p:childTnLst>
                              </p:cTn>
                            </p:par>
                            <p:par>
                              <p:cTn id="34" fill="hold">
                                <p:stCondLst>
                                  <p:cond delay="2750"/>
                                </p:stCondLst>
                                <p:childTnLst>
                                  <p:par>
                                    <p:cTn id="35" presetID="2" presetClass="entr" presetSubtype="8" decel="10000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000" fill="hold"/>
                                            <p:tgtEl>
                                              <p:spTgt spid="26"/>
                                            </p:tgtEl>
                                            <p:attrNameLst>
                                              <p:attrName>ppt_x</p:attrName>
                                            </p:attrNameLst>
                                          </p:cBhvr>
                                          <p:tavLst>
                                            <p:tav tm="0">
                                              <p:val>
                                                <p:strVal val="0-#ppt_w/2"/>
                                              </p:val>
                                            </p:tav>
                                            <p:tav tm="100000">
                                              <p:val>
                                                <p:strVal val="#ppt_x"/>
                                              </p:val>
                                            </p:tav>
                                          </p:tavLst>
                                        </p:anim>
                                        <p:anim calcmode="lin" valueType="num">
                                          <p:cBhvr additive="base">
                                            <p:cTn id="38" dur="1000" fill="hold"/>
                                            <p:tgtEl>
                                              <p:spTgt spid="26"/>
                                            </p:tgtEl>
                                            <p:attrNameLst>
                                              <p:attrName>ppt_y</p:attrName>
                                            </p:attrNameLst>
                                          </p:cBhvr>
                                          <p:tavLst>
                                            <p:tav tm="0">
                                              <p:val>
                                                <p:strVal val="#ppt_y"/>
                                              </p:val>
                                            </p:tav>
                                            <p:tav tm="100000">
                                              <p:val>
                                                <p:strVal val="#ppt_y"/>
                                              </p:val>
                                            </p:tav>
                                          </p:tavLst>
                                        </p:anim>
                                      </p:childTnLst>
                                    </p:cTn>
                                  </p:par>
                                  <p:par>
                                    <p:cTn id="39" presetID="2" presetClass="entr" presetSubtype="8" decel="100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000" fill="hold"/>
                                            <p:tgtEl>
                                              <p:spTgt spid="29"/>
                                            </p:tgtEl>
                                            <p:attrNameLst>
                                              <p:attrName>ppt_x</p:attrName>
                                            </p:attrNameLst>
                                          </p:cBhvr>
                                          <p:tavLst>
                                            <p:tav tm="0">
                                              <p:val>
                                                <p:strVal val="0-#ppt_w/2"/>
                                              </p:val>
                                            </p:tav>
                                            <p:tav tm="100000">
                                              <p:val>
                                                <p:strVal val="#ppt_x"/>
                                              </p:val>
                                            </p:tav>
                                          </p:tavLst>
                                        </p:anim>
                                        <p:anim calcmode="lin" valueType="num">
                                          <p:cBhvr additive="base">
                                            <p:cTn id="42" dur="1000" fill="hold"/>
                                            <p:tgtEl>
                                              <p:spTgt spid="29"/>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1000" fill="hold"/>
                                            <p:tgtEl>
                                              <p:spTgt spid="20"/>
                                            </p:tgtEl>
                                            <p:attrNameLst>
                                              <p:attrName>ppt_x</p:attrName>
                                            </p:attrNameLst>
                                          </p:cBhvr>
                                          <p:tavLst>
                                            <p:tav tm="0">
                                              <p:val>
                                                <p:strVal val="1+#ppt_w/2"/>
                                              </p:val>
                                            </p:tav>
                                            <p:tav tm="100000">
                                              <p:val>
                                                <p:strVal val="#ppt_x"/>
                                              </p:val>
                                            </p:tav>
                                          </p:tavLst>
                                        </p:anim>
                                        <p:anim calcmode="lin" valueType="num">
                                          <p:cBhvr additive="base">
                                            <p:cTn id="46" dur="10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1000" fill="hold"/>
                                            <p:tgtEl>
                                              <p:spTgt spid="23"/>
                                            </p:tgtEl>
                                            <p:attrNameLst>
                                              <p:attrName>ppt_x</p:attrName>
                                            </p:attrNameLst>
                                          </p:cBhvr>
                                          <p:tavLst>
                                            <p:tav tm="0">
                                              <p:val>
                                                <p:strVal val="1+#ppt_w/2"/>
                                              </p:val>
                                            </p:tav>
                                            <p:tav tm="100000">
                                              <p:val>
                                                <p:strVal val="#ppt_x"/>
                                              </p:val>
                                            </p:tav>
                                          </p:tavLst>
                                        </p:anim>
                                        <p:anim calcmode="lin" valueType="num">
                                          <p:cBhvr additive="base">
                                            <p:cTn id="5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7838028" y="109809"/>
            <a:ext cx="3851052"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04</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客户分析</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41867525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9B1E23"/>
                </a:solidFill>
                <a:latin typeface="方正尚酷简体" panose="03000509000000000000" pitchFamily="65" charset="-122"/>
                <a:ea typeface="方正尚酷简体" panose="03000509000000000000" pitchFamily="65" charset="-122"/>
              </a:rPr>
              <a:t>四、客户分析</a:t>
            </a:r>
          </a:p>
        </p:txBody>
      </p:sp>
      <p:sp>
        <p:nvSpPr>
          <p:cNvPr id="32" name="Oval 20"/>
          <p:cNvSpPr/>
          <p:nvPr/>
        </p:nvSpPr>
        <p:spPr>
          <a:xfrm>
            <a:off x="2100209" y="3760280"/>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3" name="Oval 21"/>
          <p:cNvSpPr/>
          <p:nvPr/>
        </p:nvSpPr>
        <p:spPr>
          <a:xfrm>
            <a:off x="4225896" y="2842084"/>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4" name="Oval 22"/>
          <p:cNvSpPr/>
          <p:nvPr/>
        </p:nvSpPr>
        <p:spPr>
          <a:xfrm>
            <a:off x="6346380" y="3760280"/>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5" name="Oval 23"/>
          <p:cNvSpPr/>
          <p:nvPr/>
        </p:nvSpPr>
        <p:spPr>
          <a:xfrm>
            <a:off x="8472067" y="2842084"/>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6" name="Straight Connector 17"/>
          <p:cNvCxnSpPr/>
          <p:nvPr/>
        </p:nvCxnSpPr>
        <p:spPr>
          <a:xfrm>
            <a:off x="5771802"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18"/>
          <p:cNvCxnSpPr/>
          <p:nvPr/>
        </p:nvCxnSpPr>
        <p:spPr>
          <a:xfrm flipH="1">
            <a:off x="3621147"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19"/>
          <p:cNvCxnSpPr/>
          <p:nvPr/>
        </p:nvCxnSpPr>
        <p:spPr>
          <a:xfrm flipH="1">
            <a:off x="7847096"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9" name="Freeform: Shape 32"/>
          <p:cNvSpPr>
            <a:spLocks/>
          </p:cNvSpPr>
          <p:nvPr/>
        </p:nvSpPr>
        <p:spPr bwMode="auto">
          <a:xfrm>
            <a:off x="2575462" y="4235533"/>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p>
        </p:txBody>
      </p:sp>
      <p:sp>
        <p:nvSpPr>
          <p:cNvPr id="40" name="Freeform: Shape 33"/>
          <p:cNvSpPr>
            <a:spLocks/>
          </p:cNvSpPr>
          <p:nvPr/>
        </p:nvSpPr>
        <p:spPr bwMode="auto">
          <a:xfrm>
            <a:off x="6824234" y="4229247"/>
            <a:ext cx="633204" cy="63320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p>
        </p:txBody>
      </p:sp>
      <p:sp>
        <p:nvSpPr>
          <p:cNvPr id="41" name="Freeform: Shape 34"/>
          <p:cNvSpPr>
            <a:spLocks/>
          </p:cNvSpPr>
          <p:nvPr/>
        </p:nvSpPr>
        <p:spPr bwMode="auto">
          <a:xfrm>
            <a:off x="8947320" y="3317337"/>
            <a:ext cx="633204" cy="63320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a:extLst/>
        </p:spPr>
        <p:txBody>
          <a:bodyPr anchor="ctr"/>
          <a:lstStyle/>
          <a:p>
            <a:pPr algn="ctr"/>
            <a:endParaRPr/>
          </a:p>
        </p:txBody>
      </p:sp>
      <p:sp>
        <p:nvSpPr>
          <p:cNvPr id="42" name="Freeform: Shape 35"/>
          <p:cNvSpPr>
            <a:spLocks/>
          </p:cNvSpPr>
          <p:nvPr/>
        </p:nvSpPr>
        <p:spPr bwMode="auto">
          <a:xfrm>
            <a:off x="4680080" y="3315766"/>
            <a:ext cx="633204" cy="63320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a:extLst/>
        </p:spPr>
        <p:txBody>
          <a:bodyPr anchor="ctr"/>
          <a:lstStyle/>
          <a:p>
            <a:pPr algn="ctr"/>
            <a:endParaRPr/>
          </a:p>
        </p:txBody>
      </p:sp>
      <p:grpSp>
        <p:nvGrpSpPr>
          <p:cNvPr id="43" name="组合 42"/>
          <p:cNvGrpSpPr/>
          <p:nvPr/>
        </p:nvGrpSpPr>
        <p:grpSpPr>
          <a:xfrm>
            <a:off x="964246" y="2192146"/>
            <a:ext cx="2449035" cy="1032607"/>
            <a:chOff x="2850228" y="1996460"/>
            <a:chExt cx="2449035" cy="1032607"/>
          </a:xfrm>
        </p:grpSpPr>
        <p:sp>
          <p:nvSpPr>
            <p:cNvPr id="44"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45"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46" name="组合 45"/>
          <p:cNvGrpSpPr/>
          <p:nvPr/>
        </p:nvGrpSpPr>
        <p:grpSpPr>
          <a:xfrm>
            <a:off x="3535252" y="4725094"/>
            <a:ext cx="2449035" cy="1032607"/>
            <a:chOff x="2850228" y="1996460"/>
            <a:chExt cx="2449035" cy="1032607"/>
          </a:xfrm>
        </p:grpSpPr>
        <p:sp>
          <p:nvSpPr>
            <p:cNvPr id="47"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48"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49" name="组合 48"/>
          <p:cNvGrpSpPr/>
          <p:nvPr/>
        </p:nvGrpSpPr>
        <p:grpSpPr>
          <a:xfrm>
            <a:off x="8677264" y="4725094"/>
            <a:ext cx="2449035" cy="1032607"/>
            <a:chOff x="2850228" y="1996460"/>
            <a:chExt cx="2449035" cy="1032607"/>
          </a:xfrm>
        </p:grpSpPr>
        <p:sp>
          <p:nvSpPr>
            <p:cNvPr id="50"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51"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52" name="组合 51"/>
          <p:cNvGrpSpPr/>
          <p:nvPr/>
        </p:nvGrpSpPr>
        <p:grpSpPr>
          <a:xfrm>
            <a:off x="6106258" y="2192146"/>
            <a:ext cx="2449035" cy="1032607"/>
            <a:chOff x="2850228" y="1996460"/>
            <a:chExt cx="2449035" cy="1032607"/>
          </a:xfrm>
        </p:grpSpPr>
        <p:sp>
          <p:nvSpPr>
            <p:cNvPr id="53"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54"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7961578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Effect transition="in" filter="fade">
                                          <p:cBhvr>
                                            <p:cTn id="32" dur="500"/>
                                            <p:tgtEl>
                                              <p:spTgt spid="3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par>
                              <p:cTn id="42" fill="hold">
                                <p:stCondLst>
                                  <p:cond delay="2750"/>
                                </p:stCondLst>
                                <p:childTnLst>
                                  <p:par>
                                    <p:cTn id="43" presetID="53" presetClass="entr" presetSubtype="16"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childTnLst>
                              </p:cTn>
                            </p:par>
                            <p:par>
                              <p:cTn id="53" fill="hold">
                                <p:stCondLst>
                                  <p:cond delay="3250"/>
                                </p:stCondLst>
                                <p:childTnLst>
                                  <p:par>
                                    <p:cTn id="54" presetID="22" presetClass="entr" presetSubtype="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3750"/>
                                </p:stCondLst>
                                <p:childTnLst>
                                  <p:par>
                                    <p:cTn id="58" presetID="53" presetClass="entr" presetSubtype="16"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par>
                              <p:cTn id="68" fill="hold">
                                <p:stCondLst>
                                  <p:cond delay="4250"/>
                                </p:stCondLst>
                                <p:childTnLst>
                                  <p:par>
                                    <p:cTn id="69" presetID="22" presetClass="entr" presetSubtype="8"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4750"/>
                                </p:stCondLst>
                                <p:childTnLst>
                                  <p:par>
                                    <p:cTn id="73" presetID="53" presetClass="entr" presetSubtype="16"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500" fill="hold"/>
                                            <p:tgtEl>
                                              <p:spTgt spid="41"/>
                                            </p:tgtEl>
                                            <p:attrNameLst>
                                              <p:attrName>ppt_w</p:attrName>
                                            </p:attrNameLst>
                                          </p:cBhvr>
                                          <p:tavLst>
                                            <p:tav tm="0">
                                              <p:val>
                                                <p:fltVal val="0"/>
                                              </p:val>
                                            </p:tav>
                                            <p:tav tm="100000">
                                              <p:val>
                                                <p:strVal val="#ppt_w"/>
                                              </p:val>
                                            </p:tav>
                                          </p:tavLst>
                                        </p:anim>
                                        <p:anim calcmode="lin" valueType="num">
                                          <p:cBhvr>
                                            <p:cTn id="81" dur="500" fill="hold"/>
                                            <p:tgtEl>
                                              <p:spTgt spid="41"/>
                                            </p:tgtEl>
                                            <p:attrNameLst>
                                              <p:attrName>ppt_h</p:attrName>
                                            </p:attrNameLst>
                                          </p:cBhvr>
                                          <p:tavLst>
                                            <p:tav tm="0">
                                              <p:val>
                                                <p:fltVal val="0"/>
                                              </p:val>
                                            </p:tav>
                                            <p:tav tm="100000">
                                              <p:val>
                                                <p:strVal val="#ppt_h"/>
                                              </p:val>
                                            </p:tav>
                                          </p:tavLst>
                                        </p:anim>
                                        <p:animEffect transition="in" filter="fade">
                                          <p:cBhvr>
                                            <p:cTn id="82" dur="500"/>
                                            <p:tgtEl>
                                              <p:spTgt spid="41"/>
                                            </p:tgtEl>
                                          </p:cBhvr>
                                        </p:animEffect>
                                      </p:childTnLst>
                                    </p:cTn>
                                  </p:par>
                                </p:childTnLst>
                              </p:cTn>
                            </p:par>
                            <p:par>
                              <p:cTn id="83" fill="hold">
                                <p:stCondLst>
                                  <p:cond delay="5250"/>
                                </p:stCondLst>
                                <p:childTnLst>
                                  <p:par>
                                    <p:cTn id="84" presetID="14" presetClass="entr" presetSubtype="10"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randombar(horizontal)">
                                          <p:cBhvr>
                                            <p:cTn id="86" dur="500"/>
                                            <p:tgtEl>
                                              <p:spTgt spid="43"/>
                                            </p:tgtEl>
                                          </p:cBhvr>
                                        </p:animEffect>
                                      </p:childTnLst>
                                    </p:cTn>
                                  </p:par>
                                  <p:par>
                                    <p:cTn id="87" presetID="14" presetClass="entr" presetSubtype="10" fill="hold" nodeType="with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randombar(horizontal)">
                                          <p:cBhvr>
                                            <p:cTn id="89" dur="500"/>
                                            <p:tgtEl>
                                              <p:spTgt spid="46"/>
                                            </p:tgtEl>
                                          </p:cBhvr>
                                        </p:animEffect>
                                      </p:childTnLst>
                                    </p:cTn>
                                  </p:par>
                                  <p:par>
                                    <p:cTn id="90" presetID="14" presetClass="entr" presetSubtype="10" fill="hold"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randombar(horizontal)">
                                          <p:cBhvr>
                                            <p:cTn id="92" dur="500"/>
                                            <p:tgtEl>
                                              <p:spTgt spid="52"/>
                                            </p:tgtEl>
                                          </p:cBhvr>
                                        </p:animEffect>
                                      </p:childTnLst>
                                    </p:cTn>
                                  </p:par>
                                  <p:par>
                                    <p:cTn id="93" presetID="14" presetClass="entr" presetSubtype="10" fill="hold"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randombar(horizontal)">
                                          <p:cBhvr>
                                            <p:cTn id="9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2" grpId="0" animBg="1"/>
          <p:bldP spid="33" grpId="0" animBg="1"/>
          <p:bldP spid="34" grpId="0" animBg="1"/>
          <p:bldP spid="35" grpId="0" animBg="1"/>
          <p:bldP spid="39" grpId="0" animBg="1"/>
          <p:bldP spid="40" grpId="0" animBg="1"/>
          <p:bldP spid="41" grpId="0" animBg="1"/>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Effect transition="in" filter="fade">
                                          <p:cBhvr>
                                            <p:cTn id="32" dur="500"/>
                                            <p:tgtEl>
                                              <p:spTgt spid="3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par>
                              <p:cTn id="42" fill="hold">
                                <p:stCondLst>
                                  <p:cond delay="2750"/>
                                </p:stCondLst>
                                <p:childTnLst>
                                  <p:par>
                                    <p:cTn id="43" presetID="53" presetClass="entr" presetSubtype="16"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childTnLst>
                              </p:cTn>
                            </p:par>
                            <p:par>
                              <p:cTn id="53" fill="hold">
                                <p:stCondLst>
                                  <p:cond delay="3250"/>
                                </p:stCondLst>
                                <p:childTnLst>
                                  <p:par>
                                    <p:cTn id="54" presetID="22" presetClass="entr" presetSubtype="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3750"/>
                                </p:stCondLst>
                                <p:childTnLst>
                                  <p:par>
                                    <p:cTn id="58" presetID="53" presetClass="entr" presetSubtype="16"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par>
                              <p:cTn id="68" fill="hold">
                                <p:stCondLst>
                                  <p:cond delay="4250"/>
                                </p:stCondLst>
                                <p:childTnLst>
                                  <p:par>
                                    <p:cTn id="69" presetID="22" presetClass="entr" presetSubtype="8"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4750"/>
                                </p:stCondLst>
                                <p:childTnLst>
                                  <p:par>
                                    <p:cTn id="73" presetID="53" presetClass="entr" presetSubtype="16"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500" fill="hold"/>
                                            <p:tgtEl>
                                              <p:spTgt spid="41"/>
                                            </p:tgtEl>
                                            <p:attrNameLst>
                                              <p:attrName>ppt_w</p:attrName>
                                            </p:attrNameLst>
                                          </p:cBhvr>
                                          <p:tavLst>
                                            <p:tav tm="0">
                                              <p:val>
                                                <p:fltVal val="0"/>
                                              </p:val>
                                            </p:tav>
                                            <p:tav tm="100000">
                                              <p:val>
                                                <p:strVal val="#ppt_w"/>
                                              </p:val>
                                            </p:tav>
                                          </p:tavLst>
                                        </p:anim>
                                        <p:anim calcmode="lin" valueType="num">
                                          <p:cBhvr>
                                            <p:cTn id="81" dur="500" fill="hold"/>
                                            <p:tgtEl>
                                              <p:spTgt spid="41"/>
                                            </p:tgtEl>
                                            <p:attrNameLst>
                                              <p:attrName>ppt_h</p:attrName>
                                            </p:attrNameLst>
                                          </p:cBhvr>
                                          <p:tavLst>
                                            <p:tav tm="0">
                                              <p:val>
                                                <p:fltVal val="0"/>
                                              </p:val>
                                            </p:tav>
                                            <p:tav tm="100000">
                                              <p:val>
                                                <p:strVal val="#ppt_h"/>
                                              </p:val>
                                            </p:tav>
                                          </p:tavLst>
                                        </p:anim>
                                        <p:animEffect transition="in" filter="fade">
                                          <p:cBhvr>
                                            <p:cTn id="82" dur="500"/>
                                            <p:tgtEl>
                                              <p:spTgt spid="41"/>
                                            </p:tgtEl>
                                          </p:cBhvr>
                                        </p:animEffect>
                                      </p:childTnLst>
                                    </p:cTn>
                                  </p:par>
                                </p:childTnLst>
                              </p:cTn>
                            </p:par>
                            <p:par>
                              <p:cTn id="83" fill="hold">
                                <p:stCondLst>
                                  <p:cond delay="5250"/>
                                </p:stCondLst>
                                <p:childTnLst>
                                  <p:par>
                                    <p:cTn id="84" presetID="14" presetClass="entr" presetSubtype="10"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randombar(horizontal)">
                                          <p:cBhvr>
                                            <p:cTn id="86" dur="500"/>
                                            <p:tgtEl>
                                              <p:spTgt spid="43"/>
                                            </p:tgtEl>
                                          </p:cBhvr>
                                        </p:animEffect>
                                      </p:childTnLst>
                                    </p:cTn>
                                  </p:par>
                                  <p:par>
                                    <p:cTn id="87" presetID="14" presetClass="entr" presetSubtype="10" fill="hold" nodeType="with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randombar(horizontal)">
                                          <p:cBhvr>
                                            <p:cTn id="89" dur="500"/>
                                            <p:tgtEl>
                                              <p:spTgt spid="46"/>
                                            </p:tgtEl>
                                          </p:cBhvr>
                                        </p:animEffect>
                                      </p:childTnLst>
                                    </p:cTn>
                                  </p:par>
                                  <p:par>
                                    <p:cTn id="90" presetID="14" presetClass="entr" presetSubtype="10" fill="hold"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randombar(horizontal)">
                                          <p:cBhvr>
                                            <p:cTn id="92" dur="500"/>
                                            <p:tgtEl>
                                              <p:spTgt spid="52"/>
                                            </p:tgtEl>
                                          </p:cBhvr>
                                        </p:animEffect>
                                      </p:childTnLst>
                                    </p:cTn>
                                  </p:par>
                                  <p:par>
                                    <p:cTn id="93" presetID="14" presetClass="entr" presetSubtype="10" fill="hold"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randombar(horizontal)">
                                          <p:cBhvr>
                                            <p:cTn id="9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2" grpId="0" animBg="1"/>
          <p:bldP spid="33" grpId="0" animBg="1"/>
          <p:bldP spid="34" grpId="0" animBg="1"/>
          <p:bldP spid="35" grpId="0" animBg="1"/>
          <p:bldP spid="39" grpId="0" animBg="1"/>
          <p:bldP spid="40" grpId="0" animBg="1"/>
          <p:bldP spid="41" grpId="0" animBg="1"/>
          <p:bldP spid="42"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四、客户分析</a:t>
            </a:r>
            <a:endParaRPr lang="zh-CN" altLang="en-US" sz="2800" dirty="0">
              <a:solidFill>
                <a:srgbClr val="9B1E23"/>
              </a:solidFill>
              <a:latin typeface="方正尚酷简体" panose="03000509000000000000" pitchFamily="65" charset="-122"/>
              <a:ea typeface="方正尚酷简体" panose="03000509000000000000" pitchFamily="65" charset="-122"/>
            </a:endParaRPr>
          </a:p>
        </p:txBody>
      </p:sp>
      <p:sp>
        <p:nvSpPr>
          <p:cNvPr id="10" name="Freeform: Shape 8"/>
          <p:cNvSpPr/>
          <p:nvPr/>
        </p:nvSpPr>
        <p:spPr>
          <a:xfrm>
            <a:off x="2462302" y="1663920"/>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Freeform: Shape 9"/>
          <p:cNvSpPr/>
          <p:nvPr/>
        </p:nvSpPr>
        <p:spPr>
          <a:xfrm>
            <a:off x="2791322" y="1977947"/>
            <a:ext cx="382574" cy="384795"/>
          </a:xfrm>
          <a:custGeom>
            <a:avLst/>
            <a:gdLst/>
            <a:ahLst/>
            <a:cxnLst>
              <a:cxn ang="0">
                <a:pos x="wd2" y="hd2"/>
              </a:cxn>
              <a:cxn ang="5400000">
                <a:pos x="wd2" y="hd2"/>
              </a:cxn>
              <a:cxn ang="10800000">
                <a:pos x="wd2" y="hd2"/>
              </a:cxn>
              <a:cxn ang="16200000">
                <a:pos x="wd2" y="hd2"/>
              </a:cxn>
            </a:cxnLst>
            <a:rect l="0" t="0" r="r" b="b"/>
            <a:pathLst>
              <a:path w="21600" h="21600" extrusionOk="0">
                <a:moveTo>
                  <a:pt x="19468" y="0"/>
                </a:moveTo>
                <a:cubicBezTo>
                  <a:pt x="18873" y="0"/>
                  <a:pt x="18313" y="269"/>
                  <a:pt x="17885" y="655"/>
                </a:cubicBezTo>
                <a:lnTo>
                  <a:pt x="10142" y="7636"/>
                </a:lnTo>
                <a:cubicBezTo>
                  <a:pt x="9425" y="8286"/>
                  <a:pt x="9029" y="9229"/>
                  <a:pt x="9029" y="10192"/>
                </a:cubicBezTo>
                <a:cubicBezTo>
                  <a:pt x="9029" y="12219"/>
                  <a:pt x="10706" y="13948"/>
                  <a:pt x="12759" y="13948"/>
                </a:cubicBezTo>
                <a:cubicBezTo>
                  <a:pt x="13790" y="13948"/>
                  <a:pt x="14668" y="13545"/>
                  <a:pt x="15408" y="12857"/>
                </a:cubicBezTo>
                <a:cubicBezTo>
                  <a:pt x="16928" y="11472"/>
                  <a:pt x="20104" y="5573"/>
                  <a:pt x="21051" y="3787"/>
                </a:cubicBezTo>
                <a:cubicBezTo>
                  <a:pt x="21344" y="3221"/>
                  <a:pt x="21600" y="2603"/>
                  <a:pt x="21600" y="1964"/>
                </a:cubicBezTo>
                <a:cubicBezTo>
                  <a:pt x="21600" y="818"/>
                  <a:pt x="20573" y="0"/>
                  <a:pt x="19468" y="0"/>
                </a:cubicBezTo>
                <a:close/>
                <a:moveTo>
                  <a:pt x="8574" y="12468"/>
                </a:moveTo>
                <a:cubicBezTo>
                  <a:pt x="5841" y="12587"/>
                  <a:pt x="4228" y="13063"/>
                  <a:pt x="3198" y="15740"/>
                </a:cubicBezTo>
                <a:cubicBezTo>
                  <a:pt x="3086" y="16015"/>
                  <a:pt x="2826" y="16192"/>
                  <a:pt x="2524" y="16192"/>
                </a:cubicBezTo>
                <a:cubicBezTo>
                  <a:pt x="2014" y="16192"/>
                  <a:pt x="449" y="14951"/>
                  <a:pt x="0" y="14649"/>
                </a:cubicBezTo>
                <a:cubicBezTo>
                  <a:pt x="0" y="18350"/>
                  <a:pt x="1777" y="21600"/>
                  <a:pt x="5894" y="21600"/>
                </a:cubicBezTo>
                <a:cubicBezTo>
                  <a:pt x="9368" y="21600"/>
                  <a:pt x="11781" y="19238"/>
                  <a:pt x="11709" y="15803"/>
                </a:cubicBezTo>
                <a:lnTo>
                  <a:pt x="11693" y="14945"/>
                </a:lnTo>
                <a:cubicBezTo>
                  <a:pt x="10357" y="14594"/>
                  <a:pt x="9206" y="13684"/>
                  <a:pt x="8574" y="12468"/>
                </a:cubicBezTo>
                <a:close/>
              </a:path>
            </a:pathLst>
          </a:custGeom>
          <a:solidFill>
            <a:srgbClr val="FFFFFF"/>
          </a:solidFill>
          <a:ln w="12700">
            <a:miter lim="400000"/>
          </a:ln>
        </p:spPr>
        <p:txBody>
          <a:bodyPr anchor="ctr"/>
          <a:lstStyle/>
          <a:p>
            <a:pPr algn="ctr"/>
            <a:endParaRPr/>
          </a:p>
        </p:txBody>
      </p:sp>
      <p:sp>
        <p:nvSpPr>
          <p:cNvPr id="12" name="Freeform: Shape 11"/>
          <p:cNvSpPr/>
          <p:nvPr/>
        </p:nvSpPr>
        <p:spPr>
          <a:xfrm>
            <a:off x="5575693" y="1663920"/>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3" name="Freeform: Shape 12"/>
          <p:cNvSpPr/>
          <p:nvPr/>
        </p:nvSpPr>
        <p:spPr>
          <a:xfrm>
            <a:off x="5854897" y="1957445"/>
            <a:ext cx="482207" cy="407565"/>
          </a:xfrm>
          <a:custGeom>
            <a:avLst/>
            <a:gdLst/>
            <a:ahLst/>
            <a:cxnLst>
              <a:cxn ang="0">
                <a:pos x="wd2" y="hd2"/>
              </a:cxn>
              <a:cxn ang="5400000">
                <a:pos x="wd2" y="hd2"/>
              </a:cxn>
              <a:cxn ang="10800000">
                <a:pos x="wd2" y="hd2"/>
              </a:cxn>
              <a:cxn ang="16200000">
                <a:pos x="wd2" y="hd2"/>
              </a:cxn>
            </a:cxnLst>
            <a:rect l="0" t="0" r="r" b="b"/>
            <a:pathLst>
              <a:path w="21600" h="21600" extrusionOk="0">
                <a:moveTo>
                  <a:pt x="1040" y="17196"/>
                </a:moveTo>
                <a:lnTo>
                  <a:pt x="3439" y="17703"/>
                </a:lnTo>
                <a:cubicBezTo>
                  <a:pt x="3816" y="19374"/>
                  <a:pt x="5102" y="20618"/>
                  <a:pt x="6647" y="20618"/>
                </a:cubicBezTo>
                <a:lnTo>
                  <a:pt x="6647" y="21108"/>
                </a:lnTo>
                <a:cubicBezTo>
                  <a:pt x="6647" y="21386"/>
                  <a:pt x="6829" y="21600"/>
                  <a:pt x="7062" y="21600"/>
                </a:cubicBezTo>
                <a:lnTo>
                  <a:pt x="7891" y="21600"/>
                </a:lnTo>
                <a:cubicBezTo>
                  <a:pt x="8127" y="21600"/>
                  <a:pt x="8308" y="21386"/>
                  <a:pt x="8308" y="21108"/>
                </a:cubicBezTo>
                <a:lnTo>
                  <a:pt x="8308" y="12272"/>
                </a:lnTo>
                <a:cubicBezTo>
                  <a:pt x="8308" y="11995"/>
                  <a:pt x="8127" y="11781"/>
                  <a:pt x="7891" y="11781"/>
                </a:cubicBezTo>
                <a:lnTo>
                  <a:pt x="7062" y="11781"/>
                </a:lnTo>
                <a:cubicBezTo>
                  <a:pt x="6829" y="11781"/>
                  <a:pt x="6647" y="11995"/>
                  <a:pt x="6647" y="12272"/>
                </a:cubicBezTo>
                <a:lnTo>
                  <a:pt x="6647" y="12764"/>
                </a:lnTo>
                <a:cubicBezTo>
                  <a:pt x="5401" y="12764"/>
                  <a:pt x="4322" y="13576"/>
                  <a:pt x="3751" y="14773"/>
                </a:cubicBezTo>
                <a:lnTo>
                  <a:pt x="2868" y="14590"/>
                </a:lnTo>
                <a:cubicBezTo>
                  <a:pt x="2621" y="13637"/>
                  <a:pt x="2493" y="12656"/>
                  <a:pt x="2493" y="11627"/>
                </a:cubicBezTo>
                <a:cubicBezTo>
                  <a:pt x="2493" y="6995"/>
                  <a:pt x="6375" y="2946"/>
                  <a:pt x="10801" y="2946"/>
                </a:cubicBezTo>
                <a:cubicBezTo>
                  <a:pt x="15228" y="2946"/>
                  <a:pt x="19110" y="6995"/>
                  <a:pt x="19110" y="11627"/>
                </a:cubicBezTo>
                <a:cubicBezTo>
                  <a:pt x="19110" y="12656"/>
                  <a:pt x="18979" y="13637"/>
                  <a:pt x="18732" y="14590"/>
                </a:cubicBezTo>
                <a:lnTo>
                  <a:pt x="17849" y="14773"/>
                </a:lnTo>
                <a:cubicBezTo>
                  <a:pt x="17278" y="13576"/>
                  <a:pt x="16200" y="12764"/>
                  <a:pt x="14956" y="12764"/>
                </a:cubicBezTo>
                <a:lnTo>
                  <a:pt x="14956" y="12272"/>
                </a:lnTo>
                <a:cubicBezTo>
                  <a:pt x="14956" y="11995"/>
                  <a:pt x="14774" y="11781"/>
                  <a:pt x="14538" y="11781"/>
                </a:cubicBezTo>
                <a:lnTo>
                  <a:pt x="13709" y="11781"/>
                </a:lnTo>
                <a:cubicBezTo>
                  <a:pt x="13473" y="11781"/>
                  <a:pt x="13292" y="11995"/>
                  <a:pt x="13292" y="12272"/>
                </a:cubicBezTo>
                <a:lnTo>
                  <a:pt x="13292" y="21108"/>
                </a:lnTo>
                <a:cubicBezTo>
                  <a:pt x="13292" y="21386"/>
                  <a:pt x="13473" y="21600"/>
                  <a:pt x="13709" y="21600"/>
                </a:cubicBezTo>
                <a:lnTo>
                  <a:pt x="14538" y="21600"/>
                </a:lnTo>
                <a:cubicBezTo>
                  <a:pt x="14774" y="21600"/>
                  <a:pt x="14956" y="21386"/>
                  <a:pt x="14956" y="21108"/>
                </a:cubicBezTo>
                <a:lnTo>
                  <a:pt x="14956" y="20618"/>
                </a:lnTo>
                <a:cubicBezTo>
                  <a:pt x="16500" y="20618"/>
                  <a:pt x="17784" y="19374"/>
                  <a:pt x="18161" y="17703"/>
                </a:cubicBezTo>
                <a:lnTo>
                  <a:pt x="20564" y="17196"/>
                </a:lnTo>
                <a:lnTo>
                  <a:pt x="20822" y="16445"/>
                </a:lnTo>
                <a:cubicBezTo>
                  <a:pt x="21342" y="14926"/>
                  <a:pt x="21600" y="13300"/>
                  <a:pt x="21600" y="11627"/>
                </a:cubicBezTo>
                <a:cubicBezTo>
                  <a:pt x="21600" y="5323"/>
                  <a:pt x="16656" y="0"/>
                  <a:pt x="10801" y="0"/>
                </a:cubicBezTo>
                <a:cubicBezTo>
                  <a:pt x="4946" y="0"/>
                  <a:pt x="0" y="5323"/>
                  <a:pt x="0" y="11627"/>
                </a:cubicBezTo>
                <a:cubicBezTo>
                  <a:pt x="0" y="13300"/>
                  <a:pt x="258" y="14926"/>
                  <a:pt x="778" y="16445"/>
                </a:cubicBezTo>
                <a:cubicBezTo>
                  <a:pt x="778" y="16445"/>
                  <a:pt x="1040" y="17196"/>
                  <a:pt x="1040" y="17196"/>
                </a:cubicBezTo>
                <a:close/>
              </a:path>
            </a:pathLst>
          </a:custGeom>
          <a:solidFill>
            <a:srgbClr val="FFFFFF"/>
          </a:solidFill>
          <a:ln w="12700">
            <a:miter lim="400000"/>
          </a:ln>
        </p:spPr>
        <p:txBody>
          <a:bodyPr anchor="ctr"/>
          <a:lstStyle/>
          <a:p>
            <a:pPr algn="ctr"/>
            <a:endParaRPr/>
          </a:p>
        </p:txBody>
      </p:sp>
      <p:sp>
        <p:nvSpPr>
          <p:cNvPr id="14" name="Freeform: Shape 18"/>
          <p:cNvSpPr/>
          <p:nvPr/>
        </p:nvSpPr>
        <p:spPr>
          <a:xfrm>
            <a:off x="8689085" y="1663920"/>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5" name="Freeform: Shape 19"/>
          <p:cNvSpPr/>
          <p:nvPr/>
        </p:nvSpPr>
        <p:spPr>
          <a:xfrm>
            <a:off x="8995957" y="1965781"/>
            <a:ext cx="426869" cy="405049"/>
          </a:xfrm>
          <a:custGeom>
            <a:avLst/>
            <a:gdLst/>
            <a:ahLst/>
            <a:cxnLst>
              <a:cxn ang="0">
                <a:pos x="wd2" y="hd2"/>
              </a:cxn>
              <a:cxn ang="5400000">
                <a:pos x="wd2" y="hd2"/>
              </a:cxn>
              <a:cxn ang="10800000">
                <a:pos x="wd2" y="hd2"/>
              </a:cxn>
              <a:cxn ang="16200000">
                <a:pos x="wd2" y="hd2"/>
              </a:cxn>
            </a:cxnLst>
            <a:rect l="0" t="0" r="r" b="b"/>
            <a:pathLst>
              <a:path w="21600" h="21600" extrusionOk="0">
                <a:moveTo>
                  <a:pt x="13474" y="0"/>
                </a:moveTo>
                <a:cubicBezTo>
                  <a:pt x="13246" y="0"/>
                  <a:pt x="13031" y="103"/>
                  <a:pt x="12870" y="273"/>
                </a:cubicBezTo>
                <a:cubicBezTo>
                  <a:pt x="12297" y="863"/>
                  <a:pt x="12138" y="1733"/>
                  <a:pt x="11990" y="2564"/>
                </a:cubicBezTo>
                <a:cubicBezTo>
                  <a:pt x="11829" y="3380"/>
                  <a:pt x="11683" y="4214"/>
                  <a:pt x="11162" y="4764"/>
                </a:cubicBezTo>
                <a:cubicBezTo>
                  <a:pt x="10747" y="5199"/>
                  <a:pt x="10282" y="5806"/>
                  <a:pt x="9799" y="6455"/>
                </a:cubicBezTo>
                <a:cubicBezTo>
                  <a:pt x="9212" y="7270"/>
                  <a:pt x="7930" y="8939"/>
                  <a:pt x="7436" y="8982"/>
                </a:cubicBezTo>
                <a:cubicBezTo>
                  <a:pt x="6994" y="9024"/>
                  <a:pt x="6625" y="9427"/>
                  <a:pt x="6625" y="9891"/>
                </a:cubicBezTo>
                <a:lnTo>
                  <a:pt x="6625" y="18909"/>
                </a:lnTo>
                <a:cubicBezTo>
                  <a:pt x="6625" y="19403"/>
                  <a:pt x="7035" y="19785"/>
                  <a:pt x="7488" y="19800"/>
                </a:cubicBezTo>
                <a:cubicBezTo>
                  <a:pt x="7957" y="19814"/>
                  <a:pt x="8750" y="20109"/>
                  <a:pt x="9592" y="20418"/>
                </a:cubicBezTo>
                <a:cubicBezTo>
                  <a:pt x="11036" y="20939"/>
                  <a:pt x="12839" y="21600"/>
                  <a:pt x="14751" y="21600"/>
                </a:cubicBezTo>
                <a:lnTo>
                  <a:pt x="16476" y="21600"/>
                </a:lnTo>
                <a:cubicBezTo>
                  <a:pt x="17651" y="21586"/>
                  <a:pt x="18543" y="21226"/>
                  <a:pt x="19116" y="20509"/>
                </a:cubicBezTo>
                <a:cubicBezTo>
                  <a:pt x="19624" y="19877"/>
                  <a:pt x="19850" y="19017"/>
                  <a:pt x="19771" y="17964"/>
                </a:cubicBezTo>
                <a:cubicBezTo>
                  <a:pt x="20104" y="17624"/>
                  <a:pt x="20344" y="17158"/>
                  <a:pt x="20479" y="16636"/>
                </a:cubicBezTo>
                <a:cubicBezTo>
                  <a:pt x="20625" y="16074"/>
                  <a:pt x="20625" y="15522"/>
                  <a:pt x="20479" y="15000"/>
                </a:cubicBezTo>
                <a:cubicBezTo>
                  <a:pt x="20879" y="14437"/>
                  <a:pt x="21093" y="13775"/>
                  <a:pt x="21065" y="13073"/>
                </a:cubicBezTo>
                <a:cubicBezTo>
                  <a:pt x="21065" y="12876"/>
                  <a:pt x="21006" y="12451"/>
                  <a:pt x="20858" y="12000"/>
                </a:cubicBezTo>
                <a:cubicBezTo>
                  <a:pt x="21313" y="11452"/>
                  <a:pt x="21600" y="10655"/>
                  <a:pt x="21600" y="9909"/>
                </a:cubicBezTo>
                <a:cubicBezTo>
                  <a:pt x="21600" y="8447"/>
                  <a:pt x="20420" y="7200"/>
                  <a:pt x="19029" y="7200"/>
                </a:cubicBezTo>
                <a:lnTo>
                  <a:pt x="15320" y="7200"/>
                </a:lnTo>
                <a:cubicBezTo>
                  <a:pt x="15427" y="6749"/>
                  <a:pt x="15569" y="6618"/>
                  <a:pt x="15717" y="6309"/>
                </a:cubicBezTo>
                <a:cubicBezTo>
                  <a:pt x="16078" y="5577"/>
                  <a:pt x="16459" y="4753"/>
                  <a:pt x="16459" y="3600"/>
                </a:cubicBezTo>
                <a:cubicBezTo>
                  <a:pt x="16459" y="2517"/>
                  <a:pt x="16467" y="0"/>
                  <a:pt x="13474" y="0"/>
                </a:cubicBezTo>
                <a:close/>
                <a:moveTo>
                  <a:pt x="863" y="8727"/>
                </a:moveTo>
                <a:cubicBezTo>
                  <a:pt x="395" y="8727"/>
                  <a:pt x="0" y="9144"/>
                  <a:pt x="0" y="9636"/>
                </a:cubicBezTo>
                <a:lnTo>
                  <a:pt x="0" y="18636"/>
                </a:lnTo>
                <a:cubicBezTo>
                  <a:pt x="0" y="19130"/>
                  <a:pt x="395" y="19527"/>
                  <a:pt x="863" y="19527"/>
                </a:cubicBezTo>
                <a:cubicBezTo>
                  <a:pt x="863" y="19527"/>
                  <a:pt x="4710" y="19527"/>
                  <a:pt x="4710" y="19527"/>
                </a:cubicBezTo>
                <a:cubicBezTo>
                  <a:pt x="5178" y="19527"/>
                  <a:pt x="5555" y="19130"/>
                  <a:pt x="5555" y="18636"/>
                </a:cubicBezTo>
                <a:lnTo>
                  <a:pt x="5555" y="9636"/>
                </a:lnTo>
                <a:cubicBezTo>
                  <a:pt x="5555" y="9144"/>
                  <a:pt x="5178" y="8727"/>
                  <a:pt x="4710" y="8727"/>
                </a:cubicBezTo>
                <a:lnTo>
                  <a:pt x="863" y="8727"/>
                </a:lnTo>
                <a:close/>
                <a:moveTo>
                  <a:pt x="2571" y="15927"/>
                </a:moveTo>
                <a:cubicBezTo>
                  <a:pt x="3039" y="15927"/>
                  <a:pt x="3416" y="16342"/>
                  <a:pt x="3416" y="16836"/>
                </a:cubicBezTo>
                <a:cubicBezTo>
                  <a:pt x="3416" y="17341"/>
                  <a:pt x="3039" y="17727"/>
                  <a:pt x="2571" y="17727"/>
                </a:cubicBezTo>
                <a:cubicBezTo>
                  <a:pt x="2090" y="17727"/>
                  <a:pt x="1708" y="17341"/>
                  <a:pt x="1708" y="16836"/>
                </a:cubicBezTo>
                <a:cubicBezTo>
                  <a:pt x="1708" y="16342"/>
                  <a:pt x="2090" y="15927"/>
                  <a:pt x="2571" y="15927"/>
                </a:cubicBezTo>
                <a:close/>
              </a:path>
            </a:pathLst>
          </a:custGeom>
          <a:solidFill>
            <a:srgbClr val="FFFFFF"/>
          </a:solidFill>
          <a:ln w="12700">
            <a:miter lim="400000"/>
          </a:ln>
        </p:spPr>
        <p:txBody>
          <a:bodyPr anchor="ctr"/>
          <a:lstStyle/>
          <a:p>
            <a:pPr algn="ctr"/>
            <a:endParaRPr/>
          </a:p>
        </p:txBody>
      </p:sp>
      <p:sp>
        <p:nvSpPr>
          <p:cNvPr id="16" name="Freeform: Shape 21"/>
          <p:cNvSpPr/>
          <p:nvPr/>
        </p:nvSpPr>
        <p:spPr>
          <a:xfrm>
            <a:off x="4018998" y="3876540"/>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7" name="Freeform: Shape 22"/>
          <p:cNvSpPr/>
          <p:nvPr/>
        </p:nvSpPr>
        <p:spPr>
          <a:xfrm>
            <a:off x="4410917" y="4150226"/>
            <a:ext cx="256774" cy="493241"/>
          </a:xfrm>
          <a:custGeom>
            <a:avLst/>
            <a:gdLst/>
            <a:ahLst/>
            <a:cxnLst>
              <a:cxn ang="0">
                <a:pos x="wd2" y="hd2"/>
              </a:cxn>
              <a:cxn ang="5400000">
                <a:pos x="wd2" y="hd2"/>
              </a:cxn>
              <a:cxn ang="10800000">
                <a:pos x="wd2" y="hd2"/>
              </a:cxn>
              <a:cxn ang="16200000">
                <a:pos x="wd2" y="hd2"/>
              </a:cxn>
            </a:cxnLst>
            <a:rect l="0" t="0" r="r" b="b"/>
            <a:pathLst>
              <a:path w="21533" h="21600" extrusionOk="0">
                <a:moveTo>
                  <a:pt x="9405" y="21600"/>
                </a:moveTo>
                <a:lnTo>
                  <a:pt x="12523" y="21600"/>
                </a:lnTo>
                <a:cubicBezTo>
                  <a:pt x="12939" y="21600"/>
                  <a:pt x="13265" y="21433"/>
                  <a:pt x="13265" y="21216"/>
                </a:cubicBezTo>
                <a:lnTo>
                  <a:pt x="13265" y="19106"/>
                </a:lnTo>
                <a:cubicBezTo>
                  <a:pt x="18161" y="18684"/>
                  <a:pt x="21533" y="16742"/>
                  <a:pt x="21533" y="14283"/>
                </a:cubicBezTo>
                <a:cubicBezTo>
                  <a:pt x="21533" y="11378"/>
                  <a:pt x="16728" y="10402"/>
                  <a:pt x="12477" y="9546"/>
                </a:cubicBezTo>
                <a:cubicBezTo>
                  <a:pt x="9199" y="8883"/>
                  <a:pt x="6379" y="8318"/>
                  <a:pt x="6379" y="7039"/>
                </a:cubicBezTo>
                <a:cubicBezTo>
                  <a:pt x="6379" y="5941"/>
                  <a:pt x="8413" y="5184"/>
                  <a:pt x="11346" y="5184"/>
                </a:cubicBezTo>
                <a:cubicBezTo>
                  <a:pt x="14811" y="5184"/>
                  <a:pt x="17605" y="6471"/>
                  <a:pt x="17630" y="6485"/>
                </a:cubicBezTo>
                <a:cubicBezTo>
                  <a:pt x="17815" y="6556"/>
                  <a:pt x="18024" y="6594"/>
                  <a:pt x="18251" y="6569"/>
                </a:cubicBezTo>
                <a:cubicBezTo>
                  <a:pt x="18484" y="6556"/>
                  <a:pt x="18668" y="6485"/>
                  <a:pt x="18784" y="6377"/>
                </a:cubicBezTo>
                <a:lnTo>
                  <a:pt x="20656" y="4616"/>
                </a:lnTo>
                <a:cubicBezTo>
                  <a:pt x="20818" y="4472"/>
                  <a:pt x="20770" y="4291"/>
                  <a:pt x="20540" y="4158"/>
                </a:cubicBezTo>
                <a:cubicBezTo>
                  <a:pt x="20449" y="4109"/>
                  <a:pt x="17953" y="2783"/>
                  <a:pt x="13265" y="2506"/>
                </a:cubicBezTo>
                <a:lnTo>
                  <a:pt x="13265" y="385"/>
                </a:lnTo>
                <a:cubicBezTo>
                  <a:pt x="13265" y="167"/>
                  <a:pt x="12939" y="0"/>
                  <a:pt x="12523" y="0"/>
                </a:cubicBezTo>
                <a:lnTo>
                  <a:pt x="9405" y="0"/>
                </a:lnTo>
                <a:cubicBezTo>
                  <a:pt x="9011" y="0"/>
                  <a:pt x="8666" y="167"/>
                  <a:pt x="8666" y="385"/>
                </a:cubicBezTo>
                <a:lnTo>
                  <a:pt x="8666" y="2554"/>
                </a:lnTo>
                <a:cubicBezTo>
                  <a:pt x="3838" y="3037"/>
                  <a:pt x="511" y="4869"/>
                  <a:pt x="511" y="7086"/>
                </a:cubicBezTo>
                <a:cubicBezTo>
                  <a:pt x="511" y="10112"/>
                  <a:pt x="5687" y="11199"/>
                  <a:pt x="9845" y="12054"/>
                </a:cubicBezTo>
                <a:cubicBezTo>
                  <a:pt x="12962" y="12704"/>
                  <a:pt x="15691" y="13270"/>
                  <a:pt x="15691" y="14428"/>
                </a:cubicBezTo>
                <a:cubicBezTo>
                  <a:pt x="15691" y="15791"/>
                  <a:pt x="13240" y="16417"/>
                  <a:pt x="10977" y="16417"/>
                </a:cubicBezTo>
                <a:cubicBezTo>
                  <a:pt x="6887" y="16417"/>
                  <a:pt x="3654" y="14802"/>
                  <a:pt x="3608" y="14790"/>
                </a:cubicBezTo>
                <a:cubicBezTo>
                  <a:pt x="3469" y="14707"/>
                  <a:pt x="3263" y="14668"/>
                  <a:pt x="3052" y="14681"/>
                </a:cubicBezTo>
                <a:cubicBezTo>
                  <a:pt x="2843" y="14692"/>
                  <a:pt x="2639" y="14742"/>
                  <a:pt x="2522" y="14825"/>
                </a:cubicBezTo>
                <a:lnTo>
                  <a:pt x="143" y="16454"/>
                </a:lnTo>
                <a:cubicBezTo>
                  <a:pt x="-67" y="16598"/>
                  <a:pt x="-41" y="16804"/>
                  <a:pt x="188" y="16947"/>
                </a:cubicBezTo>
                <a:cubicBezTo>
                  <a:pt x="304" y="17019"/>
                  <a:pt x="3263" y="18707"/>
                  <a:pt x="8666" y="19106"/>
                </a:cubicBezTo>
                <a:lnTo>
                  <a:pt x="8666" y="21216"/>
                </a:lnTo>
                <a:cubicBezTo>
                  <a:pt x="8666" y="21433"/>
                  <a:pt x="9011" y="21600"/>
                  <a:pt x="9405" y="21600"/>
                </a:cubicBezTo>
                <a:close/>
              </a:path>
            </a:pathLst>
          </a:custGeom>
          <a:solidFill>
            <a:srgbClr val="FFFFFF"/>
          </a:solidFill>
          <a:ln w="12700">
            <a:miter lim="400000"/>
          </a:ln>
        </p:spPr>
        <p:txBody>
          <a:bodyPr anchor="ctr"/>
          <a:lstStyle/>
          <a:p>
            <a:pPr algn="ctr"/>
            <a:endParaRPr/>
          </a:p>
        </p:txBody>
      </p:sp>
      <p:sp>
        <p:nvSpPr>
          <p:cNvPr id="18" name="Freeform: Shape 24"/>
          <p:cNvSpPr/>
          <p:nvPr/>
        </p:nvSpPr>
        <p:spPr>
          <a:xfrm>
            <a:off x="7132389" y="3876540"/>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9" name="Freeform: Shape 25"/>
          <p:cNvSpPr/>
          <p:nvPr/>
        </p:nvSpPr>
        <p:spPr>
          <a:xfrm>
            <a:off x="7438535" y="4182851"/>
            <a:ext cx="428320" cy="427991"/>
          </a:xfrm>
          <a:custGeom>
            <a:avLst/>
            <a:gdLst/>
            <a:ahLst/>
            <a:cxnLst>
              <a:cxn ang="0">
                <a:pos x="wd2" y="hd2"/>
              </a:cxn>
              <a:cxn ang="5400000">
                <a:pos x="wd2" y="hd2"/>
              </a:cxn>
              <a:cxn ang="10800000">
                <a:pos x="wd2" y="hd2"/>
              </a:cxn>
              <a:cxn ang="16200000">
                <a:pos x="wd2" y="hd2"/>
              </a:cxn>
            </a:cxnLst>
            <a:rect l="0" t="0" r="r" b="b"/>
            <a:pathLst>
              <a:path w="21600" h="21600" extrusionOk="0">
                <a:moveTo>
                  <a:pt x="16609" y="13003"/>
                </a:moveTo>
                <a:cubicBezTo>
                  <a:pt x="16308" y="12716"/>
                  <a:pt x="15896" y="12541"/>
                  <a:pt x="15473" y="12541"/>
                </a:cubicBezTo>
                <a:cubicBezTo>
                  <a:pt x="14998" y="12541"/>
                  <a:pt x="14610" y="12740"/>
                  <a:pt x="14274" y="13078"/>
                </a:cubicBezTo>
                <a:lnTo>
                  <a:pt x="11080" y="9884"/>
                </a:lnTo>
                <a:lnTo>
                  <a:pt x="12652" y="8311"/>
                </a:lnTo>
                <a:cubicBezTo>
                  <a:pt x="12765" y="8199"/>
                  <a:pt x="12828" y="8049"/>
                  <a:pt x="12828" y="7887"/>
                </a:cubicBezTo>
                <a:cubicBezTo>
                  <a:pt x="12828" y="7724"/>
                  <a:pt x="12765" y="7574"/>
                  <a:pt x="12652" y="7463"/>
                </a:cubicBezTo>
                <a:cubicBezTo>
                  <a:pt x="13027" y="7837"/>
                  <a:pt x="13300" y="8186"/>
                  <a:pt x="13876" y="8186"/>
                </a:cubicBezTo>
                <a:cubicBezTo>
                  <a:pt x="14201" y="8186"/>
                  <a:pt x="14487" y="8061"/>
                  <a:pt x="14725" y="7837"/>
                </a:cubicBezTo>
                <a:cubicBezTo>
                  <a:pt x="15173" y="7413"/>
                  <a:pt x="15771" y="6964"/>
                  <a:pt x="15771" y="6290"/>
                </a:cubicBezTo>
                <a:cubicBezTo>
                  <a:pt x="15771" y="5978"/>
                  <a:pt x="15648" y="5665"/>
                  <a:pt x="15421" y="5441"/>
                </a:cubicBezTo>
                <a:lnTo>
                  <a:pt x="10332" y="349"/>
                </a:lnTo>
                <a:cubicBezTo>
                  <a:pt x="10108" y="124"/>
                  <a:pt x="9794" y="0"/>
                  <a:pt x="9483" y="0"/>
                </a:cubicBezTo>
                <a:cubicBezTo>
                  <a:pt x="8808" y="0"/>
                  <a:pt x="8360" y="599"/>
                  <a:pt x="7934" y="1049"/>
                </a:cubicBezTo>
                <a:cubicBezTo>
                  <a:pt x="7711" y="1285"/>
                  <a:pt x="7585" y="1573"/>
                  <a:pt x="7585" y="1897"/>
                </a:cubicBezTo>
                <a:cubicBezTo>
                  <a:pt x="7585" y="2471"/>
                  <a:pt x="7934" y="2746"/>
                  <a:pt x="8312" y="3120"/>
                </a:cubicBezTo>
                <a:cubicBezTo>
                  <a:pt x="8197" y="3007"/>
                  <a:pt x="8049" y="2945"/>
                  <a:pt x="7886" y="2945"/>
                </a:cubicBezTo>
                <a:cubicBezTo>
                  <a:pt x="7724" y="2945"/>
                  <a:pt x="7574" y="3007"/>
                  <a:pt x="7462" y="3120"/>
                </a:cubicBezTo>
                <a:lnTo>
                  <a:pt x="3118" y="7463"/>
                </a:lnTo>
                <a:cubicBezTo>
                  <a:pt x="3006" y="7574"/>
                  <a:pt x="2943" y="7724"/>
                  <a:pt x="2943" y="7887"/>
                </a:cubicBezTo>
                <a:cubicBezTo>
                  <a:pt x="2943" y="8049"/>
                  <a:pt x="3006" y="8199"/>
                  <a:pt x="3118" y="8311"/>
                </a:cubicBezTo>
                <a:cubicBezTo>
                  <a:pt x="2744" y="7937"/>
                  <a:pt x="2471" y="7587"/>
                  <a:pt x="1895" y="7587"/>
                </a:cubicBezTo>
                <a:cubicBezTo>
                  <a:pt x="1573" y="7587"/>
                  <a:pt x="1283" y="7711"/>
                  <a:pt x="1048" y="7937"/>
                </a:cubicBezTo>
                <a:cubicBezTo>
                  <a:pt x="598" y="8361"/>
                  <a:pt x="0" y="8810"/>
                  <a:pt x="0" y="9484"/>
                </a:cubicBezTo>
                <a:cubicBezTo>
                  <a:pt x="0" y="9796"/>
                  <a:pt x="123" y="10108"/>
                  <a:pt x="349" y="10332"/>
                </a:cubicBezTo>
                <a:lnTo>
                  <a:pt x="5439" y="15424"/>
                </a:lnTo>
                <a:cubicBezTo>
                  <a:pt x="5666" y="15649"/>
                  <a:pt x="5977" y="15774"/>
                  <a:pt x="6288" y="15774"/>
                </a:cubicBezTo>
                <a:cubicBezTo>
                  <a:pt x="6962" y="15774"/>
                  <a:pt x="7410" y="15174"/>
                  <a:pt x="7836" y="14725"/>
                </a:cubicBezTo>
                <a:cubicBezTo>
                  <a:pt x="8060" y="14489"/>
                  <a:pt x="8186" y="14201"/>
                  <a:pt x="8186" y="13876"/>
                </a:cubicBezTo>
                <a:cubicBezTo>
                  <a:pt x="8186" y="13302"/>
                  <a:pt x="7836" y="13028"/>
                  <a:pt x="7462" y="12653"/>
                </a:cubicBezTo>
                <a:cubicBezTo>
                  <a:pt x="7574" y="12765"/>
                  <a:pt x="7724" y="12828"/>
                  <a:pt x="7886" y="12828"/>
                </a:cubicBezTo>
                <a:cubicBezTo>
                  <a:pt x="8049" y="12828"/>
                  <a:pt x="8197" y="12765"/>
                  <a:pt x="8312" y="12653"/>
                </a:cubicBezTo>
                <a:lnTo>
                  <a:pt x="9881" y="11081"/>
                </a:lnTo>
                <a:lnTo>
                  <a:pt x="13076" y="14275"/>
                </a:lnTo>
                <a:cubicBezTo>
                  <a:pt x="12740" y="14612"/>
                  <a:pt x="12541" y="15000"/>
                  <a:pt x="12541" y="15473"/>
                </a:cubicBezTo>
                <a:cubicBezTo>
                  <a:pt x="12541" y="15897"/>
                  <a:pt x="12715" y="16308"/>
                  <a:pt x="13013" y="16597"/>
                </a:cubicBezTo>
                <a:lnTo>
                  <a:pt x="17543" y="21139"/>
                </a:lnTo>
                <a:cubicBezTo>
                  <a:pt x="17829" y="21426"/>
                  <a:pt x="18242" y="21600"/>
                  <a:pt x="18668" y="21600"/>
                </a:cubicBezTo>
                <a:cubicBezTo>
                  <a:pt x="19091" y="21600"/>
                  <a:pt x="19503" y="21426"/>
                  <a:pt x="19803" y="21139"/>
                </a:cubicBezTo>
                <a:lnTo>
                  <a:pt x="21139" y="19792"/>
                </a:lnTo>
                <a:cubicBezTo>
                  <a:pt x="21425" y="19505"/>
                  <a:pt x="21600" y="19092"/>
                  <a:pt x="21600" y="18668"/>
                </a:cubicBezTo>
                <a:cubicBezTo>
                  <a:pt x="21600" y="18244"/>
                  <a:pt x="21425" y="17832"/>
                  <a:pt x="21139" y="17532"/>
                </a:cubicBezTo>
                <a:cubicBezTo>
                  <a:pt x="21139" y="17532"/>
                  <a:pt x="16609" y="13003"/>
                  <a:pt x="16609" y="13003"/>
                </a:cubicBezTo>
                <a:close/>
              </a:path>
            </a:pathLst>
          </a:custGeom>
          <a:solidFill>
            <a:srgbClr val="FFFFFF"/>
          </a:solidFill>
          <a:ln w="12700">
            <a:miter lim="400000"/>
          </a:ln>
        </p:spPr>
        <p:txBody>
          <a:bodyPr anchor="ctr"/>
          <a:lstStyle/>
          <a:p>
            <a:pPr algn="ctr"/>
            <a:endParaRPr/>
          </a:p>
        </p:txBody>
      </p:sp>
      <p:grpSp>
        <p:nvGrpSpPr>
          <p:cNvPr id="20" name="组合 19"/>
          <p:cNvGrpSpPr/>
          <p:nvPr/>
        </p:nvGrpSpPr>
        <p:grpSpPr>
          <a:xfrm>
            <a:off x="1758092" y="2806483"/>
            <a:ext cx="2449035" cy="1032607"/>
            <a:chOff x="2850228" y="1996460"/>
            <a:chExt cx="2449035" cy="1032607"/>
          </a:xfrm>
        </p:grpSpPr>
        <p:sp>
          <p:nvSpPr>
            <p:cNvPr id="21"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2"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23" name="组合 22"/>
          <p:cNvGrpSpPr/>
          <p:nvPr/>
        </p:nvGrpSpPr>
        <p:grpSpPr>
          <a:xfrm>
            <a:off x="4871481" y="2806483"/>
            <a:ext cx="2449035" cy="1032607"/>
            <a:chOff x="2850228" y="1996460"/>
            <a:chExt cx="2449035" cy="1032607"/>
          </a:xfrm>
        </p:grpSpPr>
        <p:sp>
          <p:nvSpPr>
            <p:cNvPr id="24"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5"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26" name="组合 25"/>
          <p:cNvGrpSpPr/>
          <p:nvPr/>
        </p:nvGrpSpPr>
        <p:grpSpPr>
          <a:xfrm>
            <a:off x="7984873" y="2806483"/>
            <a:ext cx="2449035" cy="1032607"/>
            <a:chOff x="2850228" y="1996460"/>
            <a:chExt cx="2449035" cy="1032607"/>
          </a:xfrm>
        </p:grpSpPr>
        <p:sp>
          <p:nvSpPr>
            <p:cNvPr id="27"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8"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29" name="组合 28"/>
          <p:cNvGrpSpPr/>
          <p:nvPr/>
        </p:nvGrpSpPr>
        <p:grpSpPr>
          <a:xfrm>
            <a:off x="6428177" y="5001973"/>
            <a:ext cx="2449035" cy="1032607"/>
            <a:chOff x="2850228" y="1996460"/>
            <a:chExt cx="2449035" cy="1032607"/>
          </a:xfrm>
        </p:grpSpPr>
        <p:sp>
          <p:nvSpPr>
            <p:cNvPr id="30"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1"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2" name="组合 31"/>
          <p:cNvGrpSpPr/>
          <p:nvPr/>
        </p:nvGrpSpPr>
        <p:grpSpPr>
          <a:xfrm>
            <a:off x="3289538" y="5001973"/>
            <a:ext cx="2449035" cy="1032607"/>
            <a:chOff x="2850228" y="1996460"/>
            <a:chExt cx="2449035" cy="1032607"/>
          </a:xfrm>
        </p:grpSpPr>
        <p:sp>
          <p:nvSpPr>
            <p:cNvPr id="33"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4"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13037539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Effect transition="in" filter="fade">
                                          <p:cBhvr>
                                            <p:cTn id="66" dur="500"/>
                                            <p:tgtEl>
                                              <p:spTgt spid="1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1750"/>
                                </p:stCondLst>
                                <p:childTnLst>
                                  <p:par>
                                    <p:cTn id="78" presetID="14" presetClass="entr" presetSubtype="1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randombar(horizontal)">
                                          <p:cBhvr>
                                            <p:cTn id="80" dur="500"/>
                                            <p:tgtEl>
                                              <p:spTgt spid="20"/>
                                            </p:tgtEl>
                                          </p:cBhvr>
                                        </p:animEffect>
                                      </p:childTnLst>
                                    </p:cTn>
                                  </p:par>
                                  <p:par>
                                    <p:cTn id="81" presetID="14" presetClass="entr" presetSubtype="10" fill="hold" nodeType="withEffect">
                                      <p:stCondLst>
                                        <p:cond delay="250"/>
                                      </p:stCondLst>
                                      <p:childTnLst>
                                        <p:set>
                                          <p:cBhvr>
                                            <p:cTn id="82" dur="1" fill="hold">
                                              <p:stCondLst>
                                                <p:cond delay="0"/>
                                              </p:stCondLst>
                                            </p:cTn>
                                            <p:tgtEl>
                                              <p:spTgt spid="23"/>
                                            </p:tgtEl>
                                            <p:attrNameLst>
                                              <p:attrName>style.visibility</p:attrName>
                                            </p:attrNameLst>
                                          </p:cBhvr>
                                          <p:to>
                                            <p:strVal val="visible"/>
                                          </p:to>
                                        </p:set>
                                        <p:animEffect transition="in" filter="randombar(horizontal)">
                                          <p:cBhvr>
                                            <p:cTn id="83" dur="500"/>
                                            <p:tgtEl>
                                              <p:spTgt spid="23"/>
                                            </p:tgtEl>
                                          </p:cBhvr>
                                        </p:animEffect>
                                      </p:childTnLst>
                                    </p:cTn>
                                  </p:par>
                                  <p:par>
                                    <p:cTn id="84" presetID="14" presetClass="entr" presetSubtype="10" fill="hold" nodeType="withEffect">
                                      <p:stCondLst>
                                        <p:cond delay="500"/>
                                      </p:stCondLst>
                                      <p:childTnLst>
                                        <p:set>
                                          <p:cBhvr>
                                            <p:cTn id="85" dur="1" fill="hold">
                                              <p:stCondLst>
                                                <p:cond delay="0"/>
                                              </p:stCondLst>
                                            </p:cTn>
                                            <p:tgtEl>
                                              <p:spTgt spid="26"/>
                                            </p:tgtEl>
                                            <p:attrNameLst>
                                              <p:attrName>style.visibility</p:attrName>
                                            </p:attrNameLst>
                                          </p:cBhvr>
                                          <p:to>
                                            <p:strVal val="visible"/>
                                          </p:to>
                                        </p:set>
                                        <p:animEffect transition="in" filter="randombar(horizontal)">
                                          <p:cBhvr>
                                            <p:cTn id="86" dur="500"/>
                                            <p:tgtEl>
                                              <p:spTgt spid="26"/>
                                            </p:tgtEl>
                                          </p:cBhvr>
                                        </p:animEffect>
                                      </p:childTnLst>
                                    </p:cTn>
                                  </p:par>
                                  <p:par>
                                    <p:cTn id="87" presetID="14" presetClass="entr" presetSubtype="10" fill="hold" nodeType="withEffect">
                                      <p:stCondLst>
                                        <p:cond delay="750"/>
                                      </p:stCondLst>
                                      <p:childTnLst>
                                        <p:set>
                                          <p:cBhvr>
                                            <p:cTn id="88" dur="1" fill="hold">
                                              <p:stCondLst>
                                                <p:cond delay="0"/>
                                              </p:stCondLst>
                                            </p:cTn>
                                            <p:tgtEl>
                                              <p:spTgt spid="32"/>
                                            </p:tgtEl>
                                            <p:attrNameLst>
                                              <p:attrName>style.visibility</p:attrName>
                                            </p:attrNameLst>
                                          </p:cBhvr>
                                          <p:to>
                                            <p:strVal val="visible"/>
                                          </p:to>
                                        </p:set>
                                        <p:animEffect transition="in" filter="randombar(horizontal)">
                                          <p:cBhvr>
                                            <p:cTn id="89" dur="500"/>
                                            <p:tgtEl>
                                              <p:spTgt spid="32"/>
                                            </p:tgtEl>
                                          </p:cBhvr>
                                        </p:animEffect>
                                      </p:childTnLst>
                                    </p:cTn>
                                  </p:par>
                                  <p:par>
                                    <p:cTn id="90" presetID="14" presetClass="entr" presetSubtype="10" fill="hold" nodeType="withEffect">
                                      <p:stCondLst>
                                        <p:cond delay="1000"/>
                                      </p:stCondLst>
                                      <p:childTnLst>
                                        <p:set>
                                          <p:cBhvr>
                                            <p:cTn id="91" dur="1" fill="hold">
                                              <p:stCondLst>
                                                <p:cond delay="0"/>
                                              </p:stCondLst>
                                            </p:cTn>
                                            <p:tgtEl>
                                              <p:spTgt spid="29"/>
                                            </p:tgtEl>
                                            <p:attrNameLst>
                                              <p:attrName>style.visibility</p:attrName>
                                            </p:attrNameLst>
                                          </p:cBhvr>
                                          <p:to>
                                            <p:strVal val="visible"/>
                                          </p:to>
                                        </p:set>
                                        <p:animEffect transition="in" filter="randombar(horizontal)">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Effect transition="in" filter="fade">
                                          <p:cBhvr>
                                            <p:cTn id="66" dur="500"/>
                                            <p:tgtEl>
                                              <p:spTgt spid="1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1750"/>
                                </p:stCondLst>
                                <p:childTnLst>
                                  <p:par>
                                    <p:cTn id="78" presetID="14" presetClass="entr" presetSubtype="1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randombar(horizontal)">
                                          <p:cBhvr>
                                            <p:cTn id="80" dur="500"/>
                                            <p:tgtEl>
                                              <p:spTgt spid="20"/>
                                            </p:tgtEl>
                                          </p:cBhvr>
                                        </p:animEffect>
                                      </p:childTnLst>
                                    </p:cTn>
                                  </p:par>
                                  <p:par>
                                    <p:cTn id="81" presetID="14" presetClass="entr" presetSubtype="10" fill="hold" nodeType="withEffect">
                                      <p:stCondLst>
                                        <p:cond delay="250"/>
                                      </p:stCondLst>
                                      <p:childTnLst>
                                        <p:set>
                                          <p:cBhvr>
                                            <p:cTn id="82" dur="1" fill="hold">
                                              <p:stCondLst>
                                                <p:cond delay="0"/>
                                              </p:stCondLst>
                                            </p:cTn>
                                            <p:tgtEl>
                                              <p:spTgt spid="23"/>
                                            </p:tgtEl>
                                            <p:attrNameLst>
                                              <p:attrName>style.visibility</p:attrName>
                                            </p:attrNameLst>
                                          </p:cBhvr>
                                          <p:to>
                                            <p:strVal val="visible"/>
                                          </p:to>
                                        </p:set>
                                        <p:animEffect transition="in" filter="randombar(horizontal)">
                                          <p:cBhvr>
                                            <p:cTn id="83" dur="500"/>
                                            <p:tgtEl>
                                              <p:spTgt spid="23"/>
                                            </p:tgtEl>
                                          </p:cBhvr>
                                        </p:animEffect>
                                      </p:childTnLst>
                                    </p:cTn>
                                  </p:par>
                                  <p:par>
                                    <p:cTn id="84" presetID="14" presetClass="entr" presetSubtype="10" fill="hold" nodeType="withEffect">
                                      <p:stCondLst>
                                        <p:cond delay="500"/>
                                      </p:stCondLst>
                                      <p:childTnLst>
                                        <p:set>
                                          <p:cBhvr>
                                            <p:cTn id="85" dur="1" fill="hold">
                                              <p:stCondLst>
                                                <p:cond delay="0"/>
                                              </p:stCondLst>
                                            </p:cTn>
                                            <p:tgtEl>
                                              <p:spTgt spid="26"/>
                                            </p:tgtEl>
                                            <p:attrNameLst>
                                              <p:attrName>style.visibility</p:attrName>
                                            </p:attrNameLst>
                                          </p:cBhvr>
                                          <p:to>
                                            <p:strVal val="visible"/>
                                          </p:to>
                                        </p:set>
                                        <p:animEffect transition="in" filter="randombar(horizontal)">
                                          <p:cBhvr>
                                            <p:cTn id="86" dur="500"/>
                                            <p:tgtEl>
                                              <p:spTgt spid="26"/>
                                            </p:tgtEl>
                                          </p:cBhvr>
                                        </p:animEffect>
                                      </p:childTnLst>
                                    </p:cTn>
                                  </p:par>
                                  <p:par>
                                    <p:cTn id="87" presetID="14" presetClass="entr" presetSubtype="10" fill="hold" nodeType="withEffect">
                                      <p:stCondLst>
                                        <p:cond delay="750"/>
                                      </p:stCondLst>
                                      <p:childTnLst>
                                        <p:set>
                                          <p:cBhvr>
                                            <p:cTn id="88" dur="1" fill="hold">
                                              <p:stCondLst>
                                                <p:cond delay="0"/>
                                              </p:stCondLst>
                                            </p:cTn>
                                            <p:tgtEl>
                                              <p:spTgt spid="32"/>
                                            </p:tgtEl>
                                            <p:attrNameLst>
                                              <p:attrName>style.visibility</p:attrName>
                                            </p:attrNameLst>
                                          </p:cBhvr>
                                          <p:to>
                                            <p:strVal val="visible"/>
                                          </p:to>
                                        </p:set>
                                        <p:animEffect transition="in" filter="randombar(horizontal)">
                                          <p:cBhvr>
                                            <p:cTn id="89" dur="500"/>
                                            <p:tgtEl>
                                              <p:spTgt spid="32"/>
                                            </p:tgtEl>
                                          </p:cBhvr>
                                        </p:animEffect>
                                      </p:childTnLst>
                                    </p:cTn>
                                  </p:par>
                                  <p:par>
                                    <p:cTn id="90" presetID="14" presetClass="entr" presetSubtype="10" fill="hold" nodeType="withEffect">
                                      <p:stCondLst>
                                        <p:cond delay="1000"/>
                                      </p:stCondLst>
                                      <p:childTnLst>
                                        <p:set>
                                          <p:cBhvr>
                                            <p:cTn id="91" dur="1" fill="hold">
                                              <p:stCondLst>
                                                <p:cond delay="0"/>
                                              </p:stCondLst>
                                            </p:cTn>
                                            <p:tgtEl>
                                              <p:spTgt spid="29"/>
                                            </p:tgtEl>
                                            <p:attrNameLst>
                                              <p:attrName>style.visibility</p:attrName>
                                            </p:attrNameLst>
                                          </p:cBhvr>
                                          <p:to>
                                            <p:strVal val="visible"/>
                                          </p:to>
                                        </p:set>
                                        <p:animEffect transition="in" filter="randombar(horizontal)">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四、客户分析</a:t>
            </a:r>
            <a:endParaRPr lang="zh-CN" altLang="en-US" sz="2800" dirty="0">
              <a:solidFill>
                <a:srgbClr val="9B1E23"/>
              </a:solidFill>
              <a:latin typeface="方正尚酷简体" panose="03000509000000000000" pitchFamily="65" charset="-122"/>
              <a:ea typeface="方正尚酷简体" panose="03000509000000000000" pitchFamily="65" charset="-122"/>
            </a:endParaRPr>
          </a:p>
        </p:txBody>
      </p:sp>
      <p:grpSp>
        <p:nvGrpSpPr>
          <p:cNvPr id="10" name="组合 9"/>
          <p:cNvGrpSpPr/>
          <p:nvPr/>
        </p:nvGrpSpPr>
        <p:grpSpPr>
          <a:xfrm>
            <a:off x="1346199" y="1798590"/>
            <a:ext cx="2920497" cy="4253485"/>
            <a:chOff x="1346199" y="1544066"/>
            <a:chExt cx="2920497" cy="4253485"/>
          </a:xfrm>
        </p:grpSpPr>
        <p:sp>
          <p:nvSpPr>
            <p:cNvPr id="11" name="六边形 10"/>
            <p:cNvSpPr/>
            <p:nvPr/>
          </p:nvSpPr>
          <p:spPr>
            <a:xfrm rot="5400000">
              <a:off x="831598" y="2362452"/>
              <a:ext cx="3949700" cy="2920497"/>
            </a:xfrm>
            <a:prstGeom prst="hexag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2323595" y="1544066"/>
              <a:ext cx="965706" cy="96570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tatistics-on-laptop_82095"/>
            <p:cNvSpPr>
              <a:spLocks noChangeAspect="1"/>
            </p:cNvSpPr>
            <p:nvPr/>
          </p:nvSpPr>
          <p:spPr bwMode="auto">
            <a:xfrm>
              <a:off x="2534037" y="1852985"/>
              <a:ext cx="544820" cy="347865"/>
            </a:xfrm>
            <a:custGeom>
              <a:avLst/>
              <a:gdLst>
                <a:gd name="connsiteX0" fmla="*/ 233489 w 338138"/>
                <a:gd name="connsiteY0" fmla="*/ 0 h 215900"/>
                <a:gd name="connsiteX1" fmla="*/ 242762 w 338138"/>
                <a:gd name="connsiteY1" fmla="*/ 0 h 215900"/>
                <a:gd name="connsiteX2" fmla="*/ 279853 w 338138"/>
                <a:gd name="connsiteY2" fmla="*/ 36861 h 215900"/>
                <a:gd name="connsiteX3" fmla="*/ 279853 w 338138"/>
                <a:gd name="connsiteY3" fmla="*/ 77671 h 215900"/>
                <a:gd name="connsiteX4" fmla="*/ 271905 w 338138"/>
                <a:gd name="connsiteY4" fmla="*/ 93469 h 215900"/>
                <a:gd name="connsiteX5" fmla="*/ 271905 w 338138"/>
                <a:gd name="connsiteY5" fmla="*/ 132963 h 215900"/>
                <a:gd name="connsiteX6" fmla="*/ 271905 w 338138"/>
                <a:gd name="connsiteY6" fmla="*/ 134279 h 215900"/>
                <a:gd name="connsiteX7" fmla="*/ 331515 w 338138"/>
                <a:gd name="connsiteY7" fmla="*/ 172457 h 215900"/>
                <a:gd name="connsiteX8" fmla="*/ 338138 w 338138"/>
                <a:gd name="connsiteY8" fmla="*/ 186938 h 215900"/>
                <a:gd name="connsiteX9" fmla="*/ 338138 w 338138"/>
                <a:gd name="connsiteY9" fmla="*/ 215900 h 215900"/>
                <a:gd name="connsiteX10" fmla="*/ 250710 w 338138"/>
                <a:gd name="connsiteY10" fmla="*/ 215900 h 215900"/>
                <a:gd name="connsiteX11" fmla="*/ 242762 w 338138"/>
                <a:gd name="connsiteY11" fmla="*/ 176406 h 215900"/>
                <a:gd name="connsiteX12" fmla="*/ 238788 w 338138"/>
                <a:gd name="connsiteY12" fmla="*/ 151393 h 215900"/>
                <a:gd name="connsiteX13" fmla="*/ 233489 w 338138"/>
                <a:gd name="connsiteY13" fmla="*/ 176406 h 215900"/>
                <a:gd name="connsiteX14" fmla="*/ 225541 w 338138"/>
                <a:gd name="connsiteY14" fmla="*/ 215900 h 215900"/>
                <a:gd name="connsiteX15" fmla="*/ 138113 w 338138"/>
                <a:gd name="connsiteY15" fmla="*/ 215900 h 215900"/>
                <a:gd name="connsiteX16" fmla="*/ 138113 w 338138"/>
                <a:gd name="connsiteY16" fmla="*/ 186938 h 215900"/>
                <a:gd name="connsiteX17" fmla="*/ 146061 w 338138"/>
                <a:gd name="connsiteY17" fmla="*/ 172457 h 215900"/>
                <a:gd name="connsiteX18" fmla="*/ 204347 w 338138"/>
                <a:gd name="connsiteY18" fmla="*/ 134279 h 215900"/>
                <a:gd name="connsiteX19" fmla="*/ 205671 w 338138"/>
                <a:gd name="connsiteY19" fmla="*/ 132963 h 215900"/>
                <a:gd name="connsiteX20" fmla="*/ 205671 w 338138"/>
                <a:gd name="connsiteY20" fmla="*/ 93469 h 215900"/>
                <a:gd name="connsiteX21" fmla="*/ 196399 w 338138"/>
                <a:gd name="connsiteY21" fmla="*/ 77671 h 215900"/>
                <a:gd name="connsiteX22" fmla="*/ 196399 w 338138"/>
                <a:gd name="connsiteY22" fmla="*/ 36861 h 215900"/>
                <a:gd name="connsiteX23" fmla="*/ 233489 w 338138"/>
                <a:gd name="connsiteY23" fmla="*/ 0 h 215900"/>
                <a:gd name="connsiteX24" fmla="*/ 95090 w 338138"/>
                <a:gd name="connsiteY24" fmla="*/ 0 h 215900"/>
                <a:gd name="connsiteX25" fmla="*/ 104335 w 338138"/>
                <a:gd name="connsiteY25" fmla="*/ 0 h 215900"/>
                <a:gd name="connsiteX26" fmla="*/ 141315 w 338138"/>
                <a:gd name="connsiteY26" fmla="*/ 36861 h 215900"/>
                <a:gd name="connsiteX27" fmla="*/ 141315 w 338138"/>
                <a:gd name="connsiteY27" fmla="*/ 77671 h 215900"/>
                <a:gd name="connsiteX28" fmla="*/ 133390 w 338138"/>
                <a:gd name="connsiteY28" fmla="*/ 93469 h 215900"/>
                <a:gd name="connsiteX29" fmla="*/ 133390 w 338138"/>
                <a:gd name="connsiteY29" fmla="*/ 132963 h 215900"/>
                <a:gd name="connsiteX30" fmla="*/ 133390 w 338138"/>
                <a:gd name="connsiteY30" fmla="*/ 134279 h 215900"/>
                <a:gd name="connsiteX31" fmla="*/ 157163 w 338138"/>
                <a:gd name="connsiteY31" fmla="*/ 147444 h 215900"/>
                <a:gd name="connsiteX32" fmla="*/ 137352 w 338138"/>
                <a:gd name="connsiteY32" fmla="*/ 161925 h 215900"/>
                <a:gd name="connsiteX33" fmla="*/ 125466 w 338138"/>
                <a:gd name="connsiteY33" fmla="*/ 186938 h 215900"/>
                <a:gd name="connsiteX34" fmla="*/ 125466 w 338138"/>
                <a:gd name="connsiteY34" fmla="*/ 215900 h 215900"/>
                <a:gd name="connsiteX35" fmla="*/ 0 w 338138"/>
                <a:gd name="connsiteY35" fmla="*/ 215900 h 215900"/>
                <a:gd name="connsiteX36" fmla="*/ 0 w 338138"/>
                <a:gd name="connsiteY36" fmla="*/ 186938 h 215900"/>
                <a:gd name="connsiteX37" fmla="*/ 6603 w 338138"/>
                <a:gd name="connsiteY37" fmla="*/ 172457 h 215900"/>
                <a:gd name="connsiteX38" fmla="*/ 66035 w 338138"/>
                <a:gd name="connsiteY38" fmla="*/ 134279 h 215900"/>
                <a:gd name="connsiteX39" fmla="*/ 66035 w 338138"/>
                <a:gd name="connsiteY39" fmla="*/ 132963 h 215900"/>
                <a:gd name="connsiteX40" fmla="*/ 66035 w 338138"/>
                <a:gd name="connsiteY40" fmla="*/ 93469 h 215900"/>
                <a:gd name="connsiteX41" fmla="*/ 58111 w 338138"/>
                <a:gd name="connsiteY41" fmla="*/ 77671 h 215900"/>
                <a:gd name="connsiteX42" fmla="*/ 58111 w 338138"/>
                <a:gd name="connsiteY42" fmla="*/ 36861 h 215900"/>
                <a:gd name="connsiteX43" fmla="*/ 95090 w 338138"/>
                <a:gd name="connsiteY43"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215900">
                  <a:moveTo>
                    <a:pt x="233489" y="0"/>
                  </a:moveTo>
                  <a:cubicBezTo>
                    <a:pt x="233489" y="0"/>
                    <a:pt x="233489" y="0"/>
                    <a:pt x="242762" y="0"/>
                  </a:cubicBezTo>
                  <a:cubicBezTo>
                    <a:pt x="262632" y="0"/>
                    <a:pt x="279853" y="17114"/>
                    <a:pt x="279853" y="36861"/>
                  </a:cubicBezTo>
                  <a:cubicBezTo>
                    <a:pt x="279853" y="36861"/>
                    <a:pt x="279853" y="36861"/>
                    <a:pt x="279853" y="77671"/>
                  </a:cubicBezTo>
                  <a:cubicBezTo>
                    <a:pt x="279853" y="84254"/>
                    <a:pt x="275879" y="90836"/>
                    <a:pt x="271905" y="93469"/>
                  </a:cubicBezTo>
                  <a:cubicBezTo>
                    <a:pt x="271905" y="93469"/>
                    <a:pt x="271905" y="93469"/>
                    <a:pt x="271905" y="132963"/>
                  </a:cubicBezTo>
                  <a:cubicBezTo>
                    <a:pt x="271905" y="134279"/>
                    <a:pt x="271905" y="134279"/>
                    <a:pt x="271905" y="134279"/>
                  </a:cubicBezTo>
                  <a:cubicBezTo>
                    <a:pt x="278528" y="136912"/>
                    <a:pt x="305021" y="151393"/>
                    <a:pt x="331515" y="172457"/>
                  </a:cubicBezTo>
                  <a:cubicBezTo>
                    <a:pt x="335489" y="176406"/>
                    <a:pt x="338138" y="181672"/>
                    <a:pt x="338138" y="186938"/>
                  </a:cubicBezTo>
                  <a:cubicBezTo>
                    <a:pt x="338138" y="186938"/>
                    <a:pt x="338138" y="186938"/>
                    <a:pt x="338138" y="215900"/>
                  </a:cubicBezTo>
                  <a:cubicBezTo>
                    <a:pt x="338138" y="215900"/>
                    <a:pt x="338138" y="215900"/>
                    <a:pt x="250710" y="215900"/>
                  </a:cubicBezTo>
                  <a:cubicBezTo>
                    <a:pt x="250710" y="215900"/>
                    <a:pt x="250710" y="215900"/>
                    <a:pt x="242762" y="176406"/>
                  </a:cubicBezTo>
                  <a:cubicBezTo>
                    <a:pt x="259983" y="152710"/>
                    <a:pt x="241437" y="151393"/>
                    <a:pt x="238788" y="151393"/>
                  </a:cubicBezTo>
                  <a:cubicBezTo>
                    <a:pt x="234814" y="151393"/>
                    <a:pt x="216269" y="152710"/>
                    <a:pt x="233489" y="176406"/>
                  </a:cubicBezTo>
                  <a:cubicBezTo>
                    <a:pt x="233489" y="176406"/>
                    <a:pt x="233489" y="176406"/>
                    <a:pt x="225541" y="215900"/>
                  </a:cubicBezTo>
                  <a:cubicBezTo>
                    <a:pt x="225541" y="215900"/>
                    <a:pt x="225541" y="215900"/>
                    <a:pt x="138113" y="215900"/>
                  </a:cubicBezTo>
                  <a:cubicBezTo>
                    <a:pt x="138113" y="215900"/>
                    <a:pt x="138113" y="215900"/>
                    <a:pt x="138113" y="186938"/>
                  </a:cubicBezTo>
                  <a:cubicBezTo>
                    <a:pt x="138113" y="181672"/>
                    <a:pt x="140762" y="175090"/>
                    <a:pt x="146061" y="172457"/>
                  </a:cubicBezTo>
                  <a:cubicBezTo>
                    <a:pt x="171230" y="151393"/>
                    <a:pt x="199048" y="136912"/>
                    <a:pt x="204347" y="134279"/>
                  </a:cubicBezTo>
                  <a:cubicBezTo>
                    <a:pt x="204347" y="134279"/>
                    <a:pt x="205671" y="134279"/>
                    <a:pt x="205671" y="132963"/>
                  </a:cubicBezTo>
                  <a:cubicBezTo>
                    <a:pt x="205671" y="132963"/>
                    <a:pt x="205671" y="132963"/>
                    <a:pt x="205671" y="93469"/>
                  </a:cubicBezTo>
                  <a:cubicBezTo>
                    <a:pt x="200373" y="90836"/>
                    <a:pt x="196399" y="84254"/>
                    <a:pt x="196399" y="77671"/>
                  </a:cubicBezTo>
                  <a:cubicBezTo>
                    <a:pt x="196399" y="77671"/>
                    <a:pt x="196399" y="77671"/>
                    <a:pt x="196399" y="36861"/>
                  </a:cubicBezTo>
                  <a:cubicBezTo>
                    <a:pt x="196399" y="17114"/>
                    <a:pt x="213619" y="0"/>
                    <a:pt x="233489" y="0"/>
                  </a:cubicBezTo>
                  <a:close/>
                  <a:moveTo>
                    <a:pt x="95090" y="0"/>
                  </a:moveTo>
                  <a:cubicBezTo>
                    <a:pt x="95090" y="0"/>
                    <a:pt x="95090" y="0"/>
                    <a:pt x="104335" y="0"/>
                  </a:cubicBezTo>
                  <a:cubicBezTo>
                    <a:pt x="124145" y="0"/>
                    <a:pt x="141315" y="17114"/>
                    <a:pt x="141315" y="36861"/>
                  </a:cubicBezTo>
                  <a:cubicBezTo>
                    <a:pt x="141315" y="36861"/>
                    <a:pt x="141315" y="36861"/>
                    <a:pt x="141315" y="77671"/>
                  </a:cubicBezTo>
                  <a:cubicBezTo>
                    <a:pt x="141315" y="84254"/>
                    <a:pt x="137352" y="90836"/>
                    <a:pt x="133390" y="93469"/>
                  </a:cubicBezTo>
                  <a:cubicBezTo>
                    <a:pt x="133390" y="93469"/>
                    <a:pt x="133390" y="93469"/>
                    <a:pt x="133390" y="132963"/>
                  </a:cubicBezTo>
                  <a:cubicBezTo>
                    <a:pt x="133390" y="134279"/>
                    <a:pt x="133390" y="134279"/>
                    <a:pt x="133390" y="134279"/>
                  </a:cubicBezTo>
                  <a:cubicBezTo>
                    <a:pt x="137352" y="135596"/>
                    <a:pt x="145277" y="140862"/>
                    <a:pt x="157163" y="147444"/>
                  </a:cubicBezTo>
                  <a:cubicBezTo>
                    <a:pt x="150560" y="151393"/>
                    <a:pt x="143956" y="156659"/>
                    <a:pt x="137352" y="161925"/>
                  </a:cubicBezTo>
                  <a:cubicBezTo>
                    <a:pt x="129428" y="168507"/>
                    <a:pt x="125466" y="177723"/>
                    <a:pt x="125466" y="186938"/>
                  </a:cubicBezTo>
                  <a:cubicBezTo>
                    <a:pt x="125466" y="186938"/>
                    <a:pt x="125466" y="186938"/>
                    <a:pt x="125466" y="215900"/>
                  </a:cubicBezTo>
                  <a:cubicBezTo>
                    <a:pt x="125466" y="215900"/>
                    <a:pt x="125466" y="215900"/>
                    <a:pt x="0" y="215900"/>
                  </a:cubicBezTo>
                  <a:cubicBezTo>
                    <a:pt x="0" y="215900"/>
                    <a:pt x="0" y="215900"/>
                    <a:pt x="0" y="186938"/>
                  </a:cubicBezTo>
                  <a:cubicBezTo>
                    <a:pt x="0" y="181672"/>
                    <a:pt x="2641" y="175090"/>
                    <a:pt x="6603" y="172457"/>
                  </a:cubicBezTo>
                  <a:cubicBezTo>
                    <a:pt x="33017" y="151393"/>
                    <a:pt x="59431" y="136912"/>
                    <a:pt x="66035" y="134279"/>
                  </a:cubicBezTo>
                  <a:cubicBezTo>
                    <a:pt x="66035" y="134279"/>
                    <a:pt x="66035" y="134279"/>
                    <a:pt x="66035" y="132963"/>
                  </a:cubicBezTo>
                  <a:cubicBezTo>
                    <a:pt x="66035" y="132963"/>
                    <a:pt x="66035" y="132963"/>
                    <a:pt x="66035" y="93469"/>
                  </a:cubicBezTo>
                  <a:cubicBezTo>
                    <a:pt x="62073" y="90836"/>
                    <a:pt x="58111" y="84254"/>
                    <a:pt x="58111" y="77671"/>
                  </a:cubicBezTo>
                  <a:cubicBezTo>
                    <a:pt x="58111" y="77671"/>
                    <a:pt x="58111" y="77671"/>
                    <a:pt x="58111" y="36861"/>
                  </a:cubicBezTo>
                  <a:cubicBezTo>
                    <a:pt x="58111" y="17114"/>
                    <a:pt x="75280" y="0"/>
                    <a:pt x="95090" y="0"/>
                  </a:cubicBezTo>
                  <a:close/>
                </a:path>
              </a:pathLst>
            </a:custGeom>
            <a:solidFill>
              <a:srgbClr val="9B1E23"/>
            </a:solidFill>
            <a:ln>
              <a:noFill/>
            </a:ln>
          </p:spPr>
          <p:txBody>
            <a:bodyPr/>
            <a:lstStyle/>
            <a:p>
              <a:endParaRPr lang="zh-CN" altLang="en-US"/>
            </a:p>
          </p:txBody>
        </p:sp>
        <p:grpSp>
          <p:nvGrpSpPr>
            <p:cNvPr id="14" name="组合 13"/>
            <p:cNvGrpSpPr/>
            <p:nvPr/>
          </p:nvGrpSpPr>
          <p:grpSpPr>
            <a:xfrm>
              <a:off x="1634418" y="3048500"/>
              <a:ext cx="2344058" cy="1537142"/>
              <a:chOff x="1665921" y="3041607"/>
              <a:chExt cx="2344058" cy="1537142"/>
            </a:xfrm>
          </p:grpSpPr>
          <p:sp>
            <p:nvSpPr>
              <p:cNvPr id="15" name="矩形 14"/>
              <p:cNvSpPr/>
              <p:nvPr/>
            </p:nvSpPr>
            <p:spPr>
              <a:xfrm>
                <a:off x="1665921" y="3452287"/>
                <a:ext cx="2344058" cy="1126462"/>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6" name="矩形 15"/>
              <p:cNvSpPr/>
              <p:nvPr/>
            </p:nvSpPr>
            <p:spPr>
              <a:xfrm>
                <a:off x="1821595" y="3041607"/>
                <a:ext cx="2032708" cy="430824"/>
              </a:xfrm>
              <a:prstGeom prst="rect">
                <a:avLst/>
              </a:prstGeom>
            </p:spPr>
            <p:txBody>
              <a:bodyPr wrap="square">
                <a:spAutoFit/>
              </a:bodyPr>
              <a:lstStyle/>
              <a:p>
                <a:pPr algn="ctr">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友善的外在型</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grpSp>
        <p:nvGrpSpPr>
          <p:cNvPr id="17" name="组合 16"/>
          <p:cNvGrpSpPr/>
          <p:nvPr/>
        </p:nvGrpSpPr>
        <p:grpSpPr>
          <a:xfrm>
            <a:off x="4635751" y="1798590"/>
            <a:ext cx="2920497" cy="4253485"/>
            <a:chOff x="4635751" y="1544066"/>
            <a:chExt cx="2920497" cy="4253485"/>
          </a:xfrm>
        </p:grpSpPr>
        <p:sp>
          <p:nvSpPr>
            <p:cNvPr id="18" name="六边形 17"/>
            <p:cNvSpPr/>
            <p:nvPr/>
          </p:nvSpPr>
          <p:spPr>
            <a:xfrm rot="5400000">
              <a:off x="4121150" y="2362452"/>
              <a:ext cx="3949700" cy="2920497"/>
            </a:xfrm>
            <a:prstGeom prst="hexag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5613147" y="1544066"/>
              <a:ext cx="965706" cy="965704"/>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tatistics-on-laptop_82095"/>
            <p:cNvSpPr>
              <a:spLocks noChangeAspect="1"/>
            </p:cNvSpPr>
            <p:nvPr/>
          </p:nvSpPr>
          <p:spPr bwMode="auto">
            <a:xfrm>
              <a:off x="5823589" y="1755799"/>
              <a:ext cx="544820" cy="542237"/>
            </a:xfrm>
            <a:custGeom>
              <a:avLst/>
              <a:gdLst>
                <a:gd name="connsiteX0" fmla="*/ 60325 w 334963"/>
                <a:gd name="connsiteY0" fmla="*/ 260350 h 333375"/>
                <a:gd name="connsiteX1" fmla="*/ 276225 w 334963"/>
                <a:gd name="connsiteY1" fmla="*/ 260350 h 333375"/>
                <a:gd name="connsiteX2" fmla="*/ 276225 w 334963"/>
                <a:gd name="connsiteY2" fmla="*/ 282575 h 333375"/>
                <a:gd name="connsiteX3" fmla="*/ 60325 w 334963"/>
                <a:gd name="connsiteY3" fmla="*/ 282575 h 333375"/>
                <a:gd name="connsiteX4" fmla="*/ 60325 w 334963"/>
                <a:gd name="connsiteY4" fmla="*/ 214313 h 333375"/>
                <a:gd name="connsiteX5" fmla="*/ 276225 w 334963"/>
                <a:gd name="connsiteY5" fmla="*/ 214313 h 333375"/>
                <a:gd name="connsiteX6" fmla="*/ 276225 w 334963"/>
                <a:gd name="connsiteY6" fmla="*/ 234951 h 333375"/>
                <a:gd name="connsiteX7" fmla="*/ 60325 w 334963"/>
                <a:gd name="connsiteY7" fmla="*/ 234951 h 333375"/>
                <a:gd name="connsiteX8" fmla="*/ 113640 w 334963"/>
                <a:gd name="connsiteY8" fmla="*/ 122238 h 333375"/>
                <a:gd name="connsiteX9" fmla="*/ 157162 w 334963"/>
                <a:gd name="connsiteY9" fmla="*/ 162411 h 333375"/>
                <a:gd name="connsiteX10" fmla="*/ 157162 w 334963"/>
                <a:gd name="connsiteY10" fmla="*/ 185738 h 333375"/>
                <a:gd name="connsiteX11" fmla="*/ 71437 w 334963"/>
                <a:gd name="connsiteY11" fmla="*/ 185738 h 333375"/>
                <a:gd name="connsiteX12" fmla="*/ 71437 w 334963"/>
                <a:gd name="connsiteY12" fmla="*/ 162411 h 333375"/>
                <a:gd name="connsiteX13" fmla="*/ 113640 w 334963"/>
                <a:gd name="connsiteY13" fmla="*/ 122238 h 333375"/>
                <a:gd name="connsiteX14" fmla="*/ 217487 w 334963"/>
                <a:gd name="connsiteY14" fmla="*/ 115888 h 333375"/>
                <a:gd name="connsiteX15" fmla="*/ 276225 w 334963"/>
                <a:gd name="connsiteY15" fmla="*/ 115888 h 333375"/>
                <a:gd name="connsiteX16" fmla="*/ 276225 w 334963"/>
                <a:gd name="connsiteY16" fmla="*/ 134938 h 333375"/>
                <a:gd name="connsiteX17" fmla="*/ 217487 w 334963"/>
                <a:gd name="connsiteY17" fmla="*/ 134938 h 333375"/>
                <a:gd name="connsiteX18" fmla="*/ 193675 w 334963"/>
                <a:gd name="connsiteY18" fmla="*/ 69850 h 333375"/>
                <a:gd name="connsiteX19" fmla="*/ 276225 w 334963"/>
                <a:gd name="connsiteY19" fmla="*/ 69850 h 333375"/>
                <a:gd name="connsiteX20" fmla="*/ 276225 w 334963"/>
                <a:gd name="connsiteY20" fmla="*/ 96838 h 333375"/>
                <a:gd name="connsiteX21" fmla="*/ 193675 w 334963"/>
                <a:gd name="connsiteY21" fmla="*/ 96838 h 333375"/>
                <a:gd name="connsiteX22" fmla="*/ 113507 w 334963"/>
                <a:gd name="connsiteY22" fmla="*/ 53975 h 333375"/>
                <a:gd name="connsiteX23" fmla="*/ 144464 w 334963"/>
                <a:gd name="connsiteY23" fmla="*/ 85725 h 333375"/>
                <a:gd name="connsiteX24" fmla="*/ 113507 w 334963"/>
                <a:gd name="connsiteY24" fmla="*/ 117475 h 333375"/>
                <a:gd name="connsiteX25" fmla="*/ 82550 w 334963"/>
                <a:gd name="connsiteY25" fmla="*/ 85725 h 333375"/>
                <a:gd name="connsiteX26" fmla="*/ 113507 w 334963"/>
                <a:gd name="connsiteY26" fmla="*/ 53975 h 333375"/>
                <a:gd name="connsiteX27" fmla="*/ 26987 w 334963"/>
                <a:gd name="connsiteY27" fmla="*/ 34925 h 333375"/>
                <a:gd name="connsiteX28" fmla="*/ 26987 w 334963"/>
                <a:gd name="connsiteY28" fmla="*/ 307975 h 333375"/>
                <a:gd name="connsiteX29" fmla="*/ 307975 w 334963"/>
                <a:gd name="connsiteY29" fmla="*/ 307975 h 333375"/>
                <a:gd name="connsiteX30" fmla="*/ 307975 w 334963"/>
                <a:gd name="connsiteY30" fmla="*/ 34925 h 333375"/>
                <a:gd name="connsiteX31" fmla="*/ 0 w 334963"/>
                <a:gd name="connsiteY31" fmla="*/ 0 h 333375"/>
                <a:gd name="connsiteX32" fmla="*/ 334963 w 334963"/>
                <a:gd name="connsiteY32" fmla="*/ 0 h 333375"/>
                <a:gd name="connsiteX33" fmla="*/ 334963 w 334963"/>
                <a:gd name="connsiteY33" fmla="*/ 333375 h 333375"/>
                <a:gd name="connsiteX34" fmla="*/ 0 w 334963"/>
                <a:gd name="connsiteY34" fmla="*/ 3333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4963" h="333375">
                  <a:moveTo>
                    <a:pt x="60325" y="260350"/>
                  </a:moveTo>
                  <a:lnTo>
                    <a:pt x="276225" y="260350"/>
                  </a:lnTo>
                  <a:lnTo>
                    <a:pt x="276225" y="282575"/>
                  </a:lnTo>
                  <a:lnTo>
                    <a:pt x="60325" y="282575"/>
                  </a:lnTo>
                  <a:close/>
                  <a:moveTo>
                    <a:pt x="60325" y="214313"/>
                  </a:moveTo>
                  <a:lnTo>
                    <a:pt x="276225" y="214313"/>
                  </a:lnTo>
                  <a:lnTo>
                    <a:pt x="276225" y="234951"/>
                  </a:lnTo>
                  <a:lnTo>
                    <a:pt x="60325" y="234951"/>
                  </a:lnTo>
                  <a:close/>
                  <a:moveTo>
                    <a:pt x="113640" y="122238"/>
                  </a:moveTo>
                  <a:cubicBezTo>
                    <a:pt x="137379" y="122238"/>
                    <a:pt x="157162" y="140381"/>
                    <a:pt x="157162" y="162411"/>
                  </a:cubicBezTo>
                  <a:lnTo>
                    <a:pt x="157162" y="185738"/>
                  </a:lnTo>
                  <a:cubicBezTo>
                    <a:pt x="157162" y="185738"/>
                    <a:pt x="157162" y="185738"/>
                    <a:pt x="71437" y="185738"/>
                  </a:cubicBezTo>
                  <a:cubicBezTo>
                    <a:pt x="71437" y="185738"/>
                    <a:pt x="71437" y="185738"/>
                    <a:pt x="71437" y="162411"/>
                  </a:cubicBezTo>
                  <a:cubicBezTo>
                    <a:pt x="71437" y="140381"/>
                    <a:pt x="89901" y="122238"/>
                    <a:pt x="113640" y="122238"/>
                  </a:cubicBezTo>
                  <a:close/>
                  <a:moveTo>
                    <a:pt x="217487" y="115888"/>
                  </a:moveTo>
                  <a:lnTo>
                    <a:pt x="276225" y="115888"/>
                  </a:lnTo>
                  <a:lnTo>
                    <a:pt x="276225" y="134938"/>
                  </a:lnTo>
                  <a:lnTo>
                    <a:pt x="217487" y="134938"/>
                  </a:lnTo>
                  <a:close/>
                  <a:moveTo>
                    <a:pt x="193675" y="69850"/>
                  </a:moveTo>
                  <a:lnTo>
                    <a:pt x="276225" y="69850"/>
                  </a:lnTo>
                  <a:lnTo>
                    <a:pt x="276225" y="96838"/>
                  </a:lnTo>
                  <a:lnTo>
                    <a:pt x="193675" y="96838"/>
                  </a:lnTo>
                  <a:close/>
                  <a:moveTo>
                    <a:pt x="113507" y="53975"/>
                  </a:moveTo>
                  <a:cubicBezTo>
                    <a:pt x="130604" y="53975"/>
                    <a:pt x="144464" y="68190"/>
                    <a:pt x="144464" y="85725"/>
                  </a:cubicBezTo>
                  <a:cubicBezTo>
                    <a:pt x="144464" y="103260"/>
                    <a:pt x="130604" y="117475"/>
                    <a:pt x="113507" y="117475"/>
                  </a:cubicBezTo>
                  <a:cubicBezTo>
                    <a:pt x="96410" y="117475"/>
                    <a:pt x="82550" y="103260"/>
                    <a:pt x="82550" y="85725"/>
                  </a:cubicBezTo>
                  <a:cubicBezTo>
                    <a:pt x="82550" y="68190"/>
                    <a:pt x="96410" y="53975"/>
                    <a:pt x="113507" y="53975"/>
                  </a:cubicBezTo>
                  <a:close/>
                  <a:moveTo>
                    <a:pt x="26987" y="34925"/>
                  </a:moveTo>
                  <a:lnTo>
                    <a:pt x="26987" y="307975"/>
                  </a:lnTo>
                  <a:lnTo>
                    <a:pt x="307975" y="307975"/>
                  </a:lnTo>
                  <a:lnTo>
                    <a:pt x="307975" y="34925"/>
                  </a:lnTo>
                  <a:close/>
                  <a:moveTo>
                    <a:pt x="0" y="0"/>
                  </a:moveTo>
                  <a:lnTo>
                    <a:pt x="334963" y="0"/>
                  </a:lnTo>
                  <a:lnTo>
                    <a:pt x="334963" y="333375"/>
                  </a:lnTo>
                  <a:lnTo>
                    <a:pt x="0" y="333375"/>
                  </a:lnTo>
                  <a:close/>
                </a:path>
              </a:pathLst>
            </a:custGeom>
            <a:solidFill>
              <a:srgbClr val="9B1E23"/>
            </a:solidFill>
            <a:ln>
              <a:noFill/>
            </a:ln>
          </p:spPr>
          <p:txBody>
            <a:bodyPr/>
            <a:lstStyle/>
            <a:p>
              <a:endParaRPr lang="zh-CN" altLang="en-US"/>
            </a:p>
          </p:txBody>
        </p:sp>
        <p:grpSp>
          <p:nvGrpSpPr>
            <p:cNvPr id="21" name="组合 20"/>
            <p:cNvGrpSpPr/>
            <p:nvPr/>
          </p:nvGrpSpPr>
          <p:grpSpPr>
            <a:xfrm>
              <a:off x="4923971" y="3048500"/>
              <a:ext cx="2344058" cy="1537142"/>
              <a:chOff x="1665921" y="3041607"/>
              <a:chExt cx="2344058" cy="1537142"/>
            </a:xfrm>
          </p:grpSpPr>
          <p:sp>
            <p:nvSpPr>
              <p:cNvPr id="22" name="矩形 21"/>
              <p:cNvSpPr/>
              <p:nvPr/>
            </p:nvSpPr>
            <p:spPr>
              <a:xfrm>
                <a:off x="1665921" y="3452287"/>
                <a:ext cx="2344058" cy="1126462"/>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3" name="矩形 22"/>
              <p:cNvSpPr/>
              <p:nvPr/>
            </p:nvSpPr>
            <p:spPr>
              <a:xfrm>
                <a:off x="1821595" y="3041607"/>
                <a:ext cx="2032708" cy="432041"/>
              </a:xfrm>
              <a:prstGeom prst="rect">
                <a:avLst/>
              </a:prstGeom>
            </p:spPr>
            <p:txBody>
              <a:bodyPr wrap="square">
                <a:spAutoFit/>
              </a:bodyPr>
              <a:lstStyle/>
              <a:p>
                <a:pPr algn="ctr">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友善的外在型</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grpSp>
        <p:nvGrpSpPr>
          <p:cNvPr id="24" name="组合 23"/>
          <p:cNvGrpSpPr/>
          <p:nvPr/>
        </p:nvGrpSpPr>
        <p:grpSpPr>
          <a:xfrm>
            <a:off x="7925303" y="1798590"/>
            <a:ext cx="2920497" cy="4253485"/>
            <a:chOff x="7925303" y="1544066"/>
            <a:chExt cx="2920497" cy="4253485"/>
          </a:xfrm>
        </p:grpSpPr>
        <p:sp>
          <p:nvSpPr>
            <p:cNvPr id="25" name="六边形 24"/>
            <p:cNvSpPr/>
            <p:nvPr/>
          </p:nvSpPr>
          <p:spPr>
            <a:xfrm rot="5400000">
              <a:off x="7410702" y="2362452"/>
              <a:ext cx="3949700" cy="2920497"/>
            </a:xfrm>
            <a:prstGeom prst="hexag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25"/>
            <p:cNvSpPr/>
            <p:nvPr/>
          </p:nvSpPr>
          <p:spPr>
            <a:xfrm>
              <a:off x="8902699" y="1544066"/>
              <a:ext cx="965706" cy="96570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statistics-on-laptop_82095"/>
            <p:cNvSpPr>
              <a:spLocks noChangeAspect="1"/>
            </p:cNvSpPr>
            <p:nvPr/>
          </p:nvSpPr>
          <p:spPr bwMode="auto">
            <a:xfrm>
              <a:off x="9196663" y="1754508"/>
              <a:ext cx="377776" cy="544820"/>
            </a:xfrm>
            <a:custGeom>
              <a:avLst/>
              <a:gdLst>
                <a:gd name="connsiteX0" fmla="*/ 116681 w 233363"/>
                <a:gd name="connsiteY0" fmla="*/ 74613 h 336550"/>
                <a:gd name="connsiteX1" fmla="*/ 74612 w 233363"/>
                <a:gd name="connsiteY1" fmla="*/ 116682 h 336550"/>
                <a:gd name="connsiteX2" fmla="*/ 116681 w 233363"/>
                <a:gd name="connsiteY2" fmla="*/ 158751 h 336550"/>
                <a:gd name="connsiteX3" fmla="*/ 158750 w 233363"/>
                <a:gd name="connsiteY3" fmla="*/ 116682 h 336550"/>
                <a:gd name="connsiteX4" fmla="*/ 116681 w 233363"/>
                <a:gd name="connsiteY4" fmla="*/ 74613 h 336550"/>
                <a:gd name="connsiteX5" fmla="*/ 116682 w 233363"/>
                <a:gd name="connsiteY5" fmla="*/ 0 h 336550"/>
                <a:gd name="connsiteX6" fmla="*/ 233363 w 233363"/>
                <a:gd name="connsiteY6" fmla="*/ 117004 h 336550"/>
                <a:gd name="connsiteX7" fmla="*/ 123237 w 233363"/>
                <a:gd name="connsiteY7" fmla="*/ 329977 h 336550"/>
                <a:gd name="connsiteX8" fmla="*/ 119304 w 233363"/>
                <a:gd name="connsiteY8" fmla="*/ 335236 h 336550"/>
                <a:gd name="connsiteX9" fmla="*/ 116682 w 233363"/>
                <a:gd name="connsiteY9" fmla="*/ 336550 h 336550"/>
                <a:gd name="connsiteX10" fmla="*/ 114059 w 233363"/>
                <a:gd name="connsiteY10" fmla="*/ 335236 h 336550"/>
                <a:gd name="connsiteX11" fmla="*/ 110126 w 233363"/>
                <a:gd name="connsiteY11" fmla="*/ 329977 h 336550"/>
                <a:gd name="connsiteX12" fmla="*/ 0 w 233363"/>
                <a:gd name="connsiteY12" fmla="*/ 117004 h 336550"/>
                <a:gd name="connsiteX13" fmla="*/ 116682 w 233363"/>
                <a:gd name="connsiteY1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363" h="336550">
                  <a:moveTo>
                    <a:pt x="116681" y="74613"/>
                  </a:moveTo>
                  <a:cubicBezTo>
                    <a:pt x="93447" y="74613"/>
                    <a:pt x="74612" y="93448"/>
                    <a:pt x="74612" y="116682"/>
                  </a:cubicBezTo>
                  <a:cubicBezTo>
                    <a:pt x="74612" y="139916"/>
                    <a:pt x="93447" y="158751"/>
                    <a:pt x="116681" y="158751"/>
                  </a:cubicBezTo>
                  <a:cubicBezTo>
                    <a:pt x="139915" y="158751"/>
                    <a:pt x="158750" y="139916"/>
                    <a:pt x="158750" y="116682"/>
                  </a:cubicBezTo>
                  <a:cubicBezTo>
                    <a:pt x="158750" y="93448"/>
                    <a:pt x="139915" y="74613"/>
                    <a:pt x="116681" y="74613"/>
                  </a:cubicBezTo>
                  <a:close/>
                  <a:moveTo>
                    <a:pt x="116682" y="0"/>
                  </a:moveTo>
                  <a:cubicBezTo>
                    <a:pt x="180922" y="0"/>
                    <a:pt x="233363" y="52586"/>
                    <a:pt x="233363" y="117004"/>
                  </a:cubicBezTo>
                  <a:cubicBezTo>
                    <a:pt x="233363" y="178792"/>
                    <a:pt x="127170" y="323404"/>
                    <a:pt x="123237" y="329977"/>
                  </a:cubicBezTo>
                  <a:cubicBezTo>
                    <a:pt x="123237" y="329977"/>
                    <a:pt x="123237" y="329977"/>
                    <a:pt x="119304" y="335236"/>
                  </a:cubicBezTo>
                  <a:cubicBezTo>
                    <a:pt x="117993" y="336550"/>
                    <a:pt x="117993" y="336550"/>
                    <a:pt x="116682" y="336550"/>
                  </a:cubicBezTo>
                  <a:cubicBezTo>
                    <a:pt x="115371" y="336550"/>
                    <a:pt x="115371" y="336550"/>
                    <a:pt x="114059" y="335236"/>
                  </a:cubicBezTo>
                  <a:cubicBezTo>
                    <a:pt x="114059" y="335236"/>
                    <a:pt x="114059" y="335236"/>
                    <a:pt x="110126" y="329977"/>
                  </a:cubicBezTo>
                  <a:cubicBezTo>
                    <a:pt x="106193" y="323404"/>
                    <a:pt x="0" y="178792"/>
                    <a:pt x="0" y="117004"/>
                  </a:cubicBezTo>
                  <a:cubicBezTo>
                    <a:pt x="0" y="52586"/>
                    <a:pt x="52441" y="0"/>
                    <a:pt x="116682" y="0"/>
                  </a:cubicBezTo>
                  <a:close/>
                </a:path>
              </a:pathLst>
            </a:custGeom>
            <a:solidFill>
              <a:srgbClr val="9B1E23"/>
            </a:solidFill>
            <a:ln>
              <a:noFill/>
            </a:ln>
          </p:spPr>
          <p:txBody>
            <a:bodyPr/>
            <a:lstStyle/>
            <a:p>
              <a:endParaRPr lang="zh-CN" altLang="en-US"/>
            </a:p>
          </p:txBody>
        </p:sp>
        <p:grpSp>
          <p:nvGrpSpPr>
            <p:cNvPr id="28" name="组合 27"/>
            <p:cNvGrpSpPr/>
            <p:nvPr/>
          </p:nvGrpSpPr>
          <p:grpSpPr>
            <a:xfrm>
              <a:off x="8213522" y="3048500"/>
              <a:ext cx="2344058" cy="1537142"/>
              <a:chOff x="1665921" y="3041607"/>
              <a:chExt cx="2344058" cy="1537142"/>
            </a:xfrm>
          </p:grpSpPr>
          <p:sp>
            <p:nvSpPr>
              <p:cNvPr id="29" name="矩形 28"/>
              <p:cNvSpPr/>
              <p:nvPr/>
            </p:nvSpPr>
            <p:spPr>
              <a:xfrm>
                <a:off x="1665921" y="3452287"/>
                <a:ext cx="2344058" cy="1126462"/>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p:cNvSpPr/>
              <p:nvPr/>
            </p:nvSpPr>
            <p:spPr>
              <a:xfrm>
                <a:off x="1821595" y="3041607"/>
                <a:ext cx="2032708" cy="432041"/>
              </a:xfrm>
              <a:prstGeom prst="rect">
                <a:avLst/>
              </a:prstGeom>
            </p:spPr>
            <p:txBody>
              <a:bodyPr wrap="square">
                <a:spAutoFit/>
              </a:bodyPr>
              <a:lstStyle/>
              <a:p>
                <a:pPr algn="ctr">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友善的外在型</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spTree>
    <p:extLst>
      <p:ext uri="{BB962C8B-B14F-4D97-AF65-F5344CB8AC3E}">
        <p14:creationId xmlns:p14="http://schemas.microsoft.com/office/powerpoint/2010/main" val="32370020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12" presetClass="entr" presetSubtype="4" fill="hold" nodeType="withEffect">
                                      <p:stCondLst>
                                        <p:cond delay="25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par>
                                    <p:cTn id="35" presetID="12" presetClass="entr" presetSubtype="4" fill="hold"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up)">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12" presetClass="entr" presetSubtype="4" fill="hold" nodeType="withEffect">
                                      <p:stCondLst>
                                        <p:cond delay="25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par>
                                    <p:cTn id="35" presetID="12" presetClass="entr" presetSubtype="4" fill="hold"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up)">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四、客户分析</a:t>
            </a:r>
            <a:endParaRPr lang="zh-CN" altLang="en-US" sz="2800" dirty="0">
              <a:solidFill>
                <a:srgbClr val="9B1E23"/>
              </a:solidFill>
              <a:latin typeface="方正尚酷简体" panose="03000509000000000000" pitchFamily="65" charset="-122"/>
              <a:ea typeface="方正尚酷简体" panose="03000509000000000000" pitchFamily="65" charset="-122"/>
            </a:endParaRPr>
          </a:p>
        </p:txBody>
      </p:sp>
      <p:grpSp>
        <p:nvGrpSpPr>
          <p:cNvPr id="31" name="组合 30"/>
          <p:cNvGrpSpPr/>
          <p:nvPr/>
        </p:nvGrpSpPr>
        <p:grpSpPr>
          <a:xfrm>
            <a:off x="4674691" y="2555762"/>
            <a:ext cx="2842619" cy="3132816"/>
            <a:chOff x="3408011" y="1383618"/>
            <a:chExt cx="2327978" cy="2565636"/>
          </a:xfrm>
        </p:grpSpPr>
        <p:sp>
          <p:nvSpPr>
            <p:cNvPr id="32" name="フリーフォーム 88"/>
            <p:cNvSpPr/>
            <p:nvPr/>
          </p:nvSpPr>
          <p:spPr>
            <a:xfrm flipH="1">
              <a:off x="3674836" y="2008276"/>
              <a:ext cx="525619" cy="868921"/>
            </a:xfrm>
            <a:custGeom>
              <a:avLst/>
              <a:gdLst>
                <a:gd name="connsiteX0" fmla="*/ 955911 w 1186761"/>
                <a:gd name="connsiteY0" fmla="*/ 0 h 1961880"/>
                <a:gd name="connsiteX1" fmla="*/ 967744 w 1186761"/>
                <a:gd name="connsiteY1" fmla="*/ 21021 h 1961880"/>
                <a:gd name="connsiteX2" fmla="*/ 1186761 w 1186761"/>
                <a:gd name="connsiteY2" fmla="*/ 944799 h 1961880"/>
                <a:gd name="connsiteX3" fmla="*/ 935168 w 1186761"/>
                <a:gd name="connsiteY3" fmla="*/ 1930146 h 1961880"/>
                <a:gd name="connsiteX4" fmla="*/ 916287 w 1186761"/>
                <a:gd name="connsiteY4" fmla="*/ 1961880 h 1961880"/>
                <a:gd name="connsiteX5" fmla="*/ 0 w 1186761"/>
                <a:gd name="connsiteY5" fmla="*/ 1432861 h 1961880"/>
                <a:gd name="connsiteX6" fmla="*/ 8472 w 1186761"/>
                <a:gd name="connsiteY6" fmla="*/ 1418915 h 1961880"/>
                <a:gd name="connsiteX7" fmla="*/ 128607 w 1186761"/>
                <a:gd name="connsiteY7" fmla="*/ 944466 h 1961880"/>
                <a:gd name="connsiteX8" fmla="*/ 59565 w 1186761"/>
                <a:gd name="connsiteY8" fmla="*/ 579492 h 1961880"/>
                <a:gd name="connsiteX9" fmla="*/ 37489 w 1186761"/>
                <a:gd name="connsiteY9" fmla="*/ 530251 h 196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761" h="1961880">
                  <a:moveTo>
                    <a:pt x="955911" y="0"/>
                  </a:moveTo>
                  <a:lnTo>
                    <a:pt x="967744" y="21021"/>
                  </a:lnTo>
                  <a:cubicBezTo>
                    <a:pt x="1107849" y="298703"/>
                    <a:pt x="1186761" y="612536"/>
                    <a:pt x="1186761" y="944799"/>
                  </a:cubicBezTo>
                  <a:cubicBezTo>
                    <a:pt x="1186761" y="1301938"/>
                    <a:pt x="1095592" y="1637782"/>
                    <a:pt x="935168" y="1930146"/>
                  </a:cubicBezTo>
                  <a:lnTo>
                    <a:pt x="916287" y="1961880"/>
                  </a:lnTo>
                  <a:lnTo>
                    <a:pt x="0" y="1432861"/>
                  </a:lnTo>
                  <a:lnTo>
                    <a:pt x="8472" y="1418915"/>
                  </a:lnTo>
                  <a:cubicBezTo>
                    <a:pt x="85088" y="1277879"/>
                    <a:pt x="128607" y="1116255"/>
                    <a:pt x="128607" y="944466"/>
                  </a:cubicBezTo>
                  <a:cubicBezTo>
                    <a:pt x="128607" y="815625"/>
                    <a:pt x="104127" y="692501"/>
                    <a:pt x="59565" y="579492"/>
                  </a:cubicBezTo>
                  <a:lnTo>
                    <a:pt x="37489" y="530251"/>
                  </a:lnTo>
                  <a:close/>
                </a:path>
              </a:pathLst>
            </a:custGeom>
            <a:solidFill>
              <a:srgbClr val="1B2F47"/>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sp>
          <p:nvSpPr>
            <p:cNvPr id="33" name="角丸四角形 50"/>
            <p:cNvSpPr/>
            <p:nvPr/>
          </p:nvSpPr>
          <p:spPr>
            <a:xfrm>
              <a:off x="4191805" y="3514341"/>
              <a:ext cx="785076" cy="127873"/>
            </a:xfrm>
            <a:prstGeom prst="roundRect">
              <a:avLst>
                <a:gd name="adj" fmla="val 50000"/>
              </a:avLst>
            </a:prstGeom>
            <a:solidFill>
              <a:srgbClr val="34416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grpSp>
          <p:nvGrpSpPr>
            <p:cNvPr id="34" name="グループ化 91"/>
            <p:cNvGrpSpPr/>
            <p:nvPr/>
          </p:nvGrpSpPr>
          <p:grpSpPr>
            <a:xfrm>
              <a:off x="4191805" y="3684278"/>
              <a:ext cx="785076" cy="264976"/>
              <a:chOff x="8257714" y="7948214"/>
              <a:chExt cx="1772573" cy="598272"/>
            </a:xfrm>
            <a:solidFill>
              <a:srgbClr val="344162"/>
            </a:solidFill>
          </p:grpSpPr>
          <p:sp>
            <p:nvSpPr>
              <p:cNvPr id="46" name="角丸四角形 51"/>
              <p:cNvSpPr/>
              <p:nvPr userDrawn="1"/>
            </p:nvSpPr>
            <p:spPr>
              <a:xfrm>
                <a:off x="8257714" y="7948214"/>
                <a:ext cx="1772573" cy="288717"/>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sp>
            <p:nvSpPr>
              <p:cNvPr id="47" name="円/楕円 7"/>
              <p:cNvSpPr/>
              <p:nvPr userDrawn="1"/>
            </p:nvSpPr>
            <p:spPr>
              <a:xfrm>
                <a:off x="8690097" y="8160953"/>
                <a:ext cx="907807" cy="385533"/>
              </a:xfrm>
              <a:custGeom>
                <a:avLst/>
                <a:gdLst/>
                <a:ahLst/>
                <a:cxnLst/>
                <a:rect l="l" t="t" r="r" b="b"/>
                <a:pathLst>
                  <a:path w="758714" h="322215">
                    <a:moveTo>
                      <a:pt x="0" y="0"/>
                    </a:moveTo>
                    <a:lnTo>
                      <a:pt x="758714" y="0"/>
                    </a:lnTo>
                    <a:cubicBezTo>
                      <a:pt x="729497" y="182913"/>
                      <a:pt x="570695" y="322215"/>
                      <a:pt x="379357" y="322215"/>
                    </a:cubicBezTo>
                    <a:cubicBezTo>
                      <a:pt x="188019" y="322215"/>
                      <a:pt x="29217" y="182913"/>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grpSp>
        <p:sp>
          <p:nvSpPr>
            <p:cNvPr id="35" name="フリーフォーム 75"/>
            <p:cNvSpPr/>
            <p:nvPr/>
          </p:nvSpPr>
          <p:spPr>
            <a:xfrm>
              <a:off x="4592860" y="1519973"/>
              <a:ext cx="787204" cy="707003"/>
            </a:xfrm>
            <a:custGeom>
              <a:avLst/>
              <a:gdLst>
                <a:gd name="connsiteX0" fmla="*/ 0 w 1777378"/>
                <a:gd name="connsiteY0" fmla="*/ 0 h 1596296"/>
                <a:gd name="connsiteX1" fmla="*/ 187100 w 1777378"/>
                <a:gd name="connsiteY1" fmla="*/ 9447 h 1596296"/>
                <a:gd name="connsiteX2" fmla="*/ 1720375 w 1777378"/>
                <a:gd name="connsiteY2" fmla="*/ 966454 h 1596296"/>
                <a:gd name="connsiteX3" fmla="*/ 1777378 w 1777378"/>
                <a:gd name="connsiteY3" fmla="*/ 1067720 h 1596296"/>
                <a:gd name="connsiteX4" fmla="*/ 861857 w 1777378"/>
                <a:gd name="connsiteY4" fmla="*/ 1596296 h 1596296"/>
                <a:gd name="connsiteX5" fmla="*/ 822105 w 1777378"/>
                <a:gd name="connsiteY5" fmla="*/ 1525677 h 1596296"/>
                <a:gd name="connsiteX6" fmla="*/ 78909 w 1777378"/>
                <a:gd name="connsiteY6" fmla="*/ 1061805 h 1596296"/>
                <a:gd name="connsiteX7" fmla="*/ 0 w 1777378"/>
                <a:gd name="connsiteY7" fmla="*/ 1057821 h 159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7378" h="1596296">
                  <a:moveTo>
                    <a:pt x="0" y="0"/>
                  </a:moveTo>
                  <a:lnTo>
                    <a:pt x="187100" y="9447"/>
                  </a:lnTo>
                  <a:cubicBezTo>
                    <a:pt x="834286" y="75173"/>
                    <a:pt x="1392628" y="441426"/>
                    <a:pt x="1720375" y="966454"/>
                  </a:cubicBezTo>
                  <a:lnTo>
                    <a:pt x="1777378" y="1067720"/>
                  </a:lnTo>
                  <a:lnTo>
                    <a:pt x="861857" y="1596296"/>
                  </a:lnTo>
                  <a:lnTo>
                    <a:pt x="822105" y="1525677"/>
                  </a:lnTo>
                  <a:cubicBezTo>
                    <a:pt x="663243" y="1271190"/>
                    <a:pt x="392608" y="1093663"/>
                    <a:pt x="78909" y="1061805"/>
                  </a:cubicBezTo>
                  <a:lnTo>
                    <a:pt x="0" y="1057821"/>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sp>
          <p:nvSpPr>
            <p:cNvPr id="36" name="フリーフォーム 84"/>
            <p:cNvSpPr/>
            <p:nvPr/>
          </p:nvSpPr>
          <p:spPr>
            <a:xfrm>
              <a:off x="4966756" y="2008572"/>
              <a:ext cx="525619" cy="868921"/>
            </a:xfrm>
            <a:custGeom>
              <a:avLst/>
              <a:gdLst>
                <a:gd name="connsiteX0" fmla="*/ 955911 w 1186761"/>
                <a:gd name="connsiteY0" fmla="*/ 0 h 1961880"/>
                <a:gd name="connsiteX1" fmla="*/ 967744 w 1186761"/>
                <a:gd name="connsiteY1" fmla="*/ 21021 h 1961880"/>
                <a:gd name="connsiteX2" fmla="*/ 1186761 w 1186761"/>
                <a:gd name="connsiteY2" fmla="*/ 944799 h 1961880"/>
                <a:gd name="connsiteX3" fmla="*/ 935168 w 1186761"/>
                <a:gd name="connsiteY3" fmla="*/ 1930146 h 1961880"/>
                <a:gd name="connsiteX4" fmla="*/ 916287 w 1186761"/>
                <a:gd name="connsiteY4" fmla="*/ 1961880 h 1961880"/>
                <a:gd name="connsiteX5" fmla="*/ 0 w 1186761"/>
                <a:gd name="connsiteY5" fmla="*/ 1432861 h 1961880"/>
                <a:gd name="connsiteX6" fmla="*/ 8472 w 1186761"/>
                <a:gd name="connsiteY6" fmla="*/ 1418915 h 1961880"/>
                <a:gd name="connsiteX7" fmla="*/ 128607 w 1186761"/>
                <a:gd name="connsiteY7" fmla="*/ 944466 h 1961880"/>
                <a:gd name="connsiteX8" fmla="*/ 59565 w 1186761"/>
                <a:gd name="connsiteY8" fmla="*/ 579492 h 1961880"/>
                <a:gd name="connsiteX9" fmla="*/ 37489 w 1186761"/>
                <a:gd name="connsiteY9" fmla="*/ 530251 h 196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761" h="1961880">
                  <a:moveTo>
                    <a:pt x="955911" y="0"/>
                  </a:moveTo>
                  <a:lnTo>
                    <a:pt x="967744" y="21021"/>
                  </a:lnTo>
                  <a:cubicBezTo>
                    <a:pt x="1107849" y="298703"/>
                    <a:pt x="1186761" y="612536"/>
                    <a:pt x="1186761" y="944799"/>
                  </a:cubicBezTo>
                  <a:cubicBezTo>
                    <a:pt x="1186761" y="1301938"/>
                    <a:pt x="1095592" y="1637782"/>
                    <a:pt x="935168" y="1930146"/>
                  </a:cubicBezTo>
                  <a:lnTo>
                    <a:pt x="916287" y="1961880"/>
                  </a:lnTo>
                  <a:lnTo>
                    <a:pt x="0" y="1432861"/>
                  </a:lnTo>
                  <a:lnTo>
                    <a:pt x="8472" y="1418915"/>
                  </a:lnTo>
                  <a:cubicBezTo>
                    <a:pt x="85088" y="1277879"/>
                    <a:pt x="128607" y="1116255"/>
                    <a:pt x="128607" y="944466"/>
                  </a:cubicBezTo>
                  <a:cubicBezTo>
                    <a:pt x="128607" y="815625"/>
                    <a:pt x="104127" y="692501"/>
                    <a:pt x="59565" y="579492"/>
                  </a:cubicBezTo>
                  <a:lnTo>
                    <a:pt x="37489" y="530251"/>
                  </a:lnTo>
                  <a:close/>
                </a:path>
              </a:pathLst>
            </a:custGeom>
            <a:solidFill>
              <a:srgbClr val="9B1E23"/>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sp>
          <p:nvSpPr>
            <p:cNvPr id="37" name="フリーフォーム 86"/>
            <p:cNvSpPr/>
            <p:nvPr/>
          </p:nvSpPr>
          <p:spPr>
            <a:xfrm>
              <a:off x="4596234" y="2663033"/>
              <a:ext cx="769234" cy="809835"/>
            </a:xfrm>
            <a:custGeom>
              <a:avLst/>
              <a:gdLst>
                <a:gd name="connsiteX0" fmla="*/ 820151 w 1736803"/>
                <a:gd name="connsiteY0" fmla="*/ 0 h 1828474"/>
                <a:gd name="connsiteX1" fmla="*/ 1736803 w 1736803"/>
                <a:gd name="connsiteY1" fmla="*/ 529229 h 1828474"/>
                <a:gd name="connsiteX2" fmla="*/ 1706134 w 1736803"/>
                <a:gd name="connsiteY2" fmla="*/ 580773 h 1828474"/>
                <a:gd name="connsiteX3" fmla="*/ 863426 w 1736803"/>
                <a:gd name="connsiteY3" fmla="*/ 1323103 h 1828474"/>
                <a:gd name="connsiteX4" fmla="*/ 863426 w 1736803"/>
                <a:gd name="connsiteY4" fmla="*/ 1656254 h 1828474"/>
                <a:gd name="connsiteX5" fmla="*/ 691206 w 1736803"/>
                <a:gd name="connsiteY5" fmla="*/ 1828474 h 1828474"/>
                <a:gd name="connsiteX6" fmla="*/ 0 w 1736803"/>
                <a:gd name="connsiteY6" fmla="*/ 1828474 h 1828474"/>
                <a:gd name="connsiteX7" fmla="*/ 0 w 1736803"/>
                <a:gd name="connsiteY7" fmla="*/ 466443 h 1828474"/>
                <a:gd name="connsiteX8" fmla="*/ 103912 w 1736803"/>
                <a:gd name="connsiteY8" fmla="*/ 459888 h 1828474"/>
                <a:gd name="connsiteX9" fmla="*/ 802510 w 1736803"/>
                <a:gd name="connsiteY9" fmla="*/ 29039 h 182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6803" h="1828474">
                  <a:moveTo>
                    <a:pt x="820151" y="0"/>
                  </a:moveTo>
                  <a:lnTo>
                    <a:pt x="1736803" y="529229"/>
                  </a:lnTo>
                  <a:lnTo>
                    <a:pt x="1706134" y="580773"/>
                  </a:lnTo>
                  <a:cubicBezTo>
                    <a:pt x="1500692" y="900188"/>
                    <a:pt x="1208884" y="1158671"/>
                    <a:pt x="863426" y="1323103"/>
                  </a:cubicBezTo>
                  <a:lnTo>
                    <a:pt x="863426" y="1656254"/>
                  </a:lnTo>
                  <a:cubicBezTo>
                    <a:pt x="863426" y="1751369"/>
                    <a:pt x="786321" y="1828474"/>
                    <a:pt x="691206" y="1828474"/>
                  </a:cubicBezTo>
                  <a:lnTo>
                    <a:pt x="0" y="1828474"/>
                  </a:lnTo>
                  <a:lnTo>
                    <a:pt x="0" y="466443"/>
                  </a:lnTo>
                  <a:lnTo>
                    <a:pt x="103912" y="459888"/>
                  </a:lnTo>
                  <a:cubicBezTo>
                    <a:pt x="394509" y="422949"/>
                    <a:pt x="645995" y="260712"/>
                    <a:pt x="802510" y="29039"/>
                  </a:cubicBez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sp>
          <p:nvSpPr>
            <p:cNvPr id="38" name="フリーフォーム 87"/>
            <p:cNvSpPr/>
            <p:nvPr/>
          </p:nvSpPr>
          <p:spPr>
            <a:xfrm flipH="1">
              <a:off x="3787147" y="1519678"/>
              <a:ext cx="787204" cy="707003"/>
            </a:xfrm>
            <a:custGeom>
              <a:avLst/>
              <a:gdLst>
                <a:gd name="connsiteX0" fmla="*/ 0 w 1777378"/>
                <a:gd name="connsiteY0" fmla="*/ 0 h 1596296"/>
                <a:gd name="connsiteX1" fmla="*/ 187100 w 1777378"/>
                <a:gd name="connsiteY1" fmla="*/ 9447 h 1596296"/>
                <a:gd name="connsiteX2" fmla="*/ 1720375 w 1777378"/>
                <a:gd name="connsiteY2" fmla="*/ 966454 h 1596296"/>
                <a:gd name="connsiteX3" fmla="*/ 1777378 w 1777378"/>
                <a:gd name="connsiteY3" fmla="*/ 1067720 h 1596296"/>
                <a:gd name="connsiteX4" fmla="*/ 861857 w 1777378"/>
                <a:gd name="connsiteY4" fmla="*/ 1596296 h 1596296"/>
                <a:gd name="connsiteX5" fmla="*/ 822105 w 1777378"/>
                <a:gd name="connsiteY5" fmla="*/ 1525677 h 1596296"/>
                <a:gd name="connsiteX6" fmla="*/ 78909 w 1777378"/>
                <a:gd name="connsiteY6" fmla="*/ 1061805 h 1596296"/>
                <a:gd name="connsiteX7" fmla="*/ 0 w 1777378"/>
                <a:gd name="connsiteY7" fmla="*/ 1057821 h 159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7378" h="1596296">
                  <a:moveTo>
                    <a:pt x="0" y="0"/>
                  </a:moveTo>
                  <a:lnTo>
                    <a:pt x="187100" y="9447"/>
                  </a:lnTo>
                  <a:cubicBezTo>
                    <a:pt x="834286" y="75173"/>
                    <a:pt x="1392628" y="441426"/>
                    <a:pt x="1720375" y="966454"/>
                  </a:cubicBezTo>
                  <a:lnTo>
                    <a:pt x="1777378" y="1067720"/>
                  </a:lnTo>
                  <a:lnTo>
                    <a:pt x="861857" y="1596296"/>
                  </a:lnTo>
                  <a:lnTo>
                    <a:pt x="822105" y="1525677"/>
                  </a:lnTo>
                  <a:cubicBezTo>
                    <a:pt x="663243" y="1271190"/>
                    <a:pt x="392608" y="1093663"/>
                    <a:pt x="78909" y="1061805"/>
                  </a:cubicBezTo>
                  <a:lnTo>
                    <a:pt x="0" y="1057821"/>
                  </a:lnTo>
                  <a:close/>
                </a:path>
              </a:pathLst>
            </a:custGeom>
            <a:solidFill>
              <a:srgbClr val="9B1E23"/>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sp>
          <p:nvSpPr>
            <p:cNvPr id="39" name="フリーフォーム 89"/>
            <p:cNvSpPr/>
            <p:nvPr/>
          </p:nvSpPr>
          <p:spPr>
            <a:xfrm flipH="1">
              <a:off x="3801743" y="2662737"/>
              <a:ext cx="769234" cy="809835"/>
            </a:xfrm>
            <a:custGeom>
              <a:avLst/>
              <a:gdLst>
                <a:gd name="connsiteX0" fmla="*/ 820151 w 1736803"/>
                <a:gd name="connsiteY0" fmla="*/ 0 h 1828474"/>
                <a:gd name="connsiteX1" fmla="*/ 1736803 w 1736803"/>
                <a:gd name="connsiteY1" fmla="*/ 529229 h 1828474"/>
                <a:gd name="connsiteX2" fmla="*/ 1706134 w 1736803"/>
                <a:gd name="connsiteY2" fmla="*/ 580773 h 1828474"/>
                <a:gd name="connsiteX3" fmla="*/ 863426 w 1736803"/>
                <a:gd name="connsiteY3" fmla="*/ 1323103 h 1828474"/>
                <a:gd name="connsiteX4" fmla="*/ 863426 w 1736803"/>
                <a:gd name="connsiteY4" fmla="*/ 1656254 h 1828474"/>
                <a:gd name="connsiteX5" fmla="*/ 691206 w 1736803"/>
                <a:gd name="connsiteY5" fmla="*/ 1828474 h 1828474"/>
                <a:gd name="connsiteX6" fmla="*/ 0 w 1736803"/>
                <a:gd name="connsiteY6" fmla="*/ 1828474 h 1828474"/>
                <a:gd name="connsiteX7" fmla="*/ 0 w 1736803"/>
                <a:gd name="connsiteY7" fmla="*/ 466443 h 1828474"/>
                <a:gd name="connsiteX8" fmla="*/ 103912 w 1736803"/>
                <a:gd name="connsiteY8" fmla="*/ 459888 h 1828474"/>
                <a:gd name="connsiteX9" fmla="*/ 802510 w 1736803"/>
                <a:gd name="connsiteY9" fmla="*/ 29039 h 182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6803" h="1828474">
                  <a:moveTo>
                    <a:pt x="820151" y="0"/>
                  </a:moveTo>
                  <a:lnTo>
                    <a:pt x="1736803" y="529229"/>
                  </a:lnTo>
                  <a:lnTo>
                    <a:pt x="1706134" y="580773"/>
                  </a:lnTo>
                  <a:cubicBezTo>
                    <a:pt x="1500692" y="900188"/>
                    <a:pt x="1208884" y="1158671"/>
                    <a:pt x="863426" y="1323103"/>
                  </a:cubicBezTo>
                  <a:lnTo>
                    <a:pt x="863426" y="1656254"/>
                  </a:lnTo>
                  <a:cubicBezTo>
                    <a:pt x="863426" y="1751369"/>
                    <a:pt x="786321" y="1828474"/>
                    <a:pt x="691206" y="1828474"/>
                  </a:cubicBezTo>
                  <a:lnTo>
                    <a:pt x="0" y="1828474"/>
                  </a:lnTo>
                  <a:lnTo>
                    <a:pt x="0" y="466443"/>
                  </a:lnTo>
                  <a:lnTo>
                    <a:pt x="103912" y="459888"/>
                  </a:lnTo>
                  <a:cubicBezTo>
                    <a:pt x="394509" y="422949"/>
                    <a:pt x="645995" y="260712"/>
                    <a:pt x="802510" y="29039"/>
                  </a:cubicBezTo>
                  <a:close/>
                </a:path>
              </a:pathLst>
            </a:custGeom>
            <a:solidFill>
              <a:srgbClr val="9B1E23"/>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cxnSp>
          <p:nvCxnSpPr>
            <p:cNvPr id="40" name="直線コネクタ 117"/>
            <p:cNvCxnSpPr/>
            <p:nvPr/>
          </p:nvCxnSpPr>
          <p:spPr>
            <a:xfrm rot="5400000" flipH="1" flipV="1">
              <a:off x="4982476" y="1298903"/>
              <a:ext cx="344038" cy="513467"/>
            </a:xfrm>
            <a:prstGeom prst="bentConnector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122"/>
            <p:cNvCxnSpPr/>
            <p:nvPr/>
          </p:nvCxnSpPr>
          <p:spPr>
            <a:xfrm flipV="1">
              <a:off x="5338275" y="2289181"/>
              <a:ext cx="397714" cy="151984"/>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線コネクタ 125"/>
            <p:cNvCxnSpPr/>
            <p:nvPr/>
          </p:nvCxnSpPr>
          <p:spPr>
            <a:xfrm>
              <a:off x="5006471" y="2989161"/>
              <a:ext cx="729518" cy="180669"/>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線コネクタ 128"/>
            <p:cNvCxnSpPr/>
            <p:nvPr/>
          </p:nvCxnSpPr>
          <p:spPr>
            <a:xfrm flipV="1">
              <a:off x="3443590" y="2989161"/>
              <a:ext cx="690563" cy="184996"/>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線コネクタ 131"/>
            <p:cNvCxnSpPr/>
            <p:nvPr/>
          </p:nvCxnSpPr>
          <p:spPr>
            <a:xfrm>
              <a:off x="3408011" y="2293273"/>
              <a:ext cx="420924" cy="145503"/>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線コネクタ 134"/>
            <p:cNvCxnSpPr/>
            <p:nvPr/>
          </p:nvCxnSpPr>
          <p:spPr>
            <a:xfrm>
              <a:off x="3674836" y="1387897"/>
              <a:ext cx="568026" cy="339759"/>
            </a:xfrm>
            <a:prstGeom prst="bentConnector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矩形 47"/>
          <p:cNvSpPr/>
          <p:nvPr/>
        </p:nvSpPr>
        <p:spPr>
          <a:xfrm>
            <a:off x="7222073" y="2308620"/>
            <a:ext cx="3688009" cy="523220"/>
          </a:xfrm>
          <a:prstGeom prst="rect">
            <a:avLst/>
          </a:prstGeom>
        </p:spPr>
        <p:txBody>
          <a:bodyPr wrap="square">
            <a:spAutoFit/>
          </a:bodyPr>
          <a:lstStyle/>
          <a:p>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49" name="矩形 48"/>
          <p:cNvSpPr/>
          <p:nvPr/>
        </p:nvSpPr>
        <p:spPr>
          <a:xfrm>
            <a:off x="7645650" y="3375035"/>
            <a:ext cx="3688009" cy="523220"/>
          </a:xfrm>
          <a:prstGeom prst="rect">
            <a:avLst/>
          </a:prstGeom>
        </p:spPr>
        <p:txBody>
          <a:bodyPr wrap="square">
            <a:spAutoFit/>
          </a:bodyPr>
          <a:lstStyle/>
          <a:p>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0" name="矩形 49"/>
          <p:cNvSpPr/>
          <p:nvPr/>
        </p:nvSpPr>
        <p:spPr>
          <a:xfrm>
            <a:off x="7569312" y="4490532"/>
            <a:ext cx="3688009" cy="523220"/>
          </a:xfrm>
          <a:prstGeom prst="rect">
            <a:avLst/>
          </a:prstGeom>
        </p:spPr>
        <p:txBody>
          <a:bodyPr wrap="square">
            <a:spAutoFit/>
          </a:bodyPr>
          <a:lstStyle/>
          <a:p>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1" name="矩形 50"/>
          <p:cNvSpPr/>
          <p:nvPr/>
        </p:nvSpPr>
        <p:spPr>
          <a:xfrm>
            <a:off x="1274441" y="2308620"/>
            <a:ext cx="3688009" cy="523220"/>
          </a:xfrm>
          <a:prstGeom prst="rect">
            <a:avLst/>
          </a:prstGeom>
        </p:spPr>
        <p:txBody>
          <a:bodyPr wrap="square">
            <a:spAutoFit/>
          </a:bodyPr>
          <a:lstStyle/>
          <a:p>
            <a:pPr algn="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2" name="矩形 51"/>
          <p:cNvSpPr/>
          <p:nvPr/>
        </p:nvSpPr>
        <p:spPr>
          <a:xfrm>
            <a:off x="970194" y="3375035"/>
            <a:ext cx="3688009" cy="523220"/>
          </a:xfrm>
          <a:prstGeom prst="rect">
            <a:avLst/>
          </a:prstGeom>
        </p:spPr>
        <p:txBody>
          <a:bodyPr wrap="square">
            <a:spAutoFit/>
          </a:bodyPr>
          <a:lstStyle/>
          <a:p>
            <a:pPr algn="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3" name="矩形 52"/>
          <p:cNvSpPr/>
          <p:nvPr/>
        </p:nvSpPr>
        <p:spPr>
          <a:xfrm>
            <a:off x="942420" y="4490532"/>
            <a:ext cx="3688009" cy="523220"/>
          </a:xfrm>
          <a:prstGeom prst="rect">
            <a:avLst/>
          </a:prstGeom>
        </p:spPr>
        <p:txBody>
          <a:bodyPr wrap="square">
            <a:spAutoFit/>
          </a:bodyPr>
          <a:lstStyle/>
          <a:p>
            <a:pPr algn="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pic>
        <p:nvPicPr>
          <p:cNvPr id="54" name="Picture 2"/>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5777914" y="3535326"/>
            <a:ext cx="641583" cy="641583"/>
          </a:xfrm>
          <a:prstGeom prst="rect">
            <a:avLst/>
          </a:prstGeom>
          <a:noFill/>
          <a:extLst/>
        </p:spPr>
      </p:pic>
    </p:spTree>
    <p:extLst>
      <p:ext uri="{BB962C8B-B14F-4D97-AF65-F5344CB8AC3E}">
        <p14:creationId xmlns:p14="http://schemas.microsoft.com/office/powerpoint/2010/main" val="15976653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10" presetClass="entr" presetSubtype="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par>
                              <p:cTn id="35" fill="hold">
                                <p:stCondLst>
                                  <p:cond delay="2750"/>
                                </p:stCondLst>
                                <p:childTnLst>
                                  <p:par>
                                    <p:cTn id="36" presetID="2" presetClass="entr" presetSubtype="8"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0-#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1+#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3750"/>
                                </p:stCondLst>
                                <p:childTnLst>
                                  <p:par>
                                    <p:cTn id="46" presetID="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0-#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 presetClass="entr" presetSubtype="2"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0-#ppt_w/2"/>
                                              </p:val>
                                            </p:tav>
                                            <p:tav tm="100000">
                                              <p:val>
                                                <p:strVal val="#ppt_x"/>
                                              </p:val>
                                            </p:tav>
                                          </p:tavLst>
                                        </p:anim>
                                        <p:anim calcmode="lin" valueType="num">
                                          <p:cBhvr additive="base">
                                            <p:cTn id="59" dur="500" fill="hold"/>
                                            <p:tgtEl>
                                              <p:spTgt spid="53"/>
                                            </p:tgtEl>
                                            <p:attrNameLst>
                                              <p:attrName>ppt_y</p:attrName>
                                            </p:attrNameLst>
                                          </p:cBhvr>
                                          <p:tavLst>
                                            <p:tav tm="0">
                                              <p:val>
                                                <p:strVal val="#ppt_y"/>
                                              </p:val>
                                            </p:tav>
                                            <p:tav tm="100000">
                                              <p:val>
                                                <p:strVal val="#ppt_y"/>
                                              </p:val>
                                            </p:tav>
                                          </p:tavLst>
                                        </p:anim>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500" fill="hold"/>
                                            <p:tgtEl>
                                              <p:spTgt spid="50"/>
                                            </p:tgtEl>
                                            <p:attrNameLst>
                                              <p:attrName>ppt_x</p:attrName>
                                            </p:attrNameLst>
                                          </p:cBhvr>
                                          <p:tavLst>
                                            <p:tav tm="0">
                                              <p:val>
                                                <p:strVal val="1+#ppt_w/2"/>
                                              </p:val>
                                            </p:tav>
                                            <p:tav tm="100000">
                                              <p:val>
                                                <p:strVal val="#ppt_x"/>
                                              </p:val>
                                            </p:tav>
                                          </p:tavLst>
                                        </p:anim>
                                        <p:anim calcmode="lin" valueType="num">
                                          <p:cBhvr additive="base">
                                            <p:cTn id="64"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48" grpId="0"/>
          <p:bldP spid="49" grpId="0"/>
          <p:bldP spid="50" grpId="0"/>
          <p:bldP spid="51"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10" presetClass="entr" presetSubtype="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par>
                              <p:cTn id="35" fill="hold">
                                <p:stCondLst>
                                  <p:cond delay="2750"/>
                                </p:stCondLst>
                                <p:childTnLst>
                                  <p:par>
                                    <p:cTn id="36" presetID="2" presetClass="entr" presetSubtype="8"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0-#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1+#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3750"/>
                                </p:stCondLst>
                                <p:childTnLst>
                                  <p:par>
                                    <p:cTn id="46" presetID="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0-#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 presetClass="entr" presetSubtype="2"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0-#ppt_w/2"/>
                                              </p:val>
                                            </p:tav>
                                            <p:tav tm="100000">
                                              <p:val>
                                                <p:strVal val="#ppt_x"/>
                                              </p:val>
                                            </p:tav>
                                          </p:tavLst>
                                        </p:anim>
                                        <p:anim calcmode="lin" valueType="num">
                                          <p:cBhvr additive="base">
                                            <p:cTn id="59" dur="500" fill="hold"/>
                                            <p:tgtEl>
                                              <p:spTgt spid="53"/>
                                            </p:tgtEl>
                                            <p:attrNameLst>
                                              <p:attrName>ppt_y</p:attrName>
                                            </p:attrNameLst>
                                          </p:cBhvr>
                                          <p:tavLst>
                                            <p:tav tm="0">
                                              <p:val>
                                                <p:strVal val="#ppt_y"/>
                                              </p:val>
                                            </p:tav>
                                            <p:tav tm="100000">
                                              <p:val>
                                                <p:strVal val="#ppt_y"/>
                                              </p:val>
                                            </p:tav>
                                          </p:tavLst>
                                        </p:anim>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500" fill="hold"/>
                                            <p:tgtEl>
                                              <p:spTgt spid="50"/>
                                            </p:tgtEl>
                                            <p:attrNameLst>
                                              <p:attrName>ppt_x</p:attrName>
                                            </p:attrNameLst>
                                          </p:cBhvr>
                                          <p:tavLst>
                                            <p:tav tm="0">
                                              <p:val>
                                                <p:strVal val="1+#ppt_w/2"/>
                                              </p:val>
                                            </p:tav>
                                            <p:tav tm="100000">
                                              <p:val>
                                                <p:strVal val="#ppt_x"/>
                                              </p:val>
                                            </p:tav>
                                          </p:tavLst>
                                        </p:anim>
                                        <p:anim calcmode="lin" valueType="num">
                                          <p:cBhvr additive="base">
                                            <p:cTn id="64"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48" grpId="0"/>
          <p:bldP spid="49" grpId="0"/>
          <p:bldP spid="50" grpId="0"/>
          <p:bldP spid="51" grpId="0"/>
          <p:bldP spid="52" grpId="0"/>
          <p:bldP spid="53"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4651775" y="2657476"/>
            <a:ext cx="2820988"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2827601" y="6657758"/>
            <a:ext cx="200242" cy="20024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1081314" y="4897502"/>
            <a:ext cx="1946526" cy="196049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9" name="Freeform 9"/>
          <p:cNvSpPr>
            <a:spLocks/>
          </p:cNvSpPr>
          <p:nvPr/>
        </p:nvSpPr>
        <p:spPr bwMode="auto">
          <a:xfrm>
            <a:off x="10233784" y="4054627"/>
            <a:ext cx="2794056" cy="2803370"/>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8827442" y="2634317"/>
            <a:ext cx="4200398" cy="4223683"/>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Freeform 11"/>
          <p:cNvSpPr>
            <a:spLocks/>
          </p:cNvSpPr>
          <p:nvPr/>
        </p:nvSpPr>
        <p:spPr bwMode="auto">
          <a:xfrm>
            <a:off x="7295369" y="1940458"/>
            <a:ext cx="5732474" cy="4917539"/>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8198781" y="2014966"/>
            <a:ext cx="4829062" cy="4843031"/>
          </a:xfrm>
          <a:custGeom>
            <a:avLst/>
            <a:gdLst>
              <a:gd name="T0" fmla="*/ 1037 w 1037"/>
              <a:gd name="T1" fmla="*/ 0 h 1040"/>
              <a:gd name="T2" fmla="*/ 0 w 1037"/>
              <a:gd name="T3" fmla="*/ 1040 h 1040"/>
              <a:gd name="T4" fmla="*/ 323 w 1037"/>
              <a:gd name="T5" fmla="*/ 1040 h 1040"/>
              <a:gd name="T6" fmla="*/ 1037 w 1037"/>
              <a:gd name="T7" fmla="*/ 324 h 1040"/>
              <a:gd name="T8" fmla="*/ 1037 w 1037"/>
              <a:gd name="T9" fmla="*/ 0 h 1040"/>
            </a:gdLst>
            <a:ahLst/>
            <a:cxnLst>
              <a:cxn ang="0">
                <a:pos x="T0" y="T1"/>
              </a:cxn>
              <a:cxn ang="0">
                <a:pos x="T2" y="T3"/>
              </a:cxn>
              <a:cxn ang="0">
                <a:pos x="T4" y="T5"/>
              </a:cxn>
              <a:cxn ang="0">
                <a:pos x="T6" y="T7"/>
              </a:cxn>
              <a:cxn ang="0">
                <a:pos x="T8" y="T9"/>
              </a:cxn>
            </a:cxnLst>
            <a:rect l="0" t="0" r="r" b="b"/>
            <a:pathLst>
              <a:path w="1037" h="1040">
                <a:moveTo>
                  <a:pt x="1037" y="0"/>
                </a:moveTo>
                <a:lnTo>
                  <a:pt x="0" y="1040"/>
                </a:lnTo>
                <a:lnTo>
                  <a:pt x="323" y="1040"/>
                </a:lnTo>
                <a:lnTo>
                  <a:pt x="1037" y="324"/>
                </a:lnTo>
                <a:lnTo>
                  <a:pt x="1037"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4" name="Freeform 14"/>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0" y="0"/>
            <a:ext cx="2798873" cy="2803211"/>
          </a:xfrm>
          <a:custGeom>
            <a:avLst/>
            <a:gdLst>
              <a:gd name="T0" fmla="*/ 0 w 645"/>
              <a:gd name="T1" fmla="*/ 646 h 646"/>
              <a:gd name="T2" fmla="*/ 645 w 645"/>
              <a:gd name="T3" fmla="*/ 0 h 646"/>
              <a:gd name="T4" fmla="*/ 176 w 645"/>
              <a:gd name="T5" fmla="*/ 0 h 646"/>
              <a:gd name="T6" fmla="*/ 0 w 645"/>
              <a:gd name="T7" fmla="*/ 176 h 646"/>
              <a:gd name="T8" fmla="*/ 0 w 645"/>
              <a:gd name="T9" fmla="*/ 646 h 646"/>
            </a:gdLst>
            <a:ahLst/>
            <a:cxnLst>
              <a:cxn ang="0">
                <a:pos x="T0" y="T1"/>
              </a:cxn>
              <a:cxn ang="0">
                <a:pos x="T2" y="T3"/>
              </a:cxn>
              <a:cxn ang="0">
                <a:pos x="T4" y="T5"/>
              </a:cxn>
              <a:cxn ang="0">
                <a:pos x="T6" y="T7"/>
              </a:cxn>
              <a:cxn ang="0">
                <a:pos x="T8" y="T9"/>
              </a:cxn>
            </a:cxnLst>
            <a:rect l="0" t="0" r="r" b="b"/>
            <a:pathLst>
              <a:path w="645" h="646">
                <a:moveTo>
                  <a:pt x="0" y="646"/>
                </a:moveTo>
                <a:lnTo>
                  <a:pt x="645" y="0"/>
                </a:lnTo>
                <a:lnTo>
                  <a:pt x="176" y="0"/>
                </a:lnTo>
                <a:lnTo>
                  <a:pt x="0" y="176"/>
                </a:lnTo>
                <a:lnTo>
                  <a:pt x="0" y="646"/>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7" name="Freeform 17"/>
          <p:cNvSpPr>
            <a:spLocks/>
          </p:cNvSpPr>
          <p:nvPr/>
        </p:nvSpPr>
        <p:spPr bwMode="auto">
          <a:xfrm>
            <a:off x="0" y="0"/>
            <a:ext cx="1175961" cy="1162942"/>
          </a:xfrm>
          <a:custGeom>
            <a:avLst/>
            <a:gdLst>
              <a:gd name="T0" fmla="*/ 0 w 271"/>
              <a:gd name="T1" fmla="*/ 0 h 268"/>
              <a:gd name="T2" fmla="*/ 0 w 271"/>
              <a:gd name="T3" fmla="*/ 268 h 268"/>
              <a:gd name="T4" fmla="*/ 271 w 271"/>
              <a:gd name="T5" fmla="*/ 0 h 268"/>
              <a:gd name="T6" fmla="*/ 0 w 271"/>
              <a:gd name="T7" fmla="*/ 0 h 268"/>
            </a:gdLst>
            <a:ahLst/>
            <a:cxnLst>
              <a:cxn ang="0">
                <a:pos x="T0" y="T1"/>
              </a:cxn>
              <a:cxn ang="0">
                <a:pos x="T2" y="T3"/>
              </a:cxn>
              <a:cxn ang="0">
                <a:pos x="T4" y="T5"/>
              </a:cxn>
              <a:cxn ang="0">
                <a:pos x="T6" y="T7"/>
              </a:cxn>
            </a:cxnLst>
            <a:rect l="0" t="0" r="r" b="b"/>
            <a:pathLst>
              <a:path w="271" h="268">
                <a:moveTo>
                  <a:pt x="0" y="0"/>
                </a:moveTo>
                <a:lnTo>
                  <a:pt x="0" y="268"/>
                </a:lnTo>
                <a:lnTo>
                  <a:pt x="271" y="0"/>
                </a:lnTo>
                <a:lnTo>
                  <a:pt x="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0" y="0"/>
            <a:ext cx="381862" cy="381862"/>
          </a:xfrm>
          <a:custGeom>
            <a:avLst/>
            <a:gdLst>
              <a:gd name="T0" fmla="*/ 0 w 88"/>
              <a:gd name="T1" fmla="*/ 0 h 88"/>
              <a:gd name="T2" fmla="*/ 0 w 88"/>
              <a:gd name="T3" fmla="*/ 88 h 88"/>
              <a:gd name="T4" fmla="*/ 88 w 88"/>
              <a:gd name="T5" fmla="*/ 0 h 88"/>
              <a:gd name="T6" fmla="*/ 0 w 88"/>
              <a:gd name="T7" fmla="*/ 0 h 88"/>
            </a:gdLst>
            <a:ahLst/>
            <a:cxnLst>
              <a:cxn ang="0">
                <a:pos x="T0" y="T1"/>
              </a:cxn>
              <a:cxn ang="0">
                <a:pos x="T2" y="T3"/>
              </a:cxn>
              <a:cxn ang="0">
                <a:pos x="T4" y="T5"/>
              </a:cxn>
              <a:cxn ang="0">
                <a:pos x="T6" y="T7"/>
              </a:cxn>
            </a:cxnLst>
            <a:rect l="0" t="0" r="r" b="b"/>
            <a:pathLst>
              <a:path w="88" h="88">
                <a:moveTo>
                  <a:pt x="0" y="0"/>
                </a:moveTo>
                <a:lnTo>
                  <a:pt x="0" y="88"/>
                </a:lnTo>
                <a:lnTo>
                  <a:pt x="88" y="0"/>
                </a:lnTo>
                <a:lnTo>
                  <a:pt x="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grpSp>
        <p:nvGrpSpPr>
          <p:cNvPr id="21" name="5"/>
          <p:cNvGrpSpPr>
            <a:grpSpLocks/>
          </p:cNvGrpSpPr>
          <p:nvPr>
            <p:custDataLst>
              <p:tags r:id="rId1"/>
            </p:custDataLst>
          </p:nvPr>
        </p:nvGrpSpPr>
        <p:grpSpPr bwMode="auto">
          <a:xfrm rot="5400000">
            <a:off x="3639554" y="1043208"/>
            <a:ext cx="2620089" cy="2278128"/>
            <a:chOff x="5803300" y="1948400"/>
            <a:chExt cx="2164994" cy="1905223"/>
          </a:xfrm>
        </p:grpSpPr>
        <p:sp>
          <p:nvSpPr>
            <p:cNvPr id="22"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23"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24" name="4"/>
          <p:cNvSpPr txBox="1"/>
          <p:nvPr>
            <p:custDataLst>
              <p:tags r:id="rId2"/>
            </p:custDataLst>
          </p:nvPr>
        </p:nvSpPr>
        <p:spPr>
          <a:xfrm>
            <a:off x="3608832" y="1378041"/>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2018</a:t>
            </a:r>
            <a:endParaRPr lang="zh-CN" altLang="en-US" sz="10033" dirty="0">
              <a:solidFill>
                <a:schemeClr val="bg1"/>
              </a:solidFill>
              <a:latin typeface="Agency FB" panose="020B0503020202020204" pitchFamily="34" charset="0"/>
            </a:endParaRPr>
          </a:p>
        </p:txBody>
      </p:sp>
      <p:sp>
        <p:nvSpPr>
          <p:cNvPr id="25" name="3"/>
          <p:cNvSpPr txBox="1"/>
          <p:nvPr>
            <p:custDataLst>
              <p:tags r:id="rId3"/>
            </p:custDataLst>
          </p:nvPr>
        </p:nvSpPr>
        <p:spPr>
          <a:xfrm>
            <a:off x="1462773" y="4962017"/>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26" name="2"/>
          <p:cNvSpPr txBox="1"/>
          <p:nvPr>
            <p:custDataLst>
              <p:tags r:id="rId4"/>
            </p:custDataLst>
          </p:nvPr>
        </p:nvSpPr>
        <p:spPr>
          <a:xfrm>
            <a:off x="700652" y="3620673"/>
            <a:ext cx="8488572" cy="917841"/>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r>
              <a:rPr lang="zh-CN" altLang="en-US" sz="5400" spc="300" dirty="0" smtClean="0">
                <a:solidFill>
                  <a:srgbClr val="9B1E23"/>
                </a:solidFill>
                <a:latin typeface="方正尚酷简体" panose="03000509000000000000" pitchFamily="65" charset="-122"/>
                <a:ea typeface="方正尚酷简体" panose="03000509000000000000" pitchFamily="65" charset="-122"/>
                <a:cs typeface="Clear Sans Light" pitchFamily="34" charset="0"/>
              </a:rPr>
              <a:t>感谢各位的聆听</a:t>
            </a:r>
            <a:endParaRPr lang="id-ID" altLang="zh-CN" sz="5400" spc="300" dirty="0">
              <a:solidFill>
                <a:srgbClr val="9B1E23"/>
              </a:solidFill>
              <a:latin typeface="方正尚酷简体" panose="03000509000000000000" pitchFamily="65" charset="-122"/>
              <a:ea typeface="方正尚酷简体" panose="03000509000000000000" pitchFamily="65" charset="-122"/>
              <a:cs typeface="Clear Sans Light" pitchFamily="34" charset="0"/>
            </a:endParaRPr>
          </a:p>
        </p:txBody>
      </p:sp>
      <p:sp>
        <p:nvSpPr>
          <p:cNvPr id="27" name="1"/>
          <p:cNvSpPr txBox="1">
            <a:spLocks noChangeArrowheads="1"/>
          </p:cNvSpPr>
          <p:nvPr>
            <p:custDataLst>
              <p:tags r:id="rId5"/>
            </p:custDataLst>
          </p:nvPr>
        </p:nvSpPr>
        <p:spPr bwMode="auto">
          <a:xfrm>
            <a:off x="1760548" y="4569465"/>
            <a:ext cx="636878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latin typeface="微软雅黑 Light" panose="020B0502040204020203" pitchFamily="34" charset="-122"/>
                <a:ea typeface="微软雅黑 Light" panose="020B0502040204020203" pitchFamily="34" charset="-122"/>
              </a:rPr>
              <a:t>同样适用于商业计划书</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方案策划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总结计划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招商引资等</a:t>
            </a:r>
            <a:endParaRPr lang="en-US" altLang="zh-CN" sz="1756"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278039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360"/>
                                          </p:val>
                                        </p:tav>
                                        <p:tav tm="100000">
                                          <p:val>
                                            <p:fltVal val="0"/>
                                          </p:val>
                                        </p:tav>
                                      </p:tavLst>
                                    </p:anim>
                                    <p:animEffect transition="in" filter="fade">
                                      <p:cBhvr>
                                        <p:cTn id="16" dur="500"/>
                                        <p:tgtEl>
                                          <p:spTgt spid="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 calcmode="lin" valueType="num">
                                      <p:cBhvr>
                                        <p:cTn id="21" dur="500" fill="hold"/>
                                        <p:tgtEl>
                                          <p:spTgt spid="9"/>
                                        </p:tgtEl>
                                        <p:attrNameLst>
                                          <p:attrName>style.rotation</p:attrName>
                                        </p:attrNameLst>
                                      </p:cBhvr>
                                      <p:tavLst>
                                        <p:tav tm="0">
                                          <p:val>
                                            <p:fltVal val="360"/>
                                          </p:val>
                                        </p:tav>
                                        <p:tav tm="100000">
                                          <p:val>
                                            <p:fltVal val="0"/>
                                          </p:val>
                                        </p:tav>
                                      </p:tavLst>
                                    </p:anim>
                                    <p:animEffect transition="in" filter="fade">
                                      <p:cBhvr>
                                        <p:cTn id="22" dur="500"/>
                                        <p:tgtEl>
                                          <p:spTgt spid="9"/>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360"/>
                                          </p:val>
                                        </p:tav>
                                        <p:tav tm="100000">
                                          <p:val>
                                            <p:fltVal val="0"/>
                                          </p:val>
                                        </p:tav>
                                      </p:tavLst>
                                    </p:anim>
                                    <p:animEffect transition="in" filter="fade">
                                      <p:cBhvr>
                                        <p:cTn id="28" dur="500"/>
                                        <p:tgtEl>
                                          <p:spTgt spid="1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360"/>
                                          </p:val>
                                        </p:tav>
                                        <p:tav tm="100000">
                                          <p:val>
                                            <p:fltVal val="0"/>
                                          </p:val>
                                        </p:tav>
                                      </p:tavLst>
                                    </p:anim>
                                    <p:animEffect transition="in" filter="fade">
                                      <p:cBhvr>
                                        <p:cTn id="34" dur="500"/>
                                        <p:tgtEl>
                                          <p:spTgt spid="11"/>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 calcmode="lin" valueType="num">
                                      <p:cBhvr>
                                        <p:cTn id="39" dur="500" fill="hold"/>
                                        <p:tgtEl>
                                          <p:spTgt spid="12"/>
                                        </p:tgtEl>
                                        <p:attrNameLst>
                                          <p:attrName>style.rotation</p:attrName>
                                        </p:attrNameLst>
                                      </p:cBhvr>
                                      <p:tavLst>
                                        <p:tav tm="0">
                                          <p:val>
                                            <p:fltVal val="360"/>
                                          </p:val>
                                        </p:tav>
                                        <p:tav tm="100000">
                                          <p:val>
                                            <p:fltVal val="0"/>
                                          </p:val>
                                        </p:tav>
                                      </p:tavLst>
                                    </p:anim>
                                    <p:animEffect transition="in" filter="fade">
                                      <p:cBhvr>
                                        <p:cTn id="40" dur="500"/>
                                        <p:tgtEl>
                                          <p:spTgt spid="12"/>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par>
                                <p:cTn id="47" presetID="49" presetClass="entr" presetSubtype="0" decel="100000" fill="hold" grpId="0" nodeType="withEffect" nodePh="1">
                                  <p:stCondLst>
                                    <p:cond delay="0"/>
                                  </p:stCondLst>
                                  <p:endCondLst>
                                    <p:cond evt="begin" delay="0">
                                      <p:tn val="47"/>
                                    </p:cond>
                                  </p:end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 calcmode="lin" valueType="num">
                                      <p:cBhvr>
                                        <p:cTn id="51" dur="500" fill="hold"/>
                                        <p:tgtEl>
                                          <p:spTgt spid="15"/>
                                        </p:tgtEl>
                                        <p:attrNameLst>
                                          <p:attrName>style.rotation</p:attrName>
                                        </p:attrNameLst>
                                      </p:cBhvr>
                                      <p:tavLst>
                                        <p:tav tm="0">
                                          <p:val>
                                            <p:fltVal val="360"/>
                                          </p:val>
                                        </p:tav>
                                        <p:tav tm="100000">
                                          <p:val>
                                            <p:fltVal val="0"/>
                                          </p:val>
                                        </p:tav>
                                      </p:tavLst>
                                    </p:anim>
                                    <p:animEffect transition="in" filter="fade">
                                      <p:cBhvr>
                                        <p:cTn id="52" dur="500"/>
                                        <p:tgtEl>
                                          <p:spTgt spid="15"/>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 calcmode="lin" valueType="num">
                                      <p:cBhvr>
                                        <p:cTn id="57" dur="500" fill="hold"/>
                                        <p:tgtEl>
                                          <p:spTgt spid="16"/>
                                        </p:tgtEl>
                                        <p:attrNameLst>
                                          <p:attrName>style.rotation</p:attrName>
                                        </p:attrNameLst>
                                      </p:cBhvr>
                                      <p:tavLst>
                                        <p:tav tm="0">
                                          <p:val>
                                            <p:fltVal val="360"/>
                                          </p:val>
                                        </p:tav>
                                        <p:tav tm="100000">
                                          <p:val>
                                            <p:fltVal val="0"/>
                                          </p:val>
                                        </p:tav>
                                      </p:tavLst>
                                    </p:anim>
                                    <p:animEffect transition="in" filter="fade">
                                      <p:cBhvr>
                                        <p:cTn id="58" dur="500"/>
                                        <p:tgtEl>
                                          <p:spTgt spid="16"/>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360"/>
                                          </p:val>
                                        </p:tav>
                                        <p:tav tm="100000">
                                          <p:val>
                                            <p:fltVal val="0"/>
                                          </p:val>
                                        </p:tav>
                                      </p:tavLst>
                                    </p:anim>
                                    <p:animEffect transition="in" filter="fade">
                                      <p:cBhvr>
                                        <p:cTn id="64" dur="500"/>
                                        <p:tgtEl>
                                          <p:spTgt spid="17"/>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 calcmode="lin" valueType="num">
                                      <p:cBhvr>
                                        <p:cTn id="69" dur="500" fill="hold"/>
                                        <p:tgtEl>
                                          <p:spTgt spid="18"/>
                                        </p:tgtEl>
                                        <p:attrNameLst>
                                          <p:attrName>style.rotation</p:attrName>
                                        </p:attrNameLst>
                                      </p:cBhvr>
                                      <p:tavLst>
                                        <p:tav tm="0">
                                          <p:val>
                                            <p:fltVal val="360"/>
                                          </p:val>
                                        </p:tav>
                                        <p:tav tm="100000">
                                          <p:val>
                                            <p:fltVal val="0"/>
                                          </p:val>
                                        </p:tav>
                                      </p:tavLst>
                                    </p:anim>
                                    <p:animEffect transition="in" filter="fade">
                                      <p:cBhvr>
                                        <p:cTn id="70" dur="500"/>
                                        <p:tgtEl>
                                          <p:spTgt spid="18"/>
                                        </p:tgtEl>
                                      </p:cBhvr>
                                    </p:animEffect>
                                  </p:childTnLst>
                                </p:cTn>
                              </p:par>
                            </p:childTnLst>
                          </p:cTn>
                        </p:par>
                        <p:par>
                          <p:cTn id="71" fill="hold">
                            <p:stCondLst>
                              <p:cond delay="500"/>
                            </p:stCondLst>
                            <p:childTnLst>
                              <p:par>
                                <p:cTn id="72" presetID="47" presetClass="entr" presetSubtype="0"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250"/>
                                        <p:tgtEl>
                                          <p:spTgt spid="21"/>
                                        </p:tgtEl>
                                      </p:cBhvr>
                                    </p:animEffect>
                                    <p:anim calcmode="lin" valueType="num">
                                      <p:cBhvr>
                                        <p:cTn id="75" dur="250" fill="hold"/>
                                        <p:tgtEl>
                                          <p:spTgt spid="21"/>
                                        </p:tgtEl>
                                        <p:attrNameLst>
                                          <p:attrName>ppt_x</p:attrName>
                                        </p:attrNameLst>
                                      </p:cBhvr>
                                      <p:tavLst>
                                        <p:tav tm="0">
                                          <p:val>
                                            <p:strVal val="#ppt_x"/>
                                          </p:val>
                                        </p:tav>
                                        <p:tav tm="100000">
                                          <p:val>
                                            <p:strVal val="#ppt_x"/>
                                          </p:val>
                                        </p:tav>
                                      </p:tavLst>
                                    </p:anim>
                                    <p:anim calcmode="lin" valueType="num">
                                      <p:cBhvr>
                                        <p:cTn id="76" dur="250" fill="hold"/>
                                        <p:tgtEl>
                                          <p:spTgt spid="21"/>
                                        </p:tgtEl>
                                        <p:attrNameLst>
                                          <p:attrName>ppt_y</p:attrName>
                                        </p:attrNameLst>
                                      </p:cBhvr>
                                      <p:tavLst>
                                        <p:tav tm="0">
                                          <p:val>
                                            <p:strVal val="#ppt_y-.1"/>
                                          </p:val>
                                        </p:tav>
                                        <p:tav tm="100000">
                                          <p:val>
                                            <p:strVal val="#ppt_y"/>
                                          </p:val>
                                        </p:tav>
                                      </p:tavLst>
                                    </p:anim>
                                  </p:childTnLst>
                                </p:cTn>
                              </p:par>
                            </p:childTnLst>
                          </p:cTn>
                        </p:par>
                        <p:par>
                          <p:cTn id="77" fill="hold">
                            <p:stCondLst>
                              <p:cond delay="750"/>
                            </p:stCondLst>
                            <p:childTnLst>
                              <p:par>
                                <p:cTn id="78" presetID="14" presetClass="entr" presetSubtype="1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randombar(horizontal)">
                                      <p:cBhvr>
                                        <p:cTn id="80" dur="500"/>
                                        <p:tgtEl>
                                          <p:spTgt spid="24"/>
                                        </p:tgtEl>
                                      </p:cBhvr>
                                    </p:animEffect>
                                  </p:childTnLst>
                                </p:cTn>
                              </p:par>
                            </p:childTnLst>
                          </p:cTn>
                        </p:par>
                        <p:par>
                          <p:cTn id="81" fill="hold">
                            <p:stCondLst>
                              <p:cond delay="1250"/>
                            </p:stCondLst>
                            <p:childTnLst>
                              <p:par>
                                <p:cTn id="82" presetID="52" presetClass="entr" presetSubtype="0" fill="hold" grpId="0" nodeType="afterEffect">
                                  <p:stCondLst>
                                    <p:cond delay="0"/>
                                  </p:stCondLst>
                                  <p:iterate type="lt">
                                    <p:tmPct val="10000"/>
                                  </p:iterate>
                                  <p:childTnLst>
                                    <p:set>
                                      <p:cBhvr>
                                        <p:cTn id="83" dur="1" fill="hold">
                                          <p:stCondLst>
                                            <p:cond delay="0"/>
                                          </p:stCondLst>
                                        </p:cTn>
                                        <p:tgtEl>
                                          <p:spTgt spid="26">
                                            <p:txEl>
                                              <p:pRg st="0" end="0"/>
                                            </p:txEl>
                                          </p:spTgt>
                                        </p:tgtEl>
                                        <p:attrNameLst>
                                          <p:attrName>style.visibility</p:attrName>
                                        </p:attrNameLst>
                                      </p:cBhvr>
                                      <p:to>
                                        <p:strVal val="visible"/>
                                      </p:to>
                                    </p:set>
                                    <p:animScale>
                                      <p:cBhvr>
                                        <p:cTn id="84" dur="1000" decel="50000" fill="hold">
                                          <p:stCondLst>
                                            <p:cond delay="0"/>
                                          </p:stCondLst>
                                        </p:cTn>
                                        <p:tgtEl>
                                          <p:spTgt spid="2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26">
                                            <p:txEl>
                                              <p:pRg st="0" end="0"/>
                                            </p:txEl>
                                          </p:spTgt>
                                        </p:tgtEl>
                                        <p:attrNameLst>
                                          <p:attrName>ppt_x</p:attrName>
                                          <p:attrName>ppt_y</p:attrName>
                                        </p:attrNameLst>
                                      </p:cBhvr>
                                    </p:animMotion>
                                    <p:animEffect transition="in" filter="fade">
                                      <p:cBhvr>
                                        <p:cTn id="86" dur="1000"/>
                                        <p:tgtEl>
                                          <p:spTgt spid="26">
                                            <p:txEl>
                                              <p:pRg st="0" end="0"/>
                                            </p:txEl>
                                          </p:spTgt>
                                        </p:tgtEl>
                                      </p:cBhvr>
                                    </p:animEffect>
                                  </p:childTnLst>
                                </p:cTn>
                              </p:par>
                            </p:childTnLst>
                          </p:cTn>
                        </p:par>
                        <p:par>
                          <p:cTn id="87" fill="hold">
                            <p:stCondLst>
                              <p:cond delay="2850"/>
                            </p:stCondLst>
                            <p:childTnLst>
                              <p:par>
                                <p:cTn id="88" presetID="53" presetClass="entr" presetSubtype="16"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p:cTn id="90" dur="750" fill="hold"/>
                                        <p:tgtEl>
                                          <p:spTgt spid="27"/>
                                        </p:tgtEl>
                                        <p:attrNameLst>
                                          <p:attrName>ppt_w</p:attrName>
                                        </p:attrNameLst>
                                      </p:cBhvr>
                                      <p:tavLst>
                                        <p:tav tm="0">
                                          <p:val>
                                            <p:fltVal val="0"/>
                                          </p:val>
                                        </p:tav>
                                        <p:tav tm="100000">
                                          <p:val>
                                            <p:strVal val="#ppt_w"/>
                                          </p:val>
                                        </p:tav>
                                      </p:tavLst>
                                    </p:anim>
                                    <p:anim calcmode="lin" valueType="num">
                                      <p:cBhvr>
                                        <p:cTn id="91" dur="750" fill="hold"/>
                                        <p:tgtEl>
                                          <p:spTgt spid="27"/>
                                        </p:tgtEl>
                                        <p:attrNameLst>
                                          <p:attrName>ppt_h</p:attrName>
                                        </p:attrNameLst>
                                      </p:cBhvr>
                                      <p:tavLst>
                                        <p:tav tm="0">
                                          <p:val>
                                            <p:fltVal val="0"/>
                                          </p:val>
                                        </p:tav>
                                        <p:tav tm="100000">
                                          <p:val>
                                            <p:strVal val="#ppt_h"/>
                                          </p:val>
                                        </p:tav>
                                      </p:tavLst>
                                    </p:anim>
                                    <p:animEffect transition="in" filter="fade">
                                      <p:cBhvr>
                                        <p:cTn id="92" dur="750"/>
                                        <p:tgtEl>
                                          <p:spTgt spid="27"/>
                                        </p:tgtEl>
                                      </p:cBhvr>
                                    </p:animEffect>
                                  </p:childTnLst>
                                </p:cTn>
                              </p:par>
                            </p:childTnLst>
                          </p:cTn>
                        </p:par>
                        <p:par>
                          <p:cTn id="93" fill="hold">
                            <p:stCondLst>
                              <p:cond delay="3600"/>
                            </p:stCondLst>
                            <p:childTnLst>
                              <p:par>
                                <p:cTn id="94" presetID="22" presetClass="entr" presetSubtype="8"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wipe(left)">
                                      <p:cBhvr>
                                        <p:cTn id="9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p:bldP spid="16" grpId="0" animBg="1"/>
      <p:bldP spid="17" grpId="0" animBg="1"/>
      <p:bldP spid="18" grpId="0" animBg="1"/>
      <p:bldP spid="24" grpId="0"/>
      <p:bldP spid="25" grpId="0"/>
      <p:bldP spid="26" grpId="0" build="p"/>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9d7cebb0a8876e7e2489cec34f75b639c86bc478"/>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2104</Words>
  <Application>Microsoft Office PowerPoint</Application>
  <PresentationFormat>自定义</PresentationFormat>
  <Paragraphs>212</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拉普耶鲁</cp:lastModifiedBy>
  <cp:revision>8</cp:revision>
  <dcterms:created xsi:type="dcterms:W3CDTF">2017-10-08T13:44:21Z</dcterms:created>
  <dcterms:modified xsi:type="dcterms:W3CDTF">2018-07-09T03:20:50Z</dcterms:modified>
</cp:coreProperties>
</file>