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</p:sldIdLst>
  <p:sldSz cx="9144000" cy="5143500" type="screen16x9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-492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D91-4F76-91EC-CBB080515C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3D91-4F76-91EC-CBB080515C30}"/>
            </c:ext>
          </c:extLst>
        </c:ser>
        <c:ser>
          <c:idx val="1"/>
          <c:order val="1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3-3D91-4F76-91EC-CBB080515C30}"/>
            </c:ext>
          </c:extLst>
        </c:ser>
        <c:ser>
          <c:idx val="2"/>
          <c:order val="2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3D91-4F76-91EC-CBB080515C30}"/>
            </c:ext>
          </c:extLst>
        </c:ser>
        <c:ser>
          <c:idx val="3"/>
          <c:order val="3"/>
          <c:spPr>
            <a:scene3d>
              <a:camera prst="orthographicFront"/>
              <a:lightRig rig="threePt" dir="t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32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5-3D91-4F76-91EC-CBB080515C30}"/>
            </c:ext>
          </c:extLst>
        </c:ser>
        <c:ser>
          <c:idx val="4"/>
          <c:order val="4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Series 322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Title Goes Here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6-3D91-4F76-91EC-CBB080515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15"/>
        <c:axId val="716333824"/>
        <c:axId val="716335360"/>
      </c:barChart>
      <c:dateAx>
        <c:axId val="71633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defRPr>
            </a:pPr>
            <a:endParaRPr lang="zh-CN"/>
          </a:p>
        </c:txPr>
        <c:crossAx val="716335360"/>
        <c:crosses val="autoZero"/>
        <c:auto val="0"/>
        <c:lblOffset val="100"/>
        <c:baseTimeUnit val="days"/>
      </c:dateAx>
      <c:valAx>
        <c:axId val="716335360"/>
        <c:scaling>
          <c:orientation val="minMax"/>
        </c:scaling>
        <c:delete val="1"/>
        <c:axPos val="l"/>
        <c:majorGridlines>
          <c:spPr>
            <a:ln w="22225" cap="flat" cmpd="sng" algn="ctr">
              <a:solidFill>
                <a:prstClr val="white">
                  <a:lumMod val="85000"/>
                  <a:alpha val="48000"/>
                </a:prstClr>
              </a:solidFill>
              <a:prstDash val="sysDot"/>
              <a:round/>
            </a:ln>
          </c:spPr>
        </c:majorGridlines>
        <c:numFmt formatCode="General" sourceLinked="0"/>
        <c:majorTickMark val="cross"/>
        <c:minorTickMark val="out"/>
        <c:tickLblPos val="high"/>
        <c:crossAx val="716333824"/>
        <c:crossesAt val="2014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367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82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322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89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963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193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925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214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376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34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108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911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495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136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641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68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5495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96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009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56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563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640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6829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0015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400"/>
          </a:xfrm>
          <a:prstGeom prst="rect">
            <a:avLst/>
          </a:prstGeom>
        </p:spPr>
      </p:pic>
      <p:pic>
        <p:nvPicPr>
          <p:cNvPr id="18" name="图片 17" descr="图片包含 植物&#10;&#10;已生成极高可信度的说明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1" y="322540"/>
            <a:ext cx="4236244" cy="28003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2647561" y="957343"/>
            <a:ext cx="3622610" cy="3622610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E:\素材\中国风素材\c805d5155102b3ec89c71e2754f5cd1d.pngc805d5155102b3ec89c71e2754f5cd1d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2024380" y="2172335"/>
            <a:ext cx="2214880" cy="221678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039" y="3757693"/>
            <a:ext cx="433679" cy="45174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087406" y="1151918"/>
            <a:ext cx="736600" cy="2606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54402C"/>
                </a:solidFill>
                <a:latin typeface="隶书" panose="02010509060101010101" charset="-122"/>
                <a:ea typeface="隶书" panose="02010509060101010101" charset="-122"/>
              </a:rPr>
              <a:t>中医文化PPT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4668241" y="1439825"/>
            <a:ext cx="888226" cy="1110742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632844" y="2556611"/>
            <a:ext cx="1064178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Loem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ipsum dolor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sameman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tanam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casectetur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adipiscing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tamam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dalam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qoue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sampe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zh-CN" altLang="en-US" sz="900" dirty="0">
              <a:solidFill>
                <a:srgbClr val="5440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吴欣睿 - 三个人的时光">
            <a:hlinkClick r:id="" action="ppaction://media"/>
            <a:extLst>
              <a:ext uri="{FF2B5EF4-FFF2-40B4-BE49-F238E27FC236}">
                <a16:creationId xmlns:a16="http://schemas.microsoft.com/office/drawing/2014/main" xmlns="" id="{FC7A2DBC-861E-4341-9499-BE9683DBC2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582183" y="16543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5101">
        <p:push dir="d"/>
      </p:transition>
    </mc:Choice>
    <mc:Fallback xmlns="">
      <p:transition advTm="5101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05" y="766294"/>
            <a:ext cx="8078423" cy="4475447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1551914" y="1602445"/>
            <a:ext cx="654070" cy="6540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dirty="0">
                <a:latin typeface="隶书" panose="02010509060101010101" charset="-122"/>
                <a:ea typeface="隶书" panose="02010509060101010101" charset="-122"/>
              </a:rPr>
              <a:t>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95425" y="2371725"/>
            <a:ext cx="505460" cy="19799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00" spc="25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25315" y="2371510"/>
            <a:ext cx="367030" cy="1265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>
                <a:latin typeface="隶书" panose="02010509060101010101" charset="-122"/>
                <a:ea typeface="隶书" panose="02010509060101010101" charset="-122"/>
              </a:rPr>
              <a:t>Title Text Here</a:t>
            </a:r>
          </a:p>
        </p:txBody>
      </p:sp>
      <p:sp>
        <p:nvSpPr>
          <p:cNvPr id="8" name="椭圆 7"/>
          <p:cNvSpPr/>
          <p:nvPr/>
        </p:nvSpPr>
        <p:spPr>
          <a:xfrm>
            <a:off x="3170288" y="1602445"/>
            <a:ext cx="654070" cy="6540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dirty="0">
                <a:latin typeface="隶书" panose="02010509060101010101" charset="-122"/>
                <a:ea typeface="隶书" panose="02010509060101010101" charset="-122"/>
              </a:rPr>
              <a:t>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13405" y="2371725"/>
            <a:ext cx="505460" cy="19799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00" spc="250" dirty="0">
                <a:latin typeface="隶书" panose="02010509060101010101" charset="-122"/>
                <a:ea typeface="隶书" panose="02010509060101010101" charset="-122"/>
              </a:rPr>
              <a:t>工作成绩展示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443688" y="2371510"/>
            <a:ext cx="367030" cy="1265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>
                <a:latin typeface="隶书" panose="02010509060101010101" charset="-122"/>
                <a:ea typeface="隶书" panose="02010509060101010101" charset="-122"/>
              </a:rPr>
              <a:t>Title Text Here</a:t>
            </a:r>
          </a:p>
        </p:txBody>
      </p:sp>
      <p:sp>
        <p:nvSpPr>
          <p:cNvPr id="12" name="椭圆 11"/>
          <p:cNvSpPr/>
          <p:nvPr/>
        </p:nvSpPr>
        <p:spPr>
          <a:xfrm>
            <a:off x="4788662" y="1602445"/>
            <a:ext cx="654070" cy="6540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dirty="0">
                <a:latin typeface="隶书" panose="02010509060101010101" charset="-122"/>
                <a:ea typeface="隶书" panose="02010509060101010101" charset="-122"/>
              </a:rPr>
              <a:t>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32020" y="2371725"/>
            <a:ext cx="505460" cy="19799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00" spc="250" dirty="0">
                <a:latin typeface="隶书" panose="02010509060101010101" charset="-122"/>
                <a:ea typeface="隶书" panose="02010509060101010101" charset="-122"/>
              </a:rPr>
              <a:t>工作经验总结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62063" y="2371510"/>
            <a:ext cx="367030" cy="1265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>
                <a:latin typeface="隶书" panose="02010509060101010101" charset="-122"/>
                <a:ea typeface="隶书" panose="02010509060101010101" charset="-122"/>
              </a:rPr>
              <a:t>Title Text Here</a:t>
            </a:r>
          </a:p>
        </p:txBody>
      </p:sp>
      <p:sp>
        <p:nvSpPr>
          <p:cNvPr id="16" name="椭圆 15"/>
          <p:cNvSpPr/>
          <p:nvPr/>
        </p:nvSpPr>
        <p:spPr>
          <a:xfrm>
            <a:off x="6407036" y="1602445"/>
            <a:ext cx="654070" cy="6540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dirty="0">
                <a:latin typeface="隶书" panose="02010509060101010101" charset="-122"/>
                <a:ea typeface="隶书" panose="02010509060101010101" charset="-122"/>
              </a:rPr>
              <a:t>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50000" y="2371725"/>
            <a:ext cx="505460" cy="19799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00" spc="250" dirty="0">
                <a:latin typeface="隶书" panose="02010509060101010101" charset="-122"/>
                <a:ea typeface="隶书" panose="02010509060101010101" charset="-122"/>
              </a:rPr>
              <a:t>未来工作计划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680437" y="2371510"/>
            <a:ext cx="367030" cy="1265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200" dirty="0">
                <a:latin typeface="隶书" panose="02010509060101010101" charset="-122"/>
                <a:ea typeface="隶书" panose="02010509060101010101" charset="-122"/>
              </a:rPr>
              <a:t>Title Text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851866" y="346245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隶书" panose="02010509060101010101" charset="-122"/>
                <a:ea typeface="隶书" panose="02010509060101010101" charset="-122"/>
              </a:rPr>
              <a:t>目录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63142" y="478933"/>
            <a:ext cx="540000" cy="3578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885958" y="478933"/>
            <a:ext cx="540000" cy="357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715">
        <p:push dir="d"/>
      </p:transition>
    </mc:Choice>
    <mc:Fallback xmlns="">
      <p:transition advTm="2715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8" grpId="0" animBg="1"/>
      <p:bldP spid="9" grpId="0"/>
      <p:bldP spid="10" grpId="0"/>
      <p:bldP spid="12" grpId="0" animBg="1"/>
      <p:bldP spid="13" grpId="0"/>
      <p:bldP spid="14" grpId="0"/>
      <p:bldP spid="16" grpId="0" animBg="1"/>
      <p:bldP spid="17" grpId="0"/>
      <p:bldP spid="18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4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52086" y="1526355"/>
            <a:ext cx="5952744" cy="24620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>
            <a:off x="2088380" y="1741441"/>
            <a:ext cx="2468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01</a:t>
            </a:r>
          </a:p>
          <a:p>
            <a:pPr algn="ctr"/>
            <a:r>
              <a:rPr lang="zh-CN" altLang="en-US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基本工作概述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86983" y="2646751"/>
            <a:ext cx="3471673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accent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E:\素材\中国风素材\fb2a919e8cb19fb7a3260bed43c10bd7.pngfb2a919e8cb19fb7a3260bed43c10bd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82235" y="708025"/>
            <a:ext cx="2669540" cy="3432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217">
        <p:push dir="d"/>
      </p:transition>
    </mc:Choice>
    <mc:Fallback xmlns="">
      <p:transition advTm="1217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一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7" name="Straight Connector 3"/>
          <p:cNvCxnSpPr/>
          <p:nvPr/>
        </p:nvCxnSpPr>
        <p:spPr>
          <a:xfrm>
            <a:off x="1057378" y="4108371"/>
            <a:ext cx="707452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4"/>
          <p:cNvSpPr/>
          <p:nvPr/>
        </p:nvSpPr>
        <p:spPr>
          <a:xfrm>
            <a:off x="1057378" y="4214379"/>
            <a:ext cx="7074523" cy="210185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grpSp>
        <p:nvGrpSpPr>
          <p:cNvPr id="9" name="Group 5"/>
          <p:cNvGrpSpPr/>
          <p:nvPr/>
        </p:nvGrpSpPr>
        <p:grpSpPr>
          <a:xfrm>
            <a:off x="1863273" y="1532356"/>
            <a:ext cx="993647" cy="602680"/>
            <a:chOff x="1189440" y="1636065"/>
            <a:chExt cx="2508689" cy="901615"/>
          </a:xfrm>
        </p:grpSpPr>
        <p:sp>
          <p:nvSpPr>
            <p:cNvPr id="10" name="TextBox 6"/>
            <p:cNvSpPr txBox="1"/>
            <p:nvPr/>
          </p:nvSpPr>
          <p:spPr>
            <a:xfrm>
              <a:off x="1453043" y="1636065"/>
              <a:ext cx="2244484" cy="27549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7"/>
            <p:cNvSpPr/>
            <p:nvPr/>
          </p:nvSpPr>
          <p:spPr>
            <a:xfrm>
              <a:off x="1189440" y="1908803"/>
              <a:ext cx="2508689" cy="62887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" name="Group 8"/>
          <p:cNvGrpSpPr/>
          <p:nvPr/>
        </p:nvGrpSpPr>
        <p:grpSpPr>
          <a:xfrm>
            <a:off x="1863273" y="2551204"/>
            <a:ext cx="990948" cy="604541"/>
            <a:chOff x="1196252" y="1643176"/>
            <a:chExt cx="2501876" cy="904398"/>
          </a:xfrm>
        </p:grpSpPr>
        <p:sp>
          <p:nvSpPr>
            <p:cNvPr id="13" name="TextBox 9"/>
            <p:cNvSpPr txBox="1"/>
            <p:nvPr/>
          </p:nvSpPr>
          <p:spPr>
            <a:xfrm>
              <a:off x="1453504" y="1643176"/>
              <a:ext cx="2244484" cy="27549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0"/>
            <p:cNvSpPr/>
            <p:nvPr/>
          </p:nvSpPr>
          <p:spPr>
            <a:xfrm>
              <a:off x="1196252" y="1918697"/>
              <a:ext cx="2501876" cy="62887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847863" y="2070439"/>
            <a:ext cx="964589" cy="693638"/>
            <a:chOff x="249407" y="1639011"/>
            <a:chExt cx="1894201" cy="1037685"/>
          </a:xfrm>
        </p:grpSpPr>
        <p:sp>
          <p:nvSpPr>
            <p:cNvPr id="27" name="TextBox 26"/>
            <p:cNvSpPr txBox="1"/>
            <p:nvPr/>
          </p:nvSpPr>
          <p:spPr>
            <a:xfrm>
              <a:off x="249407" y="1639011"/>
              <a:ext cx="1745764" cy="275489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0127"/>
              <a:ext cx="1828903" cy="78656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865528" y="3073640"/>
            <a:ext cx="946924" cy="690349"/>
            <a:chOff x="256449" y="1623813"/>
            <a:chExt cx="1859513" cy="1032765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23813"/>
              <a:ext cx="1745765" cy="275489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0009"/>
              <a:ext cx="1801255" cy="78656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7714003" y="1532088"/>
            <a:ext cx="357995" cy="36599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17"/>
          <p:cNvGrpSpPr/>
          <p:nvPr/>
        </p:nvGrpSpPr>
        <p:grpSpPr>
          <a:xfrm>
            <a:off x="0" y="1442633"/>
            <a:ext cx="7667966" cy="251635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23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24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5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2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3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4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5" name="TextBox 15"/>
                <p:cNvSpPr txBox="1"/>
                <p:nvPr/>
              </p:nvSpPr>
              <p:spPr>
                <a:xfrm>
                  <a:off x="8929808" y="1655750"/>
                  <a:ext cx="1329950" cy="27549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95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995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6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82923" y="4667623"/>
                  <a:ext cx="1329950" cy="27549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95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99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ectangle 14"/>
              <p:cNvSpPr/>
              <p:nvPr/>
            </p:nvSpPr>
            <p:spPr>
              <a:xfrm>
                <a:off x="4678509" y="1632582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52483" y="4665082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6658" y="3149627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9008" y="3897598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030">
        <p:push dir="d"/>
      </p:transition>
    </mc:Choice>
    <mc:Fallback xmlns="">
      <p:transition advTm="103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一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5012892" y="1137755"/>
            <a:ext cx="2993195" cy="3147605"/>
            <a:chOff x="6232318" y="1631840"/>
            <a:chExt cx="4969784" cy="5226160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9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3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8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30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35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8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41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45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8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51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4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55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7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8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1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62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65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8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2" tIns="34286" rIns="68572" bIns="3428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7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0" name="TextBox 62"/>
          <p:cNvSpPr txBox="1"/>
          <p:nvPr/>
        </p:nvSpPr>
        <p:spPr>
          <a:xfrm>
            <a:off x="1388941" y="1415734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Rectangle 64"/>
          <p:cNvSpPr/>
          <p:nvPr/>
        </p:nvSpPr>
        <p:spPr>
          <a:xfrm>
            <a:off x="1385439" y="1603859"/>
            <a:ext cx="3374057" cy="30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Donut 65"/>
          <p:cNvSpPr/>
          <p:nvPr/>
        </p:nvSpPr>
        <p:spPr>
          <a:xfrm>
            <a:off x="1448051" y="2409392"/>
            <a:ext cx="515196" cy="515196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66"/>
          <p:cNvSpPr>
            <a:spLocks noEditPoints="1"/>
          </p:cNvSpPr>
          <p:nvPr/>
        </p:nvSpPr>
        <p:spPr bwMode="auto">
          <a:xfrm>
            <a:off x="1594367" y="2549794"/>
            <a:ext cx="222562" cy="23439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67"/>
          <p:cNvSpPr>
            <a:spLocks noEditPoints="1"/>
          </p:cNvSpPr>
          <p:nvPr/>
        </p:nvSpPr>
        <p:spPr bwMode="auto">
          <a:xfrm>
            <a:off x="1574206" y="3634341"/>
            <a:ext cx="252666" cy="204284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8"/>
          <p:cNvSpPr>
            <a:spLocks noEditPoints="1"/>
          </p:cNvSpPr>
          <p:nvPr/>
        </p:nvSpPr>
        <p:spPr bwMode="auto">
          <a:xfrm>
            <a:off x="3522333" y="3632548"/>
            <a:ext cx="168804" cy="24729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9"/>
          <p:cNvSpPr>
            <a:spLocks noEditPoints="1"/>
          </p:cNvSpPr>
          <p:nvPr/>
        </p:nvSpPr>
        <p:spPr bwMode="auto">
          <a:xfrm>
            <a:off x="3515128" y="2558934"/>
            <a:ext cx="178480" cy="216111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Donut 70"/>
          <p:cNvSpPr/>
          <p:nvPr/>
        </p:nvSpPr>
        <p:spPr>
          <a:xfrm>
            <a:off x="3349138" y="3488175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Donut 71"/>
          <p:cNvSpPr/>
          <p:nvPr/>
        </p:nvSpPr>
        <p:spPr>
          <a:xfrm>
            <a:off x="1444197" y="3488283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2"/>
          <p:cNvSpPr/>
          <p:nvPr/>
        </p:nvSpPr>
        <p:spPr>
          <a:xfrm>
            <a:off x="3345081" y="2409392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3"/>
          <p:cNvSpPr txBox="1"/>
          <p:nvPr/>
        </p:nvSpPr>
        <p:spPr>
          <a:xfrm>
            <a:off x="1976160" y="2628416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81" name="TextBox 74"/>
          <p:cNvSpPr txBox="1"/>
          <p:nvPr/>
        </p:nvSpPr>
        <p:spPr>
          <a:xfrm>
            <a:off x="1976160" y="243696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82" name="TextBox 75"/>
          <p:cNvSpPr txBox="1"/>
          <p:nvPr/>
        </p:nvSpPr>
        <p:spPr>
          <a:xfrm>
            <a:off x="3894741" y="2628417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83" name="TextBox 76"/>
          <p:cNvSpPr txBox="1"/>
          <p:nvPr/>
        </p:nvSpPr>
        <p:spPr>
          <a:xfrm>
            <a:off x="3894741" y="243696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84" name="TextBox 77"/>
          <p:cNvSpPr txBox="1"/>
          <p:nvPr/>
        </p:nvSpPr>
        <p:spPr>
          <a:xfrm>
            <a:off x="1976160" y="3713534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85" name="TextBox 78"/>
          <p:cNvSpPr txBox="1"/>
          <p:nvPr/>
        </p:nvSpPr>
        <p:spPr>
          <a:xfrm>
            <a:off x="1976160" y="351029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</a:p>
        </p:txBody>
      </p:sp>
      <p:sp>
        <p:nvSpPr>
          <p:cNvPr id="86" name="TextBox 79"/>
          <p:cNvSpPr txBox="1"/>
          <p:nvPr/>
        </p:nvSpPr>
        <p:spPr>
          <a:xfrm>
            <a:off x="3894741" y="3713534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87" name="TextBox 80"/>
          <p:cNvSpPr txBox="1"/>
          <p:nvPr/>
        </p:nvSpPr>
        <p:spPr>
          <a:xfrm>
            <a:off x="3894741" y="3510299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</a:p>
        </p:txBody>
      </p:sp>
      <p:sp>
        <p:nvSpPr>
          <p:cNvPr id="88" name="Rectangle 81"/>
          <p:cNvSpPr/>
          <p:nvPr/>
        </p:nvSpPr>
        <p:spPr>
          <a:xfrm>
            <a:off x="1410278" y="2931919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9" name="Rectangle 82"/>
          <p:cNvSpPr/>
          <p:nvPr/>
        </p:nvSpPr>
        <p:spPr>
          <a:xfrm>
            <a:off x="1410278" y="4015328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0" name="Rectangle 83"/>
          <p:cNvSpPr/>
          <p:nvPr/>
        </p:nvSpPr>
        <p:spPr>
          <a:xfrm>
            <a:off x="3304899" y="2931919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1" name="Rectangle 84"/>
          <p:cNvSpPr/>
          <p:nvPr/>
        </p:nvSpPr>
        <p:spPr>
          <a:xfrm>
            <a:off x="3300541" y="4015328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106">
        <p:push dir="d"/>
      </p:transition>
    </mc:Choice>
    <mc:Fallback xmlns="">
      <p:transition advTm="2106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一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1696145" y="1403869"/>
            <a:ext cx="2418680" cy="78910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56" tIns="52489" rIns="52489" bIns="52491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1696145" y="2417267"/>
            <a:ext cx="2418680" cy="78910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56" tIns="52491" rIns="52489" bIns="52489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1696145" y="3430664"/>
            <a:ext cx="2418680" cy="78910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56" tIns="52491" rIns="52489" bIns="52489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5029175" y="1403869"/>
            <a:ext cx="2418680" cy="78910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56" tIns="52489" rIns="52489" bIns="52491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5029175" y="2417267"/>
            <a:ext cx="2418680" cy="78910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56" tIns="52491" rIns="52489" bIns="52489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5029175" y="3430664"/>
            <a:ext cx="2418680" cy="789104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56" tIns="52491" rIns="52489" bIns="52489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Left-Right Arrow 61"/>
          <p:cNvSpPr/>
          <p:nvPr/>
        </p:nvSpPr>
        <p:spPr>
          <a:xfrm>
            <a:off x="4229926" y="1655049"/>
            <a:ext cx="724396" cy="286742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4229926" y="2668446"/>
            <a:ext cx="724396" cy="286742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4229926" y="3681843"/>
            <a:ext cx="724396" cy="286742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206030" y="1549338"/>
            <a:ext cx="1680209" cy="4997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1809904" y="1668369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2206030" y="2559453"/>
            <a:ext cx="1680209" cy="4997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1809904" y="2678483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2206030" y="3581498"/>
            <a:ext cx="1680209" cy="4997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1809904" y="3700529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7004098" y="1668369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5253862" y="1549338"/>
            <a:ext cx="1680209" cy="4997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7004098" y="2678483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5253862" y="2559453"/>
            <a:ext cx="1680209" cy="4997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7004098" y="3709640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5253862" y="3590609"/>
            <a:ext cx="1680209" cy="4997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86013" y="1347348"/>
            <a:ext cx="1018072" cy="90796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86013" y="2360747"/>
            <a:ext cx="1018072" cy="90796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86013" y="3374146"/>
            <a:ext cx="1018072" cy="90796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7439915" y="1347348"/>
            <a:ext cx="1018072" cy="90796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7439915" y="2360747"/>
            <a:ext cx="1018072" cy="90796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7439915" y="3374146"/>
            <a:ext cx="1018072" cy="90796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983">
        <p:push dir="d"/>
      </p:transition>
    </mc:Choice>
    <mc:Fallback xmlns="">
      <p:transition advTm="983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1" grpId="0" bldLvl="0" animBg="1"/>
      <p:bldP spid="73" grpId="0" bldLvl="0" animBg="1"/>
      <p:bldP spid="46" grpId="0" bldLvl="0" animBg="1"/>
      <p:bldP spid="63" grpId="0" bldLvl="0" animBg="1"/>
      <p:bldP spid="65" grpId="0" bldLvl="0" animBg="1"/>
      <p:bldP spid="7" grpId="0" bldLvl="0" animBg="1"/>
      <p:bldP spid="66" grpId="0" bldLvl="0" animBg="1"/>
      <p:bldP spid="67" grpId="0" bldLvl="0" animBg="1"/>
      <p:bldP spid="74" grpId="0"/>
      <p:bldP spid="75" grpId="0" bldLvl="0" animBg="1"/>
      <p:bldP spid="78" grpId="0"/>
      <p:bldP spid="79" grpId="0" bldLvl="0" animBg="1"/>
      <p:bldP spid="80" grpId="0"/>
      <p:bldP spid="81" grpId="0" bldLvl="0" animBg="1"/>
      <p:bldP spid="84" grpId="0" bldLvl="0" animBg="1"/>
      <p:bldP spid="87" grpId="0"/>
      <p:bldP spid="90" grpId="0" bldLvl="0" animBg="1"/>
      <p:bldP spid="91" grpId="0"/>
      <p:bldP spid="92" grpId="0" bldLvl="0" animBg="1"/>
      <p:bldP spid="93" grpId="0"/>
      <p:bldP spid="68" grpId="0" bldLvl="0" animBg="1"/>
      <p:bldP spid="70" grpId="0" bldLvl="0" animBg="1"/>
      <p:bldP spid="72" grpId="0" bldLvl="0" animBg="1"/>
      <p:bldP spid="45" grpId="0" bldLvl="0" animBg="1"/>
      <p:bldP spid="48" grpId="0" bldLvl="0" animBg="1"/>
      <p:bldP spid="6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一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141067" y="1294461"/>
            <a:ext cx="3345776" cy="3075109"/>
            <a:chOff x="3392215" y="1614026"/>
            <a:chExt cx="5407569" cy="4970110"/>
          </a:xfrm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6399045" y="4571163"/>
              <a:ext cx="364143" cy="366587"/>
            </a:xfrm>
            <a:custGeom>
              <a:avLst/>
              <a:gdLst>
                <a:gd name="T0" fmla="*/ 143 w 189"/>
                <a:gd name="T1" fmla="*/ 160 h 190"/>
                <a:gd name="T2" fmla="*/ 160 w 189"/>
                <a:gd name="T3" fmla="*/ 163 h 190"/>
                <a:gd name="T4" fmla="*/ 161 w 189"/>
                <a:gd name="T5" fmla="*/ 153 h 190"/>
                <a:gd name="T6" fmla="*/ 171 w 189"/>
                <a:gd name="T7" fmla="*/ 143 h 190"/>
                <a:gd name="T8" fmla="*/ 177 w 189"/>
                <a:gd name="T9" fmla="*/ 133 h 190"/>
                <a:gd name="T10" fmla="*/ 175 w 189"/>
                <a:gd name="T11" fmla="*/ 118 h 190"/>
                <a:gd name="T12" fmla="*/ 188 w 189"/>
                <a:gd name="T13" fmla="*/ 113 h 190"/>
                <a:gd name="T14" fmla="*/ 175 w 189"/>
                <a:gd name="T15" fmla="*/ 101 h 190"/>
                <a:gd name="T16" fmla="*/ 189 w 189"/>
                <a:gd name="T17" fmla="*/ 90 h 190"/>
                <a:gd name="T18" fmla="*/ 182 w 189"/>
                <a:gd name="T19" fmla="*/ 83 h 190"/>
                <a:gd name="T20" fmla="*/ 181 w 189"/>
                <a:gd name="T21" fmla="*/ 69 h 190"/>
                <a:gd name="T22" fmla="*/ 177 w 189"/>
                <a:gd name="T23" fmla="*/ 58 h 190"/>
                <a:gd name="T24" fmla="*/ 168 w 189"/>
                <a:gd name="T25" fmla="*/ 47 h 190"/>
                <a:gd name="T26" fmla="*/ 169 w 189"/>
                <a:gd name="T27" fmla="*/ 37 h 190"/>
                <a:gd name="T28" fmla="*/ 152 w 189"/>
                <a:gd name="T29" fmla="*/ 38 h 190"/>
                <a:gd name="T30" fmla="*/ 153 w 189"/>
                <a:gd name="T31" fmla="*/ 20 h 190"/>
                <a:gd name="T32" fmla="*/ 142 w 189"/>
                <a:gd name="T33" fmla="*/ 21 h 190"/>
                <a:gd name="T34" fmla="*/ 131 w 189"/>
                <a:gd name="T35" fmla="*/ 13 h 190"/>
                <a:gd name="T36" fmla="*/ 120 w 189"/>
                <a:gd name="T37" fmla="*/ 9 h 190"/>
                <a:gd name="T38" fmla="*/ 106 w 189"/>
                <a:gd name="T39" fmla="*/ 8 h 190"/>
                <a:gd name="T40" fmla="*/ 99 w 189"/>
                <a:gd name="T41" fmla="*/ 1 h 190"/>
                <a:gd name="T42" fmla="*/ 88 w 189"/>
                <a:gd name="T43" fmla="*/ 15 h 190"/>
                <a:gd name="T44" fmla="*/ 76 w 189"/>
                <a:gd name="T45" fmla="*/ 2 h 190"/>
                <a:gd name="T46" fmla="*/ 70 w 189"/>
                <a:gd name="T47" fmla="*/ 11 h 190"/>
                <a:gd name="T48" fmla="*/ 57 w 189"/>
                <a:gd name="T49" fmla="*/ 14 h 190"/>
                <a:gd name="T50" fmla="*/ 47 w 189"/>
                <a:gd name="T51" fmla="*/ 13 h 190"/>
                <a:gd name="T52" fmla="*/ 46 w 189"/>
                <a:gd name="T53" fmla="*/ 31 h 190"/>
                <a:gd name="T54" fmla="*/ 29 w 189"/>
                <a:gd name="T55" fmla="*/ 27 h 190"/>
                <a:gd name="T56" fmla="*/ 28 w 189"/>
                <a:gd name="T57" fmla="*/ 38 h 190"/>
                <a:gd name="T58" fmla="*/ 18 w 189"/>
                <a:gd name="T59" fmla="*/ 47 h 190"/>
                <a:gd name="T60" fmla="*/ 13 w 189"/>
                <a:gd name="T61" fmla="*/ 58 h 190"/>
                <a:gd name="T62" fmla="*/ 14 w 189"/>
                <a:gd name="T63" fmla="*/ 73 h 190"/>
                <a:gd name="T64" fmla="*/ 2 w 189"/>
                <a:gd name="T65" fmla="*/ 77 h 190"/>
                <a:gd name="T66" fmla="*/ 14 w 189"/>
                <a:gd name="T67" fmla="*/ 89 h 190"/>
                <a:gd name="T68" fmla="*/ 0 w 189"/>
                <a:gd name="T69" fmla="*/ 100 h 190"/>
                <a:gd name="T70" fmla="*/ 7 w 189"/>
                <a:gd name="T71" fmla="*/ 108 h 190"/>
                <a:gd name="T72" fmla="*/ 8 w 189"/>
                <a:gd name="T73" fmla="*/ 121 h 190"/>
                <a:gd name="T74" fmla="*/ 13 w 189"/>
                <a:gd name="T75" fmla="*/ 133 h 190"/>
                <a:gd name="T76" fmla="*/ 21 w 189"/>
                <a:gd name="T77" fmla="*/ 144 h 190"/>
                <a:gd name="T78" fmla="*/ 20 w 189"/>
                <a:gd name="T79" fmla="*/ 154 h 190"/>
                <a:gd name="T80" fmla="*/ 37 w 189"/>
                <a:gd name="T81" fmla="*/ 152 h 190"/>
                <a:gd name="T82" fmla="*/ 37 w 189"/>
                <a:gd name="T83" fmla="*/ 170 h 190"/>
                <a:gd name="T84" fmla="*/ 47 w 189"/>
                <a:gd name="T85" fmla="*/ 169 h 190"/>
                <a:gd name="T86" fmla="*/ 58 w 189"/>
                <a:gd name="T87" fmla="*/ 177 h 190"/>
                <a:gd name="T88" fmla="*/ 69 w 189"/>
                <a:gd name="T89" fmla="*/ 182 h 190"/>
                <a:gd name="T90" fmla="*/ 83 w 189"/>
                <a:gd name="T91" fmla="*/ 183 h 190"/>
                <a:gd name="T92" fmla="*/ 90 w 189"/>
                <a:gd name="T93" fmla="*/ 190 h 190"/>
                <a:gd name="T94" fmla="*/ 101 w 189"/>
                <a:gd name="T95" fmla="*/ 176 h 190"/>
                <a:gd name="T96" fmla="*/ 113 w 189"/>
                <a:gd name="T97" fmla="*/ 188 h 190"/>
                <a:gd name="T98" fmla="*/ 119 w 189"/>
                <a:gd name="T99" fmla="*/ 180 h 190"/>
                <a:gd name="T100" fmla="*/ 133 w 189"/>
                <a:gd name="T101" fmla="*/ 177 h 190"/>
                <a:gd name="T102" fmla="*/ 142 w 189"/>
                <a:gd name="T103" fmla="*/ 177 h 190"/>
                <a:gd name="T104" fmla="*/ 80 w 189"/>
                <a:gd name="T105" fmla="*/ 66 h 190"/>
                <a:gd name="T106" fmla="*/ 78 w 189"/>
                <a:gd name="T107" fmla="*/ 74 h 190"/>
                <a:gd name="T108" fmla="*/ 113 w 189"/>
                <a:gd name="T109" fmla="*/ 85 h 190"/>
                <a:gd name="T110" fmla="*/ 66 w 189"/>
                <a:gd name="T111" fmla="*/ 109 h 190"/>
                <a:gd name="T112" fmla="*/ 74 w 189"/>
                <a:gd name="T113" fmla="*/ 112 h 190"/>
                <a:gd name="T114" fmla="*/ 88 w 189"/>
                <a:gd name="T115" fmla="*/ 82 h 190"/>
                <a:gd name="T116" fmla="*/ 81 w 189"/>
                <a:gd name="T117" fmla="*/ 102 h 190"/>
                <a:gd name="T118" fmla="*/ 112 w 189"/>
                <a:gd name="T119" fmla="*/ 11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9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0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0" y="163"/>
                  </a:cubicBezTo>
                  <a:cubicBezTo>
                    <a:pt x="161" y="162"/>
                    <a:pt x="162" y="162"/>
                    <a:pt x="163" y="161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8" y="151"/>
                    <a:pt x="157" y="147"/>
                    <a:pt x="159" y="144"/>
                  </a:cubicBezTo>
                  <a:cubicBezTo>
                    <a:pt x="161" y="140"/>
                    <a:pt x="166" y="140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4" y="132"/>
                    <a:pt x="174" y="132"/>
                    <a:pt x="174" y="132"/>
                  </a:cubicBezTo>
                  <a:cubicBezTo>
                    <a:pt x="171" y="130"/>
                    <a:pt x="169" y="127"/>
                    <a:pt x="171" y="123"/>
                  </a:cubicBezTo>
                  <a:cubicBezTo>
                    <a:pt x="169" y="120"/>
                    <a:pt x="172" y="116"/>
                    <a:pt x="175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3" y="121"/>
                    <a:pt x="186" y="119"/>
                    <a:pt x="187" y="117"/>
                  </a:cubicBezTo>
                  <a:cubicBezTo>
                    <a:pt x="187" y="116"/>
                    <a:pt x="187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1" y="108"/>
                    <a:pt x="181" y="108"/>
                    <a:pt x="181" y="108"/>
                  </a:cubicBezTo>
                  <a:cubicBezTo>
                    <a:pt x="178" y="108"/>
                    <a:pt x="175" y="104"/>
                    <a:pt x="175" y="101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89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3" y="78"/>
                  </a:cubicBezTo>
                  <a:cubicBezTo>
                    <a:pt x="173" y="74"/>
                    <a:pt x="175" y="70"/>
                    <a:pt x="179" y="70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4"/>
                  </a:cubicBezTo>
                  <a:cubicBezTo>
                    <a:pt x="183" y="62"/>
                    <a:pt x="183" y="61"/>
                    <a:pt x="182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5" y="56"/>
                  </a:cubicBezTo>
                  <a:cubicBezTo>
                    <a:pt x="164" y="53"/>
                    <a:pt x="165" y="49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1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7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2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20"/>
                    <a:pt x="151" y="19"/>
                    <a:pt x="150" y="18"/>
                  </a:cubicBezTo>
                  <a:cubicBezTo>
                    <a:pt x="147" y="17"/>
                    <a:pt x="145" y="17"/>
                    <a:pt x="143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25"/>
                    <a:pt x="136" y="26"/>
                    <a:pt x="133" y="24"/>
                  </a:cubicBezTo>
                  <a:cubicBezTo>
                    <a:pt x="130" y="22"/>
                    <a:pt x="128" y="18"/>
                    <a:pt x="130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7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5" y="12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4"/>
                    <a:pt x="105" y="1"/>
                    <a:pt x="103" y="1"/>
                  </a:cubicBezTo>
                  <a:cubicBezTo>
                    <a:pt x="102" y="1"/>
                    <a:pt x="100" y="1"/>
                    <a:pt x="99" y="1"/>
                  </a:cubicBezTo>
                  <a:cubicBezTo>
                    <a:pt x="97" y="0"/>
                    <a:pt x="94" y="3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8" y="15"/>
                  </a:cubicBezTo>
                  <a:cubicBezTo>
                    <a:pt x="85" y="15"/>
                    <a:pt x="81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8" y="2"/>
                    <a:pt x="76" y="2"/>
                  </a:cubicBezTo>
                  <a:cubicBezTo>
                    <a:pt x="75" y="3"/>
                    <a:pt x="73" y="3"/>
                    <a:pt x="72" y="3"/>
                  </a:cubicBezTo>
                  <a:cubicBezTo>
                    <a:pt x="70" y="4"/>
                    <a:pt x="68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69" y="18"/>
                    <a:pt x="66" y="20"/>
                  </a:cubicBezTo>
                  <a:cubicBezTo>
                    <a:pt x="62" y="21"/>
                    <a:pt x="58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2"/>
                    <a:pt x="48" y="13"/>
                    <a:pt x="47" y="13"/>
                  </a:cubicBezTo>
                  <a:cubicBezTo>
                    <a:pt x="45" y="14"/>
                    <a:pt x="44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9" y="24"/>
                    <a:pt x="49" y="29"/>
                    <a:pt x="46" y="31"/>
                  </a:cubicBezTo>
                  <a:cubicBezTo>
                    <a:pt x="43" y="33"/>
                    <a:pt x="38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6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4" y="35"/>
                    <a:pt x="26" y="36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1" y="40"/>
                    <a:pt x="32" y="44"/>
                    <a:pt x="29" y="47"/>
                  </a:cubicBezTo>
                  <a:cubicBezTo>
                    <a:pt x="27" y="50"/>
                    <a:pt x="23" y="51"/>
                    <a:pt x="20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3" y="46"/>
                    <a:pt x="12" y="48"/>
                  </a:cubicBezTo>
                  <a:cubicBezTo>
                    <a:pt x="12" y="50"/>
                    <a:pt x="11" y="51"/>
                    <a:pt x="10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1"/>
                    <a:pt x="17" y="74"/>
                    <a:pt x="14" y="7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6" y="70"/>
                    <a:pt x="3" y="71"/>
                    <a:pt x="2" y="74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5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6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7"/>
                    <a:pt x="3" y="108"/>
                    <a:pt x="5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11" y="107"/>
                    <a:pt x="14" y="109"/>
                    <a:pt x="15" y="112"/>
                  </a:cubicBezTo>
                  <a:cubicBezTo>
                    <a:pt x="17" y="116"/>
                    <a:pt x="14" y="120"/>
                    <a:pt x="10" y="121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6" y="122"/>
                    <a:pt x="4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0" y="134"/>
                    <a:pt x="13" y="133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4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6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0" y="150"/>
                    <a:pt x="34" y="150"/>
                    <a:pt x="37" y="152"/>
                  </a:cubicBezTo>
                  <a:cubicBezTo>
                    <a:pt x="40" y="155"/>
                    <a:pt x="40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4" y="165"/>
                    <a:pt x="34" y="169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8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80"/>
                    <a:pt x="58" y="182"/>
                    <a:pt x="60" y="183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6" y="186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0" y="176"/>
                    <a:pt x="73" y="174"/>
                    <a:pt x="77" y="174"/>
                  </a:cubicBezTo>
                  <a:cubicBezTo>
                    <a:pt x="81" y="174"/>
                    <a:pt x="84" y="179"/>
                    <a:pt x="83" y="183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82" y="187"/>
                    <a:pt x="84" y="189"/>
                    <a:pt x="86" y="190"/>
                  </a:cubicBezTo>
                  <a:cubicBezTo>
                    <a:pt x="87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4" y="185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4" y="188"/>
                    <a:pt x="116" y="188"/>
                    <a:pt x="117" y="187"/>
                  </a:cubicBezTo>
                  <a:cubicBezTo>
                    <a:pt x="119" y="187"/>
                    <a:pt x="121" y="184"/>
                    <a:pt x="120" y="182"/>
                  </a:cubicBezTo>
                  <a:cubicBezTo>
                    <a:pt x="119" y="180"/>
                    <a:pt x="119" y="180"/>
                    <a:pt x="119" y="180"/>
                  </a:cubicBezTo>
                  <a:cubicBezTo>
                    <a:pt x="118" y="176"/>
                    <a:pt x="120" y="171"/>
                    <a:pt x="124" y="171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3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moveTo>
                    <a:pt x="78" y="74"/>
                  </a:moveTo>
                  <a:cubicBezTo>
                    <a:pt x="76" y="71"/>
                    <a:pt x="77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89" y="72"/>
                    <a:pt x="88" y="75"/>
                    <a:pt x="86" y="77"/>
                  </a:cubicBezTo>
                  <a:cubicBezTo>
                    <a:pt x="83" y="78"/>
                    <a:pt x="79" y="77"/>
                    <a:pt x="78" y="74"/>
                  </a:cubicBezTo>
                  <a:moveTo>
                    <a:pt x="123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8" y="76"/>
                    <a:pt x="122" y="77"/>
                    <a:pt x="123" y="80"/>
                  </a:cubicBezTo>
                  <a:moveTo>
                    <a:pt x="66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1" y="113"/>
                    <a:pt x="68" y="112"/>
                    <a:pt x="66" y="109"/>
                  </a:cubicBezTo>
                  <a:moveTo>
                    <a:pt x="81" y="102"/>
                  </a:moveTo>
                  <a:cubicBezTo>
                    <a:pt x="77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1" y="108"/>
                  </a:cubicBezTo>
                  <a:cubicBezTo>
                    <a:pt x="94" y="112"/>
                    <a:pt x="85" y="110"/>
                    <a:pt x="81" y="102"/>
                  </a:cubicBezTo>
                  <a:moveTo>
                    <a:pt x="102" y="121"/>
                  </a:moveTo>
                  <a:cubicBezTo>
                    <a:pt x="100" y="118"/>
                    <a:pt x="101" y="115"/>
                    <a:pt x="104" y="113"/>
                  </a:cubicBezTo>
                  <a:cubicBezTo>
                    <a:pt x="107" y="112"/>
                    <a:pt x="111" y="113"/>
                    <a:pt x="112" y="115"/>
                  </a:cubicBezTo>
                  <a:cubicBezTo>
                    <a:pt x="113" y="118"/>
                    <a:pt x="112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744012" y="3565900"/>
              <a:ext cx="307933" cy="303860"/>
            </a:xfrm>
            <a:custGeom>
              <a:avLst/>
              <a:gdLst>
                <a:gd name="T0" fmla="*/ 61 w 160"/>
                <a:gd name="T1" fmla="*/ 100 h 158"/>
                <a:gd name="T2" fmla="*/ 79 w 160"/>
                <a:gd name="T3" fmla="*/ 51 h 158"/>
                <a:gd name="T4" fmla="*/ 101 w 160"/>
                <a:gd name="T5" fmla="*/ 98 h 158"/>
                <a:gd name="T6" fmla="*/ 82 w 160"/>
                <a:gd name="T7" fmla="*/ 0 h 158"/>
                <a:gd name="T8" fmla="*/ 67 w 160"/>
                <a:gd name="T9" fmla="*/ 0 h 158"/>
                <a:gd name="T10" fmla="*/ 56 w 160"/>
                <a:gd name="T11" fmla="*/ 19 h 158"/>
                <a:gd name="T12" fmla="*/ 49 w 160"/>
                <a:gd name="T13" fmla="*/ 25 h 158"/>
                <a:gd name="T14" fmla="*/ 38 w 160"/>
                <a:gd name="T15" fmla="*/ 21 h 158"/>
                <a:gd name="T16" fmla="*/ 28 w 160"/>
                <a:gd name="T17" fmla="*/ 18 h 158"/>
                <a:gd name="T18" fmla="*/ 15 w 160"/>
                <a:gd name="T19" fmla="*/ 31 h 158"/>
                <a:gd name="T20" fmla="*/ 22 w 160"/>
                <a:gd name="T21" fmla="*/ 54 h 158"/>
                <a:gd name="T22" fmla="*/ 18 w 160"/>
                <a:gd name="T23" fmla="*/ 63 h 158"/>
                <a:gd name="T24" fmla="*/ 0 w 160"/>
                <a:gd name="T25" fmla="*/ 76 h 158"/>
                <a:gd name="T26" fmla="*/ 5 w 160"/>
                <a:gd name="T27" fmla="*/ 96 h 158"/>
                <a:gd name="T28" fmla="*/ 24 w 160"/>
                <a:gd name="T29" fmla="*/ 103 h 158"/>
                <a:gd name="T30" fmla="*/ 20 w 160"/>
                <a:gd name="T31" fmla="*/ 127 h 158"/>
                <a:gd name="T32" fmla="*/ 33 w 160"/>
                <a:gd name="T33" fmla="*/ 143 h 158"/>
                <a:gd name="T34" fmla="*/ 40 w 160"/>
                <a:gd name="T35" fmla="*/ 144 h 158"/>
                <a:gd name="T36" fmla="*/ 58 w 160"/>
                <a:gd name="T37" fmla="*/ 136 h 158"/>
                <a:gd name="T38" fmla="*/ 64 w 160"/>
                <a:gd name="T39" fmla="*/ 139 h 158"/>
                <a:gd name="T40" fmla="*/ 74 w 160"/>
                <a:gd name="T41" fmla="*/ 157 h 158"/>
                <a:gd name="T42" fmla="*/ 78 w 160"/>
                <a:gd name="T43" fmla="*/ 158 h 158"/>
                <a:gd name="T44" fmla="*/ 98 w 160"/>
                <a:gd name="T45" fmla="*/ 154 h 158"/>
                <a:gd name="T46" fmla="*/ 108 w 160"/>
                <a:gd name="T47" fmla="*/ 133 h 158"/>
                <a:gd name="T48" fmla="*/ 111 w 160"/>
                <a:gd name="T49" fmla="*/ 133 h 158"/>
                <a:gd name="T50" fmla="*/ 130 w 160"/>
                <a:gd name="T51" fmla="*/ 139 h 158"/>
                <a:gd name="T52" fmla="*/ 135 w 160"/>
                <a:gd name="T53" fmla="*/ 138 h 158"/>
                <a:gd name="T54" fmla="*/ 146 w 160"/>
                <a:gd name="T55" fmla="*/ 120 h 158"/>
                <a:gd name="T56" fmla="*/ 138 w 160"/>
                <a:gd name="T57" fmla="*/ 99 h 158"/>
                <a:gd name="T58" fmla="*/ 157 w 160"/>
                <a:gd name="T59" fmla="*/ 88 h 158"/>
                <a:gd name="T60" fmla="*/ 158 w 160"/>
                <a:gd name="T61" fmla="*/ 67 h 158"/>
                <a:gd name="T62" fmla="*/ 138 w 160"/>
                <a:gd name="T63" fmla="*/ 56 h 158"/>
                <a:gd name="T64" fmla="*/ 134 w 160"/>
                <a:gd name="T65" fmla="*/ 46 h 158"/>
                <a:gd name="T66" fmla="*/ 139 w 160"/>
                <a:gd name="T67" fmla="*/ 31 h 158"/>
                <a:gd name="T68" fmla="*/ 127 w 160"/>
                <a:gd name="T69" fmla="*/ 15 h 158"/>
                <a:gd name="T70" fmla="*/ 119 w 160"/>
                <a:gd name="T71" fmla="*/ 14 h 158"/>
                <a:gd name="T72" fmla="*/ 101 w 160"/>
                <a:gd name="T73" fmla="*/ 22 h 158"/>
                <a:gd name="T74" fmla="*/ 95 w 160"/>
                <a:gd name="T75" fmla="*/ 19 h 158"/>
                <a:gd name="T76" fmla="*/ 82 w 160"/>
                <a:gd name="T7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58">
                  <a:moveTo>
                    <a:pt x="80" y="107"/>
                  </a:moveTo>
                  <a:cubicBezTo>
                    <a:pt x="73" y="107"/>
                    <a:pt x="67" y="105"/>
                    <a:pt x="61" y="100"/>
                  </a:cubicBezTo>
                  <a:cubicBezTo>
                    <a:pt x="49" y="89"/>
                    <a:pt x="48" y="71"/>
                    <a:pt x="58" y="60"/>
                  </a:cubicBezTo>
                  <a:cubicBezTo>
                    <a:pt x="64" y="54"/>
                    <a:pt x="71" y="51"/>
                    <a:pt x="79" y="51"/>
                  </a:cubicBezTo>
                  <a:cubicBezTo>
                    <a:pt x="86" y="51"/>
                    <a:pt x="93" y="53"/>
                    <a:pt x="98" y="58"/>
                  </a:cubicBezTo>
                  <a:cubicBezTo>
                    <a:pt x="110" y="68"/>
                    <a:pt x="111" y="87"/>
                    <a:pt x="101" y="98"/>
                  </a:cubicBezTo>
                  <a:cubicBezTo>
                    <a:pt x="96" y="104"/>
                    <a:pt x="88" y="107"/>
                    <a:pt x="80" y="107"/>
                  </a:cubicBezTo>
                  <a:moveTo>
                    <a:pt x="82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76" y="0"/>
                    <a:pt x="72" y="0"/>
                    <a:pt x="67" y="0"/>
                  </a:cubicBezTo>
                  <a:cubicBezTo>
                    <a:pt x="64" y="0"/>
                    <a:pt x="62" y="2"/>
                    <a:pt x="61" y="4"/>
                  </a:cubicBezTo>
                  <a:cubicBezTo>
                    <a:pt x="60" y="9"/>
                    <a:pt x="58" y="14"/>
                    <a:pt x="56" y="19"/>
                  </a:cubicBezTo>
                  <a:cubicBezTo>
                    <a:pt x="56" y="22"/>
                    <a:pt x="54" y="23"/>
                    <a:pt x="51" y="24"/>
                  </a:cubicBezTo>
                  <a:cubicBezTo>
                    <a:pt x="51" y="25"/>
                    <a:pt x="50" y="25"/>
                    <a:pt x="49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5" y="23"/>
                    <a:pt x="41" y="22"/>
                    <a:pt x="38" y="21"/>
                  </a:cubicBezTo>
                  <a:cubicBezTo>
                    <a:pt x="35" y="20"/>
                    <a:pt x="32" y="19"/>
                    <a:pt x="30" y="19"/>
                  </a:cubicBezTo>
                  <a:cubicBezTo>
                    <a:pt x="29" y="18"/>
                    <a:pt x="29" y="18"/>
                    <a:pt x="28" y="18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2" y="24"/>
                    <a:pt x="19" y="28"/>
                    <a:pt x="15" y="31"/>
                  </a:cubicBezTo>
                  <a:cubicBezTo>
                    <a:pt x="13" y="33"/>
                    <a:pt x="13" y="36"/>
                    <a:pt x="14" y="39"/>
                  </a:cubicBezTo>
                  <a:cubicBezTo>
                    <a:pt x="17" y="44"/>
                    <a:pt x="19" y="49"/>
                    <a:pt x="22" y="54"/>
                  </a:cubicBezTo>
                  <a:cubicBezTo>
                    <a:pt x="22" y="55"/>
                    <a:pt x="23" y="56"/>
                    <a:pt x="23" y="56"/>
                  </a:cubicBezTo>
                  <a:cubicBezTo>
                    <a:pt x="22" y="58"/>
                    <a:pt x="21" y="61"/>
                    <a:pt x="18" y="63"/>
                  </a:cubicBezTo>
                  <a:cubicBezTo>
                    <a:pt x="13" y="65"/>
                    <a:pt x="8" y="68"/>
                    <a:pt x="3" y="70"/>
                  </a:cubicBezTo>
                  <a:cubicBezTo>
                    <a:pt x="1" y="71"/>
                    <a:pt x="0" y="73"/>
                    <a:pt x="0" y="76"/>
                  </a:cubicBezTo>
                  <a:cubicBezTo>
                    <a:pt x="1" y="81"/>
                    <a:pt x="1" y="86"/>
                    <a:pt x="1" y="90"/>
                  </a:cubicBezTo>
                  <a:cubicBezTo>
                    <a:pt x="1" y="93"/>
                    <a:pt x="2" y="95"/>
                    <a:pt x="5" y="96"/>
                  </a:cubicBezTo>
                  <a:cubicBezTo>
                    <a:pt x="11" y="98"/>
                    <a:pt x="16" y="100"/>
                    <a:pt x="22" y="102"/>
                  </a:cubicBezTo>
                  <a:cubicBezTo>
                    <a:pt x="23" y="102"/>
                    <a:pt x="23" y="102"/>
                    <a:pt x="24" y="103"/>
                  </a:cubicBezTo>
                  <a:cubicBezTo>
                    <a:pt x="25" y="105"/>
                    <a:pt x="27" y="108"/>
                    <a:pt x="25" y="111"/>
                  </a:cubicBezTo>
                  <a:cubicBezTo>
                    <a:pt x="23" y="116"/>
                    <a:pt x="22" y="122"/>
                    <a:pt x="20" y="127"/>
                  </a:cubicBezTo>
                  <a:cubicBezTo>
                    <a:pt x="20" y="129"/>
                    <a:pt x="20" y="131"/>
                    <a:pt x="22" y="133"/>
                  </a:cubicBezTo>
                  <a:cubicBezTo>
                    <a:pt x="26" y="136"/>
                    <a:pt x="30" y="139"/>
                    <a:pt x="33" y="143"/>
                  </a:cubicBezTo>
                  <a:cubicBezTo>
                    <a:pt x="35" y="144"/>
                    <a:pt x="36" y="145"/>
                    <a:pt x="37" y="145"/>
                  </a:cubicBezTo>
                  <a:cubicBezTo>
                    <a:pt x="38" y="145"/>
                    <a:pt x="39" y="144"/>
                    <a:pt x="40" y="144"/>
                  </a:cubicBezTo>
                  <a:cubicBezTo>
                    <a:pt x="45" y="142"/>
                    <a:pt x="49" y="140"/>
                    <a:pt x="53" y="137"/>
                  </a:cubicBezTo>
                  <a:cubicBezTo>
                    <a:pt x="55" y="137"/>
                    <a:pt x="57" y="136"/>
                    <a:pt x="58" y="136"/>
                  </a:cubicBezTo>
                  <a:cubicBezTo>
                    <a:pt x="59" y="136"/>
                    <a:pt x="61" y="136"/>
                    <a:pt x="62" y="137"/>
                  </a:cubicBezTo>
                  <a:cubicBezTo>
                    <a:pt x="63" y="137"/>
                    <a:pt x="64" y="138"/>
                    <a:pt x="64" y="139"/>
                  </a:cubicBezTo>
                  <a:cubicBezTo>
                    <a:pt x="66" y="144"/>
                    <a:pt x="69" y="148"/>
                    <a:pt x="71" y="153"/>
                  </a:cubicBezTo>
                  <a:cubicBezTo>
                    <a:pt x="72" y="154"/>
                    <a:pt x="73" y="156"/>
                    <a:pt x="74" y="157"/>
                  </a:cubicBezTo>
                  <a:cubicBezTo>
                    <a:pt x="75" y="158"/>
                    <a:pt x="77" y="158"/>
                    <a:pt x="78" y="158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83" y="158"/>
                    <a:pt x="88" y="158"/>
                    <a:pt x="93" y="158"/>
                  </a:cubicBezTo>
                  <a:cubicBezTo>
                    <a:pt x="96" y="158"/>
                    <a:pt x="97" y="156"/>
                    <a:pt x="98" y="154"/>
                  </a:cubicBezTo>
                  <a:cubicBezTo>
                    <a:pt x="100" y="149"/>
                    <a:pt x="102" y="144"/>
                    <a:pt x="103" y="139"/>
                  </a:cubicBezTo>
                  <a:cubicBezTo>
                    <a:pt x="104" y="136"/>
                    <a:pt x="105" y="134"/>
                    <a:pt x="108" y="133"/>
                  </a:cubicBezTo>
                  <a:cubicBezTo>
                    <a:pt x="109" y="133"/>
                    <a:pt x="110" y="133"/>
                    <a:pt x="110" y="133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15" y="135"/>
                    <a:pt x="118" y="136"/>
                    <a:pt x="122" y="137"/>
                  </a:cubicBezTo>
                  <a:cubicBezTo>
                    <a:pt x="125" y="138"/>
                    <a:pt x="127" y="139"/>
                    <a:pt x="130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3" y="140"/>
                    <a:pt x="134" y="139"/>
                    <a:pt x="135" y="138"/>
                  </a:cubicBezTo>
                  <a:cubicBezTo>
                    <a:pt x="138" y="134"/>
                    <a:pt x="141" y="130"/>
                    <a:pt x="144" y="127"/>
                  </a:cubicBezTo>
                  <a:cubicBezTo>
                    <a:pt x="147" y="125"/>
                    <a:pt x="147" y="122"/>
                    <a:pt x="146" y="120"/>
                  </a:cubicBezTo>
                  <a:cubicBezTo>
                    <a:pt x="143" y="115"/>
                    <a:pt x="141" y="110"/>
                    <a:pt x="138" y="105"/>
                  </a:cubicBezTo>
                  <a:cubicBezTo>
                    <a:pt x="137" y="103"/>
                    <a:pt x="137" y="101"/>
                    <a:pt x="138" y="99"/>
                  </a:cubicBezTo>
                  <a:cubicBezTo>
                    <a:pt x="138" y="97"/>
                    <a:pt x="139" y="96"/>
                    <a:pt x="141" y="95"/>
                  </a:cubicBezTo>
                  <a:cubicBezTo>
                    <a:pt x="146" y="93"/>
                    <a:pt x="151" y="90"/>
                    <a:pt x="157" y="88"/>
                  </a:cubicBezTo>
                  <a:cubicBezTo>
                    <a:pt x="159" y="86"/>
                    <a:pt x="160" y="85"/>
                    <a:pt x="159" y="82"/>
                  </a:cubicBezTo>
                  <a:cubicBezTo>
                    <a:pt x="159" y="77"/>
                    <a:pt x="159" y="72"/>
                    <a:pt x="158" y="67"/>
                  </a:cubicBezTo>
                  <a:cubicBezTo>
                    <a:pt x="158" y="65"/>
                    <a:pt x="157" y="63"/>
                    <a:pt x="155" y="62"/>
                  </a:cubicBezTo>
                  <a:cubicBezTo>
                    <a:pt x="149" y="60"/>
                    <a:pt x="144" y="58"/>
                    <a:pt x="138" y="56"/>
                  </a:cubicBezTo>
                  <a:cubicBezTo>
                    <a:pt x="136" y="56"/>
                    <a:pt x="136" y="55"/>
                    <a:pt x="135" y="54"/>
                  </a:cubicBezTo>
                  <a:cubicBezTo>
                    <a:pt x="133" y="51"/>
                    <a:pt x="133" y="49"/>
                    <a:pt x="134" y="46"/>
                  </a:cubicBezTo>
                  <a:cubicBezTo>
                    <a:pt x="135" y="45"/>
                    <a:pt x="135" y="44"/>
                    <a:pt x="136" y="43"/>
                  </a:cubicBezTo>
                  <a:cubicBezTo>
                    <a:pt x="137" y="39"/>
                    <a:pt x="138" y="35"/>
                    <a:pt x="139" y="31"/>
                  </a:cubicBezTo>
                  <a:cubicBezTo>
                    <a:pt x="140" y="29"/>
                    <a:pt x="139" y="27"/>
                    <a:pt x="137" y="25"/>
                  </a:cubicBezTo>
                  <a:cubicBezTo>
                    <a:pt x="133" y="22"/>
                    <a:pt x="130" y="19"/>
                    <a:pt x="127" y="15"/>
                  </a:cubicBezTo>
                  <a:cubicBezTo>
                    <a:pt x="125" y="14"/>
                    <a:pt x="124" y="13"/>
                    <a:pt x="122" y="13"/>
                  </a:cubicBezTo>
                  <a:cubicBezTo>
                    <a:pt x="121" y="13"/>
                    <a:pt x="120" y="14"/>
                    <a:pt x="119" y="14"/>
                  </a:cubicBezTo>
                  <a:cubicBezTo>
                    <a:pt x="115" y="16"/>
                    <a:pt x="110" y="18"/>
                    <a:pt x="106" y="21"/>
                  </a:cubicBezTo>
                  <a:cubicBezTo>
                    <a:pt x="104" y="21"/>
                    <a:pt x="103" y="22"/>
                    <a:pt x="101" y="22"/>
                  </a:cubicBezTo>
                  <a:cubicBezTo>
                    <a:pt x="100" y="22"/>
                    <a:pt x="99" y="22"/>
                    <a:pt x="98" y="21"/>
                  </a:cubicBezTo>
                  <a:cubicBezTo>
                    <a:pt x="97" y="21"/>
                    <a:pt x="96" y="20"/>
                    <a:pt x="95" y="19"/>
                  </a:cubicBezTo>
                  <a:cubicBezTo>
                    <a:pt x="93" y="13"/>
                    <a:pt x="90" y="8"/>
                    <a:pt x="87" y="3"/>
                  </a:cubicBezTo>
                  <a:cubicBezTo>
                    <a:pt x="86" y="0"/>
                    <a:pt x="84" y="0"/>
                    <a:pt x="82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8064166" y="3681579"/>
              <a:ext cx="140117" cy="140117"/>
            </a:xfrm>
            <a:custGeom>
              <a:avLst/>
              <a:gdLst>
                <a:gd name="T0" fmla="*/ 28 w 73"/>
                <a:gd name="T1" fmla="*/ 46 h 73"/>
                <a:gd name="T2" fmla="*/ 37 w 73"/>
                <a:gd name="T3" fmla="*/ 24 h 73"/>
                <a:gd name="T4" fmla="*/ 47 w 73"/>
                <a:gd name="T5" fmla="*/ 45 h 73"/>
                <a:gd name="T6" fmla="*/ 38 w 73"/>
                <a:gd name="T7" fmla="*/ 0 h 73"/>
                <a:gd name="T8" fmla="*/ 31 w 73"/>
                <a:gd name="T9" fmla="*/ 1 h 73"/>
                <a:gd name="T10" fmla="*/ 26 w 73"/>
                <a:gd name="T11" fmla="*/ 9 h 73"/>
                <a:gd name="T12" fmla="*/ 23 w 73"/>
                <a:gd name="T13" fmla="*/ 12 h 73"/>
                <a:gd name="T14" fmla="*/ 18 w 73"/>
                <a:gd name="T15" fmla="*/ 10 h 73"/>
                <a:gd name="T16" fmla="*/ 13 w 73"/>
                <a:gd name="T17" fmla="*/ 9 h 73"/>
                <a:gd name="T18" fmla="*/ 7 w 73"/>
                <a:gd name="T19" fmla="*/ 15 h 73"/>
                <a:gd name="T20" fmla="*/ 10 w 73"/>
                <a:gd name="T21" fmla="*/ 25 h 73"/>
                <a:gd name="T22" fmla="*/ 9 w 73"/>
                <a:gd name="T23" fmla="*/ 29 h 73"/>
                <a:gd name="T24" fmla="*/ 1 w 73"/>
                <a:gd name="T25" fmla="*/ 35 h 73"/>
                <a:gd name="T26" fmla="*/ 3 w 73"/>
                <a:gd name="T27" fmla="*/ 44 h 73"/>
                <a:gd name="T28" fmla="*/ 11 w 73"/>
                <a:gd name="T29" fmla="*/ 48 h 73"/>
                <a:gd name="T30" fmla="*/ 10 w 73"/>
                <a:gd name="T31" fmla="*/ 59 h 73"/>
                <a:gd name="T32" fmla="*/ 16 w 73"/>
                <a:gd name="T33" fmla="*/ 66 h 73"/>
                <a:gd name="T34" fmla="*/ 19 w 73"/>
                <a:gd name="T35" fmla="*/ 66 h 73"/>
                <a:gd name="T36" fmla="*/ 27 w 73"/>
                <a:gd name="T37" fmla="*/ 63 h 73"/>
                <a:gd name="T38" fmla="*/ 30 w 73"/>
                <a:gd name="T39" fmla="*/ 64 h 73"/>
                <a:gd name="T40" fmla="*/ 34 w 73"/>
                <a:gd name="T41" fmla="*/ 73 h 73"/>
                <a:gd name="T42" fmla="*/ 36 w 73"/>
                <a:gd name="T43" fmla="*/ 73 h 73"/>
                <a:gd name="T44" fmla="*/ 45 w 73"/>
                <a:gd name="T45" fmla="*/ 71 h 73"/>
                <a:gd name="T46" fmla="*/ 50 w 73"/>
                <a:gd name="T47" fmla="*/ 62 h 73"/>
                <a:gd name="T48" fmla="*/ 51 w 73"/>
                <a:gd name="T49" fmla="*/ 61 h 73"/>
                <a:gd name="T50" fmla="*/ 60 w 73"/>
                <a:gd name="T51" fmla="*/ 64 h 73"/>
                <a:gd name="T52" fmla="*/ 62 w 73"/>
                <a:gd name="T53" fmla="*/ 64 h 73"/>
                <a:gd name="T54" fmla="*/ 67 w 73"/>
                <a:gd name="T55" fmla="*/ 55 h 73"/>
                <a:gd name="T56" fmla="*/ 63 w 73"/>
                <a:gd name="T57" fmla="*/ 46 h 73"/>
                <a:gd name="T58" fmla="*/ 72 w 73"/>
                <a:gd name="T59" fmla="*/ 41 h 73"/>
                <a:gd name="T60" fmla="*/ 73 w 73"/>
                <a:gd name="T61" fmla="*/ 31 h 73"/>
                <a:gd name="T62" fmla="*/ 63 w 73"/>
                <a:gd name="T63" fmla="*/ 26 h 73"/>
                <a:gd name="T64" fmla="*/ 62 w 73"/>
                <a:gd name="T65" fmla="*/ 22 h 73"/>
                <a:gd name="T66" fmla="*/ 64 w 73"/>
                <a:gd name="T67" fmla="*/ 15 h 73"/>
                <a:gd name="T68" fmla="*/ 58 w 73"/>
                <a:gd name="T69" fmla="*/ 8 h 73"/>
                <a:gd name="T70" fmla="*/ 55 w 73"/>
                <a:gd name="T71" fmla="*/ 7 h 73"/>
                <a:gd name="T72" fmla="*/ 47 w 73"/>
                <a:gd name="T73" fmla="*/ 11 h 73"/>
                <a:gd name="T74" fmla="*/ 44 w 73"/>
                <a:gd name="T75" fmla="*/ 9 h 73"/>
                <a:gd name="T76" fmla="*/ 38 w 73"/>
                <a:gd name="T7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73">
                  <a:moveTo>
                    <a:pt x="37" y="50"/>
                  </a:moveTo>
                  <a:cubicBezTo>
                    <a:pt x="34" y="50"/>
                    <a:pt x="31" y="49"/>
                    <a:pt x="28" y="46"/>
                  </a:cubicBezTo>
                  <a:cubicBezTo>
                    <a:pt x="23" y="41"/>
                    <a:pt x="22" y="33"/>
                    <a:pt x="27" y="28"/>
                  </a:cubicBezTo>
                  <a:cubicBezTo>
                    <a:pt x="30" y="25"/>
                    <a:pt x="33" y="24"/>
                    <a:pt x="37" y="24"/>
                  </a:cubicBezTo>
                  <a:cubicBezTo>
                    <a:pt x="40" y="24"/>
                    <a:pt x="43" y="25"/>
                    <a:pt x="45" y="27"/>
                  </a:cubicBezTo>
                  <a:cubicBezTo>
                    <a:pt x="51" y="32"/>
                    <a:pt x="51" y="40"/>
                    <a:pt x="47" y="45"/>
                  </a:cubicBezTo>
                  <a:cubicBezTo>
                    <a:pt x="44" y="48"/>
                    <a:pt x="41" y="50"/>
                    <a:pt x="37" y="50"/>
                  </a:cubicBezTo>
                  <a:moveTo>
                    <a:pt x="38" y="0"/>
                  </a:moveTo>
                  <a:cubicBezTo>
                    <a:pt x="38" y="0"/>
                    <a:pt x="37" y="0"/>
                    <a:pt x="37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0" y="1"/>
                    <a:pt x="29" y="1"/>
                    <a:pt x="28" y="3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1" y="11"/>
                    <a:pt x="19" y="11"/>
                    <a:pt x="18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4" y="9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1"/>
                    <a:pt x="9" y="23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7"/>
                    <a:pt x="10" y="29"/>
                    <a:pt x="9" y="29"/>
                  </a:cubicBezTo>
                  <a:cubicBezTo>
                    <a:pt x="6" y="30"/>
                    <a:pt x="4" y="31"/>
                    <a:pt x="2" y="33"/>
                  </a:cubicBezTo>
                  <a:cubicBezTo>
                    <a:pt x="1" y="33"/>
                    <a:pt x="0" y="34"/>
                    <a:pt x="1" y="35"/>
                  </a:cubicBezTo>
                  <a:cubicBezTo>
                    <a:pt x="1" y="38"/>
                    <a:pt x="1" y="40"/>
                    <a:pt x="1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5" y="45"/>
                    <a:pt x="8" y="46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49"/>
                    <a:pt x="13" y="50"/>
                    <a:pt x="12" y="51"/>
                  </a:cubicBezTo>
                  <a:cubicBezTo>
                    <a:pt x="11" y="54"/>
                    <a:pt x="11" y="56"/>
                    <a:pt x="10" y="59"/>
                  </a:cubicBezTo>
                  <a:cubicBezTo>
                    <a:pt x="9" y="60"/>
                    <a:pt x="10" y="61"/>
                    <a:pt x="11" y="61"/>
                  </a:cubicBezTo>
                  <a:cubicBezTo>
                    <a:pt x="12" y="63"/>
                    <a:pt x="14" y="64"/>
                    <a:pt x="16" y="66"/>
                  </a:cubicBezTo>
                  <a:cubicBezTo>
                    <a:pt x="16" y="66"/>
                    <a:pt x="17" y="67"/>
                    <a:pt x="18" y="67"/>
                  </a:cubicBezTo>
                  <a:cubicBezTo>
                    <a:pt x="18" y="67"/>
                    <a:pt x="18" y="67"/>
                    <a:pt x="19" y="66"/>
                  </a:cubicBezTo>
                  <a:cubicBezTo>
                    <a:pt x="21" y="65"/>
                    <a:pt x="23" y="64"/>
                    <a:pt x="25" y="63"/>
                  </a:cubicBezTo>
                  <a:cubicBezTo>
                    <a:pt x="26" y="63"/>
                    <a:pt x="26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29" y="63"/>
                    <a:pt x="29" y="64"/>
                    <a:pt x="30" y="64"/>
                  </a:cubicBezTo>
                  <a:cubicBezTo>
                    <a:pt x="31" y="66"/>
                    <a:pt x="32" y="68"/>
                    <a:pt x="33" y="70"/>
                  </a:cubicBezTo>
                  <a:cubicBezTo>
                    <a:pt x="33" y="71"/>
                    <a:pt x="34" y="72"/>
                    <a:pt x="34" y="73"/>
                  </a:cubicBezTo>
                  <a:cubicBezTo>
                    <a:pt x="35" y="73"/>
                    <a:pt x="35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8" y="73"/>
                    <a:pt x="40" y="73"/>
                    <a:pt x="43" y="73"/>
                  </a:cubicBezTo>
                  <a:cubicBezTo>
                    <a:pt x="44" y="73"/>
                    <a:pt x="45" y="72"/>
                    <a:pt x="45" y="71"/>
                  </a:cubicBezTo>
                  <a:cubicBezTo>
                    <a:pt x="46" y="69"/>
                    <a:pt x="47" y="66"/>
                    <a:pt x="48" y="64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0" y="61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3" y="62"/>
                    <a:pt x="54" y="63"/>
                    <a:pt x="56" y="63"/>
                  </a:cubicBezTo>
                  <a:cubicBezTo>
                    <a:pt x="57" y="64"/>
                    <a:pt x="59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1" y="64"/>
                    <a:pt x="61" y="64"/>
                    <a:pt x="62" y="64"/>
                  </a:cubicBezTo>
                  <a:cubicBezTo>
                    <a:pt x="63" y="62"/>
                    <a:pt x="65" y="60"/>
                    <a:pt x="66" y="58"/>
                  </a:cubicBezTo>
                  <a:cubicBezTo>
                    <a:pt x="67" y="57"/>
                    <a:pt x="68" y="56"/>
                    <a:pt x="67" y="55"/>
                  </a:cubicBezTo>
                  <a:cubicBezTo>
                    <a:pt x="66" y="53"/>
                    <a:pt x="65" y="51"/>
                    <a:pt x="64" y="49"/>
                  </a:cubicBezTo>
                  <a:cubicBezTo>
                    <a:pt x="63" y="48"/>
                    <a:pt x="63" y="47"/>
                    <a:pt x="63" y="46"/>
                  </a:cubicBezTo>
                  <a:cubicBezTo>
                    <a:pt x="64" y="45"/>
                    <a:pt x="64" y="45"/>
                    <a:pt x="65" y="44"/>
                  </a:cubicBezTo>
                  <a:cubicBezTo>
                    <a:pt x="67" y="43"/>
                    <a:pt x="70" y="42"/>
                    <a:pt x="72" y="41"/>
                  </a:cubicBezTo>
                  <a:cubicBezTo>
                    <a:pt x="73" y="40"/>
                    <a:pt x="73" y="39"/>
                    <a:pt x="73" y="38"/>
                  </a:cubicBezTo>
                  <a:cubicBezTo>
                    <a:pt x="73" y="36"/>
                    <a:pt x="73" y="34"/>
                    <a:pt x="73" y="31"/>
                  </a:cubicBezTo>
                  <a:cubicBezTo>
                    <a:pt x="73" y="30"/>
                    <a:pt x="72" y="29"/>
                    <a:pt x="71" y="29"/>
                  </a:cubicBezTo>
                  <a:cubicBezTo>
                    <a:pt x="69" y="28"/>
                    <a:pt x="66" y="27"/>
                    <a:pt x="63" y="26"/>
                  </a:cubicBezTo>
                  <a:cubicBezTo>
                    <a:pt x="63" y="26"/>
                    <a:pt x="62" y="26"/>
                    <a:pt x="62" y="25"/>
                  </a:cubicBezTo>
                  <a:cubicBezTo>
                    <a:pt x="61" y="24"/>
                    <a:pt x="61" y="23"/>
                    <a:pt x="62" y="22"/>
                  </a:cubicBezTo>
                  <a:cubicBezTo>
                    <a:pt x="62" y="21"/>
                    <a:pt x="62" y="21"/>
                    <a:pt x="62" y="20"/>
                  </a:cubicBezTo>
                  <a:cubicBezTo>
                    <a:pt x="63" y="18"/>
                    <a:pt x="63" y="17"/>
                    <a:pt x="64" y="15"/>
                  </a:cubicBezTo>
                  <a:cubicBezTo>
                    <a:pt x="64" y="14"/>
                    <a:pt x="64" y="13"/>
                    <a:pt x="63" y="12"/>
                  </a:cubicBezTo>
                  <a:cubicBezTo>
                    <a:pt x="61" y="11"/>
                    <a:pt x="60" y="9"/>
                    <a:pt x="58" y="8"/>
                  </a:cubicBezTo>
                  <a:cubicBezTo>
                    <a:pt x="58" y="7"/>
                    <a:pt x="57" y="7"/>
                    <a:pt x="56" y="7"/>
                  </a:cubicBezTo>
                  <a:cubicBezTo>
                    <a:pt x="56" y="7"/>
                    <a:pt x="55" y="7"/>
                    <a:pt x="55" y="7"/>
                  </a:cubicBezTo>
                  <a:cubicBezTo>
                    <a:pt x="53" y="8"/>
                    <a:pt x="51" y="9"/>
                    <a:pt x="49" y="10"/>
                  </a:cubicBezTo>
                  <a:cubicBezTo>
                    <a:pt x="48" y="10"/>
                    <a:pt x="47" y="11"/>
                    <a:pt x="47" y="11"/>
                  </a:cubicBezTo>
                  <a:cubicBezTo>
                    <a:pt x="46" y="11"/>
                    <a:pt x="46" y="11"/>
                    <a:pt x="45" y="10"/>
                  </a:cubicBezTo>
                  <a:cubicBezTo>
                    <a:pt x="45" y="10"/>
                    <a:pt x="44" y="10"/>
                    <a:pt x="44" y="9"/>
                  </a:cubicBezTo>
                  <a:cubicBezTo>
                    <a:pt x="43" y="7"/>
                    <a:pt x="41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4630464" y="5049356"/>
              <a:ext cx="310377" cy="303860"/>
            </a:xfrm>
            <a:custGeom>
              <a:avLst/>
              <a:gdLst>
                <a:gd name="T0" fmla="*/ 52 w 161"/>
                <a:gd name="T1" fmla="*/ 80 h 158"/>
                <a:gd name="T2" fmla="*/ 80 w 161"/>
                <a:gd name="T3" fmla="*/ 51 h 158"/>
                <a:gd name="T4" fmla="*/ 82 w 161"/>
                <a:gd name="T5" fmla="*/ 107 h 158"/>
                <a:gd name="T6" fmla="*/ 83 w 161"/>
                <a:gd name="T7" fmla="*/ 0 h 158"/>
                <a:gd name="T8" fmla="*/ 68 w 161"/>
                <a:gd name="T9" fmla="*/ 1 h 158"/>
                <a:gd name="T10" fmla="*/ 58 w 161"/>
                <a:gd name="T11" fmla="*/ 19 h 158"/>
                <a:gd name="T12" fmla="*/ 50 w 161"/>
                <a:gd name="T13" fmla="*/ 25 h 158"/>
                <a:gd name="T14" fmla="*/ 34 w 161"/>
                <a:gd name="T15" fmla="*/ 20 h 158"/>
                <a:gd name="T16" fmla="*/ 25 w 161"/>
                <a:gd name="T17" fmla="*/ 21 h 158"/>
                <a:gd name="T18" fmla="*/ 14 w 161"/>
                <a:gd name="T19" fmla="*/ 39 h 158"/>
                <a:gd name="T20" fmla="*/ 22 w 161"/>
                <a:gd name="T21" fmla="*/ 60 h 158"/>
                <a:gd name="T22" fmla="*/ 9 w 161"/>
                <a:gd name="T23" fmla="*/ 67 h 158"/>
                <a:gd name="T24" fmla="*/ 0 w 161"/>
                <a:gd name="T25" fmla="*/ 76 h 158"/>
                <a:gd name="T26" fmla="*/ 5 w 161"/>
                <a:gd name="T27" fmla="*/ 96 h 158"/>
                <a:gd name="T28" fmla="*/ 25 w 161"/>
                <a:gd name="T29" fmla="*/ 105 h 158"/>
                <a:gd name="T30" fmla="*/ 20 w 161"/>
                <a:gd name="T31" fmla="*/ 127 h 158"/>
                <a:gd name="T32" fmla="*/ 33 w 161"/>
                <a:gd name="T33" fmla="*/ 143 h 158"/>
                <a:gd name="T34" fmla="*/ 39 w 161"/>
                <a:gd name="T35" fmla="*/ 144 h 158"/>
                <a:gd name="T36" fmla="*/ 58 w 161"/>
                <a:gd name="T37" fmla="*/ 135 h 158"/>
                <a:gd name="T38" fmla="*/ 65 w 161"/>
                <a:gd name="T39" fmla="*/ 141 h 158"/>
                <a:gd name="T40" fmla="*/ 72 w 161"/>
                <a:gd name="T41" fmla="*/ 154 h 158"/>
                <a:gd name="T42" fmla="*/ 78 w 161"/>
                <a:gd name="T43" fmla="*/ 157 h 158"/>
                <a:gd name="T44" fmla="*/ 98 w 161"/>
                <a:gd name="T45" fmla="*/ 153 h 158"/>
                <a:gd name="T46" fmla="*/ 108 w 161"/>
                <a:gd name="T47" fmla="*/ 132 h 158"/>
                <a:gd name="T48" fmla="*/ 112 w 161"/>
                <a:gd name="T49" fmla="*/ 132 h 158"/>
                <a:gd name="T50" fmla="*/ 131 w 161"/>
                <a:gd name="T51" fmla="*/ 138 h 158"/>
                <a:gd name="T52" fmla="*/ 145 w 161"/>
                <a:gd name="T53" fmla="*/ 125 h 158"/>
                <a:gd name="T54" fmla="*/ 140 w 161"/>
                <a:gd name="T55" fmla="*/ 105 h 158"/>
                <a:gd name="T56" fmla="*/ 141 w 161"/>
                <a:gd name="T57" fmla="*/ 95 h 158"/>
                <a:gd name="T58" fmla="*/ 158 w 161"/>
                <a:gd name="T59" fmla="*/ 86 h 158"/>
                <a:gd name="T60" fmla="*/ 160 w 161"/>
                <a:gd name="T61" fmla="*/ 67 h 158"/>
                <a:gd name="T62" fmla="*/ 139 w 161"/>
                <a:gd name="T63" fmla="*/ 55 h 158"/>
                <a:gd name="T64" fmla="*/ 135 w 161"/>
                <a:gd name="T65" fmla="*/ 47 h 158"/>
                <a:gd name="T66" fmla="*/ 138 w 161"/>
                <a:gd name="T67" fmla="*/ 24 h 158"/>
                <a:gd name="T68" fmla="*/ 124 w 161"/>
                <a:gd name="T69" fmla="*/ 13 h 158"/>
                <a:gd name="T70" fmla="*/ 105 w 161"/>
                <a:gd name="T71" fmla="*/ 22 h 158"/>
                <a:gd name="T72" fmla="*/ 103 w 161"/>
                <a:gd name="T73" fmla="*/ 22 h 158"/>
                <a:gd name="T74" fmla="*/ 88 w 161"/>
                <a:gd name="T75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1" h="158">
                  <a:moveTo>
                    <a:pt x="80" y="107"/>
                  </a:moveTo>
                  <a:cubicBezTo>
                    <a:pt x="65" y="107"/>
                    <a:pt x="53" y="95"/>
                    <a:pt x="52" y="80"/>
                  </a:cubicBezTo>
                  <a:cubicBezTo>
                    <a:pt x="51" y="65"/>
                    <a:pt x="63" y="52"/>
                    <a:pt x="79" y="51"/>
                  </a:cubicBezTo>
                  <a:cubicBezTo>
                    <a:pt x="79" y="51"/>
                    <a:pt x="80" y="51"/>
                    <a:pt x="80" y="51"/>
                  </a:cubicBezTo>
                  <a:cubicBezTo>
                    <a:pt x="95" y="51"/>
                    <a:pt x="108" y="62"/>
                    <a:pt x="109" y="77"/>
                  </a:cubicBezTo>
                  <a:cubicBezTo>
                    <a:pt x="110" y="92"/>
                    <a:pt x="98" y="106"/>
                    <a:pt x="82" y="107"/>
                  </a:cubicBezTo>
                  <a:cubicBezTo>
                    <a:pt x="81" y="107"/>
                    <a:pt x="81" y="107"/>
                    <a:pt x="80" y="107"/>
                  </a:cubicBezTo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78" y="0"/>
                    <a:pt x="73" y="1"/>
                    <a:pt x="68" y="1"/>
                  </a:cubicBezTo>
                  <a:cubicBezTo>
                    <a:pt x="65" y="1"/>
                    <a:pt x="63" y="2"/>
                    <a:pt x="62" y="5"/>
                  </a:cubicBezTo>
                  <a:cubicBezTo>
                    <a:pt x="61" y="9"/>
                    <a:pt x="59" y="14"/>
                    <a:pt x="58" y="19"/>
                  </a:cubicBezTo>
                  <a:cubicBezTo>
                    <a:pt x="57" y="22"/>
                    <a:pt x="55" y="24"/>
                    <a:pt x="52" y="25"/>
                  </a:cubicBezTo>
                  <a:cubicBezTo>
                    <a:pt x="51" y="25"/>
                    <a:pt x="51" y="25"/>
                    <a:pt x="50" y="25"/>
                  </a:cubicBezTo>
                  <a:cubicBezTo>
                    <a:pt x="50" y="25"/>
                    <a:pt x="49" y="25"/>
                    <a:pt x="49" y="25"/>
                  </a:cubicBezTo>
                  <a:cubicBezTo>
                    <a:pt x="44" y="23"/>
                    <a:pt x="39" y="22"/>
                    <a:pt x="34" y="20"/>
                  </a:cubicBezTo>
                  <a:cubicBezTo>
                    <a:pt x="32" y="20"/>
                    <a:pt x="31" y="20"/>
                    <a:pt x="29" y="19"/>
                  </a:cubicBezTo>
                  <a:cubicBezTo>
                    <a:pt x="28" y="20"/>
                    <a:pt x="26" y="20"/>
                    <a:pt x="25" y="21"/>
                  </a:cubicBezTo>
                  <a:cubicBezTo>
                    <a:pt x="22" y="25"/>
                    <a:pt x="19" y="29"/>
                    <a:pt x="16" y="32"/>
                  </a:cubicBezTo>
                  <a:cubicBezTo>
                    <a:pt x="13" y="34"/>
                    <a:pt x="13" y="36"/>
                    <a:pt x="14" y="39"/>
                  </a:cubicBezTo>
                  <a:cubicBezTo>
                    <a:pt x="16" y="44"/>
                    <a:pt x="19" y="48"/>
                    <a:pt x="21" y="52"/>
                  </a:cubicBezTo>
                  <a:cubicBezTo>
                    <a:pt x="23" y="55"/>
                    <a:pt x="23" y="58"/>
                    <a:pt x="22" y="60"/>
                  </a:cubicBezTo>
                  <a:cubicBezTo>
                    <a:pt x="21" y="61"/>
                    <a:pt x="21" y="62"/>
                    <a:pt x="19" y="63"/>
                  </a:cubicBezTo>
                  <a:cubicBezTo>
                    <a:pt x="16" y="64"/>
                    <a:pt x="13" y="66"/>
                    <a:pt x="9" y="67"/>
                  </a:cubicBezTo>
                  <a:cubicBezTo>
                    <a:pt x="7" y="69"/>
                    <a:pt x="4" y="70"/>
                    <a:pt x="2" y="72"/>
                  </a:cubicBezTo>
                  <a:cubicBezTo>
                    <a:pt x="0" y="73"/>
                    <a:pt x="0" y="74"/>
                    <a:pt x="0" y="76"/>
                  </a:cubicBezTo>
                  <a:cubicBezTo>
                    <a:pt x="0" y="81"/>
                    <a:pt x="1" y="86"/>
                    <a:pt x="1" y="91"/>
                  </a:cubicBezTo>
                  <a:cubicBezTo>
                    <a:pt x="1" y="94"/>
                    <a:pt x="2" y="96"/>
                    <a:pt x="5" y="96"/>
                  </a:cubicBezTo>
                  <a:cubicBezTo>
                    <a:pt x="10" y="98"/>
                    <a:pt x="15" y="100"/>
                    <a:pt x="21" y="102"/>
                  </a:cubicBezTo>
                  <a:cubicBezTo>
                    <a:pt x="23" y="102"/>
                    <a:pt x="24" y="103"/>
                    <a:pt x="25" y="105"/>
                  </a:cubicBezTo>
                  <a:cubicBezTo>
                    <a:pt x="26" y="107"/>
                    <a:pt x="26" y="109"/>
                    <a:pt x="25" y="111"/>
                  </a:cubicBezTo>
                  <a:cubicBezTo>
                    <a:pt x="23" y="116"/>
                    <a:pt x="22" y="121"/>
                    <a:pt x="20" y="127"/>
                  </a:cubicBezTo>
                  <a:cubicBezTo>
                    <a:pt x="19" y="129"/>
                    <a:pt x="20" y="131"/>
                    <a:pt x="22" y="133"/>
                  </a:cubicBezTo>
                  <a:cubicBezTo>
                    <a:pt x="26" y="136"/>
                    <a:pt x="29" y="139"/>
                    <a:pt x="33" y="143"/>
                  </a:cubicBezTo>
                  <a:cubicBezTo>
                    <a:pt x="34" y="144"/>
                    <a:pt x="35" y="144"/>
                    <a:pt x="37" y="144"/>
                  </a:cubicBezTo>
                  <a:cubicBezTo>
                    <a:pt x="37" y="144"/>
                    <a:pt x="38" y="144"/>
                    <a:pt x="39" y="144"/>
                  </a:cubicBezTo>
                  <a:cubicBezTo>
                    <a:pt x="44" y="141"/>
                    <a:pt x="50" y="139"/>
                    <a:pt x="55" y="136"/>
                  </a:cubicBezTo>
                  <a:cubicBezTo>
                    <a:pt x="56" y="136"/>
                    <a:pt x="57" y="135"/>
                    <a:pt x="58" y="135"/>
                  </a:cubicBezTo>
                  <a:cubicBezTo>
                    <a:pt x="58" y="135"/>
                    <a:pt x="59" y="135"/>
                    <a:pt x="59" y="136"/>
                  </a:cubicBezTo>
                  <a:cubicBezTo>
                    <a:pt x="62" y="136"/>
                    <a:pt x="64" y="138"/>
                    <a:pt x="65" y="141"/>
                  </a:cubicBezTo>
                  <a:cubicBezTo>
                    <a:pt x="65" y="142"/>
                    <a:pt x="66" y="143"/>
                    <a:pt x="66" y="144"/>
                  </a:cubicBezTo>
                  <a:cubicBezTo>
                    <a:pt x="68" y="147"/>
                    <a:pt x="70" y="151"/>
                    <a:pt x="72" y="154"/>
                  </a:cubicBezTo>
                  <a:cubicBezTo>
                    <a:pt x="73" y="156"/>
                    <a:pt x="75" y="158"/>
                    <a:pt x="77" y="158"/>
                  </a:cubicBezTo>
                  <a:cubicBezTo>
                    <a:pt x="78" y="158"/>
                    <a:pt x="78" y="158"/>
                    <a:pt x="78" y="157"/>
                  </a:cubicBezTo>
                  <a:cubicBezTo>
                    <a:pt x="83" y="157"/>
                    <a:pt x="87" y="157"/>
                    <a:pt x="92" y="157"/>
                  </a:cubicBezTo>
                  <a:cubicBezTo>
                    <a:pt x="95" y="157"/>
                    <a:pt x="97" y="155"/>
                    <a:pt x="98" y="153"/>
                  </a:cubicBezTo>
                  <a:cubicBezTo>
                    <a:pt x="100" y="148"/>
                    <a:pt x="102" y="143"/>
                    <a:pt x="103" y="139"/>
                  </a:cubicBezTo>
                  <a:cubicBezTo>
                    <a:pt x="104" y="135"/>
                    <a:pt x="105" y="133"/>
                    <a:pt x="108" y="132"/>
                  </a:cubicBezTo>
                  <a:cubicBezTo>
                    <a:pt x="109" y="132"/>
                    <a:pt x="110" y="132"/>
                    <a:pt x="110" y="132"/>
                  </a:cubicBezTo>
                  <a:cubicBezTo>
                    <a:pt x="111" y="132"/>
                    <a:pt x="111" y="132"/>
                    <a:pt x="112" y="132"/>
                  </a:cubicBezTo>
                  <a:cubicBezTo>
                    <a:pt x="118" y="134"/>
                    <a:pt x="123" y="136"/>
                    <a:pt x="129" y="138"/>
                  </a:cubicBezTo>
                  <a:cubicBezTo>
                    <a:pt x="130" y="138"/>
                    <a:pt x="130" y="138"/>
                    <a:pt x="131" y="138"/>
                  </a:cubicBezTo>
                  <a:cubicBezTo>
                    <a:pt x="133" y="138"/>
                    <a:pt x="134" y="137"/>
                    <a:pt x="136" y="136"/>
                  </a:cubicBezTo>
                  <a:cubicBezTo>
                    <a:pt x="139" y="132"/>
                    <a:pt x="142" y="129"/>
                    <a:pt x="145" y="125"/>
                  </a:cubicBezTo>
                  <a:cubicBezTo>
                    <a:pt x="147" y="123"/>
                    <a:pt x="148" y="121"/>
                    <a:pt x="146" y="118"/>
                  </a:cubicBezTo>
                  <a:cubicBezTo>
                    <a:pt x="144" y="114"/>
                    <a:pt x="142" y="109"/>
                    <a:pt x="140" y="105"/>
                  </a:cubicBezTo>
                  <a:cubicBezTo>
                    <a:pt x="138" y="102"/>
                    <a:pt x="138" y="100"/>
                    <a:pt x="139" y="97"/>
                  </a:cubicBezTo>
                  <a:cubicBezTo>
                    <a:pt x="140" y="96"/>
                    <a:pt x="140" y="95"/>
                    <a:pt x="141" y="95"/>
                  </a:cubicBezTo>
                  <a:cubicBezTo>
                    <a:pt x="144" y="93"/>
                    <a:pt x="148" y="92"/>
                    <a:pt x="151" y="90"/>
                  </a:cubicBezTo>
                  <a:cubicBezTo>
                    <a:pt x="154" y="89"/>
                    <a:pt x="156" y="87"/>
                    <a:pt x="158" y="86"/>
                  </a:cubicBezTo>
                  <a:cubicBezTo>
                    <a:pt x="160" y="85"/>
                    <a:pt x="161" y="83"/>
                    <a:pt x="161" y="81"/>
                  </a:cubicBezTo>
                  <a:cubicBezTo>
                    <a:pt x="160" y="77"/>
                    <a:pt x="160" y="72"/>
                    <a:pt x="160" y="67"/>
                  </a:cubicBezTo>
                  <a:cubicBezTo>
                    <a:pt x="160" y="64"/>
                    <a:pt x="158" y="62"/>
                    <a:pt x="155" y="61"/>
                  </a:cubicBezTo>
                  <a:cubicBezTo>
                    <a:pt x="150" y="59"/>
                    <a:pt x="144" y="57"/>
                    <a:pt x="139" y="55"/>
                  </a:cubicBezTo>
                  <a:cubicBezTo>
                    <a:pt x="138" y="55"/>
                    <a:pt x="137" y="55"/>
                    <a:pt x="137" y="55"/>
                  </a:cubicBezTo>
                  <a:cubicBezTo>
                    <a:pt x="136" y="52"/>
                    <a:pt x="134" y="50"/>
                    <a:pt x="135" y="47"/>
                  </a:cubicBezTo>
                  <a:cubicBezTo>
                    <a:pt x="138" y="42"/>
                    <a:pt x="139" y="36"/>
                    <a:pt x="141" y="31"/>
                  </a:cubicBezTo>
                  <a:cubicBezTo>
                    <a:pt x="142" y="28"/>
                    <a:pt x="141" y="26"/>
                    <a:pt x="138" y="24"/>
                  </a:cubicBezTo>
                  <a:cubicBezTo>
                    <a:pt x="135" y="21"/>
                    <a:pt x="131" y="18"/>
                    <a:pt x="128" y="15"/>
                  </a:cubicBezTo>
                  <a:cubicBezTo>
                    <a:pt x="127" y="14"/>
                    <a:pt x="125" y="13"/>
                    <a:pt x="124" y="13"/>
                  </a:cubicBezTo>
                  <a:cubicBezTo>
                    <a:pt x="123" y="13"/>
                    <a:pt x="122" y="13"/>
                    <a:pt x="121" y="14"/>
                  </a:cubicBezTo>
                  <a:cubicBezTo>
                    <a:pt x="116" y="16"/>
                    <a:pt x="110" y="19"/>
                    <a:pt x="105" y="22"/>
                  </a:cubicBezTo>
                  <a:cubicBezTo>
                    <a:pt x="104" y="22"/>
                    <a:pt x="104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0" y="21"/>
                    <a:pt x="97" y="21"/>
                    <a:pt x="96" y="18"/>
                  </a:cubicBezTo>
                  <a:cubicBezTo>
                    <a:pt x="94" y="12"/>
                    <a:pt x="91" y="8"/>
                    <a:pt x="88" y="3"/>
                  </a:cubicBezTo>
                  <a:cubicBezTo>
                    <a:pt x="87" y="1"/>
                    <a:pt x="86" y="0"/>
                    <a:pt x="8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4522117" y="5274196"/>
              <a:ext cx="140932" cy="139303"/>
            </a:xfrm>
            <a:custGeom>
              <a:avLst/>
              <a:gdLst>
                <a:gd name="T0" fmla="*/ 24 w 73"/>
                <a:gd name="T1" fmla="*/ 37 h 72"/>
                <a:gd name="T2" fmla="*/ 37 w 73"/>
                <a:gd name="T3" fmla="*/ 23 h 72"/>
                <a:gd name="T4" fmla="*/ 37 w 73"/>
                <a:gd name="T5" fmla="*/ 49 h 72"/>
                <a:gd name="T6" fmla="*/ 38 w 73"/>
                <a:gd name="T7" fmla="*/ 0 h 72"/>
                <a:gd name="T8" fmla="*/ 31 w 73"/>
                <a:gd name="T9" fmla="*/ 1 h 72"/>
                <a:gd name="T10" fmla="*/ 26 w 73"/>
                <a:gd name="T11" fmla="*/ 9 h 72"/>
                <a:gd name="T12" fmla="*/ 23 w 73"/>
                <a:gd name="T13" fmla="*/ 12 h 72"/>
                <a:gd name="T14" fmla="*/ 16 w 73"/>
                <a:gd name="T15" fmla="*/ 10 h 72"/>
                <a:gd name="T16" fmla="*/ 12 w 73"/>
                <a:gd name="T17" fmla="*/ 10 h 72"/>
                <a:gd name="T18" fmla="*/ 7 w 73"/>
                <a:gd name="T19" fmla="*/ 18 h 72"/>
                <a:gd name="T20" fmla="*/ 10 w 73"/>
                <a:gd name="T21" fmla="*/ 28 h 72"/>
                <a:gd name="T22" fmla="*/ 4 w 73"/>
                <a:gd name="T23" fmla="*/ 31 h 72"/>
                <a:gd name="T24" fmla="*/ 0 w 73"/>
                <a:gd name="T25" fmla="*/ 35 h 72"/>
                <a:gd name="T26" fmla="*/ 2 w 73"/>
                <a:gd name="T27" fmla="*/ 44 h 72"/>
                <a:gd name="T28" fmla="*/ 11 w 73"/>
                <a:gd name="T29" fmla="*/ 48 h 72"/>
                <a:gd name="T30" fmla="*/ 9 w 73"/>
                <a:gd name="T31" fmla="*/ 58 h 72"/>
                <a:gd name="T32" fmla="*/ 15 w 73"/>
                <a:gd name="T33" fmla="*/ 65 h 72"/>
                <a:gd name="T34" fmla="*/ 18 w 73"/>
                <a:gd name="T35" fmla="*/ 66 h 72"/>
                <a:gd name="T36" fmla="*/ 26 w 73"/>
                <a:gd name="T37" fmla="*/ 62 h 72"/>
                <a:gd name="T38" fmla="*/ 30 w 73"/>
                <a:gd name="T39" fmla="*/ 64 h 72"/>
                <a:gd name="T40" fmla="*/ 33 w 73"/>
                <a:gd name="T41" fmla="*/ 71 h 72"/>
                <a:gd name="T42" fmla="*/ 36 w 73"/>
                <a:gd name="T43" fmla="*/ 72 h 72"/>
                <a:gd name="T44" fmla="*/ 45 w 73"/>
                <a:gd name="T45" fmla="*/ 70 h 72"/>
                <a:gd name="T46" fmla="*/ 50 w 73"/>
                <a:gd name="T47" fmla="*/ 61 h 72"/>
                <a:gd name="T48" fmla="*/ 51 w 73"/>
                <a:gd name="T49" fmla="*/ 61 h 72"/>
                <a:gd name="T50" fmla="*/ 60 w 73"/>
                <a:gd name="T51" fmla="*/ 63 h 72"/>
                <a:gd name="T52" fmla="*/ 66 w 73"/>
                <a:gd name="T53" fmla="*/ 58 h 72"/>
                <a:gd name="T54" fmla="*/ 64 w 73"/>
                <a:gd name="T55" fmla="*/ 48 h 72"/>
                <a:gd name="T56" fmla="*/ 65 w 73"/>
                <a:gd name="T57" fmla="*/ 44 h 72"/>
                <a:gd name="T58" fmla="*/ 72 w 73"/>
                <a:gd name="T59" fmla="*/ 40 h 72"/>
                <a:gd name="T60" fmla="*/ 73 w 73"/>
                <a:gd name="T61" fmla="*/ 31 h 72"/>
                <a:gd name="T62" fmla="*/ 63 w 73"/>
                <a:gd name="T63" fmla="*/ 25 h 72"/>
                <a:gd name="T64" fmla="*/ 62 w 73"/>
                <a:gd name="T65" fmla="*/ 22 h 72"/>
                <a:gd name="T66" fmla="*/ 63 w 73"/>
                <a:gd name="T67" fmla="*/ 11 h 72"/>
                <a:gd name="T68" fmla="*/ 57 w 73"/>
                <a:gd name="T69" fmla="*/ 6 h 72"/>
                <a:gd name="T70" fmla="*/ 48 w 73"/>
                <a:gd name="T71" fmla="*/ 10 h 72"/>
                <a:gd name="T72" fmla="*/ 44 w 73"/>
                <a:gd name="T73" fmla="*/ 8 h 72"/>
                <a:gd name="T74" fmla="*/ 38 w 73"/>
                <a:gd name="T7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72">
                  <a:moveTo>
                    <a:pt x="37" y="49"/>
                  </a:moveTo>
                  <a:cubicBezTo>
                    <a:pt x="30" y="49"/>
                    <a:pt x="24" y="44"/>
                    <a:pt x="24" y="37"/>
                  </a:cubicBezTo>
                  <a:cubicBezTo>
                    <a:pt x="23" y="30"/>
                    <a:pt x="29" y="24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44" y="23"/>
                    <a:pt x="49" y="29"/>
                    <a:pt x="50" y="35"/>
                  </a:cubicBezTo>
                  <a:cubicBezTo>
                    <a:pt x="50" y="42"/>
                    <a:pt x="45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1"/>
                    <a:pt x="31" y="1"/>
                  </a:cubicBezTo>
                  <a:cubicBezTo>
                    <a:pt x="30" y="1"/>
                    <a:pt x="29" y="1"/>
                    <a:pt x="29" y="2"/>
                  </a:cubicBezTo>
                  <a:cubicBezTo>
                    <a:pt x="28" y="5"/>
                    <a:pt x="27" y="7"/>
                    <a:pt x="26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3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1"/>
                    <a:pt x="18" y="10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0" y="12"/>
                    <a:pt x="9" y="13"/>
                    <a:pt x="7" y="15"/>
                  </a:cubicBezTo>
                  <a:cubicBezTo>
                    <a:pt x="6" y="16"/>
                    <a:pt x="6" y="17"/>
                    <a:pt x="7" y="18"/>
                  </a:cubicBezTo>
                  <a:cubicBezTo>
                    <a:pt x="8" y="20"/>
                    <a:pt x="9" y="22"/>
                    <a:pt x="10" y="24"/>
                  </a:cubicBezTo>
                  <a:cubicBezTo>
                    <a:pt x="10" y="25"/>
                    <a:pt x="11" y="27"/>
                    <a:pt x="10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7" y="30"/>
                    <a:pt x="6" y="30"/>
                    <a:pt x="4" y="31"/>
                  </a:cubicBezTo>
                  <a:cubicBezTo>
                    <a:pt x="3" y="32"/>
                    <a:pt x="2" y="32"/>
                    <a:pt x="1" y="33"/>
                  </a:cubicBezTo>
                  <a:cubicBezTo>
                    <a:pt x="0" y="33"/>
                    <a:pt x="0" y="34"/>
                    <a:pt x="0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0" y="43"/>
                    <a:pt x="1" y="44"/>
                    <a:pt x="2" y="44"/>
                  </a:cubicBezTo>
                  <a:cubicBezTo>
                    <a:pt x="5" y="45"/>
                    <a:pt x="7" y="46"/>
                    <a:pt x="9" y="47"/>
                  </a:cubicBezTo>
                  <a:cubicBezTo>
                    <a:pt x="10" y="47"/>
                    <a:pt x="11" y="47"/>
                    <a:pt x="11" y="48"/>
                  </a:cubicBezTo>
                  <a:cubicBezTo>
                    <a:pt x="12" y="49"/>
                    <a:pt x="12" y="50"/>
                    <a:pt x="12" y="51"/>
                  </a:cubicBezTo>
                  <a:cubicBezTo>
                    <a:pt x="11" y="53"/>
                    <a:pt x="10" y="56"/>
                    <a:pt x="9" y="58"/>
                  </a:cubicBezTo>
                  <a:cubicBezTo>
                    <a:pt x="9" y="59"/>
                    <a:pt x="9" y="60"/>
                    <a:pt x="10" y="61"/>
                  </a:cubicBezTo>
                  <a:cubicBezTo>
                    <a:pt x="12" y="62"/>
                    <a:pt x="13" y="64"/>
                    <a:pt x="15" y="65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65"/>
                    <a:pt x="23" y="64"/>
                    <a:pt x="25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8" y="62"/>
                    <a:pt x="29" y="63"/>
                    <a:pt x="30" y="64"/>
                  </a:cubicBezTo>
                  <a:cubicBezTo>
                    <a:pt x="30" y="65"/>
                    <a:pt x="30" y="65"/>
                    <a:pt x="30" y="66"/>
                  </a:cubicBezTo>
                  <a:cubicBezTo>
                    <a:pt x="31" y="68"/>
                    <a:pt x="32" y="69"/>
                    <a:pt x="33" y="71"/>
                  </a:cubicBezTo>
                  <a:cubicBezTo>
                    <a:pt x="34" y="72"/>
                    <a:pt x="34" y="72"/>
                    <a:pt x="35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8" y="72"/>
                    <a:pt x="40" y="72"/>
                    <a:pt x="42" y="72"/>
                  </a:cubicBezTo>
                  <a:cubicBezTo>
                    <a:pt x="44" y="72"/>
                    <a:pt x="44" y="71"/>
                    <a:pt x="45" y="70"/>
                  </a:cubicBezTo>
                  <a:cubicBezTo>
                    <a:pt x="46" y="68"/>
                    <a:pt x="47" y="66"/>
                    <a:pt x="47" y="64"/>
                  </a:cubicBezTo>
                  <a:cubicBezTo>
                    <a:pt x="48" y="62"/>
                    <a:pt x="48" y="61"/>
                    <a:pt x="50" y="61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4" y="62"/>
                    <a:pt x="56" y="62"/>
                    <a:pt x="59" y="63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61" y="63"/>
                    <a:pt x="61" y="63"/>
                    <a:pt x="62" y="62"/>
                  </a:cubicBezTo>
                  <a:cubicBezTo>
                    <a:pt x="63" y="61"/>
                    <a:pt x="65" y="59"/>
                    <a:pt x="66" y="58"/>
                  </a:cubicBezTo>
                  <a:cubicBezTo>
                    <a:pt x="67" y="57"/>
                    <a:pt x="67" y="56"/>
                    <a:pt x="67" y="54"/>
                  </a:cubicBezTo>
                  <a:cubicBezTo>
                    <a:pt x="66" y="52"/>
                    <a:pt x="65" y="50"/>
                    <a:pt x="64" y="48"/>
                  </a:cubicBezTo>
                  <a:cubicBezTo>
                    <a:pt x="63" y="47"/>
                    <a:pt x="63" y="46"/>
                    <a:pt x="64" y="45"/>
                  </a:cubicBezTo>
                  <a:cubicBezTo>
                    <a:pt x="64" y="44"/>
                    <a:pt x="64" y="44"/>
                    <a:pt x="65" y="44"/>
                  </a:cubicBezTo>
                  <a:cubicBezTo>
                    <a:pt x="66" y="43"/>
                    <a:pt x="68" y="42"/>
                    <a:pt x="69" y="41"/>
                  </a:cubicBezTo>
                  <a:cubicBezTo>
                    <a:pt x="70" y="41"/>
                    <a:pt x="71" y="40"/>
                    <a:pt x="72" y="40"/>
                  </a:cubicBezTo>
                  <a:cubicBezTo>
                    <a:pt x="73" y="39"/>
                    <a:pt x="73" y="38"/>
                    <a:pt x="73" y="37"/>
                  </a:cubicBezTo>
                  <a:cubicBezTo>
                    <a:pt x="73" y="35"/>
                    <a:pt x="73" y="33"/>
                    <a:pt x="73" y="31"/>
                  </a:cubicBezTo>
                  <a:cubicBezTo>
                    <a:pt x="73" y="29"/>
                    <a:pt x="72" y="28"/>
                    <a:pt x="71" y="28"/>
                  </a:cubicBezTo>
                  <a:cubicBezTo>
                    <a:pt x="68" y="27"/>
                    <a:pt x="66" y="26"/>
                    <a:pt x="63" y="25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2" y="24"/>
                    <a:pt x="61" y="23"/>
                    <a:pt x="62" y="22"/>
                  </a:cubicBezTo>
                  <a:cubicBezTo>
                    <a:pt x="63" y="19"/>
                    <a:pt x="64" y="17"/>
                    <a:pt x="64" y="14"/>
                  </a:cubicBezTo>
                  <a:cubicBezTo>
                    <a:pt x="65" y="13"/>
                    <a:pt x="64" y="12"/>
                    <a:pt x="63" y="11"/>
                  </a:cubicBezTo>
                  <a:cubicBezTo>
                    <a:pt x="62" y="10"/>
                    <a:pt x="60" y="9"/>
                    <a:pt x="58" y="7"/>
                  </a:cubicBezTo>
                  <a:cubicBezTo>
                    <a:pt x="58" y="7"/>
                    <a:pt x="57" y="6"/>
                    <a:pt x="57" y="6"/>
                  </a:cubicBezTo>
                  <a:cubicBezTo>
                    <a:pt x="56" y="6"/>
                    <a:pt x="56" y="6"/>
                    <a:pt x="56" y="7"/>
                  </a:cubicBezTo>
                  <a:cubicBezTo>
                    <a:pt x="53" y="8"/>
                    <a:pt x="50" y="9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10"/>
                    <a:pt x="44" y="8"/>
                  </a:cubicBezTo>
                  <a:cubicBezTo>
                    <a:pt x="43" y="6"/>
                    <a:pt x="42" y="4"/>
                    <a:pt x="40" y="2"/>
                  </a:cubicBezTo>
                  <a:cubicBezTo>
                    <a:pt x="40" y="1"/>
                    <a:pt x="39" y="0"/>
                    <a:pt x="38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72199" y="4253455"/>
              <a:ext cx="207733" cy="396729"/>
            </a:xfrm>
            <a:custGeom>
              <a:avLst/>
              <a:gdLst>
                <a:gd name="T0" fmla="*/ 54 w 108"/>
                <a:gd name="T1" fmla="*/ 199 h 206"/>
                <a:gd name="T2" fmla="*/ 43 w 108"/>
                <a:gd name="T3" fmla="*/ 188 h 206"/>
                <a:gd name="T4" fmla="*/ 54 w 108"/>
                <a:gd name="T5" fmla="*/ 177 h 206"/>
                <a:gd name="T6" fmla="*/ 65 w 108"/>
                <a:gd name="T7" fmla="*/ 188 h 206"/>
                <a:gd name="T8" fmla="*/ 54 w 108"/>
                <a:gd name="T9" fmla="*/ 199 h 206"/>
                <a:gd name="T10" fmla="*/ 12 w 108"/>
                <a:gd name="T11" fmla="*/ 167 h 206"/>
                <a:gd name="T12" fmla="*/ 12 w 108"/>
                <a:gd name="T13" fmla="*/ 40 h 206"/>
                <a:gd name="T14" fmla="*/ 96 w 108"/>
                <a:gd name="T15" fmla="*/ 40 h 206"/>
                <a:gd name="T16" fmla="*/ 96 w 108"/>
                <a:gd name="T17" fmla="*/ 167 h 206"/>
                <a:gd name="T18" fmla="*/ 12 w 108"/>
                <a:gd name="T19" fmla="*/ 167 h 206"/>
                <a:gd name="T20" fmla="*/ 41 w 108"/>
                <a:gd name="T21" fmla="*/ 25 h 206"/>
                <a:gd name="T22" fmla="*/ 37 w 108"/>
                <a:gd name="T23" fmla="*/ 21 h 206"/>
                <a:gd name="T24" fmla="*/ 41 w 108"/>
                <a:gd name="T25" fmla="*/ 17 h 206"/>
                <a:gd name="T26" fmla="*/ 68 w 108"/>
                <a:gd name="T27" fmla="*/ 17 h 206"/>
                <a:gd name="T28" fmla="*/ 72 w 108"/>
                <a:gd name="T29" fmla="*/ 21 h 206"/>
                <a:gd name="T30" fmla="*/ 68 w 108"/>
                <a:gd name="T31" fmla="*/ 25 h 206"/>
                <a:gd name="T32" fmla="*/ 41 w 108"/>
                <a:gd name="T33" fmla="*/ 25 h 206"/>
                <a:gd name="T34" fmla="*/ 94 w 108"/>
                <a:gd name="T35" fmla="*/ 0 h 206"/>
                <a:gd name="T36" fmla="*/ 14 w 108"/>
                <a:gd name="T37" fmla="*/ 0 h 206"/>
                <a:gd name="T38" fmla="*/ 0 w 108"/>
                <a:gd name="T39" fmla="*/ 15 h 206"/>
                <a:gd name="T40" fmla="*/ 0 w 108"/>
                <a:gd name="T41" fmla="*/ 192 h 206"/>
                <a:gd name="T42" fmla="*/ 14 w 108"/>
                <a:gd name="T43" fmla="*/ 206 h 206"/>
                <a:gd name="T44" fmla="*/ 94 w 108"/>
                <a:gd name="T45" fmla="*/ 206 h 206"/>
                <a:gd name="T46" fmla="*/ 108 w 108"/>
                <a:gd name="T47" fmla="*/ 192 h 206"/>
                <a:gd name="T48" fmla="*/ 108 w 108"/>
                <a:gd name="T49" fmla="*/ 15 h 206"/>
                <a:gd name="T50" fmla="*/ 94 w 108"/>
                <a:gd name="T5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206">
                  <a:moveTo>
                    <a:pt x="54" y="199"/>
                  </a:moveTo>
                  <a:cubicBezTo>
                    <a:pt x="48" y="199"/>
                    <a:pt x="43" y="194"/>
                    <a:pt x="43" y="188"/>
                  </a:cubicBezTo>
                  <a:cubicBezTo>
                    <a:pt x="43" y="182"/>
                    <a:pt x="48" y="177"/>
                    <a:pt x="54" y="177"/>
                  </a:cubicBezTo>
                  <a:cubicBezTo>
                    <a:pt x="60" y="177"/>
                    <a:pt x="65" y="182"/>
                    <a:pt x="65" y="188"/>
                  </a:cubicBezTo>
                  <a:cubicBezTo>
                    <a:pt x="65" y="194"/>
                    <a:pt x="60" y="199"/>
                    <a:pt x="54" y="199"/>
                  </a:cubicBezTo>
                  <a:moveTo>
                    <a:pt x="12" y="167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12" y="167"/>
                    <a:pt x="12" y="167"/>
                    <a:pt x="12" y="167"/>
                  </a:cubicBezTo>
                  <a:moveTo>
                    <a:pt x="41" y="25"/>
                  </a:moveTo>
                  <a:cubicBezTo>
                    <a:pt x="39" y="25"/>
                    <a:pt x="37" y="23"/>
                    <a:pt x="37" y="21"/>
                  </a:cubicBezTo>
                  <a:cubicBezTo>
                    <a:pt x="37" y="19"/>
                    <a:pt x="39" y="17"/>
                    <a:pt x="41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2" y="19"/>
                    <a:pt x="72" y="21"/>
                  </a:cubicBezTo>
                  <a:cubicBezTo>
                    <a:pt x="72" y="23"/>
                    <a:pt x="70" y="25"/>
                    <a:pt x="68" y="25"/>
                  </a:cubicBezTo>
                  <a:cubicBezTo>
                    <a:pt x="41" y="25"/>
                    <a:pt x="41" y="25"/>
                    <a:pt x="41" y="25"/>
                  </a:cubicBezTo>
                  <a:moveTo>
                    <a:pt x="9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00"/>
                    <a:pt x="6" y="206"/>
                    <a:pt x="14" y="20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02" y="206"/>
                    <a:pt x="108" y="200"/>
                    <a:pt x="108" y="192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7"/>
                    <a:pt x="102" y="0"/>
                    <a:pt x="9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7098819" y="4062829"/>
              <a:ext cx="250094" cy="238689"/>
            </a:xfrm>
            <a:custGeom>
              <a:avLst/>
              <a:gdLst>
                <a:gd name="T0" fmla="*/ 86 w 130"/>
                <a:gd name="T1" fmla="*/ 74 h 124"/>
                <a:gd name="T2" fmla="*/ 55 w 130"/>
                <a:gd name="T3" fmla="*/ 44 h 124"/>
                <a:gd name="T4" fmla="*/ 86 w 130"/>
                <a:gd name="T5" fmla="*/ 13 h 124"/>
                <a:gd name="T6" fmla="*/ 116 w 130"/>
                <a:gd name="T7" fmla="*/ 44 h 124"/>
                <a:gd name="T8" fmla="*/ 86 w 130"/>
                <a:gd name="T9" fmla="*/ 74 h 124"/>
                <a:gd name="T10" fmla="*/ 86 w 130"/>
                <a:gd name="T11" fmla="*/ 0 h 124"/>
                <a:gd name="T12" fmla="*/ 42 w 130"/>
                <a:gd name="T13" fmla="*/ 44 h 124"/>
                <a:gd name="T14" fmla="*/ 46 w 130"/>
                <a:gd name="T15" fmla="*/ 62 h 124"/>
                <a:gd name="T16" fmla="*/ 3 w 130"/>
                <a:gd name="T17" fmla="*/ 104 h 124"/>
                <a:gd name="T18" fmla="*/ 3 w 130"/>
                <a:gd name="T19" fmla="*/ 116 h 124"/>
                <a:gd name="T20" fmla="*/ 8 w 130"/>
                <a:gd name="T21" fmla="*/ 121 h 124"/>
                <a:gd name="T22" fmla="*/ 14 w 130"/>
                <a:gd name="T23" fmla="*/ 124 h 124"/>
                <a:gd name="T24" fmla="*/ 20 w 130"/>
                <a:gd name="T25" fmla="*/ 121 h 124"/>
                <a:gd name="T26" fmla="*/ 61 w 130"/>
                <a:gd name="T27" fmla="*/ 80 h 124"/>
                <a:gd name="T28" fmla="*/ 86 w 130"/>
                <a:gd name="T29" fmla="*/ 88 h 124"/>
                <a:gd name="T30" fmla="*/ 130 w 130"/>
                <a:gd name="T31" fmla="*/ 44 h 124"/>
                <a:gd name="T32" fmla="*/ 86 w 130"/>
                <a:gd name="T3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124">
                  <a:moveTo>
                    <a:pt x="86" y="74"/>
                  </a:moveTo>
                  <a:cubicBezTo>
                    <a:pt x="69" y="74"/>
                    <a:pt x="55" y="61"/>
                    <a:pt x="55" y="44"/>
                  </a:cubicBezTo>
                  <a:cubicBezTo>
                    <a:pt x="55" y="27"/>
                    <a:pt x="69" y="13"/>
                    <a:pt x="86" y="13"/>
                  </a:cubicBezTo>
                  <a:cubicBezTo>
                    <a:pt x="103" y="13"/>
                    <a:pt x="116" y="27"/>
                    <a:pt x="116" y="44"/>
                  </a:cubicBezTo>
                  <a:cubicBezTo>
                    <a:pt x="116" y="61"/>
                    <a:pt x="103" y="74"/>
                    <a:pt x="86" y="74"/>
                  </a:cubicBezTo>
                  <a:moveTo>
                    <a:pt x="86" y="0"/>
                  </a:moveTo>
                  <a:cubicBezTo>
                    <a:pt x="62" y="0"/>
                    <a:pt x="42" y="19"/>
                    <a:pt x="42" y="44"/>
                  </a:cubicBezTo>
                  <a:cubicBezTo>
                    <a:pt x="42" y="50"/>
                    <a:pt x="43" y="56"/>
                    <a:pt x="46" y="62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0" y="108"/>
                    <a:pt x="0" y="113"/>
                    <a:pt x="3" y="116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10" y="123"/>
                    <a:pt x="12" y="124"/>
                    <a:pt x="14" y="124"/>
                  </a:cubicBezTo>
                  <a:cubicBezTo>
                    <a:pt x="16" y="124"/>
                    <a:pt x="19" y="123"/>
                    <a:pt x="20" y="12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8" y="85"/>
                    <a:pt x="77" y="88"/>
                    <a:pt x="86" y="88"/>
                  </a:cubicBezTo>
                  <a:cubicBezTo>
                    <a:pt x="110" y="88"/>
                    <a:pt x="130" y="68"/>
                    <a:pt x="130" y="44"/>
                  </a:cubicBezTo>
                  <a:cubicBezTo>
                    <a:pt x="130" y="19"/>
                    <a:pt x="110" y="0"/>
                    <a:pt x="8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272399" y="5561764"/>
              <a:ext cx="53766" cy="59469"/>
            </a:xfrm>
            <a:custGeom>
              <a:avLst/>
              <a:gdLst>
                <a:gd name="T0" fmla="*/ 1 w 28"/>
                <a:gd name="T1" fmla="*/ 0 h 31"/>
                <a:gd name="T2" fmla="*/ 0 w 28"/>
                <a:gd name="T3" fmla="*/ 8 h 31"/>
                <a:gd name="T4" fmla="*/ 21 w 28"/>
                <a:gd name="T5" fmla="*/ 31 h 31"/>
                <a:gd name="T6" fmla="*/ 21 w 28"/>
                <a:gd name="T7" fmla="*/ 31 h 31"/>
                <a:gd name="T8" fmla="*/ 28 w 28"/>
                <a:gd name="T9" fmla="*/ 21 h 31"/>
                <a:gd name="T10" fmla="*/ 9 w 28"/>
                <a:gd name="T11" fmla="*/ 1 h 31"/>
                <a:gd name="T12" fmla="*/ 1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26"/>
                    <a:pt x="24" y="23"/>
                    <a:pt x="28" y="2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347346" y="5586203"/>
              <a:ext cx="70874" cy="40732"/>
            </a:xfrm>
            <a:custGeom>
              <a:avLst/>
              <a:gdLst>
                <a:gd name="T0" fmla="*/ 30 w 37"/>
                <a:gd name="T1" fmla="*/ 0 h 21"/>
                <a:gd name="T2" fmla="*/ 0 w 37"/>
                <a:gd name="T3" fmla="*/ 10 h 21"/>
                <a:gd name="T4" fmla="*/ 3 w 37"/>
                <a:gd name="T5" fmla="*/ 18 h 21"/>
                <a:gd name="T6" fmla="*/ 3 w 37"/>
                <a:gd name="T7" fmla="*/ 21 h 21"/>
                <a:gd name="T8" fmla="*/ 34 w 37"/>
                <a:gd name="T9" fmla="*/ 10 h 21"/>
                <a:gd name="T10" fmla="*/ 37 w 37"/>
                <a:gd name="T11" fmla="*/ 3 h 21"/>
                <a:gd name="T12" fmla="*/ 30 w 3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1">
                  <a:moveTo>
                    <a:pt x="3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" y="12"/>
                    <a:pt x="3" y="15"/>
                    <a:pt x="3" y="18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5189307" y="5486818"/>
              <a:ext cx="286753" cy="267202"/>
            </a:xfrm>
            <a:custGeom>
              <a:avLst/>
              <a:gdLst>
                <a:gd name="T0" fmla="*/ 70 w 149"/>
                <a:gd name="T1" fmla="*/ 15 h 139"/>
                <a:gd name="T2" fmla="*/ 70 w 149"/>
                <a:gd name="T3" fmla="*/ 6 h 139"/>
                <a:gd name="T4" fmla="*/ 75 w 149"/>
                <a:gd name="T5" fmla="*/ 2 h 139"/>
                <a:gd name="T6" fmla="*/ 79 w 149"/>
                <a:gd name="T7" fmla="*/ 6 h 139"/>
                <a:gd name="T8" fmla="*/ 79 w 149"/>
                <a:gd name="T9" fmla="*/ 15 h 139"/>
                <a:gd name="T10" fmla="*/ 133 w 149"/>
                <a:gd name="T11" fmla="*/ 66 h 139"/>
                <a:gd name="T12" fmla="*/ 142 w 149"/>
                <a:gd name="T13" fmla="*/ 66 h 139"/>
                <a:gd name="T14" fmla="*/ 147 w 149"/>
                <a:gd name="T15" fmla="*/ 70 h 139"/>
                <a:gd name="T16" fmla="*/ 142 w 149"/>
                <a:gd name="T17" fmla="*/ 74 h 139"/>
                <a:gd name="T18" fmla="*/ 133 w 149"/>
                <a:gd name="T19" fmla="*/ 74 h 139"/>
                <a:gd name="T20" fmla="*/ 79 w 149"/>
                <a:gd name="T21" fmla="*/ 124 h 139"/>
                <a:gd name="T22" fmla="*/ 79 w 149"/>
                <a:gd name="T23" fmla="*/ 133 h 139"/>
                <a:gd name="T24" fmla="*/ 75 w 149"/>
                <a:gd name="T25" fmla="*/ 137 h 139"/>
                <a:gd name="T26" fmla="*/ 70 w 149"/>
                <a:gd name="T27" fmla="*/ 133 h 139"/>
                <a:gd name="T28" fmla="*/ 70 w 149"/>
                <a:gd name="T29" fmla="*/ 124 h 139"/>
                <a:gd name="T30" fmla="*/ 16 w 149"/>
                <a:gd name="T31" fmla="*/ 74 h 139"/>
                <a:gd name="T32" fmla="*/ 7 w 149"/>
                <a:gd name="T33" fmla="*/ 74 h 139"/>
                <a:gd name="T34" fmla="*/ 2 w 149"/>
                <a:gd name="T35" fmla="*/ 70 h 139"/>
                <a:gd name="T36" fmla="*/ 7 w 149"/>
                <a:gd name="T37" fmla="*/ 66 h 139"/>
                <a:gd name="T38" fmla="*/ 16 w 149"/>
                <a:gd name="T39" fmla="*/ 66 h 139"/>
                <a:gd name="T40" fmla="*/ 70 w 149"/>
                <a:gd name="T41" fmla="*/ 15 h 139"/>
                <a:gd name="T42" fmla="*/ 75 w 149"/>
                <a:gd name="T43" fmla="*/ 0 h 139"/>
                <a:gd name="T44" fmla="*/ 0 w 149"/>
                <a:gd name="T45" fmla="*/ 70 h 139"/>
                <a:gd name="T46" fmla="*/ 75 w 149"/>
                <a:gd name="T47" fmla="*/ 139 h 139"/>
                <a:gd name="T48" fmla="*/ 149 w 149"/>
                <a:gd name="T49" fmla="*/ 70 h 139"/>
                <a:gd name="T50" fmla="*/ 75 w 149"/>
                <a:gd name="T51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9" h="139">
                  <a:moveTo>
                    <a:pt x="70" y="15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70" y="4"/>
                    <a:pt x="72" y="2"/>
                    <a:pt x="75" y="2"/>
                  </a:cubicBezTo>
                  <a:cubicBezTo>
                    <a:pt x="77" y="2"/>
                    <a:pt x="79" y="4"/>
                    <a:pt x="79" y="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108" y="17"/>
                    <a:pt x="131" y="39"/>
                    <a:pt x="133" y="66"/>
                  </a:cubicBezTo>
                  <a:cubicBezTo>
                    <a:pt x="142" y="66"/>
                    <a:pt x="142" y="66"/>
                    <a:pt x="142" y="66"/>
                  </a:cubicBezTo>
                  <a:cubicBezTo>
                    <a:pt x="145" y="66"/>
                    <a:pt x="147" y="67"/>
                    <a:pt x="147" y="70"/>
                  </a:cubicBezTo>
                  <a:cubicBezTo>
                    <a:pt x="147" y="72"/>
                    <a:pt x="145" y="74"/>
                    <a:pt x="142" y="74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1" y="101"/>
                    <a:pt x="108" y="122"/>
                    <a:pt x="79" y="124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5"/>
                    <a:pt x="77" y="137"/>
                    <a:pt x="75" y="137"/>
                  </a:cubicBezTo>
                  <a:cubicBezTo>
                    <a:pt x="72" y="137"/>
                    <a:pt x="70" y="135"/>
                    <a:pt x="70" y="13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41" y="122"/>
                    <a:pt x="18" y="101"/>
                    <a:pt x="1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4" y="74"/>
                    <a:pt x="2" y="72"/>
                    <a:pt x="2" y="70"/>
                  </a:cubicBezTo>
                  <a:cubicBezTo>
                    <a:pt x="2" y="67"/>
                    <a:pt x="4" y="66"/>
                    <a:pt x="7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39"/>
                    <a:pt x="41" y="17"/>
                    <a:pt x="70" y="15"/>
                  </a:cubicBezTo>
                  <a:moveTo>
                    <a:pt x="75" y="0"/>
                  </a:moveTo>
                  <a:cubicBezTo>
                    <a:pt x="34" y="0"/>
                    <a:pt x="0" y="31"/>
                    <a:pt x="0" y="70"/>
                  </a:cubicBezTo>
                  <a:cubicBezTo>
                    <a:pt x="0" y="108"/>
                    <a:pt x="34" y="139"/>
                    <a:pt x="75" y="139"/>
                  </a:cubicBezTo>
                  <a:cubicBezTo>
                    <a:pt x="116" y="139"/>
                    <a:pt x="149" y="108"/>
                    <a:pt x="149" y="70"/>
                  </a:cubicBezTo>
                  <a:cubicBezTo>
                    <a:pt x="149" y="31"/>
                    <a:pt x="116" y="0"/>
                    <a:pt x="7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312317" y="5601681"/>
              <a:ext cx="40732" cy="39102"/>
            </a:xfrm>
            <a:custGeom>
              <a:avLst/>
              <a:gdLst>
                <a:gd name="T0" fmla="*/ 11 w 21"/>
                <a:gd name="T1" fmla="*/ 0 h 20"/>
                <a:gd name="T2" fmla="*/ 7 w 21"/>
                <a:gd name="T3" fmla="*/ 0 h 20"/>
                <a:gd name="T4" fmla="*/ 0 w 21"/>
                <a:gd name="T5" fmla="*/ 10 h 20"/>
                <a:gd name="T6" fmla="*/ 0 w 21"/>
                <a:gd name="T7" fmla="*/ 10 h 20"/>
                <a:gd name="T8" fmla="*/ 11 w 21"/>
                <a:gd name="T9" fmla="*/ 20 h 20"/>
                <a:gd name="T10" fmla="*/ 21 w 21"/>
                <a:gd name="T11" fmla="*/ 13 h 20"/>
                <a:gd name="T12" fmla="*/ 21 w 21"/>
                <a:gd name="T13" fmla="*/ 10 h 20"/>
                <a:gd name="T14" fmla="*/ 18 w 21"/>
                <a:gd name="T15" fmla="*/ 2 h 20"/>
                <a:gd name="T16" fmla="*/ 11 w 21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11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3" y="2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1" y="20"/>
                  </a:cubicBezTo>
                  <a:cubicBezTo>
                    <a:pt x="15" y="20"/>
                    <a:pt x="19" y="17"/>
                    <a:pt x="21" y="13"/>
                  </a:cubicBezTo>
                  <a:cubicBezTo>
                    <a:pt x="21" y="12"/>
                    <a:pt x="21" y="11"/>
                    <a:pt x="21" y="10"/>
                  </a:cubicBezTo>
                  <a:cubicBezTo>
                    <a:pt x="21" y="7"/>
                    <a:pt x="20" y="4"/>
                    <a:pt x="18" y="2"/>
                  </a:cubicBezTo>
                  <a:cubicBezTo>
                    <a:pt x="16" y="1"/>
                    <a:pt x="13" y="0"/>
                    <a:pt x="1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323721" y="5698623"/>
              <a:ext cx="17922" cy="51322"/>
            </a:xfrm>
            <a:custGeom>
              <a:avLst/>
              <a:gdLst>
                <a:gd name="T0" fmla="*/ 5 w 9"/>
                <a:gd name="T1" fmla="*/ 0 h 27"/>
                <a:gd name="T2" fmla="*/ 0 w 9"/>
                <a:gd name="T3" fmla="*/ 4 h 27"/>
                <a:gd name="T4" fmla="*/ 0 w 9"/>
                <a:gd name="T5" fmla="*/ 14 h 27"/>
                <a:gd name="T6" fmla="*/ 0 w 9"/>
                <a:gd name="T7" fmla="*/ 23 h 27"/>
                <a:gd name="T8" fmla="*/ 5 w 9"/>
                <a:gd name="T9" fmla="*/ 27 h 27"/>
                <a:gd name="T10" fmla="*/ 9 w 9"/>
                <a:gd name="T11" fmla="*/ 23 h 27"/>
                <a:gd name="T12" fmla="*/ 9 w 9"/>
                <a:gd name="T13" fmla="*/ 14 h 27"/>
                <a:gd name="T14" fmla="*/ 9 w 9"/>
                <a:gd name="T15" fmla="*/ 4 h 27"/>
                <a:gd name="T16" fmla="*/ 5 w 9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7">
                  <a:moveTo>
                    <a:pt x="5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5" y="27"/>
                  </a:cubicBezTo>
                  <a:cubicBezTo>
                    <a:pt x="7" y="27"/>
                    <a:pt x="9" y="25"/>
                    <a:pt x="9" y="2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323721" y="5490076"/>
              <a:ext cx="17922" cy="53766"/>
            </a:xfrm>
            <a:custGeom>
              <a:avLst/>
              <a:gdLst>
                <a:gd name="T0" fmla="*/ 5 w 9"/>
                <a:gd name="T1" fmla="*/ 0 h 28"/>
                <a:gd name="T2" fmla="*/ 0 w 9"/>
                <a:gd name="T3" fmla="*/ 4 h 28"/>
                <a:gd name="T4" fmla="*/ 0 w 9"/>
                <a:gd name="T5" fmla="*/ 13 h 28"/>
                <a:gd name="T6" fmla="*/ 0 w 9"/>
                <a:gd name="T7" fmla="*/ 24 h 28"/>
                <a:gd name="T8" fmla="*/ 5 w 9"/>
                <a:gd name="T9" fmla="*/ 28 h 28"/>
                <a:gd name="T10" fmla="*/ 9 w 9"/>
                <a:gd name="T11" fmla="*/ 24 h 28"/>
                <a:gd name="T12" fmla="*/ 9 w 9"/>
                <a:gd name="T13" fmla="*/ 13 h 28"/>
                <a:gd name="T14" fmla="*/ 9 w 9"/>
                <a:gd name="T15" fmla="*/ 4 h 28"/>
                <a:gd name="T16" fmla="*/ 5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5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414961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6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6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5193379" y="5613901"/>
              <a:ext cx="57025" cy="15479"/>
            </a:xfrm>
            <a:custGeom>
              <a:avLst/>
              <a:gdLst>
                <a:gd name="T0" fmla="*/ 25 w 30"/>
                <a:gd name="T1" fmla="*/ 0 h 8"/>
                <a:gd name="T2" fmla="*/ 14 w 30"/>
                <a:gd name="T3" fmla="*/ 0 h 8"/>
                <a:gd name="T4" fmla="*/ 5 w 30"/>
                <a:gd name="T5" fmla="*/ 0 h 8"/>
                <a:gd name="T6" fmla="*/ 0 w 30"/>
                <a:gd name="T7" fmla="*/ 4 h 8"/>
                <a:gd name="T8" fmla="*/ 5 w 30"/>
                <a:gd name="T9" fmla="*/ 8 h 8"/>
                <a:gd name="T10" fmla="*/ 14 w 30"/>
                <a:gd name="T11" fmla="*/ 8 h 8"/>
                <a:gd name="T12" fmla="*/ 25 w 30"/>
                <a:gd name="T13" fmla="*/ 8 h 8"/>
                <a:gd name="T14" fmla="*/ 30 w 30"/>
                <a:gd name="T15" fmla="*/ 4 h 8"/>
                <a:gd name="T16" fmla="*/ 25 w 30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2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8" y="8"/>
                    <a:pt x="30" y="6"/>
                    <a:pt x="30" y="4"/>
                  </a:cubicBezTo>
                  <a:cubicBezTo>
                    <a:pt x="30" y="1"/>
                    <a:pt x="28" y="0"/>
                    <a:pt x="25" y="0"/>
                  </a:cubicBezTo>
                </a:path>
              </a:pathLst>
            </a:custGeom>
            <a:solidFill>
              <a:srgbClr val="A3A3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>
              <a:off x="6782740" y="2134580"/>
              <a:ext cx="269645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4 h 203"/>
                <a:gd name="T4" fmla="*/ 25 w 140"/>
                <a:gd name="T5" fmla="*/ 158 h 203"/>
                <a:gd name="T6" fmla="*/ 25 w 140"/>
                <a:gd name="T7" fmla="*/ 142 h 203"/>
                <a:gd name="T8" fmla="*/ 16 w 140"/>
                <a:gd name="T9" fmla="*/ 112 h 203"/>
                <a:gd name="T10" fmla="*/ 3 w 140"/>
                <a:gd name="T11" fmla="*/ 57 h 203"/>
                <a:gd name="T12" fmla="*/ 64 w 140"/>
                <a:gd name="T13" fmla="*/ 0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1 h 203"/>
                <a:gd name="T20" fmla="*/ 116 w 140"/>
                <a:gd name="T21" fmla="*/ 136 h 203"/>
                <a:gd name="T22" fmla="*/ 116 w 140"/>
                <a:gd name="T23" fmla="*/ 148 h 203"/>
                <a:gd name="T24" fmla="*/ 114 w 140"/>
                <a:gd name="T25" fmla="*/ 161 h 203"/>
                <a:gd name="T26" fmla="*/ 104 w 140"/>
                <a:gd name="T27" fmla="*/ 186 h 203"/>
                <a:gd name="T28" fmla="*/ 83 w 140"/>
                <a:gd name="T29" fmla="*/ 203 h 203"/>
                <a:gd name="T30" fmla="*/ 70 w 140"/>
                <a:gd name="T31" fmla="*/ 140 h 203"/>
                <a:gd name="T32" fmla="*/ 104 w 140"/>
                <a:gd name="T33" fmla="*/ 135 h 203"/>
                <a:gd name="T34" fmla="*/ 108 w 140"/>
                <a:gd name="T35" fmla="*/ 116 h 203"/>
                <a:gd name="T36" fmla="*/ 125 w 140"/>
                <a:gd name="T37" fmla="*/ 59 h 203"/>
                <a:gd name="T38" fmla="*/ 41 w 140"/>
                <a:gd name="T39" fmla="*/ 21 h 203"/>
                <a:gd name="T40" fmla="*/ 24 w 140"/>
                <a:gd name="T41" fmla="*/ 101 h 203"/>
                <a:gd name="T42" fmla="*/ 42 w 140"/>
                <a:gd name="T43" fmla="*/ 140 h 203"/>
                <a:gd name="T44" fmla="*/ 70 w 140"/>
                <a:gd name="T45" fmla="*/ 157 h 203"/>
                <a:gd name="T46" fmla="*/ 103 w 140"/>
                <a:gd name="T47" fmla="*/ 153 h 203"/>
                <a:gd name="T48" fmla="*/ 59 w 140"/>
                <a:gd name="T49" fmla="*/ 146 h 203"/>
                <a:gd name="T50" fmla="*/ 37 w 140"/>
                <a:gd name="T51" fmla="*/ 149 h 203"/>
                <a:gd name="T52" fmla="*/ 61 w 140"/>
                <a:gd name="T53" fmla="*/ 157 h 203"/>
                <a:gd name="T54" fmla="*/ 70 w 140"/>
                <a:gd name="T55" fmla="*/ 162 h 203"/>
                <a:gd name="T56" fmla="*/ 37 w 140"/>
                <a:gd name="T57" fmla="*/ 166 h 203"/>
                <a:gd name="T58" fmla="*/ 82 w 140"/>
                <a:gd name="T59" fmla="*/ 173 h 203"/>
                <a:gd name="T60" fmla="*/ 103 w 140"/>
                <a:gd name="T61" fmla="*/ 170 h 203"/>
                <a:gd name="T62" fmla="*/ 70 w 140"/>
                <a:gd name="T63" fmla="*/ 162 h 203"/>
                <a:gd name="T64" fmla="*/ 48 w 140"/>
                <a:gd name="T65" fmla="*/ 179 h 203"/>
                <a:gd name="T66" fmla="*/ 82 w 140"/>
                <a:gd name="T67" fmla="*/ 19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3" y="202"/>
                    <a:pt x="49" y="201"/>
                    <a:pt x="45" y="199"/>
                  </a:cubicBezTo>
                  <a:cubicBezTo>
                    <a:pt x="41" y="196"/>
                    <a:pt x="38" y="192"/>
                    <a:pt x="37" y="187"/>
                  </a:cubicBezTo>
                  <a:cubicBezTo>
                    <a:pt x="36" y="186"/>
                    <a:pt x="35" y="185"/>
                    <a:pt x="34" y="184"/>
                  </a:cubicBezTo>
                  <a:cubicBezTo>
                    <a:pt x="26" y="180"/>
                    <a:pt x="22" y="170"/>
                    <a:pt x="25" y="161"/>
                  </a:cubicBezTo>
                  <a:cubicBezTo>
                    <a:pt x="26" y="160"/>
                    <a:pt x="25" y="159"/>
                    <a:pt x="25" y="158"/>
                  </a:cubicBezTo>
                  <a:cubicBezTo>
                    <a:pt x="24" y="154"/>
                    <a:pt x="23" y="149"/>
                    <a:pt x="25" y="145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5"/>
                    <a:pt x="23" y="132"/>
                  </a:cubicBezTo>
                  <a:cubicBezTo>
                    <a:pt x="22" y="125"/>
                    <a:pt x="19" y="118"/>
                    <a:pt x="16" y="112"/>
                  </a:cubicBezTo>
                  <a:cubicBezTo>
                    <a:pt x="13" y="106"/>
                    <a:pt x="9" y="100"/>
                    <a:pt x="6" y="93"/>
                  </a:cubicBezTo>
                  <a:cubicBezTo>
                    <a:pt x="1" y="82"/>
                    <a:pt x="0" y="69"/>
                    <a:pt x="3" y="57"/>
                  </a:cubicBezTo>
                  <a:cubicBezTo>
                    <a:pt x="7" y="33"/>
                    <a:pt x="21" y="16"/>
                    <a:pt x="43" y="5"/>
                  </a:cubicBezTo>
                  <a:cubicBezTo>
                    <a:pt x="50" y="2"/>
                    <a:pt x="57" y="1"/>
                    <a:pt x="64" y="0"/>
                  </a:cubicBezTo>
                  <a:cubicBezTo>
                    <a:pt x="65" y="0"/>
                    <a:pt x="65" y="0"/>
                    <a:pt x="66" y="0"/>
                  </a:cubicBezTo>
                  <a:cubicBezTo>
                    <a:pt x="69" y="0"/>
                    <a:pt x="71" y="0"/>
                    <a:pt x="74" y="0"/>
                  </a:cubicBezTo>
                  <a:cubicBezTo>
                    <a:pt x="78" y="1"/>
                    <a:pt x="83" y="1"/>
                    <a:pt x="88" y="2"/>
                  </a:cubicBezTo>
                  <a:cubicBezTo>
                    <a:pt x="99" y="5"/>
                    <a:pt x="110" y="11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69"/>
                    <a:pt x="138" y="86"/>
                    <a:pt x="130" y="101"/>
                  </a:cubicBezTo>
                  <a:cubicBezTo>
                    <a:pt x="127" y="106"/>
                    <a:pt x="125" y="111"/>
                    <a:pt x="122" y="116"/>
                  </a:cubicBezTo>
                  <a:cubicBezTo>
                    <a:pt x="119" y="122"/>
                    <a:pt x="117" y="129"/>
                    <a:pt x="116" y="136"/>
                  </a:cubicBezTo>
                  <a:cubicBezTo>
                    <a:pt x="116" y="137"/>
                    <a:pt x="116" y="138"/>
                    <a:pt x="116" y="139"/>
                  </a:cubicBezTo>
                  <a:cubicBezTo>
                    <a:pt x="115" y="141"/>
                    <a:pt x="115" y="146"/>
                    <a:pt x="116" y="148"/>
                  </a:cubicBezTo>
                  <a:cubicBezTo>
                    <a:pt x="116" y="152"/>
                    <a:pt x="116" y="155"/>
                    <a:pt x="114" y="158"/>
                  </a:cubicBezTo>
                  <a:cubicBezTo>
                    <a:pt x="114" y="159"/>
                    <a:pt x="114" y="160"/>
                    <a:pt x="114" y="161"/>
                  </a:cubicBezTo>
                  <a:cubicBezTo>
                    <a:pt x="118" y="170"/>
                    <a:pt x="114" y="180"/>
                    <a:pt x="105" y="184"/>
                  </a:cubicBezTo>
                  <a:cubicBezTo>
                    <a:pt x="105" y="185"/>
                    <a:pt x="104" y="185"/>
                    <a:pt x="104" y="186"/>
                  </a:cubicBezTo>
                  <a:cubicBezTo>
                    <a:pt x="100" y="196"/>
                    <a:pt x="94" y="201"/>
                    <a:pt x="84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0"/>
                  </a:moveTo>
                  <a:cubicBezTo>
                    <a:pt x="79" y="140"/>
                    <a:pt x="88" y="140"/>
                    <a:pt x="98" y="140"/>
                  </a:cubicBezTo>
                  <a:cubicBezTo>
                    <a:pt x="101" y="140"/>
                    <a:pt x="103" y="138"/>
                    <a:pt x="104" y="135"/>
                  </a:cubicBezTo>
                  <a:cubicBezTo>
                    <a:pt x="104" y="135"/>
                    <a:pt x="104" y="134"/>
                    <a:pt x="104" y="133"/>
                  </a:cubicBezTo>
                  <a:cubicBezTo>
                    <a:pt x="105" y="127"/>
                    <a:pt x="106" y="121"/>
                    <a:pt x="108" y="116"/>
                  </a:cubicBezTo>
                  <a:cubicBezTo>
                    <a:pt x="111" y="109"/>
                    <a:pt x="114" y="103"/>
                    <a:pt x="118" y="97"/>
                  </a:cubicBezTo>
                  <a:cubicBezTo>
                    <a:pt x="124" y="85"/>
                    <a:pt x="127" y="72"/>
                    <a:pt x="125" y="59"/>
                  </a:cubicBezTo>
                  <a:cubicBezTo>
                    <a:pt x="122" y="43"/>
                    <a:pt x="114" y="30"/>
                    <a:pt x="101" y="22"/>
                  </a:cubicBezTo>
                  <a:cubicBezTo>
                    <a:pt x="81" y="9"/>
                    <a:pt x="61" y="9"/>
                    <a:pt x="41" y="21"/>
                  </a:cubicBezTo>
                  <a:cubicBezTo>
                    <a:pt x="21" y="33"/>
                    <a:pt x="11" y="56"/>
                    <a:pt x="15" y="79"/>
                  </a:cubicBezTo>
                  <a:cubicBezTo>
                    <a:pt x="17" y="87"/>
                    <a:pt x="20" y="94"/>
                    <a:pt x="24" y="101"/>
                  </a:cubicBezTo>
                  <a:cubicBezTo>
                    <a:pt x="31" y="112"/>
                    <a:pt x="35" y="122"/>
                    <a:pt x="36" y="135"/>
                  </a:cubicBezTo>
                  <a:cubicBezTo>
                    <a:pt x="36" y="139"/>
                    <a:pt x="38" y="140"/>
                    <a:pt x="42" y="140"/>
                  </a:cubicBezTo>
                  <a:cubicBezTo>
                    <a:pt x="52" y="140"/>
                    <a:pt x="61" y="140"/>
                    <a:pt x="70" y="140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100" y="157"/>
                    <a:pt x="102" y="156"/>
                    <a:pt x="103" y="153"/>
                  </a:cubicBezTo>
                  <a:cubicBezTo>
                    <a:pt x="104" y="150"/>
                    <a:pt x="102" y="146"/>
                    <a:pt x="97" y="146"/>
                  </a:cubicBezTo>
                  <a:cubicBezTo>
                    <a:pt x="84" y="146"/>
                    <a:pt x="71" y="146"/>
                    <a:pt x="59" y="146"/>
                  </a:cubicBezTo>
                  <a:cubicBezTo>
                    <a:pt x="53" y="146"/>
                    <a:pt x="48" y="146"/>
                    <a:pt x="43" y="146"/>
                  </a:cubicBezTo>
                  <a:cubicBezTo>
                    <a:pt x="40" y="146"/>
                    <a:pt x="38" y="147"/>
                    <a:pt x="37" y="149"/>
                  </a:cubicBezTo>
                  <a:cubicBezTo>
                    <a:pt x="35" y="153"/>
                    <a:pt x="38" y="157"/>
                    <a:pt x="43" y="157"/>
                  </a:cubicBezTo>
                  <a:cubicBezTo>
                    <a:pt x="49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2"/>
                  </a:moveTo>
                  <a:cubicBezTo>
                    <a:pt x="61" y="162"/>
                    <a:pt x="52" y="162"/>
                    <a:pt x="43" y="162"/>
                  </a:cubicBezTo>
                  <a:cubicBezTo>
                    <a:pt x="40" y="162"/>
                    <a:pt x="38" y="163"/>
                    <a:pt x="37" y="166"/>
                  </a:cubicBezTo>
                  <a:cubicBezTo>
                    <a:pt x="35" y="170"/>
                    <a:pt x="38" y="173"/>
                    <a:pt x="43" y="173"/>
                  </a:cubicBezTo>
                  <a:cubicBezTo>
                    <a:pt x="56" y="173"/>
                    <a:pt x="69" y="173"/>
                    <a:pt x="82" y="173"/>
                  </a:cubicBezTo>
                  <a:cubicBezTo>
                    <a:pt x="87" y="173"/>
                    <a:pt x="92" y="173"/>
                    <a:pt x="97" y="173"/>
                  </a:cubicBezTo>
                  <a:cubicBezTo>
                    <a:pt x="100" y="173"/>
                    <a:pt x="102" y="172"/>
                    <a:pt x="103" y="170"/>
                  </a:cubicBezTo>
                  <a:cubicBezTo>
                    <a:pt x="104" y="166"/>
                    <a:pt x="102" y="162"/>
                    <a:pt x="97" y="162"/>
                  </a:cubicBezTo>
                  <a:cubicBezTo>
                    <a:pt x="88" y="162"/>
                    <a:pt x="79" y="162"/>
                    <a:pt x="70" y="162"/>
                  </a:cubicBezTo>
                  <a:moveTo>
                    <a:pt x="92" y="179"/>
                  </a:moveTo>
                  <a:cubicBezTo>
                    <a:pt x="77" y="179"/>
                    <a:pt x="62" y="179"/>
                    <a:pt x="48" y="179"/>
                  </a:cubicBezTo>
                  <a:cubicBezTo>
                    <a:pt x="48" y="185"/>
                    <a:pt x="52" y="190"/>
                    <a:pt x="58" y="190"/>
                  </a:cubicBezTo>
                  <a:cubicBezTo>
                    <a:pt x="66" y="190"/>
                    <a:pt x="74" y="190"/>
                    <a:pt x="82" y="190"/>
                  </a:cubicBezTo>
                  <a:cubicBezTo>
                    <a:pt x="88" y="190"/>
                    <a:pt x="92" y="185"/>
                    <a:pt x="92" y="179"/>
                  </a:cubicBezTo>
                </a:path>
              </a:pathLst>
            </a:custGeom>
            <a:solidFill>
              <a:srgbClr val="8E8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3392215" y="5775199"/>
              <a:ext cx="270459" cy="391026"/>
            </a:xfrm>
            <a:custGeom>
              <a:avLst/>
              <a:gdLst>
                <a:gd name="T0" fmla="*/ 45 w 140"/>
                <a:gd name="T1" fmla="*/ 199 h 203"/>
                <a:gd name="T2" fmla="*/ 34 w 140"/>
                <a:gd name="T3" fmla="*/ 185 h 203"/>
                <a:gd name="T4" fmla="*/ 25 w 140"/>
                <a:gd name="T5" fmla="*/ 159 h 203"/>
                <a:gd name="T6" fmla="*/ 25 w 140"/>
                <a:gd name="T7" fmla="*/ 142 h 203"/>
                <a:gd name="T8" fmla="*/ 16 w 140"/>
                <a:gd name="T9" fmla="*/ 112 h 203"/>
                <a:gd name="T10" fmla="*/ 2 w 140"/>
                <a:gd name="T11" fmla="*/ 57 h 203"/>
                <a:gd name="T12" fmla="*/ 64 w 140"/>
                <a:gd name="T13" fmla="*/ 1 h 203"/>
                <a:gd name="T14" fmla="*/ 74 w 140"/>
                <a:gd name="T15" fmla="*/ 0 h 203"/>
                <a:gd name="T16" fmla="*/ 118 w 140"/>
                <a:gd name="T17" fmla="*/ 20 h 203"/>
                <a:gd name="T18" fmla="*/ 130 w 140"/>
                <a:gd name="T19" fmla="*/ 102 h 203"/>
                <a:gd name="T20" fmla="*/ 116 w 140"/>
                <a:gd name="T21" fmla="*/ 137 h 203"/>
                <a:gd name="T22" fmla="*/ 115 w 140"/>
                <a:gd name="T23" fmla="*/ 148 h 203"/>
                <a:gd name="T24" fmla="*/ 114 w 140"/>
                <a:gd name="T25" fmla="*/ 161 h 203"/>
                <a:gd name="T26" fmla="*/ 103 w 140"/>
                <a:gd name="T27" fmla="*/ 186 h 203"/>
                <a:gd name="T28" fmla="*/ 83 w 140"/>
                <a:gd name="T29" fmla="*/ 203 h 203"/>
                <a:gd name="T30" fmla="*/ 70 w 140"/>
                <a:gd name="T31" fmla="*/ 141 h 203"/>
                <a:gd name="T32" fmla="*/ 103 w 140"/>
                <a:gd name="T33" fmla="*/ 136 h 203"/>
                <a:gd name="T34" fmla="*/ 108 w 140"/>
                <a:gd name="T35" fmla="*/ 116 h 203"/>
                <a:gd name="T36" fmla="*/ 124 w 140"/>
                <a:gd name="T37" fmla="*/ 60 h 203"/>
                <a:gd name="T38" fmla="*/ 40 w 140"/>
                <a:gd name="T39" fmla="*/ 21 h 203"/>
                <a:gd name="T40" fmla="*/ 24 w 140"/>
                <a:gd name="T41" fmla="*/ 102 h 203"/>
                <a:gd name="T42" fmla="*/ 42 w 140"/>
                <a:gd name="T43" fmla="*/ 141 h 203"/>
                <a:gd name="T44" fmla="*/ 70 w 140"/>
                <a:gd name="T45" fmla="*/ 157 h 203"/>
                <a:gd name="T46" fmla="*/ 102 w 140"/>
                <a:gd name="T47" fmla="*/ 154 h 203"/>
                <a:gd name="T48" fmla="*/ 58 w 140"/>
                <a:gd name="T49" fmla="*/ 146 h 203"/>
                <a:gd name="T50" fmla="*/ 37 w 140"/>
                <a:gd name="T51" fmla="*/ 150 h 203"/>
                <a:gd name="T52" fmla="*/ 61 w 140"/>
                <a:gd name="T53" fmla="*/ 157 h 203"/>
                <a:gd name="T54" fmla="*/ 70 w 140"/>
                <a:gd name="T55" fmla="*/ 163 h 203"/>
                <a:gd name="T56" fmla="*/ 37 w 140"/>
                <a:gd name="T57" fmla="*/ 166 h 203"/>
                <a:gd name="T58" fmla="*/ 82 w 140"/>
                <a:gd name="T59" fmla="*/ 174 h 203"/>
                <a:gd name="T60" fmla="*/ 102 w 140"/>
                <a:gd name="T61" fmla="*/ 171 h 203"/>
                <a:gd name="T62" fmla="*/ 70 w 140"/>
                <a:gd name="T63" fmla="*/ 163 h 203"/>
                <a:gd name="T64" fmla="*/ 47 w 140"/>
                <a:gd name="T65" fmla="*/ 180 h 203"/>
                <a:gd name="T66" fmla="*/ 81 w 140"/>
                <a:gd name="T67" fmla="*/ 19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0" h="203">
                  <a:moveTo>
                    <a:pt x="56" y="203"/>
                  </a:moveTo>
                  <a:cubicBezTo>
                    <a:pt x="52" y="202"/>
                    <a:pt x="48" y="201"/>
                    <a:pt x="45" y="199"/>
                  </a:cubicBezTo>
                  <a:cubicBezTo>
                    <a:pt x="41" y="196"/>
                    <a:pt x="38" y="192"/>
                    <a:pt x="36" y="188"/>
                  </a:cubicBezTo>
                  <a:cubicBezTo>
                    <a:pt x="36" y="186"/>
                    <a:pt x="35" y="185"/>
                    <a:pt x="34" y="185"/>
                  </a:cubicBezTo>
                  <a:cubicBezTo>
                    <a:pt x="25" y="181"/>
                    <a:pt x="21" y="170"/>
                    <a:pt x="25" y="162"/>
                  </a:cubicBezTo>
                  <a:cubicBezTo>
                    <a:pt x="25" y="161"/>
                    <a:pt x="25" y="159"/>
                    <a:pt x="25" y="159"/>
                  </a:cubicBezTo>
                  <a:cubicBezTo>
                    <a:pt x="23" y="154"/>
                    <a:pt x="23" y="150"/>
                    <a:pt x="25" y="146"/>
                  </a:cubicBezTo>
                  <a:cubicBezTo>
                    <a:pt x="25" y="144"/>
                    <a:pt x="25" y="143"/>
                    <a:pt x="25" y="142"/>
                  </a:cubicBezTo>
                  <a:cubicBezTo>
                    <a:pt x="24" y="139"/>
                    <a:pt x="23" y="136"/>
                    <a:pt x="23" y="133"/>
                  </a:cubicBezTo>
                  <a:cubicBezTo>
                    <a:pt x="22" y="125"/>
                    <a:pt x="19" y="119"/>
                    <a:pt x="16" y="112"/>
                  </a:cubicBezTo>
                  <a:cubicBezTo>
                    <a:pt x="12" y="106"/>
                    <a:pt x="9" y="100"/>
                    <a:pt x="6" y="94"/>
                  </a:cubicBezTo>
                  <a:cubicBezTo>
                    <a:pt x="1" y="82"/>
                    <a:pt x="0" y="70"/>
                    <a:pt x="2" y="57"/>
                  </a:cubicBezTo>
                  <a:cubicBezTo>
                    <a:pt x="7" y="33"/>
                    <a:pt x="20" y="16"/>
                    <a:pt x="43" y="6"/>
                  </a:cubicBezTo>
                  <a:cubicBezTo>
                    <a:pt x="49" y="3"/>
                    <a:pt x="57" y="1"/>
                    <a:pt x="64" y="1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68" y="0"/>
                    <a:pt x="71" y="0"/>
                    <a:pt x="74" y="0"/>
                  </a:cubicBezTo>
                  <a:cubicBezTo>
                    <a:pt x="78" y="1"/>
                    <a:pt x="83" y="2"/>
                    <a:pt x="87" y="3"/>
                  </a:cubicBezTo>
                  <a:cubicBezTo>
                    <a:pt x="99" y="6"/>
                    <a:pt x="109" y="12"/>
                    <a:pt x="118" y="20"/>
                  </a:cubicBezTo>
                  <a:cubicBezTo>
                    <a:pt x="127" y="29"/>
                    <a:pt x="133" y="40"/>
                    <a:pt x="136" y="52"/>
                  </a:cubicBezTo>
                  <a:cubicBezTo>
                    <a:pt x="140" y="70"/>
                    <a:pt x="138" y="86"/>
                    <a:pt x="130" y="102"/>
                  </a:cubicBezTo>
                  <a:cubicBezTo>
                    <a:pt x="127" y="107"/>
                    <a:pt x="124" y="111"/>
                    <a:pt x="122" y="116"/>
                  </a:cubicBezTo>
                  <a:cubicBezTo>
                    <a:pt x="118" y="123"/>
                    <a:pt x="117" y="130"/>
                    <a:pt x="116" y="137"/>
                  </a:cubicBezTo>
                  <a:cubicBezTo>
                    <a:pt x="116" y="138"/>
                    <a:pt x="116" y="139"/>
                    <a:pt x="116" y="140"/>
                  </a:cubicBezTo>
                  <a:cubicBezTo>
                    <a:pt x="115" y="142"/>
                    <a:pt x="115" y="147"/>
                    <a:pt x="115" y="148"/>
                  </a:cubicBezTo>
                  <a:cubicBezTo>
                    <a:pt x="116" y="152"/>
                    <a:pt x="115" y="155"/>
                    <a:pt x="114" y="159"/>
                  </a:cubicBezTo>
                  <a:cubicBezTo>
                    <a:pt x="114" y="160"/>
                    <a:pt x="114" y="161"/>
                    <a:pt x="114" y="161"/>
                  </a:cubicBezTo>
                  <a:cubicBezTo>
                    <a:pt x="118" y="171"/>
                    <a:pt x="114" y="181"/>
                    <a:pt x="105" y="185"/>
                  </a:cubicBezTo>
                  <a:cubicBezTo>
                    <a:pt x="104" y="185"/>
                    <a:pt x="104" y="186"/>
                    <a:pt x="103" y="186"/>
                  </a:cubicBezTo>
                  <a:cubicBezTo>
                    <a:pt x="100" y="196"/>
                    <a:pt x="93" y="202"/>
                    <a:pt x="83" y="20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74" y="203"/>
                    <a:pt x="65" y="203"/>
                    <a:pt x="56" y="203"/>
                  </a:cubicBezTo>
                  <a:moveTo>
                    <a:pt x="70" y="141"/>
                  </a:moveTo>
                  <a:cubicBezTo>
                    <a:pt x="79" y="141"/>
                    <a:pt x="88" y="141"/>
                    <a:pt x="97" y="141"/>
                  </a:cubicBezTo>
                  <a:cubicBezTo>
                    <a:pt x="101" y="141"/>
                    <a:pt x="103" y="139"/>
                    <a:pt x="103" y="136"/>
                  </a:cubicBezTo>
                  <a:cubicBezTo>
                    <a:pt x="104" y="135"/>
                    <a:pt x="104" y="134"/>
                    <a:pt x="104" y="134"/>
                  </a:cubicBezTo>
                  <a:cubicBezTo>
                    <a:pt x="104" y="128"/>
                    <a:pt x="105" y="122"/>
                    <a:pt x="108" y="116"/>
                  </a:cubicBezTo>
                  <a:cubicBezTo>
                    <a:pt x="111" y="110"/>
                    <a:pt x="114" y="103"/>
                    <a:pt x="118" y="97"/>
                  </a:cubicBezTo>
                  <a:cubicBezTo>
                    <a:pt x="124" y="85"/>
                    <a:pt x="126" y="73"/>
                    <a:pt x="124" y="60"/>
                  </a:cubicBezTo>
                  <a:cubicBezTo>
                    <a:pt x="122" y="44"/>
                    <a:pt x="114" y="31"/>
                    <a:pt x="100" y="22"/>
                  </a:cubicBezTo>
                  <a:cubicBezTo>
                    <a:pt x="81" y="10"/>
                    <a:pt x="60" y="9"/>
                    <a:pt x="40" y="21"/>
                  </a:cubicBezTo>
                  <a:cubicBezTo>
                    <a:pt x="20" y="33"/>
                    <a:pt x="11" y="56"/>
                    <a:pt x="15" y="80"/>
                  </a:cubicBezTo>
                  <a:cubicBezTo>
                    <a:pt x="16" y="88"/>
                    <a:pt x="20" y="95"/>
                    <a:pt x="24" y="102"/>
                  </a:cubicBezTo>
                  <a:cubicBezTo>
                    <a:pt x="30" y="112"/>
                    <a:pt x="34" y="123"/>
                    <a:pt x="36" y="135"/>
                  </a:cubicBezTo>
                  <a:cubicBezTo>
                    <a:pt x="36" y="139"/>
                    <a:pt x="38" y="141"/>
                    <a:pt x="42" y="141"/>
                  </a:cubicBezTo>
                  <a:cubicBezTo>
                    <a:pt x="51" y="141"/>
                    <a:pt x="60" y="141"/>
                    <a:pt x="70" y="141"/>
                  </a:cubicBezTo>
                  <a:moveTo>
                    <a:pt x="70" y="157"/>
                  </a:moveTo>
                  <a:cubicBezTo>
                    <a:pt x="79" y="157"/>
                    <a:pt x="88" y="157"/>
                    <a:pt x="97" y="157"/>
                  </a:cubicBezTo>
                  <a:cubicBezTo>
                    <a:pt x="99" y="157"/>
                    <a:pt x="101" y="156"/>
                    <a:pt x="102" y="154"/>
                  </a:cubicBezTo>
                  <a:cubicBezTo>
                    <a:pt x="104" y="150"/>
                    <a:pt x="101" y="146"/>
                    <a:pt x="97" y="146"/>
                  </a:cubicBezTo>
                  <a:cubicBezTo>
                    <a:pt x="84" y="146"/>
                    <a:pt x="71" y="146"/>
                    <a:pt x="58" y="146"/>
                  </a:cubicBezTo>
                  <a:cubicBezTo>
                    <a:pt x="53" y="146"/>
                    <a:pt x="48" y="146"/>
                    <a:pt x="42" y="146"/>
                  </a:cubicBezTo>
                  <a:cubicBezTo>
                    <a:pt x="40" y="146"/>
                    <a:pt x="38" y="147"/>
                    <a:pt x="37" y="150"/>
                  </a:cubicBezTo>
                  <a:cubicBezTo>
                    <a:pt x="35" y="153"/>
                    <a:pt x="38" y="157"/>
                    <a:pt x="42" y="157"/>
                  </a:cubicBezTo>
                  <a:cubicBezTo>
                    <a:pt x="48" y="157"/>
                    <a:pt x="55" y="157"/>
                    <a:pt x="61" y="157"/>
                  </a:cubicBezTo>
                  <a:cubicBezTo>
                    <a:pt x="64" y="157"/>
                    <a:pt x="67" y="157"/>
                    <a:pt x="70" y="157"/>
                  </a:cubicBezTo>
                  <a:moveTo>
                    <a:pt x="70" y="163"/>
                  </a:moveTo>
                  <a:cubicBezTo>
                    <a:pt x="61" y="163"/>
                    <a:pt x="51" y="163"/>
                    <a:pt x="42" y="163"/>
                  </a:cubicBezTo>
                  <a:cubicBezTo>
                    <a:pt x="40" y="163"/>
                    <a:pt x="38" y="164"/>
                    <a:pt x="37" y="166"/>
                  </a:cubicBezTo>
                  <a:cubicBezTo>
                    <a:pt x="35" y="170"/>
                    <a:pt x="38" y="174"/>
                    <a:pt x="42" y="174"/>
                  </a:cubicBezTo>
                  <a:cubicBezTo>
                    <a:pt x="56" y="174"/>
                    <a:pt x="69" y="174"/>
                    <a:pt x="82" y="174"/>
                  </a:cubicBezTo>
                  <a:cubicBezTo>
                    <a:pt x="87" y="174"/>
                    <a:pt x="92" y="174"/>
                    <a:pt x="97" y="174"/>
                  </a:cubicBezTo>
                  <a:cubicBezTo>
                    <a:pt x="100" y="174"/>
                    <a:pt x="101" y="173"/>
                    <a:pt x="102" y="171"/>
                  </a:cubicBezTo>
                  <a:cubicBezTo>
                    <a:pt x="104" y="167"/>
                    <a:pt x="101" y="163"/>
                    <a:pt x="97" y="163"/>
                  </a:cubicBezTo>
                  <a:cubicBezTo>
                    <a:pt x="88" y="163"/>
                    <a:pt x="79" y="163"/>
                    <a:pt x="70" y="163"/>
                  </a:cubicBezTo>
                  <a:moveTo>
                    <a:pt x="92" y="180"/>
                  </a:moveTo>
                  <a:cubicBezTo>
                    <a:pt x="77" y="180"/>
                    <a:pt x="62" y="180"/>
                    <a:pt x="47" y="180"/>
                  </a:cubicBezTo>
                  <a:cubicBezTo>
                    <a:pt x="48" y="186"/>
                    <a:pt x="52" y="190"/>
                    <a:pt x="58" y="191"/>
                  </a:cubicBezTo>
                  <a:cubicBezTo>
                    <a:pt x="66" y="191"/>
                    <a:pt x="74" y="191"/>
                    <a:pt x="81" y="191"/>
                  </a:cubicBezTo>
                  <a:cubicBezTo>
                    <a:pt x="87" y="190"/>
                    <a:pt x="92" y="186"/>
                    <a:pt x="92" y="18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5990911" y="5688847"/>
              <a:ext cx="228913" cy="246836"/>
            </a:xfrm>
            <a:custGeom>
              <a:avLst/>
              <a:gdLst>
                <a:gd name="T0" fmla="*/ 115 w 119"/>
                <a:gd name="T1" fmla="*/ 5 h 128"/>
                <a:gd name="T2" fmla="*/ 117 w 119"/>
                <a:gd name="T3" fmla="*/ 11 h 128"/>
                <a:gd name="T4" fmla="*/ 110 w 119"/>
                <a:gd name="T5" fmla="*/ 64 h 128"/>
                <a:gd name="T6" fmla="*/ 28 w 119"/>
                <a:gd name="T7" fmla="*/ 127 h 128"/>
                <a:gd name="T8" fmla="*/ 11 w 119"/>
                <a:gd name="T9" fmla="*/ 128 h 128"/>
                <a:gd name="T10" fmla="*/ 1 w 119"/>
                <a:gd name="T11" fmla="*/ 118 h 128"/>
                <a:gd name="T12" fmla="*/ 8 w 119"/>
                <a:gd name="T13" fmla="*/ 107 h 128"/>
                <a:gd name="T14" fmla="*/ 14 w 119"/>
                <a:gd name="T15" fmla="*/ 106 h 128"/>
                <a:gd name="T16" fmla="*/ 41 w 119"/>
                <a:gd name="T17" fmla="*/ 102 h 128"/>
                <a:gd name="T18" fmla="*/ 81 w 119"/>
                <a:gd name="T19" fmla="*/ 72 h 128"/>
                <a:gd name="T20" fmla="*/ 94 w 119"/>
                <a:gd name="T21" fmla="*/ 40 h 128"/>
                <a:gd name="T22" fmla="*/ 96 w 119"/>
                <a:gd name="T23" fmla="*/ 20 h 128"/>
                <a:gd name="T24" fmla="*/ 96 w 119"/>
                <a:gd name="T25" fmla="*/ 11 h 128"/>
                <a:gd name="T26" fmla="*/ 102 w 119"/>
                <a:gd name="T27" fmla="*/ 2 h 128"/>
                <a:gd name="T28" fmla="*/ 115 w 119"/>
                <a:gd name="T29" fmla="*/ 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8">
                  <a:moveTo>
                    <a:pt x="115" y="5"/>
                  </a:moveTo>
                  <a:cubicBezTo>
                    <a:pt x="116" y="6"/>
                    <a:pt x="117" y="8"/>
                    <a:pt x="117" y="11"/>
                  </a:cubicBezTo>
                  <a:cubicBezTo>
                    <a:pt x="119" y="30"/>
                    <a:pt x="117" y="48"/>
                    <a:pt x="110" y="64"/>
                  </a:cubicBezTo>
                  <a:cubicBezTo>
                    <a:pt x="94" y="100"/>
                    <a:pt x="66" y="121"/>
                    <a:pt x="28" y="127"/>
                  </a:cubicBezTo>
                  <a:cubicBezTo>
                    <a:pt x="22" y="128"/>
                    <a:pt x="16" y="128"/>
                    <a:pt x="11" y="128"/>
                  </a:cubicBezTo>
                  <a:cubicBezTo>
                    <a:pt x="5" y="128"/>
                    <a:pt x="1" y="124"/>
                    <a:pt x="1" y="118"/>
                  </a:cubicBezTo>
                  <a:cubicBezTo>
                    <a:pt x="0" y="113"/>
                    <a:pt x="3" y="108"/>
                    <a:pt x="8" y="107"/>
                  </a:cubicBezTo>
                  <a:cubicBezTo>
                    <a:pt x="10" y="106"/>
                    <a:pt x="12" y="106"/>
                    <a:pt x="14" y="106"/>
                  </a:cubicBezTo>
                  <a:cubicBezTo>
                    <a:pt x="23" y="106"/>
                    <a:pt x="32" y="105"/>
                    <a:pt x="41" y="102"/>
                  </a:cubicBezTo>
                  <a:cubicBezTo>
                    <a:pt x="57" y="96"/>
                    <a:pt x="71" y="86"/>
                    <a:pt x="81" y="72"/>
                  </a:cubicBezTo>
                  <a:cubicBezTo>
                    <a:pt x="87" y="62"/>
                    <a:pt x="92" y="52"/>
                    <a:pt x="94" y="40"/>
                  </a:cubicBezTo>
                  <a:cubicBezTo>
                    <a:pt x="96" y="34"/>
                    <a:pt x="96" y="27"/>
                    <a:pt x="96" y="20"/>
                  </a:cubicBezTo>
                  <a:cubicBezTo>
                    <a:pt x="96" y="17"/>
                    <a:pt x="95" y="14"/>
                    <a:pt x="96" y="11"/>
                  </a:cubicBezTo>
                  <a:cubicBezTo>
                    <a:pt x="96" y="7"/>
                    <a:pt x="98" y="4"/>
                    <a:pt x="102" y="2"/>
                  </a:cubicBezTo>
                  <a:cubicBezTo>
                    <a:pt x="106" y="0"/>
                    <a:pt x="111" y="1"/>
                    <a:pt x="115" y="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5985208" y="5692921"/>
              <a:ext cx="153967" cy="167001"/>
            </a:xfrm>
            <a:custGeom>
              <a:avLst/>
              <a:gdLst>
                <a:gd name="T0" fmla="*/ 62 w 80"/>
                <a:gd name="T1" fmla="*/ 68 h 87"/>
                <a:gd name="T2" fmla="*/ 18 w 80"/>
                <a:gd name="T3" fmla="*/ 86 h 87"/>
                <a:gd name="T4" fmla="*/ 7 w 80"/>
                <a:gd name="T5" fmla="*/ 85 h 87"/>
                <a:gd name="T6" fmla="*/ 1 w 80"/>
                <a:gd name="T7" fmla="*/ 73 h 87"/>
                <a:gd name="T8" fmla="*/ 11 w 80"/>
                <a:gd name="T9" fmla="*/ 63 h 87"/>
                <a:gd name="T10" fmla="*/ 20 w 80"/>
                <a:gd name="T11" fmla="*/ 62 h 87"/>
                <a:gd name="T12" fmla="*/ 56 w 80"/>
                <a:gd name="T13" fmla="*/ 22 h 87"/>
                <a:gd name="T14" fmla="*/ 56 w 80"/>
                <a:gd name="T15" fmla="*/ 12 h 87"/>
                <a:gd name="T16" fmla="*/ 67 w 80"/>
                <a:gd name="T17" fmla="*/ 1 h 87"/>
                <a:gd name="T18" fmla="*/ 79 w 80"/>
                <a:gd name="T19" fmla="*/ 10 h 87"/>
                <a:gd name="T20" fmla="*/ 80 w 80"/>
                <a:gd name="T21" fmla="*/ 22 h 87"/>
                <a:gd name="T22" fmla="*/ 72 w 80"/>
                <a:gd name="T23" fmla="*/ 55 h 87"/>
                <a:gd name="T24" fmla="*/ 62 w 80"/>
                <a:gd name="T25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7">
                  <a:moveTo>
                    <a:pt x="62" y="68"/>
                  </a:moveTo>
                  <a:cubicBezTo>
                    <a:pt x="50" y="80"/>
                    <a:pt x="35" y="86"/>
                    <a:pt x="18" y="86"/>
                  </a:cubicBezTo>
                  <a:cubicBezTo>
                    <a:pt x="14" y="87"/>
                    <a:pt x="11" y="87"/>
                    <a:pt x="7" y="85"/>
                  </a:cubicBezTo>
                  <a:cubicBezTo>
                    <a:pt x="3" y="83"/>
                    <a:pt x="0" y="78"/>
                    <a:pt x="1" y="73"/>
                  </a:cubicBezTo>
                  <a:cubicBezTo>
                    <a:pt x="2" y="68"/>
                    <a:pt x="6" y="63"/>
                    <a:pt x="11" y="63"/>
                  </a:cubicBezTo>
                  <a:cubicBezTo>
                    <a:pt x="14" y="63"/>
                    <a:pt x="17" y="63"/>
                    <a:pt x="20" y="62"/>
                  </a:cubicBezTo>
                  <a:cubicBezTo>
                    <a:pt x="41" y="61"/>
                    <a:pt x="56" y="44"/>
                    <a:pt x="56" y="22"/>
                  </a:cubicBezTo>
                  <a:cubicBezTo>
                    <a:pt x="56" y="19"/>
                    <a:pt x="56" y="15"/>
                    <a:pt x="56" y="12"/>
                  </a:cubicBezTo>
                  <a:cubicBezTo>
                    <a:pt x="56" y="6"/>
                    <a:pt x="61" y="1"/>
                    <a:pt x="67" y="1"/>
                  </a:cubicBezTo>
                  <a:cubicBezTo>
                    <a:pt x="72" y="0"/>
                    <a:pt x="78" y="4"/>
                    <a:pt x="79" y="10"/>
                  </a:cubicBezTo>
                  <a:cubicBezTo>
                    <a:pt x="80" y="14"/>
                    <a:pt x="80" y="18"/>
                    <a:pt x="80" y="22"/>
                  </a:cubicBezTo>
                  <a:cubicBezTo>
                    <a:pt x="80" y="33"/>
                    <a:pt x="78" y="45"/>
                    <a:pt x="72" y="55"/>
                  </a:cubicBezTo>
                  <a:cubicBezTo>
                    <a:pt x="69" y="59"/>
                    <a:pt x="66" y="64"/>
                    <a:pt x="62" y="6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5977062" y="5692921"/>
              <a:ext cx="80650" cy="82279"/>
            </a:xfrm>
            <a:custGeom>
              <a:avLst/>
              <a:gdLst>
                <a:gd name="T0" fmla="*/ 34 w 42"/>
                <a:gd name="T1" fmla="*/ 7 h 43"/>
                <a:gd name="T2" fmla="*/ 35 w 42"/>
                <a:gd name="T3" fmla="*/ 34 h 43"/>
                <a:gd name="T4" fmla="*/ 8 w 42"/>
                <a:gd name="T5" fmla="*/ 35 h 43"/>
                <a:gd name="T6" fmla="*/ 7 w 42"/>
                <a:gd name="T7" fmla="*/ 8 h 43"/>
                <a:gd name="T8" fmla="*/ 34 w 42"/>
                <a:gd name="T9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4" y="7"/>
                  </a:moveTo>
                  <a:cubicBezTo>
                    <a:pt x="42" y="15"/>
                    <a:pt x="42" y="27"/>
                    <a:pt x="35" y="34"/>
                  </a:cubicBezTo>
                  <a:cubicBezTo>
                    <a:pt x="28" y="42"/>
                    <a:pt x="16" y="43"/>
                    <a:pt x="8" y="35"/>
                  </a:cubicBezTo>
                  <a:cubicBezTo>
                    <a:pt x="0" y="28"/>
                    <a:pt x="0" y="16"/>
                    <a:pt x="7" y="8"/>
                  </a:cubicBezTo>
                  <a:cubicBezTo>
                    <a:pt x="14" y="1"/>
                    <a:pt x="26" y="0"/>
                    <a:pt x="34" y="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7601450" y="1614026"/>
              <a:ext cx="286753" cy="190626"/>
            </a:xfrm>
            <a:custGeom>
              <a:avLst/>
              <a:gdLst>
                <a:gd name="T0" fmla="*/ 1 w 149"/>
                <a:gd name="T1" fmla="*/ 92 h 99"/>
                <a:gd name="T2" fmla="*/ 1 w 149"/>
                <a:gd name="T3" fmla="*/ 85 h 99"/>
                <a:gd name="T4" fmla="*/ 27 w 149"/>
                <a:gd name="T5" fmla="*/ 38 h 99"/>
                <a:gd name="T6" fmla="*/ 125 w 149"/>
                <a:gd name="T7" fmla="*/ 8 h 99"/>
                <a:gd name="T8" fmla="*/ 142 w 149"/>
                <a:gd name="T9" fmla="*/ 13 h 99"/>
                <a:gd name="T10" fmla="*/ 148 w 149"/>
                <a:gd name="T11" fmla="*/ 26 h 99"/>
                <a:gd name="T12" fmla="*/ 136 w 149"/>
                <a:gd name="T13" fmla="*/ 34 h 99"/>
                <a:gd name="T14" fmla="*/ 131 w 149"/>
                <a:gd name="T15" fmla="*/ 32 h 99"/>
                <a:gd name="T16" fmla="*/ 104 w 149"/>
                <a:gd name="T17" fmla="*/ 27 h 99"/>
                <a:gd name="T18" fmla="*/ 56 w 149"/>
                <a:gd name="T19" fmla="*/ 41 h 99"/>
                <a:gd name="T20" fmla="*/ 32 w 149"/>
                <a:gd name="T21" fmla="*/ 66 h 99"/>
                <a:gd name="T22" fmla="*/ 24 w 149"/>
                <a:gd name="T23" fmla="*/ 84 h 99"/>
                <a:gd name="T24" fmla="*/ 21 w 149"/>
                <a:gd name="T25" fmla="*/ 92 h 99"/>
                <a:gd name="T26" fmla="*/ 11 w 149"/>
                <a:gd name="T27" fmla="*/ 99 h 99"/>
                <a:gd name="T28" fmla="*/ 1 w 149"/>
                <a:gd name="T29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9" h="99">
                  <a:moveTo>
                    <a:pt x="1" y="92"/>
                  </a:moveTo>
                  <a:cubicBezTo>
                    <a:pt x="0" y="90"/>
                    <a:pt x="0" y="87"/>
                    <a:pt x="1" y="85"/>
                  </a:cubicBezTo>
                  <a:cubicBezTo>
                    <a:pt x="6" y="67"/>
                    <a:pt x="14" y="51"/>
                    <a:pt x="27" y="38"/>
                  </a:cubicBezTo>
                  <a:cubicBezTo>
                    <a:pt x="54" y="10"/>
                    <a:pt x="87" y="0"/>
                    <a:pt x="125" y="8"/>
                  </a:cubicBezTo>
                  <a:cubicBezTo>
                    <a:pt x="131" y="9"/>
                    <a:pt x="136" y="11"/>
                    <a:pt x="142" y="13"/>
                  </a:cubicBezTo>
                  <a:cubicBezTo>
                    <a:pt x="147" y="15"/>
                    <a:pt x="149" y="20"/>
                    <a:pt x="148" y="26"/>
                  </a:cubicBezTo>
                  <a:cubicBezTo>
                    <a:pt x="146" y="31"/>
                    <a:pt x="141" y="34"/>
                    <a:pt x="136" y="34"/>
                  </a:cubicBezTo>
                  <a:cubicBezTo>
                    <a:pt x="134" y="33"/>
                    <a:pt x="133" y="33"/>
                    <a:pt x="131" y="32"/>
                  </a:cubicBezTo>
                  <a:cubicBezTo>
                    <a:pt x="122" y="29"/>
                    <a:pt x="113" y="27"/>
                    <a:pt x="104" y="27"/>
                  </a:cubicBezTo>
                  <a:cubicBezTo>
                    <a:pt x="86" y="27"/>
                    <a:pt x="71" y="31"/>
                    <a:pt x="56" y="41"/>
                  </a:cubicBezTo>
                  <a:cubicBezTo>
                    <a:pt x="47" y="48"/>
                    <a:pt x="39" y="56"/>
                    <a:pt x="32" y="66"/>
                  </a:cubicBezTo>
                  <a:cubicBezTo>
                    <a:pt x="29" y="71"/>
                    <a:pt x="26" y="78"/>
                    <a:pt x="24" y="84"/>
                  </a:cubicBezTo>
                  <a:cubicBezTo>
                    <a:pt x="23" y="87"/>
                    <a:pt x="22" y="90"/>
                    <a:pt x="21" y="92"/>
                  </a:cubicBezTo>
                  <a:cubicBezTo>
                    <a:pt x="19" y="96"/>
                    <a:pt x="16" y="98"/>
                    <a:pt x="11" y="99"/>
                  </a:cubicBezTo>
                  <a:cubicBezTo>
                    <a:pt x="7" y="99"/>
                    <a:pt x="3" y="96"/>
                    <a:pt x="1" y="9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7674768" y="1697119"/>
              <a:ext cx="190626" cy="134415"/>
            </a:xfrm>
            <a:custGeom>
              <a:avLst/>
              <a:gdLst>
                <a:gd name="T0" fmla="*/ 38 w 99"/>
                <a:gd name="T1" fmla="*/ 7 h 70"/>
                <a:gd name="T2" fmla="*/ 86 w 99"/>
                <a:gd name="T3" fmla="*/ 6 h 70"/>
                <a:gd name="T4" fmla="*/ 95 w 99"/>
                <a:gd name="T5" fmla="*/ 10 h 70"/>
                <a:gd name="T6" fmla="*/ 97 w 99"/>
                <a:gd name="T7" fmla="*/ 24 h 70"/>
                <a:gd name="T8" fmla="*/ 84 w 99"/>
                <a:gd name="T9" fmla="*/ 30 h 70"/>
                <a:gd name="T10" fmla="*/ 76 w 99"/>
                <a:gd name="T11" fmla="*/ 28 h 70"/>
                <a:gd name="T12" fmla="*/ 27 w 99"/>
                <a:gd name="T13" fmla="*/ 52 h 70"/>
                <a:gd name="T14" fmla="*/ 24 w 99"/>
                <a:gd name="T15" fmla="*/ 62 h 70"/>
                <a:gd name="T16" fmla="*/ 10 w 99"/>
                <a:gd name="T17" fmla="*/ 68 h 70"/>
                <a:gd name="T18" fmla="*/ 1 w 99"/>
                <a:gd name="T19" fmla="*/ 56 h 70"/>
                <a:gd name="T20" fmla="*/ 5 w 99"/>
                <a:gd name="T21" fmla="*/ 44 h 70"/>
                <a:gd name="T22" fmla="*/ 24 w 99"/>
                <a:gd name="T23" fmla="*/ 16 h 70"/>
                <a:gd name="T24" fmla="*/ 37 w 99"/>
                <a:gd name="T25" fmla="*/ 7 h 70"/>
                <a:gd name="T26" fmla="*/ 38 w 99"/>
                <a:gd name="T2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8" y="7"/>
                  </a:moveTo>
                  <a:cubicBezTo>
                    <a:pt x="53" y="0"/>
                    <a:pt x="69" y="0"/>
                    <a:pt x="86" y="6"/>
                  </a:cubicBezTo>
                  <a:cubicBezTo>
                    <a:pt x="89" y="7"/>
                    <a:pt x="93" y="8"/>
                    <a:pt x="95" y="10"/>
                  </a:cubicBezTo>
                  <a:cubicBezTo>
                    <a:pt x="99" y="14"/>
                    <a:pt x="99" y="20"/>
                    <a:pt x="97" y="24"/>
                  </a:cubicBezTo>
                  <a:cubicBezTo>
                    <a:pt x="94" y="29"/>
                    <a:pt x="89" y="31"/>
                    <a:pt x="84" y="30"/>
                  </a:cubicBezTo>
                  <a:cubicBezTo>
                    <a:pt x="81" y="29"/>
                    <a:pt x="78" y="28"/>
                    <a:pt x="76" y="28"/>
                  </a:cubicBezTo>
                  <a:cubicBezTo>
                    <a:pt x="55" y="21"/>
                    <a:pt x="34" y="32"/>
                    <a:pt x="27" y="52"/>
                  </a:cubicBezTo>
                  <a:cubicBezTo>
                    <a:pt x="26" y="56"/>
                    <a:pt x="25" y="59"/>
                    <a:pt x="24" y="62"/>
                  </a:cubicBezTo>
                  <a:cubicBezTo>
                    <a:pt x="22" y="67"/>
                    <a:pt x="16" y="70"/>
                    <a:pt x="10" y="68"/>
                  </a:cubicBezTo>
                  <a:cubicBezTo>
                    <a:pt x="4" y="67"/>
                    <a:pt x="0" y="61"/>
                    <a:pt x="1" y="56"/>
                  </a:cubicBezTo>
                  <a:cubicBezTo>
                    <a:pt x="2" y="52"/>
                    <a:pt x="3" y="48"/>
                    <a:pt x="5" y="44"/>
                  </a:cubicBezTo>
                  <a:cubicBezTo>
                    <a:pt x="9" y="33"/>
                    <a:pt x="15" y="24"/>
                    <a:pt x="24" y="16"/>
                  </a:cubicBezTo>
                  <a:cubicBezTo>
                    <a:pt x="28" y="13"/>
                    <a:pt x="33" y="10"/>
                    <a:pt x="37" y="7"/>
                  </a:cubicBezTo>
                  <a:lnTo>
                    <a:pt x="38" y="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7755417" y="1783471"/>
              <a:ext cx="83093" cy="83093"/>
            </a:xfrm>
            <a:custGeom>
              <a:avLst/>
              <a:gdLst>
                <a:gd name="T0" fmla="*/ 4 w 43"/>
                <a:gd name="T1" fmla="*/ 30 h 43"/>
                <a:gd name="T2" fmla="*/ 13 w 43"/>
                <a:gd name="T3" fmla="*/ 5 h 43"/>
                <a:gd name="T4" fmla="*/ 39 w 43"/>
                <a:gd name="T5" fmla="*/ 13 h 43"/>
                <a:gd name="T6" fmla="*/ 30 w 43"/>
                <a:gd name="T7" fmla="*/ 39 h 43"/>
                <a:gd name="T8" fmla="*/ 4 w 43"/>
                <a:gd name="T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" y="30"/>
                  </a:moveTo>
                  <a:cubicBezTo>
                    <a:pt x="0" y="21"/>
                    <a:pt x="4" y="9"/>
                    <a:pt x="13" y="5"/>
                  </a:cubicBezTo>
                  <a:cubicBezTo>
                    <a:pt x="22" y="0"/>
                    <a:pt x="34" y="4"/>
                    <a:pt x="39" y="13"/>
                  </a:cubicBezTo>
                  <a:cubicBezTo>
                    <a:pt x="43" y="22"/>
                    <a:pt x="39" y="34"/>
                    <a:pt x="30" y="39"/>
                  </a:cubicBezTo>
                  <a:cubicBezTo>
                    <a:pt x="21" y="43"/>
                    <a:pt x="9" y="40"/>
                    <a:pt x="4" y="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4321717" y="5978044"/>
              <a:ext cx="281864" cy="175147"/>
            </a:xfrm>
            <a:custGeom>
              <a:avLst/>
              <a:gdLst>
                <a:gd name="T0" fmla="*/ 108 w 146"/>
                <a:gd name="T1" fmla="*/ 0 h 91"/>
                <a:gd name="T2" fmla="*/ 109 w 146"/>
                <a:gd name="T3" fmla="*/ 1 h 91"/>
                <a:gd name="T4" fmla="*/ 145 w 146"/>
                <a:gd name="T5" fmla="*/ 28 h 91"/>
                <a:gd name="T6" fmla="*/ 146 w 146"/>
                <a:gd name="T7" fmla="*/ 29 h 91"/>
                <a:gd name="T8" fmla="*/ 107 w 146"/>
                <a:gd name="T9" fmla="*/ 58 h 91"/>
                <a:gd name="T10" fmla="*/ 107 w 146"/>
                <a:gd name="T11" fmla="*/ 39 h 91"/>
                <a:gd name="T12" fmla="*/ 106 w 146"/>
                <a:gd name="T13" fmla="*/ 39 h 91"/>
                <a:gd name="T14" fmla="*/ 49 w 146"/>
                <a:gd name="T15" fmla="*/ 39 h 91"/>
                <a:gd name="T16" fmla="*/ 20 w 146"/>
                <a:gd name="T17" fmla="*/ 70 h 91"/>
                <a:gd name="T18" fmla="*/ 21 w 146"/>
                <a:gd name="T19" fmla="*/ 77 h 91"/>
                <a:gd name="T20" fmla="*/ 21 w 146"/>
                <a:gd name="T21" fmla="*/ 79 h 91"/>
                <a:gd name="T22" fmla="*/ 6 w 146"/>
                <a:gd name="T23" fmla="*/ 91 h 91"/>
                <a:gd name="T24" fmla="*/ 2 w 146"/>
                <a:gd name="T25" fmla="*/ 82 h 91"/>
                <a:gd name="T26" fmla="*/ 1 w 146"/>
                <a:gd name="T27" fmla="*/ 73 h 91"/>
                <a:gd name="T28" fmla="*/ 0 w 146"/>
                <a:gd name="T29" fmla="*/ 71 h 91"/>
                <a:gd name="T30" fmla="*/ 0 w 146"/>
                <a:gd name="T31" fmla="*/ 65 h 91"/>
                <a:gd name="T32" fmla="*/ 1 w 146"/>
                <a:gd name="T33" fmla="*/ 60 h 91"/>
                <a:gd name="T34" fmla="*/ 18 w 146"/>
                <a:gd name="T35" fmla="*/ 30 h 91"/>
                <a:gd name="T36" fmla="*/ 50 w 146"/>
                <a:gd name="T37" fmla="*/ 19 h 91"/>
                <a:gd name="T38" fmla="*/ 105 w 146"/>
                <a:gd name="T39" fmla="*/ 19 h 91"/>
                <a:gd name="T40" fmla="*/ 107 w 146"/>
                <a:gd name="T41" fmla="*/ 19 h 91"/>
                <a:gd name="T42" fmla="*/ 107 w 146"/>
                <a:gd name="T43" fmla="*/ 0 h 91"/>
                <a:gd name="T44" fmla="*/ 108 w 146"/>
                <a:gd name="T4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108" y="0"/>
                  </a:moveTo>
                  <a:cubicBezTo>
                    <a:pt x="108" y="0"/>
                    <a:pt x="108" y="1"/>
                    <a:pt x="109" y="1"/>
                  </a:cubicBezTo>
                  <a:cubicBezTo>
                    <a:pt x="121" y="10"/>
                    <a:pt x="133" y="19"/>
                    <a:pt x="145" y="28"/>
                  </a:cubicBezTo>
                  <a:cubicBezTo>
                    <a:pt x="145" y="28"/>
                    <a:pt x="145" y="28"/>
                    <a:pt x="146" y="29"/>
                  </a:cubicBezTo>
                  <a:cubicBezTo>
                    <a:pt x="133" y="39"/>
                    <a:pt x="120" y="48"/>
                    <a:pt x="107" y="58"/>
                  </a:cubicBezTo>
                  <a:cubicBezTo>
                    <a:pt x="107" y="52"/>
                    <a:pt x="107" y="45"/>
                    <a:pt x="107" y="39"/>
                  </a:cubicBezTo>
                  <a:cubicBezTo>
                    <a:pt x="107" y="39"/>
                    <a:pt x="106" y="39"/>
                    <a:pt x="106" y="39"/>
                  </a:cubicBezTo>
                  <a:cubicBezTo>
                    <a:pt x="87" y="39"/>
                    <a:pt x="68" y="39"/>
                    <a:pt x="49" y="39"/>
                  </a:cubicBezTo>
                  <a:cubicBezTo>
                    <a:pt x="32" y="39"/>
                    <a:pt x="19" y="53"/>
                    <a:pt x="20" y="70"/>
                  </a:cubicBezTo>
                  <a:cubicBezTo>
                    <a:pt x="20" y="72"/>
                    <a:pt x="21" y="75"/>
                    <a:pt x="21" y="77"/>
                  </a:cubicBezTo>
                  <a:cubicBezTo>
                    <a:pt x="21" y="78"/>
                    <a:pt x="21" y="79"/>
                    <a:pt x="21" y="79"/>
                  </a:cubicBezTo>
                  <a:cubicBezTo>
                    <a:pt x="16" y="83"/>
                    <a:pt x="11" y="87"/>
                    <a:pt x="6" y="91"/>
                  </a:cubicBezTo>
                  <a:cubicBezTo>
                    <a:pt x="5" y="88"/>
                    <a:pt x="3" y="85"/>
                    <a:pt x="2" y="82"/>
                  </a:cubicBezTo>
                  <a:cubicBezTo>
                    <a:pt x="2" y="79"/>
                    <a:pt x="1" y="76"/>
                    <a:pt x="1" y="7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63"/>
                    <a:pt x="1" y="62"/>
                    <a:pt x="1" y="60"/>
                  </a:cubicBezTo>
                  <a:cubicBezTo>
                    <a:pt x="3" y="48"/>
                    <a:pt x="9" y="38"/>
                    <a:pt x="18" y="30"/>
                  </a:cubicBezTo>
                  <a:cubicBezTo>
                    <a:pt x="28" y="23"/>
                    <a:pt x="38" y="19"/>
                    <a:pt x="50" y="19"/>
                  </a:cubicBezTo>
                  <a:cubicBezTo>
                    <a:pt x="68" y="19"/>
                    <a:pt x="87" y="19"/>
                    <a:pt x="105" y="19"/>
                  </a:cubicBezTo>
                  <a:cubicBezTo>
                    <a:pt x="106" y="19"/>
                    <a:pt x="107" y="19"/>
                    <a:pt x="107" y="19"/>
                  </a:cubicBezTo>
                  <a:cubicBezTo>
                    <a:pt x="107" y="13"/>
                    <a:pt x="107" y="6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4341268" y="6064395"/>
              <a:ext cx="281050" cy="175147"/>
            </a:xfrm>
            <a:custGeom>
              <a:avLst/>
              <a:gdLst>
                <a:gd name="T0" fmla="*/ 39 w 146"/>
                <a:gd name="T1" fmla="*/ 91 h 91"/>
                <a:gd name="T2" fmla="*/ 38 w 146"/>
                <a:gd name="T3" fmla="*/ 90 h 91"/>
                <a:gd name="T4" fmla="*/ 1 w 146"/>
                <a:gd name="T5" fmla="*/ 63 h 91"/>
                <a:gd name="T6" fmla="*/ 0 w 146"/>
                <a:gd name="T7" fmla="*/ 62 h 91"/>
                <a:gd name="T8" fmla="*/ 39 w 146"/>
                <a:gd name="T9" fmla="*/ 33 h 91"/>
                <a:gd name="T10" fmla="*/ 39 w 146"/>
                <a:gd name="T11" fmla="*/ 52 h 91"/>
                <a:gd name="T12" fmla="*/ 40 w 146"/>
                <a:gd name="T13" fmla="*/ 52 h 91"/>
                <a:gd name="T14" fmla="*/ 97 w 146"/>
                <a:gd name="T15" fmla="*/ 52 h 91"/>
                <a:gd name="T16" fmla="*/ 126 w 146"/>
                <a:gd name="T17" fmla="*/ 21 h 91"/>
                <a:gd name="T18" fmla="*/ 125 w 146"/>
                <a:gd name="T19" fmla="*/ 13 h 91"/>
                <a:gd name="T20" fmla="*/ 125 w 146"/>
                <a:gd name="T21" fmla="*/ 12 h 91"/>
                <a:gd name="T22" fmla="*/ 140 w 146"/>
                <a:gd name="T23" fmla="*/ 0 h 91"/>
                <a:gd name="T24" fmla="*/ 144 w 146"/>
                <a:gd name="T25" fmla="*/ 9 h 91"/>
                <a:gd name="T26" fmla="*/ 146 w 146"/>
                <a:gd name="T27" fmla="*/ 18 h 91"/>
                <a:gd name="T28" fmla="*/ 146 w 146"/>
                <a:gd name="T29" fmla="*/ 19 h 91"/>
                <a:gd name="T30" fmla="*/ 146 w 146"/>
                <a:gd name="T31" fmla="*/ 26 h 91"/>
                <a:gd name="T32" fmla="*/ 145 w 146"/>
                <a:gd name="T33" fmla="*/ 30 h 91"/>
                <a:gd name="T34" fmla="*/ 128 w 146"/>
                <a:gd name="T35" fmla="*/ 61 h 91"/>
                <a:gd name="T36" fmla="*/ 96 w 146"/>
                <a:gd name="T37" fmla="*/ 71 h 91"/>
                <a:gd name="T38" fmla="*/ 41 w 146"/>
                <a:gd name="T39" fmla="*/ 71 h 91"/>
                <a:gd name="T40" fmla="*/ 39 w 146"/>
                <a:gd name="T41" fmla="*/ 71 h 91"/>
                <a:gd name="T42" fmla="*/ 39 w 146"/>
                <a:gd name="T43" fmla="*/ 91 h 91"/>
                <a:gd name="T44" fmla="*/ 39 w 146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6" h="91">
                  <a:moveTo>
                    <a:pt x="39" y="91"/>
                  </a:moveTo>
                  <a:cubicBezTo>
                    <a:pt x="38" y="91"/>
                    <a:pt x="38" y="90"/>
                    <a:pt x="38" y="90"/>
                  </a:cubicBezTo>
                  <a:cubicBezTo>
                    <a:pt x="26" y="81"/>
                    <a:pt x="13" y="72"/>
                    <a:pt x="1" y="63"/>
                  </a:cubicBezTo>
                  <a:cubicBezTo>
                    <a:pt x="1" y="63"/>
                    <a:pt x="1" y="62"/>
                    <a:pt x="0" y="62"/>
                  </a:cubicBezTo>
                  <a:cubicBezTo>
                    <a:pt x="13" y="52"/>
                    <a:pt x="26" y="42"/>
                    <a:pt x="39" y="33"/>
                  </a:cubicBezTo>
                  <a:cubicBezTo>
                    <a:pt x="39" y="39"/>
                    <a:pt x="39" y="45"/>
                    <a:pt x="39" y="52"/>
                  </a:cubicBezTo>
                  <a:cubicBezTo>
                    <a:pt x="39" y="52"/>
                    <a:pt x="40" y="52"/>
                    <a:pt x="40" y="52"/>
                  </a:cubicBezTo>
                  <a:cubicBezTo>
                    <a:pt x="59" y="52"/>
                    <a:pt x="78" y="52"/>
                    <a:pt x="97" y="52"/>
                  </a:cubicBezTo>
                  <a:cubicBezTo>
                    <a:pt x="114" y="52"/>
                    <a:pt x="127" y="38"/>
                    <a:pt x="126" y="21"/>
                  </a:cubicBezTo>
                  <a:cubicBezTo>
                    <a:pt x="126" y="19"/>
                    <a:pt x="125" y="16"/>
                    <a:pt x="125" y="13"/>
                  </a:cubicBezTo>
                  <a:cubicBezTo>
                    <a:pt x="125" y="13"/>
                    <a:pt x="125" y="12"/>
                    <a:pt x="125" y="12"/>
                  </a:cubicBezTo>
                  <a:cubicBezTo>
                    <a:pt x="130" y="8"/>
                    <a:pt x="135" y="4"/>
                    <a:pt x="140" y="0"/>
                  </a:cubicBezTo>
                  <a:cubicBezTo>
                    <a:pt x="142" y="3"/>
                    <a:pt x="143" y="6"/>
                    <a:pt x="144" y="9"/>
                  </a:cubicBezTo>
                  <a:cubicBezTo>
                    <a:pt x="145" y="12"/>
                    <a:pt x="145" y="15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21"/>
                    <a:pt x="146" y="24"/>
                    <a:pt x="146" y="26"/>
                  </a:cubicBezTo>
                  <a:cubicBezTo>
                    <a:pt x="146" y="27"/>
                    <a:pt x="145" y="29"/>
                    <a:pt x="145" y="30"/>
                  </a:cubicBezTo>
                  <a:cubicBezTo>
                    <a:pt x="143" y="43"/>
                    <a:pt x="137" y="53"/>
                    <a:pt x="128" y="61"/>
                  </a:cubicBezTo>
                  <a:cubicBezTo>
                    <a:pt x="119" y="68"/>
                    <a:pt x="108" y="72"/>
                    <a:pt x="96" y="71"/>
                  </a:cubicBezTo>
                  <a:cubicBezTo>
                    <a:pt x="78" y="71"/>
                    <a:pt x="59" y="71"/>
                    <a:pt x="41" y="71"/>
                  </a:cubicBezTo>
                  <a:cubicBezTo>
                    <a:pt x="40" y="71"/>
                    <a:pt x="40" y="71"/>
                    <a:pt x="39" y="71"/>
                  </a:cubicBezTo>
                  <a:cubicBezTo>
                    <a:pt x="39" y="78"/>
                    <a:pt x="39" y="84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7933009" y="1644983"/>
              <a:ext cx="866775" cy="866775"/>
            </a:xfrm>
            <a:custGeom>
              <a:avLst/>
              <a:gdLst>
                <a:gd name="T0" fmla="*/ 447 w 450"/>
                <a:gd name="T1" fmla="*/ 224 h 450"/>
                <a:gd name="T2" fmla="*/ 446 w 450"/>
                <a:gd name="T3" fmla="*/ 186 h 450"/>
                <a:gd name="T4" fmla="*/ 435 w 450"/>
                <a:gd name="T5" fmla="*/ 164 h 450"/>
                <a:gd name="T6" fmla="*/ 425 w 450"/>
                <a:gd name="T7" fmla="*/ 131 h 450"/>
                <a:gd name="T8" fmla="*/ 407 w 450"/>
                <a:gd name="T9" fmla="*/ 100 h 450"/>
                <a:gd name="T10" fmla="*/ 388 w 450"/>
                <a:gd name="T11" fmla="*/ 70 h 450"/>
                <a:gd name="T12" fmla="*/ 351 w 450"/>
                <a:gd name="T13" fmla="*/ 39 h 450"/>
                <a:gd name="T14" fmla="*/ 331 w 450"/>
                <a:gd name="T15" fmla="*/ 27 h 450"/>
                <a:gd name="T16" fmla="*/ 299 w 450"/>
                <a:gd name="T17" fmla="*/ 13 h 450"/>
                <a:gd name="T18" fmla="*/ 252 w 450"/>
                <a:gd name="T19" fmla="*/ 2 h 450"/>
                <a:gd name="T20" fmla="*/ 228 w 450"/>
                <a:gd name="T21" fmla="*/ 2 h 450"/>
                <a:gd name="T22" fmla="*/ 193 w 450"/>
                <a:gd name="T23" fmla="*/ 6 h 450"/>
                <a:gd name="T24" fmla="*/ 182 w 450"/>
                <a:gd name="T25" fmla="*/ 8 h 450"/>
                <a:gd name="T26" fmla="*/ 148 w 450"/>
                <a:gd name="T27" fmla="*/ 14 h 450"/>
                <a:gd name="T28" fmla="*/ 125 w 450"/>
                <a:gd name="T29" fmla="*/ 24 h 450"/>
                <a:gd name="T30" fmla="*/ 115 w 450"/>
                <a:gd name="T31" fmla="*/ 51 h 450"/>
                <a:gd name="T32" fmla="*/ 88 w 450"/>
                <a:gd name="T33" fmla="*/ 51 h 450"/>
                <a:gd name="T34" fmla="*/ 69 w 450"/>
                <a:gd name="T35" fmla="*/ 65 h 450"/>
                <a:gd name="T36" fmla="*/ 66 w 450"/>
                <a:gd name="T37" fmla="*/ 92 h 450"/>
                <a:gd name="T38" fmla="*/ 40 w 450"/>
                <a:gd name="T39" fmla="*/ 100 h 450"/>
                <a:gd name="T40" fmla="*/ 28 w 450"/>
                <a:gd name="T41" fmla="*/ 120 h 450"/>
                <a:gd name="T42" fmla="*/ 32 w 450"/>
                <a:gd name="T43" fmla="*/ 147 h 450"/>
                <a:gd name="T44" fmla="*/ 12 w 450"/>
                <a:gd name="T45" fmla="*/ 164 h 450"/>
                <a:gd name="T46" fmla="*/ 3 w 450"/>
                <a:gd name="T47" fmla="*/ 185 h 450"/>
                <a:gd name="T48" fmla="*/ 17 w 450"/>
                <a:gd name="T49" fmla="*/ 209 h 450"/>
                <a:gd name="T50" fmla="*/ 2 w 450"/>
                <a:gd name="T51" fmla="*/ 231 h 450"/>
                <a:gd name="T52" fmla="*/ 4 w 450"/>
                <a:gd name="T53" fmla="*/ 254 h 450"/>
                <a:gd name="T54" fmla="*/ 7 w 450"/>
                <a:gd name="T55" fmla="*/ 265 h 450"/>
                <a:gd name="T56" fmla="*/ 15 w 450"/>
                <a:gd name="T57" fmla="*/ 299 h 450"/>
                <a:gd name="T58" fmla="*/ 23 w 450"/>
                <a:gd name="T59" fmla="*/ 320 h 450"/>
                <a:gd name="T60" fmla="*/ 41 w 450"/>
                <a:gd name="T61" fmla="*/ 348 h 450"/>
                <a:gd name="T62" fmla="*/ 48 w 450"/>
                <a:gd name="T63" fmla="*/ 358 h 450"/>
                <a:gd name="T64" fmla="*/ 70 w 450"/>
                <a:gd name="T65" fmla="*/ 384 h 450"/>
                <a:gd name="T66" fmla="*/ 95 w 450"/>
                <a:gd name="T67" fmla="*/ 408 h 450"/>
                <a:gd name="T68" fmla="*/ 116 w 450"/>
                <a:gd name="T69" fmla="*/ 418 h 450"/>
                <a:gd name="T70" fmla="*/ 147 w 450"/>
                <a:gd name="T71" fmla="*/ 433 h 450"/>
                <a:gd name="T72" fmla="*/ 180 w 450"/>
                <a:gd name="T73" fmla="*/ 440 h 450"/>
                <a:gd name="T74" fmla="*/ 191 w 450"/>
                <a:gd name="T75" fmla="*/ 443 h 450"/>
                <a:gd name="T76" fmla="*/ 226 w 450"/>
                <a:gd name="T77" fmla="*/ 449 h 450"/>
                <a:gd name="T78" fmla="*/ 250 w 450"/>
                <a:gd name="T79" fmla="*/ 448 h 450"/>
                <a:gd name="T80" fmla="*/ 295 w 450"/>
                <a:gd name="T81" fmla="*/ 438 h 450"/>
                <a:gd name="T82" fmla="*/ 325 w 450"/>
                <a:gd name="T83" fmla="*/ 421 h 450"/>
                <a:gd name="T84" fmla="*/ 354 w 450"/>
                <a:gd name="T85" fmla="*/ 384 h 450"/>
                <a:gd name="T86" fmla="*/ 381 w 450"/>
                <a:gd name="T87" fmla="*/ 380 h 450"/>
                <a:gd name="T88" fmla="*/ 406 w 450"/>
                <a:gd name="T89" fmla="*/ 355 h 450"/>
                <a:gd name="T90" fmla="*/ 425 w 450"/>
                <a:gd name="T91" fmla="*/ 325 h 450"/>
                <a:gd name="T92" fmla="*/ 431 w 450"/>
                <a:gd name="T93" fmla="*/ 304 h 450"/>
                <a:gd name="T94" fmla="*/ 421 w 450"/>
                <a:gd name="T95" fmla="*/ 276 h 450"/>
                <a:gd name="T96" fmla="*/ 445 w 450"/>
                <a:gd name="T97" fmla="*/ 257 h 450"/>
                <a:gd name="T98" fmla="*/ 447 w 450"/>
                <a:gd name="T99" fmla="*/ 234 h 450"/>
                <a:gd name="T100" fmla="*/ 280 w 450"/>
                <a:gd name="T101" fmla="*/ 313 h 450"/>
                <a:gd name="T102" fmla="*/ 277 w 450"/>
                <a:gd name="T103" fmla="*/ 75 h 450"/>
                <a:gd name="T104" fmla="*/ 120 w 450"/>
                <a:gd name="T105" fmla="*/ 170 h 450"/>
                <a:gd name="T106" fmla="*/ 125 w 450"/>
                <a:gd name="T107" fmla="*/ 287 h 450"/>
                <a:gd name="T108" fmla="*/ 231 w 450"/>
                <a:gd name="T109" fmla="*/ 39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450">
                  <a:moveTo>
                    <a:pt x="447" y="234"/>
                  </a:moveTo>
                  <a:cubicBezTo>
                    <a:pt x="448" y="234"/>
                    <a:pt x="449" y="234"/>
                    <a:pt x="449" y="234"/>
                  </a:cubicBezTo>
                  <a:cubicBezTo>
                    <a:pt x="450" y="230"/>
                    <a:pt x="449" y="226"/>
                    <a:pt x="449" y="222"/>
                  </a:cubicBezTo>
                  <a:cubicBezTo>
                    <a:pt x="449" y="222"/>
                    <a:pt x="448" y="223"/>
                    <a:pt x="447" y="223"/>
                  </a:cubicBezTo>
                  <a:cubicBezTo>
                    <a:pt x="447" y="223"/>
                    <a:pt x="447" y="224"/>
                    <a:pt x="447" y="224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35" y="224"/>
                    <a:pt x="427" y="219"/>
                    <a:pt x="427" y="213"/>
                  </a:cubicBezTo>
                  <a:cubicBezTo>
                    <a:pt x="426" y="206"/>
                    <a:pt x="435" y="200"/>
                    <a:pt x="443" y="199"/>
                  </a:cubicBezTo>
                  <a:cubicBezTo>
                    <a:pt x="443" y="199"/>
                    <a:pt x="443" y="199"/>
                    <a:pt x="443" y="199"/>
                  </a:cubicBezTo>
                  <a:cubicBezTo>
                    <a:pt x="444" y="198"/>
                    <a:pt x="444" y="198"/>
                    <a:pt x="444" y="198"/>
                  </a:cubicBezTo>
                  <a:cubicBezTo>
                    <a:pt x="445" y="198"/>
                    <a:pt x="446" y="198"/>
                    <a:pt x="447" y="198"/>
                  </a:cubicBezTo>
                  <a:cubicBezTo>
                    <a:pt x="447" y="194"/>
                    <a:pt x="446" y="190"/>
                    <a:pt x="446" y="186"/>
                  </a:cubicBezTo>
                  <a:cubicBezTo>
                    <a:pt x="445" y="187"/>
                    <a:pt x="444" y="187"/>
                    <a:pt x="443" y="187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42" y="188"/>
                    <a:pt x="442" y="188"/>
                    <a:pt x="442" y="188"/>
                  </a:cubicBezTo>
                  <a:cubicBezTo>
                    <a:pt x="432" y="188"/>
                    <a:pt x="422" y="187"/>
                    <a:pt x="421" y="180"/>
                  </a:cubicBezTo>
                  <a:cubicBezTo>
                    <a:pt x="419" y="174"/>
                    <a:pt x="427" y="166"/>
                    <a:pt x="435" y="164"/>
                  </a:cubicBezTo>
                  <a:cubicBezTo>
                    <a:pt x="435" y="164"/>
                    <a:pt x="435" y="164"/>
                    <a:pt x="435" y="164"/>
                  </a:cubicBezTo>
                  <a:cubicBezTo>
                    <a:pt x="436" y="164"/>
                    <a:pt x="436" y="164"/>
                    <a:pt x="436" y="164"/>
                  </a:cubicBezTo>
                  <a:cubicBezTo>
                    <a:pt x="438" y="163"/>
                    <a:pt x="439" y="163"/>
                    <a:pt x="440" y="163"/>
                  </a:cubicBezTo>
                  <a:cubicBezTo>
                    <a:pt x="439" y="159"/>
                    <a:pt x="438" y="155"/>
                    <a:pt x="437" y="151"/>
                  </a:cubicBezTo>
                  <a:cubicBezTo>
                    <a:pt x="436" y="152"/>
                    <a:pt x="435" y="152"/>
                    <a:pt x="434" y="153"/>
                  </a:cubicBezTo>
                  <a:cubicBezTo>
                    <a:pt x="424" y="157"/>
                    <a:pt x="414" y="155"/>
                    <a:pt x="412" y="149"/>
                  </a:cubicBezTo>
                  <a:cubicBezTo>
                    <a:pt x="409" y="143"/>
                    <a:pt x="415" y="135"/>
                    <a:pt x="425" y="131"/>
                  </a:cubicBezTo>
                  <a:cubicBezTo>
                    <a:pt x="426" y="130"/>
                    <a:pt x="427" y="130"/>
                    <a:pt x="428" y="130"/>
                  </a:cubicBezTo>
                  <a:cubicBezTo>
                    <a:pt x="426" y="126"/>
                    <a:pt x="424" y="122"/>
                    <a:pt x="423" y="119"/>
                  </a:cubicBezTo>
                  <a:cubicBezTo>
                    <a:pt x="422" y="119"/>
                    <a:pt x="421" y="120"/>
                    <a:pt x="420" y="120"/>
                  </a:cubicBezTo>
                  <a:cubicBezTo>
                    <a:pt x="419" y="121"/>
                    <a:pt x="419" y="121"/>
                    <a:pt x="419" y="121"/>
                  </a:cubicBezTo>
                  <a:cubicBezTo>
                    <a:pt x="410" y="126"/>
                    <a:pt x="401" y="126"/>
                    <a:pt x="397" y="121"/>
                  </a:cubicBezTo>
                  <a:cubicBezTo>
                    <a:pt x="394" y="115"/>
                    <a:pt x="398" y="106"/>
                    <a:pt x="407" y="100"/>
                  </a:cubicBezTo>
                  <a:cubicBezTo>
                    <a:pt x="408" y="99"/>
                    <a:pt x="409" y="99"/>
                    <a:pt x="410" y="98"/>
                  </a:cubicBezTo>
                  <a:cubicBezTo>
                    <a:pt x="408" y="95"/>
                    <a:pt x="406" y="92"/>
                    <a:pt x="403" y="89"/>
                  </a:cubicBezTo>
                  <a:cubicBezTo>
                    <a:pt x="402" y="89"/>
                    <a:pt x="402" y="90"/>
                    <a:pt x="401" y="91"/>
                  </a:cubicBezTo>
                  <a:cubicBezTo>
                    <a:pt x="393" y="98"/>
                    <a:pt x="383" y="99"/>
                    <a:pt x="379" y="94"/>
                  </a:cubicBezTo>
                  <a:cubicBezTo>
                    <a:pt x="374" y="89"/>
                    <a:pt x="377" y="80"/>
                    <a:pt x="385" y="73"/>
                  </a:cubicBezTo>
                  <a:cubicBezTo>
                    <a:pt x="386" y="72"/>
                    <a:pt x="387" y="71"/>
                    <a:pt x="388" y="70"/>
                  </a:cubicBezTo>
                  <a:cubicBezTo>
                    <a:pt x="385" y="68"/>
                    <a:pt x="382" y="65"/>
                    <a:pt x="379" y="62"/>
                  </a:cubicBezTo>
                  <a:cubicBezTo>
                    <a:pt x="379" y="63"/>
                    <a:pt x="378" y="63"/>
                    <a:pt x="377" y="64"/>
                  </a:cubicBezTo>
                  <a:cubicBezTo>
                    <a:pt x="371" y="72"/>
                    <a:pt x="361" y="76"/>
                    <a:pt x="356" y="71"/>
                  </a:cubicBezTo>
                  <a:cubicBezTo>
                    <a:pt x="351" y="67"/>
                    <a:pt x="352" y="57"/>
                    <a:pt x="359" y="49"/>
                  </a:cubicBezTo>
                  <a:cubicBezTo>
                    <a:pt x="360" y="48"/>
                    <a:pt x="361" y="47"/>
                    <a:pt x="361" y="46"/>
                  </a:cubicBezTo>
                  <a:cubicBezTo>
                    <a:pt x="358" y="44"/>
                    <a:pt x="355" y="42"/>
                    <a:pt x="351" y="39"/>
                  </a:cubicBezTo>
                  <a:cubicBezTo>
                    <a:pt x="351" y="40"/>
                    <a:pt x="351" y="41"/>
                    <a:pt x="350" y="42"/>
                  </a:cubicBezTo>
                  <a:cubicBezTo>
                    <a:pt x="345" y="51"/>
                    <a:pt x="336" y="56"/>
                    <a:pt x="330" y="52"/>
                  </a:cubicBezTo>
                  <a:cubicBezTo>
                    <a:pt x="324" y="49"/>
                    <a:pt x="324" y="39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29"/>
                    <a:pt x="331" y="28"/>
                    <a:pt x="331" y="27"/>
                  </a:cubicBezTo>
                  <a:cubicBezTo>
                    <a:pt x="328" y="25"/>
                    <a:pt x="324" y="23"/>
                    <a:pt x="321" y="22"/>
                  </a:cubicBezTo>
                  <a:cubicBezTo>
                    <a:pt x="320" y="22"/>
                    <a:pt x="320" y="23"/>
                    <a:pt x="320" y="24"/>
                  </a:cubicBezTo>
                  <a:cubicBezTo>
                    <a:pt x="316" y="34"/>
                    <a:pt x="307" y="40"/>
                    <a:pt x="301" y="37"/>
                  </a:cubicBezTo>
                  <a:cubicBezTo>
                    <a:pt x="295" y="35"/>
                    <a:pt x="294" y="26"/>
                    <a:pt x="297" y="16"/>
                  </a:cubicBezTo>
                  <a:cubicBezTo>
                    <a:pt x="297" y="16"/>
                    <a:pt x="297" y="15"/>
                    <a:pt x="297" y="15"/>
                  </a:cubicBezTo>
                  <a:cubicBezTo>
                    <a:pt x="298" y="14"/>
                    <a:pt x="298" y="13"/>
                    <a:pt x="299" y="13"/>
                  </a:cubicBezTo>
                  <a:cubicBezTo>
                    <a:pt x="295" y="11"/>
                    <a:pt x="291" y="10"/>
                    <a:pt x="287" y="9"/>
                  </a:cubicBezTo>
                  <a:cubicBezTo>
                    <a:pt x="287" y="10"/>
                    <a:pt x="287" y="10"/>
                    <a:pt x="287" y="11"/>
                  </a:cubicBezTo>
                  <a:cubicBezTo>
                    <a:pt x="284" y="21"/>
                    <a:pt x="277" y="29"/>
                    <a:pt x="271" y="27"/>
                  </a:cubicBezTo>
                  <a:cubicBezTo>
                    <a:pt x="264" y="26"/>
                    <a:pt x="261" y="16"/>
                    <a:pt x="263" y="6"/>
                  </a:cubicBezTo>
                  <a:cubicBezTo>
                    <a:pt x="264" y="5"/>
                    <a:pt x="264" y="4"/>
                    <a:pt x="264" y="4"/>
                  </a:cubicBezTo>
                  <a:cubicBezTo>
                    <a:pt x="260" y="3"/>
                    <a:pt x="256" y="2"/>
                    <a:pt x="252" y="2"/>
                  </a:cubicBezTo>
                  <a:cubicBezTo>
                    <a:pt x="252" y="2"/>
                    <a:pt x="252" y="3"/>
                    <a:pt x="252" y="4"/>
                  </a:cubicBezTo>
                  <a:cubicBezTo>
                    <a:pt x="252" y="4"/>
                    <a:pt x="252" y="5"/>
                    <a:pt x="252" y="6"/>
                  </a:cubicBezTo>
                  <a:cubicBezTo>
                    <a:pt x="251" y="15"/>
                    <a:pt x="245" y="22"/>
                    <a:pt x="239" y="22"/>
                  </a:cubicBezTo>
                  <a:cubicBezTo>
                    <a:pt x="233" y="21"/>
                    <a:pt x="228" y="13"/>
                    <a:pt x="228" y="4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8" y="4"/>
                    <a:pt x="228" y="2"/>
                    <a:pt x="228" y="2"/>
                  </a:cubicBezTo>
                  <a:cubicBezTo>
                    <a:pt x="228" y="1"/>
                    <a:pt x="228" y="1"/>
                    <a:pt x="228" y="0"/>
                  </a:cubicBezTo>
                  <a:cubicBezTo>
                    <a:pt x="225" y="0"/>
                    <a:pt x="221" y="0"/>
                    <a:pt x="217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7" y="2"/>
                    <a:pt x="217" y="3"/>
                    <a:pt x="217" y="4"/>
                  </a:cubicBezTo>
                  <a:cubicBezTo>
                    <a:pt x="217" y="14"/>
                    <a:pt x="213" y="21"/>
                    <a:pt x="207" y="22"/>
                  </a:cubicBezTo>
                  <a:cubicBezTo>
                    <a:pt x="201" y="22"/>
                    <a:pt x="195" y="16"/>
                    <a:pt x="193" y="6"/>
                  </a:cubicBezTo>
                  <a:cubicBezTo>
                    <a:pt x="193" y="6"/>
                    <a:pt x="193" y="6"/>
                    <a:pt x="193" y="6"/>
                  </a:cubicBezTo>
                  <a:cubicBezTo>
                    <a:pt x="193" y="6"/>
                    <a:pt x="193" y="4"/>
                    <a:pt x="193" y="4"/>
                  </a:cubicBezTo>
                  <a:cubicBezTo>
                    <a:pt x="193" y="3"/>
                    <a:pt x="193" y="3"/>
                    <a:pt x="193" y="2"/>
                  </a:cubicBezTo>
                  <a:cubicBezTo>
                    <a:pt x="189" y="3"/>
                    <a:pt x="185" y="3"/>
                    <a:pt x="182" y="4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7"/>
                    <a:pt x="182" y="8"/>
                  </a:cubicBezTo>
                  <a:cubicBezTo>
                    <a:pt x="184" y="17"/>
                    <a:pt x="181" y="25"/>
                    <a:pt x="175" y="27"/>
                  </a:cubicBezTo>
                  <a:cubicBezTo>
                    <a:pt x="169" y="28"/>
                    <a:pt x="163" y="22"/>
                    <a:pt x="159" y="14"/>
                  </a:cubicBezTo>
                  <a:cubicBezTo>
                    <a:pt x="159" y="13"/>
                    <a:pt x="159" y="12"/>
                    <a:pt x="158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5" y="11"/>
                    <a:pt x="151" y="12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4"/>
                    <a:pt x="148" y="15"/>
                    <a:pt x="148" y="16"/>
                  </a:cubicBezTo>
                  <a:cubicBezTo>
                    <a:pt x="148" y="16"/>
                    <a:pt x="149" y="17"/>
                    <a:pt x="149" y="17"/>
                  </a:cubicBezTo>
                  <a:cubicBezTo>
                    <a:pt x="151" y="26"/>
                    <a:pt x="149" y="34"/>
                    <a:pt x="144" y="37"/>
                  </a:cubicBezTo>
                  <a:cubicBezTo>
                    <a:pt x="139" y="39"/>
                    <a:pt x="132" y="35"/>
                    <a:pt x="127" y="27"/>
                  </a:cubicBezTo>
                  <a:cubicBezTo>
                    <a:pt x="127" y="27"/>
                    <a:pt x="127" y="27"/>
                    <a:pt x="127" y="27"/>
                  </a:cubicBezTo>
                  <a:cubicBezTo>
                    <a:pt x="127" y="25"/>
                    <a:pt x="126" y="25"/>
                    <a:pt x="125" y="24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2" y="25"/>
                    <a:pt x="119" y="27"/>
                    <a:pt x="115" y="28"/>
                  </a:cubicBezTo>
                  <a:cubicBezTo>
                    <a:pt x="116" y="29"/>
                    <a:pt x="116" y="30"/>
                    <a:pt x="116" y="30"/>
                  </a:cubicBezTo>
                  <a:cubicBezTo>
                    <a:pt x="116" y="30"/>
                    <a:pt x="116" y="30"/>
                    <a:pt x="116" y="30"/>
                  </a:cubicBezTo>
                  <a:cubicBezTo>
                    <a:pt x="117" y="31"/>
                    <a:pt x="117" y="31"/>
                    <a:pt x="117" y="32"/>
                  </a:cubicBezTo>
                  <a:cubicBezTo>
                    <a:pt x="121" y="40"/>
                    <a:pt x="120" y="48"/>
                    <a:pt x="115" y="51"/>
                  </a:cubicBezTo>
                  <a:cubicBezTo>
                    <a:pt x="110" y="54"/>
                    <a:pt x="103" y="51"/>
                    <a:pt x="97" y="44"/>
                  </a:cubicBezTo>
                  <a:cubicBezTo>
                    <a:pt x="97" y="43"/>
                    <a:pt x="96" y="42"/>
                    <a:pt x="95" y="41"/>
                  </a:cubicBezTo>
                  <a:cubicBezTo>
                    <a:pt x="92" y="43"/>
                    <a:pt x="89" y="45"/>
                    <a:pt x="86" y="48"/>
                  </a:cubicBezTo>
                  <a:cubicBezTo>
                    <a:pt x="86" y="48"/>
                    <a:pt x="87" y="49"/>
                    <a:pt x="87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8" y="50"/>
                    <a:pt x="88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3" y="58"/>
                    <a:pt x="93" y="66"/>
                    <a:pt x="89" y="70"/>
                  </a:cubicBezTo>
                  <a:cubicBezTo>
                    <a:pt x="85" y="73"/>
                    <a:pt x="77" y="72"/>
                    <a:pt x="71" y="66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6"/>
                    <a:pt x="70" y="65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4"/>
                    <a:pt x="68" y="64"/>
                    <a:pt x="68" y="63"/>
                  </a:cubicBezTo>
                  <a:cubicBezTo>
                    <a:pt x="65" y="66"/>
                    <a:pt x="63" y="69"/>
                    <a:pt x="60" y="71"/>
                  </a:cubicBezTo>
                  <a:cubicBezTo>
                    <a:pt x="61" y="72"/>
                    <a:pt x="61" y="72"/>
                    <a:pt x="61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4"/>
                    <a:pt x="63" y="74"/>
                  </a:cubicBezTo>
                  <a:cubicBezTo>
                    <a:pt x="68" y="81"/>
                    <a:pt x="70" y="88"/>
                    <a:pt x="66" y="92"/>
                  </a:cubicBezTo>
                  <a:cubicBezTo>
                    <a:pt x="63" y="96"/>
                    <a:pt x="55" y="96"/>
                    <a:pt x="48" y="92"/>
                  </a:cubicBezTo>
                  <a:cubicBezTo>
                    <a:pt x="48" y="92"/>
                    <a:pt x="47" y="91"/>
                    <a:pt x="46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91"/>
                    <a:pt x="45" y="90"/>
                    <a:pt x="45" y="90"/>
                  </a:cubicBezTo>
                  <a:cubicBezTo>
                    <a:pt x="42" y="93"/>
                    <a:pt x="40" y="96"/>
                    <a:pt x="38" y="99"/>
                  </a:cubicBezTo>
                  <a:cubicBezTo>
                    <a:pt x="39" y="99"/>
                    <a:pt x="39" y="100"/>
                    <a:pt x="40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40" y="101"/>
                    <a:pt x="41" y="101"/>
                    <a:pt x="41" y="101"/>
                  </a:cubicBezTo>
                  <a:cubicBezTo>
                    <a:pt x="47" y="107"/>
                    <a:pt x="50" y="114"/>
                    <a:pt x="47" y="118"/>
                  </a:cubicBezTo>
                  <a:cubicBezTo>
                    <a:pt x="44" y="123"/>
                    <a:pt x="37" y="124"/>
                    <a:pt x="30" y="121"/>
                  </a:cubicBezTo>
                  <a:cubicBezTo>
                    <a:pt x="30" y="121"/>
                    <a:pt x="30" y="121"/>
                    <a:pt x="30" y="121"/>
                  </a:cubicBezTo>
                  <a:cubicBezTo>
                    <a:pt x="29" y="121"/>
                    <a:pt x="28" y="121"/>
                    <a:pt x="28" y="120"/>
                  </a:cubicBezTo>
                  <a:cubicBezTo>
                    <a:pt x="28" y="120"/>
                    <a:pt x="28" y="120"/>
                    <a:pt x="28" y="120"/>
                  </a:cubicBezTo>
                  <a:cubicBezTo>
                    <a:pt x="27" y="120"/>
                    <a:pt x="27" y="120"/>
                    <a:pt x="26" y="119"/>
                  </a:cubicBezTo>
                  <a:cubicBezTo>
                    <a:pt x="24" y="123"/>
                    <a:pt x="22" y="126"/>
                    <a:pt x="21" y="129"/>
                  </a:cubicBezTo>
                  <a:cubicBezTo>
                    <a:pt x="22" y="130"/>
                    <a:pt x="24" y="131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2" y="136"/>
                    <a:pt x="34" y="142"/>
                    <a:pt x="32" y="147"/>
                  </a:cubicBezTo>
                  <a:cubicBezTo>
                    <a:pt x="30" y="152"/>
                    <a:pt x="24" y="154"/>
                    <a:pt x="16" y="152"/>
                  </a:cubicBezTo>
                  <a:cubicBezTo>
                    <a:pt x="15" y="152"/>
                    <a:pt x="15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3" y="152"/>
                    <a:pt x="13" y="152"/>
                    <a:pt x="12" y="151"/>
                  </a:cubicBezTo>
                  <a:cubicBezTo>
                    <a:pt x="11" y="155"/>
                    <a:pt x="10" y="159"/>
                    <a:pt x="9" y="162"/>
                  </a:cubicBezTo>
                  <a:cubicBezTo>
                    <a:pt x="10" y="163"/>
                    <a:pt x="11" y="163"/>
                    <a:pt x="12" y="164"/>
                  </a:cubicBezTo>
                  <a:cubicBezTo>
                    <a:pt x="19" y="167"/>
                    <a:pt x="23" y="172"/>
                    <a:pt x="22" y="177"/>
                  </a:cubicBezTo>
                  <a:cubicBezTo>
                    <a:pt x="21" y="182"/>
                    <a:pt x="15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6" y="185"/>
                    <a:pt x="5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5" y="185"/>
                    <a:pt x="4" y="185"/>
                    <a:pt x="3" y="185"/>
                  </a:cubicBezTo>
                  <a:cubicBezTo>
                    <a:pt x="3" y="189"/>
                    <a:pt x="2" y="193"/>
                    <a:pt x="2" y="196"/>
                  </a:cubicBezTo>
                  <a:cubicBezTo>
                    <a:pt x="2" y="196"/>
                    <a:pt x="3" y="197"/>
                    <a:pt x="4" y="197"/>
                  </a:cubicBezTo>
                  <a:cubicBezTo>
                    <a:pt x="4" y="197"/>
                    <a:pt x="4" y="197"/>
                    <a:pt x="4" y="197"/>
                  </a:cubicBezTo>
                  <a:cubicBezTo>
                    <a:pt x="4" y="197"/>
                    <a:pt x="5" y="197"/>
                    <a:pt x="5" y="197"/>
                  </a:cubicBezTo>
                  <a:cubicBezTo>
                    <a:pt x="5" y="197"/>
                    <a:pt x="5" y="197"/>
                    <a:pt x="5" y="197"/>
                  </a:cubicBezTo>
                  <a:cubicBezTo>
                    <a:pt x="12" y="199"/>
                    <a:pt x="17" y="204"/>
                    <a:pt x="17" y="209"/>
                  </a:cubicBezTo>
                  <a:cubicBezTo>
                    <a:pt x="16" y="214"/>
                    <a:pt x="11" y="218"/>
                    <a:pt x="4" y="219"/>
                  </a:cubicBezTo>
                  <a:cubicBezTo>
                    <a:pt x="3" y="219"/>
                    <a:pt x="3" y="220"/>
                    <a:pt x="2" y="220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1" y="220"/>
                    <a:pt x="0" y="220"/>
                    <a:pt x="0" y="220"/>
                  </a:cubicBezTo>
                  <a:cubicBezTo>
                    <a:pt x="0" y="224"/>
                    <a:pt x="0" y="227"/>
                    <a:pt x="0" y="231"/>
                  </a:cubicBezTo>
                  <a:cubicBezTo>
                    <a:pt x="0" y="231"/>
                    <a:pt x="1" y="231"/>
                    <a:pt x="2" y="231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3" y="231"/>
                    <a:pt x="3" y="231"/>
                    <a:pt x="4" y="231"/>
                  </a:cubicBezTo>
                  <a:cubicBezTo>
                    <a:pt x="11" y="233"/>
                    <a:pt x="16" y="236"/>
                    <a:pt x="16" y="241"/>
                  </a:cubicBezTo>
                  <a:cubicBezTo>
                    <a:pt x="17" y="246"/>
                    <a:pt x="12" y="251"/>
                    <a:pt x="6" y="253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5" y="254"/>
                    <a:pt x="4" y="254"/>
                    <a:pt x="4" y="254"/>
                  </a:cubicBezTo>
                  <a:cubicBezTo>
                    <a:pt x="4" y="254"/>
                    <a:pt x="4" y="254"/>
                    <a:pt x="4" y="254"/>
                  </a:cubicBezTo>
                  <a:cubicBezTo>
                    <a:pt x="3" y="254"/>
                    <a:pt x="2" y="254"/>
                    <a:pt x="2" y="255"/>
                  </a:cubicBezTo>
                  <a:cubicBezTo>
                    <a:pt x="2" y="258"/>
                    <a:pt x="3" y="262"/>
                    <a:pt x="3" y="266"/>
                  </a:cubicBezTo>
                  <a:cubicBezTo>
                    <a:pt x="4" y="266"/>
                    <a:pt x="5" y="265"/>
                    <a:pt x="5" y="265"/>
                  </a:cubicBezTo>
                  <a:cubicBezTo>
                    <a:pt x="6" y="265"/>
                    <a:pt x="6" y="265"/>
                    <a:pt x="6" y="265"/>
                  </a:cubicBezTo>
                  <a:cubicBezTo>
                    <a:pt x="6" y="265"/>
                    <a:pt x="7" y="265"/>
                    <a:pt x="7" y="265"/>
                  </a:cubicBezTo>
                  <a:cubicBezTo>
                    <a:pt x="14" y="266"/>
                    <a:pt x="20" y="268"/>
                    <a:pt x="21" y="273"/>
                  </a:cubicBezTo>
                  <a:cubicBezTo>
                    <a:pt x="22" y="278"/>
                    <a:pt x="19" y="283"/>
                    <a:pt x="13" y="287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11" y="287"/>
                    <a:pt x="10" y="288"/>
                    <a:pt x="9" y="288"/>
                  </a:cubicBezTo>
                  <a:cubicBezTo>
                    <a:pt x="10" y="292"/>
                    <a:pt x="11" y="296"/>
                    <a:pt x="12" y="299"/>
                  </a:cubicBezTo>
                  <a:cubicBezTo>
                    <a:pt x="13" y="299"/>
                    <a:pt x="14" y="299"/>
                    <a:pt x="15" y="299"/>
                  </a:cubicBezTo>
                  <a:cubicBezTo>
                    <a:pt x="16" y="298"/>
                    <a:pt x="16" y="298"/>
                    <a:pt x="16" y="298"/>
                  </a:cubicBezTo>
                  <a:cubicBezTo>
                    <a:pt x="23" y="297"/>
                    <a:pt x="29" y="299"/>
                    <a:pt x="31" y="304"/>
                  </a:cubicBezTo>
                  <a:cubicBezTo>
                    <a:pt x="33" y="308"/>
                    <a:pt x="30" y="314"/>
                    <a:pt x="25" y="319"/>
                  </a:cubicBezTo>
                  <a:cubicBezTo>
                    <a:pt x="25" y="319"/>
                    <a:pt x="25" y="319"/>
                    <a:pt x="25" y="319"/>
                  </a:cubicBezTo>
                  <a:cubicBezTo>
                    <a:pt x="24" y="319"/>
                    <a:pt x="24" y="319"/>
                    <a:pt x="23" y="320"/>
                  </a:cubicBezTo>
                  <a:cubicBezTo>
                    <a:pt x="23" y="320"/>
                    <a:pt x="23" y="320"/>
                    <a:pt x="23" y="320"/>
                  </a:cubicBezTo>
                  <a:cubicBezTo>
                    <a:pt x="22" y="320"/>
                    <a:pt x="22" y="321"/>
                    <a:pt x="21" y="321"/>
                  </a:cubicBezTo>
                  <a:cubicBezTo>
                    <a:pt x="23" y="324"/>
                    <a:pt x="25" y="328"/>
                    <a:pt x="26" y="331"/>
                  </a:cubicBezTo>
                  <a:cubicBezTo>
                    <a:pt x="27" y="331"/>
                    <a:pt x="28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7" y="328"/>
                    <a:pt x="43" y="329"/>
                    <a:pt x="45" y="333"/>
                  </a:cubicBezTo>
                  <a:cubicBezTo>
                    <a:pt x="48" y="337"/>
                    <a:pt x="46" y="343"/>
                    <a:pt x="41" y="348"/>
                  </a:cubicBezTo>
                  <a:cubicBezTo>
                    <a:pt x="41" y="349"/>
                    <a:pt x="41" y="349"/>
                    <a:pt x="40" y="350"/>
                  </a:cubicBezTo>
                  <a:cubicBezTo>
                    <a:pt x="40" y="350"/>
                    <a:pt x="40" y="350"/>
                    <a:pt x="40" y="350"/>
                  </a:cubicBezTo>
                  <a:cubicBezTo>
                    <a:pt x="40" y="350"/>
                    <a:pt x="39" y="351"/>
                    <a:pt x="39" y="351"/>
                  </a:cubicBezTo>
                  <a:cubicBezTo>
                    <a:pt x="41" y="354"/>
                    <a:pt x="43" y="357"/>
                    <a:pt x="45" y="360"/>
                  </a:cubicBezTo>
                  <a:cubicBezTo>
                    <a:pt x="46" y="360"/>
                    <a:pt x="47" y="359"/>
                    <a:pt x="47" y="359"/>
                  </a:cubicBezTo>
                  <a:cubicBezTo>
                    <a:pt x="48" y="358"/>
                    <a:pt x="48" y="358"/>
                    <a:pt x="48" y="358"/>
                  </a:cubicBezTo>
                  <a:cubicBezTo>
                    <a:pt x="55" y="355"/>
                    <a:pt x="61" y="355"/>
                    <a:pt x="64" y="359"/>
                  </a:cubicBezTo>
                  <a:cubicBezTo>
                    <a:pt x="68" y="363"/>
                    <a:pt x="67" y="369"/>
                    <a:pt x="62" y="375"/>
                  </a:cubicBezTo>
                  <a:cubicBezTo>
                    <a:pt x="62" y="376"/>
                    <a:pt x="62" y="376"/>
                    <a:pt x="62" y="376"/>
                  </a:cubicBezTo>
                  <a:cubicBezTo>
                    <a:pt x="61" y="377"/>
                    <a:pt x="61" y="377"/>
                    <a:pt x="60" y="378"/>
                  </a:cubicBezTo>
                  <a:cubicBezTo>
                    <a:pt x="63" y="381"/>
                    <a:pt x="65" y="384"/>
                    <a:pt x="68" y="386"/>
                  </a:cubicBezTo>
                  <a:cubicBezTo>
                    <a:pt x="69" y="386"/>
                    <a:pt x="69" y="385"/>
                    <a:pt x="70" y="384"/>
                  </a:cubicBezTo>
                  <a:cubicBezTo>
                    <a:pt x="71" y="384"/>
                    <a:pt x="71" y="384"/>
                    <a:pt x="71" y="384"/>
                  </a:cubicBezTo>
                  <a:cubicBezTo>
                    <a:pt x="77" y="380"/>
                    <a:pt x="83" y="379"/>
                    <a:pt x="87" y="382"/>
                  </a:cubicBezTo>
                  <a:cubicBezTo>
                    <a:pt x="91" y="385"/>
                    <a:pt x="91" y="392"/>
                    <a:pt x="88" y="398"/>
                  </a:cubicBezTo>
                  <a:cubicBezTo>
                    <a:pt x="87" y="399"/>
                    <a:pt x="87" y="399"/>
                    <a:pt x="87" y="399"/>
                  </a:cubicBezTo>
                  <a:cubicBezTo>
                    <a:pt x="87" y="400"/>
                    <a:pt x="86" y="401"/>
                    <a:pt x="86" y="402"/>
                  </a:cubicBezTo>
                  <a:cubicBezTo>
                    <a:pt x="89" y="404"/>
                    <a:pt x="92" y="406"/>
                    <a:pt x="95" y="408"/>
                  </a:cubicBezTo>
                  <a:cubicBezTo>
                    <a:pt x="95" y="408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6"/>
                    <a:pt x="97" y="406"/>
                    <a:pt x="97" y="405"/>
                  </a:cubicBezTo>
                  <a:cubicBezTo>
                    <a:pt x="102" y="400"/>
                    <a:pt x="109" y="399"/>
                    <a:pt x="113" y="401"/>
                  </a:cubicBezTo>
                  <a:cubicBezTo>
                    <a:pt x="117" y="404"/>
                    <a:pt x="118" y="410"/>
                    <a:pt x="116" y="417"/>
                  </a:cubicBezTo>
                  <a:cubicBezTo>
                    <a:pt x="116" y="418"/>
                    <a:pt x="116" y="418"/>
                    <a:pt x="116" y="418"/>
                  </a:cubicBezTo>
                  <a:cubicBezTo>
                    <a:pt x="115" y="419"/>
                    <a:pt x="115" y="420"/>
                    <a:pt x="115" y="421"/>
                  </a:cubicBezTo>
                  <a:cubicBezTo>
                    <a:pt x="118" y="423"/>
                    <a:pt x="121" y="424"/>
                    <a:pt x="125" y="426"/>
                  </a:cubicBezTo>
                  <a:cubicBezTo>
                    <a:pt x="125" y="425"/>
                    <a:pt x="126" y="424"/>
                    <a:pt x="127" y="423"/>
                  </a:cubicBezTo>
                  <a:cubicBezTo>
                    <a:pt x="131" y="417"/>
                    <a:pt x="137" y="414"/>
                    <a:pt x="141" y="416"/>
                  </a:cubicBezTo>
                  <a:cubicBezTo>
                    <a:pt x="146" y="418"/>
                    <a:pt x="148" y="424"/>
                    <a:pt x="147" y="432"/>
                  </a:cubicBezTo>
                  <a:cubicBezTo>
                    <a:pt x="147" y="432"/>
                    <a:pt x="147" y="433"/>
                    <a:pt x="147" y="433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47" y="434"/>
                    <a:pt x="147" y="435"/>
                    <a:pt x="146" y="435"/>
                  </a:cubicBezTo>
                  <a:cubicBezTo>
                    <a:pt x="150" y="437"/>
                    <a:pt x="153" y="438"/>
                    <a:pt x="157" y="439"/>
                  </a:cubicBezTo>
                  <a:cubicBezTo>
                    <a:pt x="157" y="438"/>
                    <a:pt x="158" y="437"/>
                    <a:pt x="158" y="436"/>
                  </a:cubicBezTo>
                  <a:cubicBezTo>
                    <a:pt x="162" y="429"/>
                    <a:pt x="167" y="424"/>
                    <a:pt x="172" y="426"/>
                  </a:cubicBezTo>
                  <a:cubicBezTo>
                    <a:pt x="177" y="427"/>
                    <a:pt x="180" y="433"/>
                    <a:pt x="180" y="440"/>
                  </a:cubicBezTo>
                  <a:cubicBezTo>
                    <a:pt x="180" y="442"/>
                    <a:pt x="180" y="443"/>
                    <a:pt x="180" y="444"/>
                  </a:cubicBezTo>
                  <a:cubicBezTo>
                    <a:pt x="184" y="445"/>
                    <a:pt x="187" y="446"/>
                    <a:pt x="191" y="447"/>
                  </a:cubicBezTo>
                  <a:cubicBezTo>
                    <a:pt x="191" y="446"/>
                    <a:pt x="191" y="446"/>
                    <a:pt x="191" y="445"/>
                  </a:cubicBezTo>
                  <a:cubicBezTo>
                    <a:pt x="191" y="445"/>
                    <a:pt x="191" y="445"/>
                    <a:pt x="191" y="445"/>
                  </a:cubicBezTo>
                  <a:cubicBezTo>
                    <a:pt x="191" y="444"/>
                    <a:pt x="191" y="444"/>
                    <a:pt x="191" y="443"/>
                  </a:cubicBezTo>
                  <a:cubicBezTo>
                    <a:pt x="191" y="443"/>
                    <a:pt x="191" y="443"/>
                    <a:pt x="191" y="443"/>
                  </a:cubicBezTo>
                  <a:cubicBezTo>
                    <a:pt x="191" y="436"/>
                    <a:pt x="198" y="431"/>
                    <a:pt x="203" y="431"/>
                  </a:cubicBezTo>
                  <a:cubicBezTo>
                    <a:pt x="209" y="432"/>
                    <a:pt x="213" y="438"/>
                    <a:pt x="214" y="445"/>
                  </a:cubicBezTo>
                  <a:cubicBezTo>
                    <a:pt x="214" y="446"/>
                    <a:pt x="214" y="447"/>
                    <a:pt x="214" y="447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8"/>
                    <a:pt x="215" y="449"/>
                    <a:pt x="215" y="449"/>
                  </a:cubicBezTo>
                  <a:cubicBezTo>
                    <a:pt x="218" y="449"/>
                    <a:pt x="222" y="450"/>
                    <a:pt x="226" y="449"/>
                  </a:cubicBezTo>
                  <a:cubicBezTo>
                    <a:pt x="226" y="449"/>
                    <a:pt x="226" y="448"/>
                    <a:pt x="226" y="448"/>
                  </a:cubicBezTo>
                  <a:cubicBezTo>
                    <a:pt x="226" y="447"/>
                    <a:pt x="226" y="447"/>
                    <a:pt x="226" y="447"/>
                  </a:cubicBezTo>
                  <a:cubicBezTo>
                    <a:pt x="226" y="447"/>
                    <a:pt x="226" y="446"/>
                    <a:pt x="226" y="446"/>
                  </a:cubicBezTo>
                  <a:cubicBezTo>
                    <a:pt x="227" y="438"/>
                    <a:pt x="231" y="432"/>
                    <a:pt x="236" y="432"/>
                  </a:cubicBezTo>
                  <a:cubicBezTo>
                    <a:pt x="241" y="431"/>
                    <a:pt x="247" y="437"/>
                    <a:pt x="249" y="444"/>
                  </a:cubicBezTo>
                  <a:cubicBezTo>
                    <a:pt x="249" y="446"/>
                    <a:pt x="249" y="447"/>
                    <a:pt x="250" y="448"/>
                  </a:cubicBezTo>
                  <a:cubicBezTo>
                    <a:pt x="253" y="448"/>
                    <a:pt x="257" y="447"/>
                    <a:pt x="261" y="447"/>
                  </a:cubicBezTo>
                  <a:cubicBezTo>
                    <a:pt x="260" y="445"/>
                    <a:pt x="260" y="444"/>
                    <a:pt x="260" y="443"/>
                  </a:cubicBezTo>
                  <a:cubicBezTo>
                    <a:pt x="260" y="435"/>
                    <a:pt x="263" y="428"/>
                    <a:pt x="268" y="427"/>
                  </a:cubicBezTo>
                  <a:cubicBezTo>
                    <a:pt x="273" y="425"/>
                    <a:pt x="279" y="430"/>
                    <a:pt x="283" y="438"/>
                  </a:cubicBezTo>
                  <a:cubicBezTo>
                    <a:pt x="283" y="439"/>
                    <a:pt x="284" y="440"/>
                    <a:pt x="284" y="441"/>
                  </a:cubicBezTo>
                  <a:cubicBezTo>
                    <a:pt x="288" y="441"/>
                    <a:pt x="291" y="439"/>
                    <a:pt x="295" y="438"/>
                  </a:cubicBezTo>
                  <a:cubicBezTo>
                    <a:pt x="294" y="437"/>
                    <a:pt x="294" y="436"/>
                    <a:pt x="294" y="435"/>
                  </a:cubicBezTo>
                  <a:cubicBezTo>
                    <a:pt x="292" y="427"/>
                    <a:pt x="294" y="419"/>
                    <a:pt x="299" y="417"/>
                  </a:cubicBezTo>
                  <a:cubicBezTo>
                    <a:pt x="304" y="415"/>
                    <a:pt x="311" y="419"/>
                    <a:pt x="315" y="426"/>
                  </a:cubicBezTo>
                  <a:cubicBezTo>
                    <a:pt x="316" y="427"/>
                    <a:pt x="316" y="428"/>
                    <a:pt x="317" y="430"/>
                  </a:cubicBezTo>
                  <a:cubicBezTo>
                    <a:pt x="320" y="428"/>
                    <a:pt x="324" y="426"/>
                    <a:pt x="327" y="425"/>
                  </a:cubicBezTo>
                  <a:cubicBezTo>
                    <a:pt x="327" y="423"/>
                    <a:pt x="326" y="422"/>
                    <a:pt x="325" y="421"/>
                  </a:cubicBezTo>
                  <a:cubicBezTo>
                    <a:pt x="322" y="413"/>
                    <a:pt x="323" y="406"/>
                    <a:pt x="327" y="403"/>
                  </a:cubicBezTo>
                  <a:cubicBezTo>
                    <a:pt x="332" y="400"/>
                    <a:pt x="340" y="403"/>
                    <a:pt x="346" y="409"/>
                  </a:cubicBezTo>
                  <a:cubicBezTo>
                    <a:pt x="346" y="410"/>
                    <a:pt x="347" y="411"/>
                    <a:pt x="348" y="413"/>
                  </a:cubicBezTo>
                  <a:cubicBezTo>
                    <a:pt x="351" y="410"/>
                    <a:pt x="354" y="408"/>
                    <a:pt x="357" y="406"/>
                  </a:cubicBezTo>
                  <a:cubicBezTo>
                    <a:pt x="356" y="405"/>
                    <a:pt x="356" y="404"/>
                    <a:pt x="355" y="403"/>
                  </a:cubicBezTo>
                  <a:cubicBezTo>
                    <a:pt x="350" y="396"/>
                    <a:pt x="349" y="388"/>
                    <a:pt x="354" y="384"/>
                  </a:cubicBezTo>
                  <a:cubicBezTo>
                    <a:pt x="358" y="380"/>
                    <a:pt x="366" y="382"/>
                    <a:pt x="373" y="388"/>
                  </a:cubicBezTo>
                  <a:cubicBezTo>
                    <a:pt x="374" y="389"/>
                    <a:pt x="375" y="390"/>
                    <a:pt x="375" y="390"/>
                  </a:cubicBezTo>
                  <a:cubicBezTo>
                    <a:pt x="376" y="391"/>
                    <a:pt x="376" y="391"/>
                    <a:pt x="376" y="391"/>
                  </a:cubicBezTo>
                  <a:cubicBezTo>
                    <a:pt x="379" y="388"/>
                    <a:pt x="381" y="386"/>
                    <a:pt x="384" y="383"/>
                  </a:cubicBezTo>
                  <a:cubicBezTo>
                    <a:pt x="384" y="383"/>
                    <a:pt x="384" y="383"/>
                    <a:pt x="384" y="383"/>
                  </a:cubicBezTo>
                  <a:cubicBezTo>
                    <a:pt x="383" y="382"/>
                    <a:pt x="382" y="381"/>
                    <a:pt x="381" y="380"/>
                  </a:cubicBezTo>
                  <a:cubicBezTo>
                    <a:pt x="375" y="374"/>
                    <a:pt x="373" y="366"/>
                    <a:pt x="377" y="361"/>
                  </a:cubicBezTo>
                  <a:cubicBezTo>
                    <a:pt x="381" y="357"/>
                    <a:pt x="389" y="357"/>
                    <a:pt x="397" y="363"/>
                  </a:cubicBezTo>
                  <a:cubicBezTo>
                    <a:pt x="398" y="363"/>
                    <a:pt x="398" y="364"/>
                    <a:pt x="399" y="364"/>
                  </a:cubicBezTo>
                  <a:cubicBezTo>
                    <a:pt x="400" y="365"/>
                    <a:pt x="400" y="365"/>
                    <a:pt x="400" y="365"/>
                  </a:cubicBezTo>
                  <a:cubicBezTo>
                    <a:pt x="402" y="362"/>
                    <a:pt x="405" y="359"/>
                    <a:pt x="407" y="356"/>
                  </a:cubicBezTo>
                  <a:cubicBezTo>
                    <a:pt x="406" y="355"/>
                    <a:pt x="406" y="355"/>
                    <a:pt x="406" y="355"/>
                  </a:cubicBezTo>
                  <a:cubicBezTo>
                    <a:pt x="405" y="355"/>
                    <a:pt x="405" y="354"/>
                    <a:pt x="404" y="354"/>
                  </a:cubicBezTo>
                  <a:cubicBezTo>
                    <a:pt x="396" y="348"/>
                    <a:pt x="393" y="340"/>
                    <a:pt x="396" y="335"/>
                  </a:cubicBezTo>
                  <a:cubicBezTo>
                    <a:pt x="399" y="330"/>
                    <a:pt x="408" y="329"/>
                    <a:pt x="417" y="334"/>
                  </a:cubicBezTo>
                  <a:cubicBezTo>
                    <a:pt x="417" y="334"/>
                    <a:pt x="418" y="334"/>
                    <a:pt x="419" y="335"/>
                  </a:cubicBezTo>
                  <a:cubicBezTo>
                    <a:pt x="419" y="335"/>
                    <a:pt x="419" y="335"/>
                    <a:pt x="420" y="336"/>
                  </a:cubicBezTo>
                  <a:cubicBezTo>
                    <a:pt x="422" y="332"/>
                    <a:pt x="424" y="329"/>
                    <a:pt x="425" y="325"/>
                  </a:cubicBezTo>
                  <a:cubicBezTo>
                    <a:pt x="425" y="325"/>
                    <a:pt x="425" y="325"/>
                    <a:pt x="425" y="325"/>
                  </a:cubicBezTo>
                  <a:cubicBezTo>
                    <a:pt x="424" y="325"/>
                    <a:pt x="423" y="324"/>
                    <a:pt x="423" y="324"/>
                  </a:cubicBezTo>
                  <a:cubicBezTo>
                    <a:pt x="423" y="324"/>
                    <a:pt x="423" y="324"/>
                    <a:pt x="423" y="324"/>
                  </a:cubicBezTo>
                  <a:cubicBezTo>
                    <a:pt x="413" y="320"/>
                    <a:pt x="409" y="313"/>
                    <a:pt x="411" y="308"/>
                  </a:cubicBezTo>
                  <a:cubicBezTo>
                    <a:pt x="413" y="302"/>
                    <a:pt x="422" y="296"/>
                    <a:pt x="432" y="304"/>
                  </a:cubicBezTo>
                  <a:cubicBezTo>
                    <a:pt x="431" y="304"/>
                    <a:pt x="431" y="304"/>
                    <a:pt x="431" y="304"/>
                  </a:cubicBezTo>
                  <a:cubicBezTo>
                    <a:pt x="432" y="304"/>
                    <a:pt x="433" y="303"/>
                    <a:pt x="433" y="304"/>
                  </a:cubicBezTo>
                  <a:cubicBezTo>
                    <a:pt x="434" y="304"/>
                    <a:pt x="434" y="304"/>
                    <a:pt x="435" y="304"/>
                  </a:cubicBezTo>
                  <a:cubicBezTo>
                    <a:pt x="436" y="300"/>
                    <a:pt x="438" y="296"/>
                    <a:pt x="439" y="293"/>
                  </a:cubicBezTo>
                  <a:cubicBezTo>
                    <a:pt x="438" y="293"/>
                    <a:pt x="438" y="292"/>
                    <a:pt x="437" y="292"/>
                  </a:cubicBezTo>
                  <a:cubicBezTo>
                    <a:pt x="436" y="292"/>
                    <a:pt x="436" y="292"/>
                    <a:pt x="435" y="292"/>
                  </a:cubicBezTo>
                  <a:cubicBezTo>
                    <a:pt x="426" y="289"/>
                    <a:pt x="420" y="282"/>
                    <a:pt x="421" y="276"/>
                  </a:cubicBezTo>
                  <a:cubicBezTo>
                    <a:pt x="423" y="270"/>
                    <a:pt x="432" y="267"/>
                    <a:pt x="442" y="268"/>
                  </a:cubicBezTo>
                  <a:cubicBezTo>
                    <a:pt x="442" y="268"/>
                    <a:pt x="442" y="268"/>
                    <a:pt x="442" y="268"/>
                  </a:cubicBezTo>
                  <a:cubicBezTo>
                    <a:pt x="442" y="268"/>
                    <a:pt x="442" y="269"/>
                    <a:pt x="443" y="269"/>
                  </a:cubicBezTo>
                  <a:cubicBezTo>
                    <a:pt x="444" y="269"/>
                    <a:pt x="444" y="269"/>
                    <a:pt x="445" y="269"/>
                  </a:cubicBezTo>
                  <a:cubicBezTo>
                    <a:pt x="446" y="265"/>
                    <a:pt x="446" y="261"/>
                    <a:pt x="447" y="258"/>
                  </a:cubicBezTo>
                  <a:cubicBezTo>
                    <a:pt x="446" y="258"/>
                    <a:pt x="445" y="257"/>
                    <a:pt x="445" y="257"/>
                  </a:cubicBezTo>
                  <a:cubicBezTo>
                    <a:pt x="444" y="257"/>
                    <a:pt x="443" y="256"/>
                    <a:pt x="443" y="256"/>
                  </a:cubicBezTo>
                  <a:cubicBezTo>
                    <a:pt x="443" y="256"/>
                    <a:pt x="443" y="256"/>
                    <a:pt x="443" y="256"/>
                  </a:cubicBezTo>
                  <a:cubicBezTo>
                    <a:pt x="433" y="256"/>
                    <a:pt x="427" y="250"/>
                    <a:pt x="427" y="244"/>
                  </a:cubicBezTo>
                  <a:cubicBezTo>
                    <a:pt x="427" y="237"/>
                    <a:pt x="435" y="233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cubicBezTo>
                    <a:pt x="447" y="234"/>
                    <a:pt x="447" y="234"/>
                    <a:pt x="447" y="234"/>
                  </a:cubicBezTo>
                  <a:moveTo>
                    <a:pt x="319" y="97"/>
                  </a:moveTo>
                  <a:cubicBezTo>
                    <a:pt x="333" y="88"/>
                    <a:pt x="355" y="106"/>
                    <a:pt x="372" y="132"/>
                  </a:cubicBezTo>
                  <a:cubicBezTo>
                    <a:pt x="388" y="159"/>
                    <a:pt x="395" y="187"/>
                    <a:pt x="381" y="196"/>
                  </a:cubicBezTo>
                  <a:cubicBezTo>
                    <a:pt x="369" y="203"/>
                    <a:pt x="340" y="187"/>
                    <a:pt x="324" y="162"/>
                  </a:cubicBezTo>
                  <a:cubicBezTo>
                    <a:pt x="309" y="138"/>
                    <a:pt x="307" y="104"/>
                    <a:pt x="319" y="97"/>
                  </a:cubicBezTo>
                  <a:moveTo>
                    <a:pt x="280" y="313"/>
                  </a:moveTo>
                  <a:cubicBezTo>
                    <a:pt x="231" y="344"/>
                    <a:pt x="167" y="329"/>
                    <a:pt x="136" y="280"/>
                  </a:cubicBezTo>
                  <a:cubicBezTo>
                    <a:pt x="106" y="231"/>
                    <a:pt x="120" y="167"/>
                    <a:pt x="169" y="137"/>
                  </a:cubicBezTo>
                  <a:cubicBezTo>
                    <a:pt x="218" y="106"/>
                    <a:pt x="282" y="121"/>
                    <a:pt x="313" y="169"/>
                  </a:cubicBezTo>
                  <a:cubicBezTo>
                    <a:pt x="343" y="218"/>
                    <a:pt x="329" y="283"/>
                    <a:pt x="280" y="313"/>
                  </a:cubicBezTo>
                  <a:moveTo>
                    <a:pt x="218" y="51"/>
                  </a:moveTo>
                  <a:cubicBezTo>
                    <a:pt x="249" y="50"/>
                    <a:pt x="277" y="58"/>
                    <a:pt x="277" y="75"/>
                  </a:cubicBezTo>
                  <a:cubicBezTo>
                    <a:pt x="278" y="89"/>
                    <a:pt x="249" y="106"/>
                    <a:pt x="220" y="107"/>
                  </a:cubicBezTo>
                  <a:cubicBezTo>
                    <a:pt x="191" y="108"/>
                    <a:pt x="161" y="93"/>
                    <a:pt x="161" y="79"/>
                  </a:cubicBezTo>
                  <a:cubicBezTo>
                    <a:pt x="160" y="62"/>
                    <a:pt x="187" y="52"/>
                    <a:pt x="218" y="51"/>
                  </a:cubicBezTo>
                  <a:moveTo>
                    <a:pt x="71" y="144"/>
                  </a:moveTo>
                  <a:cubicBezTo>
                    <a:pt x="85" y="116"/>
                    <a:pt x="106" y="96"/>
                    <a:pt x="121" y="104"/>
                  </a:cubicBezTo>
                  <a:cubicBezTo>
                    <a:pt x="133" y="110"/>
                    <a:pt x="134" y="144"/>
                    <a:pt x="120" y="170"/>
                  </a:cubicBezTo>
                  <a:cubicBezTo>
                    <a:pt x="107" y="195"/>
                    <a:pt x="79" y="214"/>
                    <a:pt x="66" y="207"/>
                  </a:cubicBezTo>
                  <a:cubicBezTo>
                    <a:pt x="51" y="199"/>
                    <a:pt x="56" y="171"/>
                    <a:pt x="71" y="144"/>
                  </a:cubicBezTo>
                  <a:moveTo>
                    <a:pt x="130" y="353"/>
                  </a:moveTo>
                  <a:cubicBezTo>
                    <a:pt x="116" y="362"/>
                    <a:pt x="94" y="343"/>
                    <a:pt x="77" y="317"/>
                  </a:cubicBezTo>
                  <a:cubicBezTo>
                    <a:pt x="61" y="291"/>
                    <a:pt x="54" y="263"/>
                    <a:pt x="68" y="254"/>
                  </a:cubicBezTo>
                  <a:cubicBezTo>
                    <a:pt x="80" y="247"/>
                    <a:pt x="109" y="263"/>
                    <a:pt x="125" y="287"/>
                  </a:cubicBezTo>
                  <a:cubicBezTo>
                    <a:pt x="140" y="312"/>
                    <a:pt x="142" y="346"/>
                    <a:pt x="130" y="353"/>
                  </a:cubicBezTo>
                  <a:moveTo>
                    <a:pt x="231" y="399"/>
                  </a:moveTo>
                  <a:cubicBezTo>
                    <a:pt x="200" y="400"/>
                    <a:pt x="172" y="392"/>
                    <a:pt x="172" y="375"/>
                  </a:cubicBezTo>
                  <a:cubicBezTo>
                    <a:pt x="171" y="361"/>
                    <a:pt x="200" y="344"/>
                    <a:pt x="229" y="343"/>
                  </a:cubicBezTo>
                  <a:cubicBezTo>
                    <a:pt x="258" y="342"/>
                    <a:pt x="288" y="357"/>
                    <a:pt x="288" y="371"/>
                  </a:cubicBezTo>
                  <a:cubicBezTo>
                    <a:pt x="289" y="387"/>
                    <a:pt x="262" y="397"/>
                    <a:pt x="231" y="399"/>
                  </a:cubicBezTo>
                  <a:moveTo>
                    <a:pt x="378" y="306"/>
                  </a:moveTo>
                  <a:cubicBezTo>
                    <a:pt x="364" y="334"/>
                    <a:pt x="343" y="354"/>
                    <a:pt x="328" y="346"/>
                  </a:cubicBezTo>
                  <a:cubicBezTo>
                    <a:pt x="316" y="339"/>
                    <a:pt x="315" y="306"/>
                    <a:pt x="329" y="280"/>
                  </a:cubicBezTo>
                  <a:cubicBezTo>
                    <a:pt x="342" y="254"/>
                    <a:pt x="370" y="236"/>
                    <a:pt x="383" y="243"/>
                  </a:cubicBezTo>
                  <a:cubicBezTo>
                    <a:pt x="398" y="250"/>
                    <a:pt x="393" y="279"/>
                    <a:pt x="378" y="30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6932633" y="2390376"/>
              <a:ext cx="1191002" cy="1192631"/>
            </a:xfrm>
            <a:custGeom>
              <a:avLst/>
              <a:gdLst>
                <a:gd name="T0" fmla="*/ 207 w 618"/>
                <a:gd name="T1" fmla="*/ 17 h 619"/>
                <a:gd name="T2" fmla="*/ 187 w 618"/>
                <a:gd name="T3" fmla="*/ 58 h 619"/>
                <a:gd name="T4" fmla="*/ 140 w 618"/>
                <a:gd name="T5" fmla="*/ 72 h 619"/>
                <a:gd name="T6" fmla="*/ 105 w 618"/>
                <a:gd name="T7" fmla="*/ 77 h 619"/>
                <a:gd name="T8" fmla="*/ 60 w 618"/>
                <a:gd name="T9" fmla="*/ 126 h 619"/>
                <a:gd name="T10" fmla="*/ 67 w 618"/>
                <a:gd name="T11" fmla="*/ 170 h 619"/>
                <a:gd name="T12" fmla="*/ 13 w 618"/>
                <a:gd name="T13" fmla="*/ 220 h 619"/>
                <a:gd name="T14" fmla="*/ 30 w 618"/>
                <a:gd name="T15" fmla="*/ 291 h 619"/>
                <a:gd name="T16" fmla="*/ 0 w 618"/>
                <a:gd name="T17" fmla="*/ 324 h 619"/>
                <a:gd name="T18" fmla="*/ 10 w 618"/>
                <a:gd name="T19" fmla="*/ 390 h 619"/>
                <a:gd name="T20" fmla="*/ 49 w 618"/>
                <a:gd name="T21" fmla="*/ 413 h 619"/>
                <a:gd name="T22" fmla="*/ 55 w 618"/>
                <a:gd name="T23" fmla="*/ 485 h 619"/>
                <a:gd name="T24" fmla="*/ 121 w 618"/>
                <a:gd name="T25" fmla="*/ 516 h 619"/>
                <a:gd name="T26" fmla="*/ 128 w 618"/>
                <a:gd name="T27" fmla="*/ 561 h 619"/>
                <a:gd name="T28" fmla="*/ 186 w 618"/>
                <a:gd name="T29" fmla="*/ 594 h 619"/>
                <a:gd name="T30" fmla="*/ 228 w 618"/>
                <a:gd name="T31" fmla="*/ 577 h 619"/>
                <a:gd name="T32" fmla="*/ 288 w 618"/>
                <a:gd name="T33" fmla="*/ 618 h 619"/>
                <a:gd name="T34" fmla="*/ 307 w 618"/>
                <a:gd name="T35" fmla="*/ 602 h 619"/>
                <a:gd name="T36" fmla="*/ 368 w 618"/>
                <a:gd name="T37" fmla="*/ 614 h 619"/>
                <a:gd name="T38" fmla="*/ 393 w 618"/>
                <a:gd name="T39" fmla="*/ 577 h 619"/>
                <a:gd name="T40" fmla="*/ 455 w 618"/>
                <a:gd name="T41" fmla="*/ 583 h 619"/>
                <a:gd name="T42" fmla="*/ 468 w 618"/>
                <a:gd name="T43" fmla="*/ 540 h 619"/>
                <a:gd name="T44" fmla="*/ 538 w 618"/>
                <a:gd name="T45" fmla="*/ 519 h 619"/>
                <a:gd name="T46" fmla="*/ 553 w 618"/>
                <a:gd name="T47" fmla="*/ 448 h 619"/>
                <a:gd name="T48" fmla="*/ 595 w 618"/>
                <a:gd name="T49" fmla="*/ 430 h 619"/>
                <a:gd name="T50" fmla="*/ 576 w 618"/>
                <a:gd name="T51" fmla="*/ 395 h 619"/>
                <a:gd name="T52" fmla="*/ 616 w 618"/>
                <a:gd name="T53" fmla="*/ 354 h 619"/>
                <a:gd name="T54" fmla="*/ 589 w 618"/>
                <a:gd name="T55" fmla="*/ 286 h 619"/>
                <a:gd name="T56" fmla="*/ 614 w 618"/>
                <a:gd name="T57" fmla="*/ 249 h 619"/>
                <a:gd name="T58" fmla="*/ 570 w 618"/>
                <a:gd name="T59" fmla="*/ 205 h 619"/>
                <a:gd name="T60" fmla="*/ 582 w 618"/>
                <a:gd name="T61" fmla="*/ 162 h 619"/>
                <a:gd name="T62" fmla="*/ 544 w 618"/>
                <a:gd name="T63" fmla="*/ 107 h 619"/>
                <a:gd name="T64" fmla="*/ 499 w 618"/>
                <a:gd name="T65" fmla="*/ 103 h 619"/>
                <a:gd name="T66" fmla="*/ 466 w 618"/>
                <a:gd name="T67" fmla="*/ 77 h 619"/>
                <a:gd name="T68" fmla="*/ 452 w 618"/>
                <a:gd name="T69" fmla="*/ 34 h 619"/>
                <a:gd name="T70" fmla="*/ 390 w 618"/>
                <a:gd name="T71" fmla="*/ 10 h 619"/>
                <a:gd name="T72" fmla="*/ 350 w 618"/>
                <a:gd name="T73" fmla="*/ 32 h 619"/>
                <a:gd name="T74" fmla="*/ 285 w 618"/>
                <a:gd name="T75" fmla="*/ 1 h 619"/>
                <a:gd name="T76" fmla="*/ 225 w 618"/>
                <a:gd name="T77" fmla="*/ 42 h 619"/>
                <a:gd name="T78" fmla="*/ 188 w 618"/>
                <a:gd name="T79" fmla="*/ 286 h 619"/>
                <a:gd name="T80" fmla="*/ 228 w 618"/>
                <a:gd name="T81" fmla="*/ 335 h 619"/>
                <a:gd name="T82" fmla="*/ 334 w 618"/>
                <a:gd name="T83" fmla="*/ 390 h 619"/>
                <a:gd name="T84" fmla="*/ 223 w 618"/>
                <a:gd name="T85" fmla="*/ 399 h 619"/>
                <a:gd name="T86" fmla="*/ 82 w 618"/>
                <a:gd name="T87" fmla="*/ 398 h 619"/>
                <a:gd name="T88" fmla="*/ 323 w 618"/>
                <a:gd name="T89" fmla="*/ 552 h 619"/>
                <a:gd name="T90" fmla="*/ 534 w 618"/>
                <a:gd name="T91" fmla="*/ 402 h 619"/>
                <a:gd name="T92" fmla="*/ 437 w 618"/>
                <a:gd name="T93" fmla="*/ 291 h 619"/>
                <a:gd name="T94" fmla="*/ 541 w 618"/>
                <a:gd name="T95" fmla="*/ 237 h 619"/>
                <a:gd name="T96" fmla="*/ 295 w 618"/>
                <a:gd name="T97" fmla="*/ 186 h 619"/>
                <a:gd name="T98" fmla="*/ 441 w 618"/>
                <a:gd name="T99" fmla="*/ 105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8" h="619"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83" y="27"/>
                    <a:pt x="183" y="27"/>
                    <a:pt x="183" y="27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74" y="64"/>
                    <a:pt x="162" y="71"/>
                    <a:pt x="150" y="79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25" y="60"/>
                    <a:pt x="125" y="60"/>
                    <a:pt x="125" y="6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08" y="115"/>
                    <a:pt x="98" y="125"/>
                    <a:pt x="89" y="137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67" y="170"/>
                    <a:pt x="67" y="170"/>
                    <a:pt x="67" y="170"/>
                  </a:cubicBezTo>
                  <a:cubicBezTo>
                    <a:pt x="59" y="183"/>
                    <a:pt x="53" y="196"/>
                    <a:pt x="48" y="209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9" y="232"/>
                    <a:pt x="9" y="232"/>
                    <a:pt x="9" y="232"/>
                  </a:cubicBezTo>
                  <a:cubicBezTo>
                    <a:pt x="36" y="248"/>
                    <a:pt x="36" y="248"/>
                    <a:pt x="36" y="248"/>
                  </a:cubicBezTo>
                  <a:cubicBezTo>
                    <a:pt x="33" y="262"/>
                    <a:pt x="31" y="276"/>
                    <a:pt x="30" y="291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30" y="331"/>
                    <a:pt x="30" y="331"/>
                    <a:pt x="30" y="331"/>
                  </a:cubicBezTo>
                  <a:cubicBezTo>
                    <a:pt x="31" y="346"/>
                    <a:pt x="34" y="360"/>
                    <a:pt x="37" y="374"/>
                  </a:cubicBezTo>
                  <a:cubicBezTo>
                    <a:pt x="10" y="390"/>
                    <a:pt x="10" y="390"/>
                    <a:pt x="10" y="390"/>
                  </a:cubicBezTo>
                  <a:cubicBezTo>
                    <a:pt x="14" y="403"/>
                    <a:pt x="14" y="403"/>
                    <a:pt x="14" y="403"/>
                  </a:cubicBezTo>
                  <a:cubicBezTo>
                    <a:pt x="18" y="415"/>
                    <a:pt x="18" y="415"/>
                    <a:pt x="18" y="415"/>
                  </a:cubicBezTo>
                  <a:cubicBezTo>
                    <a:pt x="49" y="413"/>
                    <a:pt x="49" y="413"/>
                    <a:pt x="49" y="413"/>
                  </a:cubicBezTo>
                  <a:cubicBezTo>
                    <a:pt x="55" y="426"/>
                    <a:pt x="61" y="439"/>
                    <a:pt x="68" y="452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55" y="485"/>
                    <a:pt x="55" y="485"/>
                    <a:pt x="55" y="485"/>
                  </a:cubicBezTo>
                  <a:cubicBezTo>
                    <a:pt x="62" y="496"/>
                    <a:pt x="62" y="496"/>
                    <a:pt x="62" y="496"/>
                  </a:cubicBezTo>
                  <a:cubicBezTo>
                    <a:pt x="91" y="485"/>
                    <a:pt x="91" y="485"/>
                    <a:pt x="91" y="485"/>
                  </a:cubicBezTo>
                  <a:cubicBezTo>
                    <a:pt x="100" y="496"/>
                    <a:pt x="110" y="507"/>
                    <a:pt x="121" y="516"/>
                  </a:cubicBezTo>
                  <a:cubicBezTo>
                    <a:pt x="108" y="545"/>
                    <a:pt x="108" y="545"/>
                    <a:pt x="108" y="545"/>
                  </a:cubicBezTo>
                  <a:cubicBezTo>
                    <a:pt x="118" y="553"/>
                    <a:pt x="118" y="553"/>
                    <a:pt x="118" y="553"/>
                  </a:cubicBezTo>
                  <a:cubicBezTo>
                    <a:pt x="128" y="561"/>
                    <a:pt x="128" y="561"/>
                    <a:pt x="128" y="561"/>
                  </a:cubicBezTo>
                  <a:cubicBezTo>
                    <a:pt x="153" y="542"/>
                    <a:pt x="153" y="542"/>
                    <a:pt x="153" y="542"/>
                  </a:cubicBezTo>
                  <a:cubicBezTo>
                    <a:pt x="165" y="550"/>
                    <a:pt x="177" y="557"/>
                    <a:pt x="190" y="563"/>
                  </a:cubicBezTo>
                  <a:cubicBezTo>
                    <a:pt x="186" y="594"/>
                    <a:pt x="186" y="594"/>
                    <a:pt x="186" y="594"/>
                  </a:cubicBezTo>
                  <a:cubicBezTo>
                    <a:pt x="198" y="598"/>
                    <a:pt x="198" y="598"/>
                    <a:pt x="198" y="598"/>
                  </a:cubicBezTo>
                  <a:cubicBezTo>
                    <a:pt x="210" y="603"/>
                    <a:pt x="210" y="603"/>
                    <a:pt x="210" y="603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42" y="582"/>
                    <a:pt x="256" y="585"/>
                    <a:pt x="270" y="587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88" y="618"/>
                    <a:pt x="288" y="618"/>
                    <a:pt x="288" y="618"/>
                  </a:cubicBezTo>
                  <a:cubicBezTo>
                    <a:pt x="301" y="619"/>
                    <a:pt x="301" y="619"/>
                    <a:pt x="301" y="619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07" y="602"/>
                    <a:pt x="307" y="602"/>
                    <a:pt x="307" y="602"/>
                  </a:cubicBezTo>
                  <a:cubicBezTo>
                    <a:pt x="311" y="590"/>
                    <a:pt x="311" y="590"/>
                    <a:pt x="311" y="590"/>
                  </a:cubicBezTo>
                  <a:cubicBezTo>
                    <a:pt x="325" y="590"/>
                    <a:pt x="339" y="588"/>
                    <a:pt x="354" y="586"/>
                  </a:cubicBezTo>
                  <a:cubicBezTo>
                    <a:pt x="368" y="614"/>
                    <a:pt x="368" y="614"/>
                    <a:pt x="368" y="614"/>
                  </a:cubicBezTo>
                  <a:cubicBezTo>
                    <a:pt x="380" y="611"/>
                    <a:pt x="380" y="611"/>
                    <a:pt x="380" y="611"/>
                  </a:cubicBezTo>
                  <a:cubicBezTo>
                    <a:pt x="393" y="608"/>
                    <a:pt x="393" y="608"/>
                    <a:pt x="393" y="608"/>
                  </a:cubicBezTo>
                  <a:cubicBezTo>
                    <a:pt x="393" y="577"/>
                    <a:pt x="393" y="577"/>
                    <a:pt x="393" y="577"/>
                  </a:cubicBezTo>
                  <a:cubicBezTo>
                    <a:pt x="394" y="577"/>
                    <a:pt x="394" y="577"/>
                    <a:pt x="394" y="577"/>
                  </a:cubicBezTo>
                  <a:cubicBezTo>
                    <a:pt x="408" y="572"/>
                    <a:pt x="421" y="567"/>
                    <a:pt x="433" y="561"/>
                  </a:cubicBezTo>
                  <a:cubicBezTo>
                    <a:pt x="455" y="583"/>
                    <a:pt x="455" y="583"/>
                    <a:pt x="455" y="583"/>
                  </a:cubicBezTo>
                  <a:cubicBezTo>
                    <a:pt x="466" y="577"/>
                    <a:pt x="466" y="577"/>
                    <a:pt x="466" y="577"/>
                  </a:cubicBezTo>
                  <a:cubicBezTo>
                    <a:pt x="477" y="570"/>
                    <a:pt x="477" y="570"/>
                    <a:pt x="477" y="570"/>
                  </a:cubicBezTo>
                  <a:cubicBezTo>
                    <a:pt x="468" y="540"/>
                    <a:pt x="468" y="540"/>
                    <a:pt x="468" y="540"/>
                  </a:cubicBezTo>
                  <a:cubicBezTo>
                    <a:pt x="480" y="532"/>
                    <a:pt x="491" y="523"/>
                    <a:pt x="502" y="513"/>
                  </a:cubicBezTo>
                  <a:cubicBezTo>
                    <a:pt x="529" y="528"/>
                    <a:pt x="529" y="528"/>
                    <a:pt x="529" y="528"/>
                  </a:cubicBezTo>
                  <a:cubicBezTo>
                    <a:pt x="538" y="519"/>
                    <a:pt x="538" y="519"/>
                    <a:pt x="538" y="519"/>
                  </a:cubicBezTo>
                  <a:cubicBezTo>
                    <a:pt x="547" y="509"/>
                    <a:pt x="547" y="509"/>
                    <a:pt x="547" y="509"/>
                  </a:cubicBezTo>
                  <a:cubicBezTo>
                    <a:pt x="529" y="483"/>
                    <a:pt x="529" y="483"/>
                    <a:pt x="529" y="483"/>
                  </a:cubicBezTo>
                  <a:cubicBezTo>
                    <a:pt x="538" y="472"/>
                    <a:pt x="546" y="460"/>
                    <a:pt x="553" y="448"/>
                  </a:cubicBezTo>
                  <a:cubicBezTo>
                    <a:pt x="584" y="454"/>
                    <a:pt x="584" y="454"/>
                    <a:pt x="584" y="454"/>
                  </a:cubicBezTo>
                  <a:cubicBezTo>
                    <a:pt x="589" y="442"/>
                    <a:pt x="589" y="442"/>
                    <a:pt x="589" y="442"/>
                  </a:cubicBezTo>
                  <a:cubicBezTo>
                    <a:pt x="595" y="430"/>
                    <a:pt x="595" y="430"/>
                    <a:pt x="595" y="430"/>
                  </a:cubicBezTo>
                  <a:cubicBezTo>
                    <a:pt x="571" y="411"/>
                    <a:pt x="571" y="411"/>
                    <a:pt x="571" y="411"/>
                  </a:cubicBezTo>
                  <a:cubicBezTo>
                    <a:pt x="572" y="408"/>
                    <a:pt x="573" y="405"/>
                    <a:pt x="574" y="402"/>
                  </a:cubicBezTo>
                  <a:cubicBezTo>
                    <a:pt x="576" y="395"/>
                    <a:pt x="576" y="395"/>
                    <a:pt x="576" y="395"/>
                  </a:cubicBezTo>
                  <a:cubicBezTo>
                    <a:pt x="579" y="386"/>
                    <a:pt x="581" y="378"/>
                    <a:pt x="583" y="370"/>
                  </a:cubicBezTo>
                  <a:cubicBezTo>
                    <a:pt x="614" y="367"/>
                    <a:pt x="614" y="367"/>
                    <a:pt x="614" y="367"/>
                  </a:cubicBezTo>
                  <a:cubicBezTo>
                    <a:pt x="616" y="354"/>
                    <a:pt x="616" y="354"/>
                    <a:pt x="616" y="354"/>
                  </a:cubicBezTo>
                  <a:cubicBezTo>
                    <a:pt x="618" y="341"/>
                    <a:pt x="618" y="341"/>
                    <a:pt x="618" y="341"/>
                  </a:cubicBezTo>
                  <a:cubicBezTo>
                    <a:pt x="589" y="329"/>
                    <a:pt x="589" y="329"/>
                    <a:pt x="589" y="329"/>
                  </a:cubicBezTo>
                  <a:cubicBezTo>
                    <a:pt x="590" y="315"/>
                    <a:pt x="590" y="301"/>
                    <a:pt x="589" y="286"/>
                  </a:cubicBezTo>
                  <a:cubicBezTo>
                    <a:pt x="618" y="274"/>
                    <a:pt x="618" y="274"/>
                    <a:pt x="618" y="274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614" y="249"/>
                    <a:pt x="614" y="249"/>
                    <a:pt x="614" y="249"/>
                  </a:cubicBezTo>
                  <a:cubicBezTo>
                    <a:pt x="582" y="246"/>
                    <a:pt x="582" y="246"/>
                    <a:pt x="582" y="246"/>
                  </a:cubicBezTo>
                  <a:cubicBezTo>
                    <a:pt x="581" y="239"/>
                    <a:pt x="579" y="232"/>
                    <a:pt x="577" y="225"/>
                  </a:cubicBezTo>
                  <a:cubicBezTo>
                    <a:pt x="575" y="218"/>
                    <a:pt x="572" y="212"/>
                    <a:pt x="570" y="205"/>
                  </a:cubicBezTo>
                  <a:cubicBezTo>
                    <a:pt x="594" y="185"/>
                    <a:pt x="594" y="185"/>
                    <a:pt x="594" y="185"/>
                  </a:cubicBezTo>
                  <a:cubicBezTo>
                    <a:pt x="588" y="173"/>
                    <a:pt x="588" y="173"/>
                    <a:pt x="588" y="173"/>
                  </a:cubicBezTo>
                  <a:cubicBezTo>
                    <a:pt x="582" y="162"/>
                    <a:pt x="582" y="162"/>
                    <a:pt x="582" y="162"/>
                  </a:cubicBezTo>
                  <a:cubicBezTo>
                    <a:pt x="552" y="168"/>
                    <a:pt x="552" y="168"/>
                    <a:pt x="552" y="168"/>
                  </a:cubicBezTo>
                  <a:cubicBezTo>
                    <a:pt x="544" y="156"/>
                    <a:pt x="536" y="144"/>
                    <a:pt x="527" y="133"/>
                  </a:cubicBezTo>
                  <a:cubicBezTo>
                    <a:pt x="544" y="107"/>
                    <a:pt x="544" y="107"/>
                    <a:pt x="544" y="107"/>
                  </a:cubicBezTo>
                  <a:cubicBezTo>
                    <a:pt x="535" y="97"/>
                    <a:pt x="535" y="97"/>
                    <a:pt x="535" y="97"/>
                  </a:cubicBezTo>
                  <a:cubicBezTo>
                    <a:pt x="526" y="88"/>
                    <a:pt x="526" y="88"/>
                    <a:pt x="526" y="88"/>
                  </a:cubicBezTo>
                  <a:cubicBezTo>
                    <a:pt x="499" y="103"/>
                    <a:pt x="499" y="103"/>
                    <a:pt x="499" y="103"/>
                  </a:cubicBezTo>
                  <a:cubicBezTo>
                    <a:pt x="493" y="97"/>
                    <a:pt x="486" y="92"/>
                    <a:pt x="479" y="87"/>
                  </a:cubicBezTo>
                  <a:cubicBezTo>
                    <a:pt x="473" y="82"/>
                    <a:pt x="473" y="82"/>
                    <a:pt x="473" y="82"/>
                  </a:cubicBezTo>
                  <a:cubicBezTo>
                    <a:pt x="471" y="80"/>
                    <a:pt x="468" y="78"/>
                    <a:pt x="466" y="77"/>
                  </a:cubicBezTo>
                  <a:cubicBezTo>
                    <a:pt x="474" y="47"/>
                    <a:pt x="474" y="47"/>
                    <a:pt x="474" y="47"/>
                  </a:cubicBezTo>
                  <a:cubicBezTo>
                    <a:pt x="463" y="40"/>
                    <a:pt x="463" y="40"/>
                    <a:pt x="463" y="40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30" y="57"/>
                    <a:pt x="430" y="57"/>
                    <a:pt x="430" y="57"/>
                  </a:cubicBezTo>
                  <a:cubicBezTo>
                    <a:pt x="417" y="50"/>
                    <a:pt x="404" y="45"/>
                    <a:pt x="390" y="41"/>
                  </a:cubicBezTo>
                  <a:cubicBezTo>
                    <a:pt x="390" y="10"/>
                    <a:pt x="390" y="10"/>
                    <a:pt x="390" y="10"/>
                  </a:cubicBezTo>
                  <a:cubicBezTo>
                    <a:pt x="377" y="7"/>
                    <a:pt x="377" y="7"/>
                    <a:pt x="377" y="7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50" y="32"/>
                    <a:pt x="350" y="32"/>
                    <a:pt x="350" y="32"/>
                  </a:cubicBezTo>
                  <a:cubicBezTo>
                    <a:pt x="336" y="30"/>
                    <a:pt x="322" y="29"/>
                    <a:pt x="307" y="29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85" y="1"/>
                    <a:pt x="285" y="1"/>
                    <a:pt x="285" y="1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67" y="33"/>
                    <a:pt x="267" y="33"/>
                    <a:pt x="267" y="33"/>
                  </a:cubicBezTo>
                  <a:cubicBezTo>
                    <a:pt x="253" y="35"/>
                    <a:pt x="239" y="38"/>
                    <a:pt x="225" y="42"/>
                  </a:cubicBezTo>
                  <a:moveTo>
                    <a:pt x="156" y="121"/>
                  </a:moveTo>
                  <a:cubicBezTo>
                    <a:pt x="198" y="255"/>
                    <a:pt x="198" y="255"/>
                    <a:pt x="198" y="255"/>
                  </a:cubicBezTo>
                  <a:cubicBezTo>
                    <a:pt x="201" y="266"/>
                    <a:pt x="197" y="279"/>
                    <a:pt x="188" y="286"/>
                  </a:cubicBezTo>
                  <a:cubicBezTo>
                    <a:pt x="73" y="367"/>
                    <a:pt x="73" y="367"/>
                    <a:pt x="73" y="367"/>
                  </a:cubicBezTo>
                  <a:cubicBezTo>
                    <a:pt x="50" y="274"/>
                    <a:pt x="84" y="179"/>
                    <a:pt x="156" y="121"/>
                  </a:cubicBezTo>
                  <a:moveTo>
                    <a:pt x="228" y="335"/>
                  </a:moveTo>
                  <a:cubicBezTo>
                    <a:pt x="214" y="291"/>
                    <a:pt x="239" y="243"/>
                    <a:pt x="284" y="229"/>
                  </a:cubicBezTo>
                  <a:cubicBezTo>
                    <a:pt x="328" y="215"/>
                    <a:pt x="375" y="240"/>
                    <a:pt x="389" y="284"/>
                  </a:cubicBezTo>
                  <a:cubicBezTo>
                    <a:pt x="404" y="329"/>
                    <a:pt x="379" y="376"/>
                    <a:pt x="334" y="390"/>
                  </a:cubicBezTo>
                  <a:cubicBezTo>
                    <a:pt x="290" y="404"/>
                    <a:pt x="242" y="380"/>
                    <a:pt x="228" y="335"/>
                  </a:cubicBezTo>
                  <a:moveTo>
                    <a:pt x="82" y="398"/>
                  </a:moveTo>
                  <a:cubicBezTo>
                    <a:pt x="223" y="399"/>
                    <a:pt x="223" y="399"/>
                    <a:pt x="223" y="399"/>
                  </a:cubicBezTo>
                  <a:cubicBezTo>
                    <a:pt x="235" y="399"/>
                    <a:pt x="246" y="407"/>
                    <a:pt x="249" y="418"/>
                  </a:cubicBezTo>
                  <a:cubicBezTo>
                    <a:pt x="291" y="552"/>
                    <a:pt x="291" y="552"/>
                    <a:pt x="291" y="552"/>
                  </a:cubicBezTo>
                  <a:cubicBezTo>
                    <a:pt x="200" y="546"/>
                    <a:pt x="117" y="487"/>
                    <a:pt x="82" y="398"/>
                  </a:cubicBezTo>
                  <a:moveTo>
                    <a:pt x="534" y="402"/>
                  </a:moveTo>
                  <a:cubicBezTo>
                    <a:pt x="507" y="466"/>
                    <a:pt x="454" y="519"/>
                    <a:pt x="382" y="542"/>
                  </a:cubicBezTo>
                  <a:cubicBezTo>
                    <a:pt x="363" y="548"/>
                    <a:pt x="343" y="551"/>
                    <a:pt x="323" y="552"/>
                  </a:cubicBezTo>
                  <a:cubicBezTo>
                    <a:pt x="368" y="419"/>
                    <a:pt x="368" y="419"/>
                    <a:pt x="368" y="419"/>
                  </a:cubicBezTo>
                  <a:cubicBezTo>
                    <a:pt x="372" y="408"/>
                    <a:pt x="382" y="400"/>
                    <a:pt x="394" y="401"/>
                  </a:cubicBezTo>
                  <a:cubicBezTo>
                    <a:pt x="534" y="402"/>
                    <a:pt x="534" y="402"/>
                    <a:pt x="534" y="402"/>
                  </a:cubicBezTo>
                  <a:moveTo>
                    <a:pt x="541" y="237"/>
                  </a:moveTo>
                  <a:cubicBezTo>
                    <a:pt x="555" y="282"/>
                    <a:pt x="555" y="328"/>
                    <a:pt x="544" y="371"/>
                  </a:cubicBezTo>
                  <a:cubicBezTo>
                    <a:pt x="437" y="291"/>
                    <a:pt x="437" y="291"/>
                    <a:pt x="437" y="291"/>
                  </a:cubicBezTo>
                  <a:cubicBezTo>
                    <a:pt x="424" y="282"/>
                    <a:pt x="419" y="266"/>
                    <a:pt x="424" y="251"/>
                  </a:cubicBezTo>
                  <a:cubicBezTo>
                    <a:pt x="467" y="125"/>
                    <a:pt x="467" y="125"/>
                    <a:pt x="467" y="125"/>
                  </a:cubicBezTo>
                  <a:cubicBezTo>
                    <a:pt x="500" y="153"/>
                    <a:pt x="527" y="191"/>
                    <a:pt x="541" y="237"/>
                  </a:cubicBezTo>
                  <a:moveTo>
                    <a:pt x="441" y="105"/>
                  </a:moveTo>
                  <a:cubicBezTo>
                    <a:pt x="327" y="186"/>
                    <a:pt x="327" y="186"/>
                    <a:pt x="327" y="186"/>
                  </a:cubicBezTo>
                  <a:cubicBezTo>
                    <a:pt x="317" y="193"/>
                    <a:pt x="304" y="193"/>
                    <a:pt x="295" y="186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98" y="92"/>
                    <a:pt x="216" y="84"/>
                    <a:pt x="236" y="78"/>
                  </a:cubicBezTo>
                  <a:cubicBezTo>
                    <a:pt x="308" y="55"/>
                    <a:pt x="382" y="68"/>
                    <a:pt x="441" y="10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5942847" y="4075863"/>
              <a:ext cx="597130" cy="597945"/>
            </a:xfrm>
            <a:custGeom>
              <a:avLst/>
              <a:gdLst>
                <a:gd name="T0" fmla="*/ 234 w 310"/>
                <a:gd name="T1" fmla="*/ 262 h 310"/>
                <a:gd name="T2" fmla="*/ 263 w 310"/>
                <a:gd name="T3" fmla="*/ 266 h 310"/>
                <a:gd name="T4" fmla="*/ 264 w 310"/>
                <a:gd name="T5" fmla="*/ 250 h 310"/>
                <a:gd name="T6" fmla="*/ 280 w 310"/>
                <a:gd name="T7" fmla="*/ 234 h 310"/>
                <a:gd name="T8" fmla="*/ 289 w 310"/>
                <a:gd name="T9" fmla="*/ 216 h 310"/>
                <a:gd name="T10" fmla="*/ 288 w 310"/>
                <a:gd name="T11" fmla="*/ 192 h 310"/>
                <a:gd name="T12" fmla="*/ 308 w 310"/>
                <a:gd name="T13" fmla="*/ 184 h 310"/>
                <a:gd name="T14" fmla="*/ 287 w 310"/>
                <a:gd name="T15" fmla="*/ 164 h 310"/>
                <a:gd name="T16" fmla="*/ 310 w 310"/>
                <a:gd name="T17" fmla="*/ 146 h 310"/>
                <a:gd name="T18" fmla="*/ 298 w 310"/>
                <a:gd name="T19" fmla="*/ 135 h 310"/>
                <a:gd name="T20" fmla="*/ 296 w 310"/>
                <a:gd name="T21" fmla="*/ 112 h 310"/>
                <a:gd name="T22" fmla="*/ 290 w 310"/>
                <a:gd name="T23" fmla="*/ 94 h 310"/>
                <a:gd name="T24" fmla="*/ 276 w 310"/>
                <a:gd name="T25" fmla="*/ 76 h 310"/>
                <a:gd name="T26" fmla="*/ 277 w 310"/>
                <a:gd name="T27" fmla="*/ 59 h 310"/>
                <a:gd name="T28" fmla="*/ 250 w 310"/>
                <a:gd name="T29" fmla="*/ 62 h 310"/>
                <a:gd name="T30" fmla="*/ 250 w 310"/>
                <a:gd name="T31" fmla="*/ 32 h 310"/>
                <a:gd name="T32" fmla="*/ 233 w 310"/>
                <a:gd name="T33" fmla="*/ 34 h 310"/>
                <a:gd name="T34" fmla="*/ 214 w 310"/>
                <a:gd name="T35" fmla="*/ 23 h 310"/>
                <a:gd name="T36" fmla="*/ 206 w 310"/>
                <a:gd name="T37" fmla="*/ 8 h 310"/>
                <a:gd name="T38" fmla="*/ 183 w 310"/>
                <a:gd name="T39" fmla="*/ 25 h 310"/>
                <a:gd name="T40" fmla="*/ 169 w 310"/>
                <a:gd name="T41" fmla="*/ 0 h 310"/>
                <a:gd name="T42" fmla="*/ 156 w 310"/>
                <a:gd name="T43" fmla="*/ 11 h 310"/>
                <a:gd name="T44" fmla="*/ 133 w 310"/>
                <a:gd name="T45" fmla="*/ 9 h 310"/>
                <a:gd name="T46" fmla="*/ 114 w 310"/>
                <a:gd name="T47" fmla="*/ 13 h 310"/>
                <a:gd name="T48" fmla="*/ 94 w 310"/>
                <a:gd name="T49" fmla="*/ 24 h 310"/>
                <a:gd name="T50" fmla="*/ 83 w 310"/>
                <a:gd name="T51" fmla="*/ 17 h 310"/>
                <a:gd name="T52" fmla="*/ 78 w 310"/>
                <a:gd name="T53" fmla="*/ 34 h 310"/>
                <a:gd name="T54" fmla="*/ 58 w 310"/>
                <a:gd name="T55" fmla="*/ 44 h 310"/>
                <a:gd name="T56" fmla="*/ 44 w 310"/>
                <a:gd name="T57" fmla="*/ 58 h 310"/>
                <a:gd name="T58" fmla="*/ 33 w 310"/>
                <a:gd name="T59" fmla="*/ 78 h 310"/>
                <a:gd name="T60" fmla="*/ 17 w 310"/>
                <a:gd name="T61" fmla="*/ 84 h 310"/>
                <a:gd name="T62" fmla="*/ 31 w 310"/>
                <a:gd name="T63" fmla="*/ 109 h 310"/>
                <a:gd name="T64" fmla="*/ 4 w 310"/>
                <a:gd name="T65" fmla="*/ 119 h 310"/>
                <a:gd name="T66" fmla="*/ 13 w 310"/>
                <a:gd name="T67" fmla="*/ 134 h 310"/>
                <a:gd name="T68" fmla="*/ 8 w 310"/>
                <a:gd name="T69" fmla="*/ 156 h 310"/>
                <a:gd name="T70" fmla="*/ 9 w 310"/>
                <a:gd name="T71" fmla="*/ 176 h 310"/>
                <a:gd name="T72" fmla="*/ 17 w 310"/>
                <a:gd name="T73" fmla="*/ 197 h 310"/>
                <a:gd name="T74" fmla="*/ 11 w 310"/>
                <a:gd name="T75" fmla="*/ 213 h 310"/>
                <a:gd name="T76" fmla="*/ 39 w 310"/>
                <a:gd name="T77" fmla="*/ 219 h 310"/>
                <a:gd name="T78" fmla="*/ 29 w 310"/>
                <a:gd name="T79" fmla="*/ 246 h 310"/>
                <a:gd name="T80" fmla="*/ 46 w 310"/>
                <a:gd name="T81" fmla="*/ 249 h 310"/>
                <a:gd name="T82" fmla="*/ 60 w 310"/>
                <a:gd name="T83" fmla="*/ 267 h 310"/>
                <a:gd name="T84" fmla="*/ 75 w 310"/>
                <a:gd name="T85" fmla="*/ 279 h 310"/>
                <a:gd name="T86" fmla="*/ 97 w 310"/>
                <a:gd name="T87" fmla="*/ 287 h 310"/>
                <a:gd name="T88" fmla="*/ 104 w 310"/>
                <a:gd name="T89" fmla="*/ 302 h 310"/>
                <a:gd name="T90" fmla="*/ 126 w 310"/>
                <a:gd name="T91" fmla="*/ 284 h 310"/>
                <a:gd name="T92" fmla="*/ 142 w 310"/>
                <a:gd name="T93" fmla="*/ 309 h 310"/>
                <a:gd name="T94" fmla="*/ 155 w 310"/>
                <a:gd name="T95" fmla="*/ 299 h 310"/>
                <a:gd name="T96" fmla="*/ 177 w 310"/>
                <a:gd name="T97" fmla="*/ 301 h 310"/>
                <a:gd name="T98" fmla="*/ 197 w 310"/>
                <a:gd name="T99" fmla="*/ 297 h 310"/>
                <a:gd name="T100" fmla="*/ 217 w 310"/>
                <a:gd name="T101" fmla="*/ 286 h 310"/>
                <a:gd name="T102" fmla="*/ 227 w 310"/>
                <a:gd name="T103" fmla="*/ 292 h 310"/>
                <a:gd name="T104" fmla="*/ 128 w 310"/>
                <a:gd name="T105" fmla="*/ 120 h 310"/>
                <a:gd name="T106" fmla="*/ 141 w 310"/>
                <a:gd name="T107" fmla="*/ 124 h 310"/>
                <a:gd name="T108" fmla="*/ 198 w 310"/>
                <a:gd name="T109" fmla="*/ 143 h 310"/>
                <a:gd name="T110" fmla="*/ 202 w 310"/>
                <a:gd name="T111" fmla="*/ 130 h 310"/>
                <a:gd name="T112" fmla="*/ 126 w 310"/>
                <a:gd name="T113" fmla="*/ 169 h 310"/>
                <a:gd name="T114" fmla="*/ 133 w 310"/>
                <a:gd name="T115" fmla="*/ 166 h 310"/>
                <a:gd name="T116" fmla="*/ 166 w 310"/>
                <a:gd name="T117" fmla="*/ 177 h 310"/>
                <a:gd name="T118" fmla="*/ 171 w 310"/>
                <a:gd name="T119" fmla="*/ 184 h 310"/>
                <a:gd name="T120" fmla="*/ 167 w 310"/>
                <a:gd name="T121" fmla="*/ 19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310">
                  <a:moveTo>
                    <a:pt x="235" y="279"/>
                  </a:moveTo>
                  <a:cubicBezTo>
                    <a:pt x="233" y="276"/>
                    <a:pt x="233" y="276"/>
                    <a:pt x="233" y="276"/>
                  </a:cubicBezTo>
                  <a:cubicBezTo>
                    <a:pt x="230" y="272"/>
                    <a:pt x="230" y="266"/>
                    <a:pt x="234" y="262"/>
                  </a:cubicBezTo>
                  <a:cubicBezTo>
                    <a:pt x="239" y="257"/>
                    <a:pt x="247" y="258"/>
                    <a:pt x="251" y="263"/>
                  </a:cubicBezTo>
                  <a:cubicBezTo>
                    <a:pt x="253" y="266"/>
                    <a:pt x="253" y="266"/>
                    <a:pt x="253" y="266"/>
                  </a:cubicBezTo>
                  <a:cubicBezTo>
                    <a:pt x="255" y="269"/>
                    <a:pt x="260" y="269"/>
                    <a:pt x="263" y="266"/>
                  </a:cubicBezTo>
                  <a:cubicBezTo>
                    <a:pt x="265" y="265"/>
                    <a:pt x="266" y="264"/>
                    <a:pt x="268" y="262"/>
                  </a:cubicBezTo>
                  <a:cubicBezTo>
                    <a:pt x="270" y="259"/>
                    <a:pt x="270" y="254"/>
                    <a:pt x="267" y="252"/>
                  </a:cubicBezTo>
                  <a:cubicBezTo>
                    <a:pt x="264" y="250"/>
                    <a:pt x="264" y="250"/>
                    <a:pt x="264" y="250"/>
                  </a:cubicBezTo>
                  <a:cubicBezTo>
                    <a:pt x="260" y="246"/>
                    <a:pt x="258" y="240"/>
                    <a:pt x="261" y="235"/>
                  </a:cubicBezTo>
                  <a:cubicBezTo>
                    <a:pt x="264" y="229"/>
                    <a:pt x="272" y="228"/>
                    <a:pt x="277" y="232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3" y="236"/>
                    <a:pt x="288" y="235"/>
                    <a:pt x="290" y="232"/>
                  </a:cubicBezTo>
                  <a:cubicBezTo>
                    <a:pt x="291" y="230"/>
                    <a:pt x="292" y="228"/>
                    <a:pt x="293" y="226"/>
                  </a:cubicBezTo>
                  <a:cubicBezTo>
                    <a:pt x="295" y="222"/>
                    <a:pt x="293" y="218"/>
                    <a:pt x="289" y="216"/>
                  </a:cubicBezTo>
                  <a:cubicBezTo>
                    <a:pt x="286" y="215"/>
                    <a:pt x="286" y="215"/>
                    <a:pt x="286" y="215"/>
                  </a:cubicBezTo>
                  <a:cubicBezTo>
                    <a:pt x="280" y="213"/>
                    <a:pt x="277" y="206"/>
                    <a:pt x="280" y="200"/>
                  </a:cubicBezTo>
                  <a:cubicBezTo>
                    <a:pt x="277" y="195"/>
                    <a:pt x="282" y="189"/>
                    <a:pt x="288" y="192"/>
                  </a:cubicBezTo>
                  <a:cubicBezTo>
                    <a:pt x="297" y="195"/>
                    <a:pt x="297" y="195"/>
                    <a:pt x="297" y="195"/>
                  </a:cubicBezTo>
                  <a:cubicBezTo>
                    <a:pt x="301" y="197"/>
                    <a:pt x="305" y="195"/>
                    <a:pt x="306" y="190"/>
                  </a:cubicBezTo>
                  <a:cubicBezTo>
                    <a:pt x="307" y="188"/>
                    <a:pt x="307" y="186"/>
                    <a:pt x="308" y="184"/>
                  </a:cubicBezTo>
                  <a:cubicBezTo>
                    <a:pt x="308" y="180"/>
                    <a:pt x="305" y="176"/>
                    <a:pt x="301" y="176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1" y="175"/>
                    <a:pt x="287" y="170"/>
                    <a:pt x="287" y="164"/>
                  </a:cubicBezTo>
                  <a:cubicBezTo>
                    <a:pt x="288" y="157"/>
                    <a:pt x="293" y="153"/>
                    <a:pt x="300" y="153"/>
                  </a:cubicBezTo>
                  <a:cubicBezTo>
                    <a:pt x="303" y="154"/>
                    <a:pt x="303" y="154"/>
                    <a:pt x="303" y="154"/>
                  </a:cubicBezTo>
                  <a:cubicBezTo>
                    <a:pt x="307" y="154"/>
                    <a:pt x="310" y="151"/>
                    <a:pt x="310" y="146"/>
                  </a:cubicBezTo>
                  <a:cubicBezTo>
                    <a:pt x="310" y="144"/>
                    <a:pt x="310" y="142"/>
                    <a:pt x="310" y="140"/>
                  </a:cubicBezTo>
                  <a:cubicBezTo>
                    <a:pt x="309" y="136"/>
                    <a:pt x="305" y="133"/>
                    <a:pt x="301" y="134"/>
                  </a:cubicBezTo>
                  <a:cubicBezTo>
                    <a:pt x="298" y="135"/>
                    <a:pt x="298" y="135"/>
                    <a:pt x="298" y="135"/>
                  </a:cubicBezTo>
                  <a:cubicBezTo>
                    <a:pt x="292" y="136"/>
                    <a:pt x="286" y="132"/>
                    <a:pt x="285" y="126"/>
                  </a:cubicBezTo>
                  <a:cubicBezTo>
                    <a:pt x="283" y="120"/>
                    <a:pt x="287" y="114"/>
                    <a:pt x="293" y="113"/>
                  </a:cubicBezTo>
                  <a:cubicBezTo>
                    <a:pt x="296" y="112"/>
                    <a:pt x="296" y="112"/>
                    <a:pt x="296" y="112"/>
                  </a:cubicBezTo>
                  <a:cubicBezTo>
                    <a:pt x="300" y="111"/>
                    <a:pt x="303" y="107"/>
                    <a:pt x="301" y="103"/>
                  </a:cubicBezTo>
                  <a:cubicBezTo>
                    <a:pt x="301" y="101"/>
                    <a:pt x="300" y="99"/>
                    <a:pt x="299" y="97"/>
                  </a:cubicBezTo>
                  <a:cubicBezTo>
                    <a:pt x="298" y="93"/>
                    <a:pt x="293" y="92"/>
                    <a:pt x="290" y="94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1" y="98"/>
                    <a:pt x="274" y="96"/>
                    <a:pt x="271" y="91"/>
                  </a:cubicBezTo>
                  <a:cubicBezTo>
                    <a:pt x="268" y="85"/>
                    <a:pt x="270" y="79"/>
                    <a:pt x="276" y="76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2" y="72"/>
                    <a:pt x="283" y="67"/>
                    <a:pt x="281" y="64"/>
                  </a:cubicBezTo>
                  <a:cubicBezTo>
                    <a:pt x="280" y="62"/>
                    <a:pt x="278" y="61"/>
                    <a:pt x="277" y="59"/>
                  </a:cubicBezTo>
                  <a:cubicBezTo>
                    <a:pt x="275" y="56"/>
                    <a:pt x="270" y="55"/>
                    <a:pt x="267" y="58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60" y="64"/>
                    <a:pt x="254" y="65"/>
                    <a:pt x="250" y="62"/>
                  </a:cubicBezTo>
                  <a:cubicBezTo>
                    <a:pt x="244" y="58"/>
                    <a:pt x="244" y="50"/>
                    <a:pt x="249" y="45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4" y="40"/>
                    <a:pt x="254" y="35"/>
                    <a:pt x="250" y="32"/>
                  </a:cubicBezTo>
                  <a:cubicBezTo>
                    <a:pt x="249" y="31"/>
                    <a:pt x="247" y="30"/>
                    <a:pt x="245" y="28"/>
                  </a:cubicBezTo>
                  <a:cubicBezTo>
                    <a:pt x="242" y="26"/>
                    <a:pt x="237" y="27"/>
                    <a:pt x="235" y="31"/>
                  </a:cubicBezTo>
                  <a:cubicBezTo>
                    <a:pt x="233" y="34"/>
                    <a:pt x="233" y="34"/>
                    <a:pt x="233" y="34"/>
                  </a:cubicBezTo>
                  <a:cubicBezTo>
                    <a:pt x="230" y="39"/>
                    <a:pt x="223" y="41"/>
                    <a:pt x="218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3" y="35"/>
                    <a:pt x="211" y="28"/>
                    <a:pt x="214" y="23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7" y="17"/>
                    <a:pt x="216" y="12"/>
                    <a:pt x="212" y="10"/>
                  </a:cubicBezTo>
                  <a:cubicBezTo>
                    <a:pt x="210" y="10"/>
                    <a:pt x="208" y="9"/>
                    <a:pt x="206" y="8"/>
                  </a:cubicBezTo>
                  <a:cubicBezTo>
                    <a:pt x="202" y="7"/>
                    <a:pt x="198" y="9"/>
                    <a:pt x="197" y="13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5" y="23"/>
                    <a:pt x="189" y="27"/>
                    <a:pt x="183" y="25"/>
                  </a:cubicBezTo>
                  <a:cubicBezTo>
                    <a:pt x="177" y="24"/>
                    <a:pt x="173" y="18"/>
                    <a:pt x="174" y="12"/>
                  </a:cubicBezTo>
                  <a:cubicBezTo>
                    <a:pt x="175" y="9"/>
                    <a:pt x="175" y="9"/>
                    <a:pt x="175" y="9"/>
                  </a:cubicBezTo>
                  <a:cubicBezTo>
                    <a:pt x="176" y="5"/>
                    <a:pt x="173" y="1"/>
                    <a:pt x="169" y="0"/>
                  </a:cubicBezTo>
                  <a:cubicBezTo>
                    <a:pt x="167" y="0"/>
                    <a:pt x="165" y="0"/>
                    <a:pt x="163" y="0"/>
                  </a:cubicBezTo>
                  <a:cubicBezTo>
                    <a:pt x="158" y="0"/>
                    <a:pt x="155" y="3"/>
                    <a:pt x="155" y="7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7"/>
                    <a:pt x="151" y="22"/>
                    <a:pt x="145" y="23"/>
                  </a:cubicBezTo>
                  <a:cubicBezTo>
                    <a:pt x="139" y="23"/>
                    <a:pt x="134" y="18"/>
                    <a:pt x="133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5"/>
                    <a:pt x="129" y="2"/>
                    <a:pt x="125" y="3"/>
                  </a:cubicBezTo>
                  <a:cubicBezTo>
                    <a:pt x="123" y="3"/>
                    <a:pt x="121" y="4"/>
                    <a:pt x="119" y="4"/>
                  </a:cubicBezTo>
                  <a:cubicBezTo>
                    <a:pt x="115" y="5"/>
                    <a:pt x="112" y="9"/>
                    <a:pt x="114" y="13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7" y="23"/>
                    <a:pt x="114" y="29"/>
                    <a:pt x="108" y="31"/>
                  </a:cubicBezTo>
                  <a:cubicBezTo>
                    <a:pt x="102" y="33"/>
                    <a:pt x="96" y="30"/>
                    <a:pt x="94" y="24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92" y="17"/>
                    <a:pt x="87" y="15"/>
                    <a:pt x="83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8"/>
                    <a:pt x="79" y="19"/>
                    <a:pt x="78" y="21"/>
                  </a:cubicBezTo>
                  <a:cubicBezTo>
                    <a:pt x="74" y="23"/>
                    <a:pt x="73" y="27"/>
                    <a:pt x="75" y="31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9"/>
                    <a:pt x="80" y="46"/>
                    <a:pt x="75" y="49"/>
                  </a:cubicBezTo>
                  <a:cubicBezTo>
                    <a:pt x="70" y="53"/>
                    <a:pt x="63" y="52"/>
                    <a:pt x="60" y="47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5" y="41"/>
                    <a:pt x="50" y="40"/>
                    <a:pt x="47" y="43"/>
                  </a:cubicBezTo>
                  <a:cubicBezTo>
                    <a:pt x="46" y="45"/>
                    <a:pt x="44" y="46"/>
                    <a:pt x="43" y="48"/>
                  </a:cubicBezTo>
                  <a:cubicBezTo>
                    <a:pt x="40" y="51"/>
                    <a:pt x="40" y="56"/>
                    <a:pt x="44" y="58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52" y="64"/>
                    <a:pt x="52" y="71"/>
                    <a:pt x="49" y="76"/>
                  </a:cubicBezTo>
                  <a:cubicBezTo>
                    <a:pt x="45" y="81"/>
                    <a:pt x="38" y="82"/>
                    <a:pt x="33" y="78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27" y="74"/>
                    <a:pt x="22" y="75"/>
                    <a:pt x="20" y="78"/>
                  </a:cubicBezTo>
                  <a:cubicBezTo>
                    <a:pt x="19" y="80"/>
                    <a:pt x="18" y="82"/>
                    <a:pt x="17" y="84"/>
                  </a:cubicBezTo>
                  <a:cubicBezTo>
                    <a:pt x="15" y="87"/>
                    <a:pt x="17" y="92"/>
                    <a:pt x="21" y="93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0" y="97"/>
                    <a:pt x="33" y="104"/>
                    <a:pt x="31" y="109"/>
                  </a:cubicBezTo>
                  <a:cubicBezTo>
                    <a:pt x="34" y="114"/>
                    <a:pt x="28" y="120"/>
                    <a:pt x="23" y="118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0" y="113"/>
                    <a:pt x="5" y="115"/>
                    <a:pt x="4" y="119"/>
                  </a:cubicBezTo>
                  <a:cubicBezTo>
                    <a:pt x="4" y="121"/>
                    <a:pt x="3" y="123"/>
                    <a:pt x="3" y="125"/>
                  </a:cubicBezTo>
                  <a:cubicBezTo>
                    <a:pt x="2" y="130"/>
                    <a:pt x="5" y="133"/>
                    <a:pt x="9" y="134"/>
                  </a:cubicBezTo>
                  <a:cubicBezTo>
                    <a:pt x="13" y="134"/>
                    <a:pt x="13" y="134"/>
                    <a:pt x="13" y="134"/>
                  </a:cubicBezTo>
                  <a:cubicBezTo>
                    <a:pt x="18" y="135"/>
                    <a:pt x="23" y="139"/>
                    <a:pt x="23" y="144"/>
                  </a:cubicBezTo>
                  <a:cubicBezTo>
                    <a:pt x="24" y="151"/>
                    <a:pt x="18" y="157"/>
                    <a:pt x="11" y="156"/>
                  </a:cubicBezTo>
                  <a:cubicBezTo>
                    <a:pt x="8" y="156"/>
                    <a:pt x="8" y="156"/>
                    <a:pt x="8" y="156"/>
                  </a:cubicBezTo>
                  <a:cubicBezTo>
                    <a:pt x="4" y="156"/>
                    <a:pt x="0" y="159"/>
                    <a:pt x="0" y="163"/>
                  </a:cubicBezTo>
                  <a:cubicBezTo>
                    <a:pt x="0" y="165"/>
                    <a:pt x="1" y="168"/>
                    <a:pt x="1" y="170"/>
                  </a:cubicBezTo>
                  <a:cubicBezTo>
                    <a:pt x="1" y="174"/>
                    <a:pt x="5" y="177"/>
                    <a:pt x="9" y="176"/>
                  </a:cubicBezTo>
                  <a:cubicBezTo>
                    <a:pt x="13" y="175"/>
                    <a:pt x="13" y="175"/>
                    <a:pt x="13" y="175"/>
                  </a:cubicBezTo>
                  <a:cubicBezTo>
                    <a:pt x="18" y="174"/>
                    <a:pt x="23" y="177"/>
                    <a:pt x="25" y="182"/>
                  </a:cubicBezTo>
                  <a:cubicBezTo>
                    <a:pt x="28" y="188"/>
                    <a:pt x="24" y="196"/>
                    <a:pt x="17" y="197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0" y="198"/>
                    <a:pt x="8" y="203"/>
                    <a:pt x="9" y="207"/>
                  </a:cubicBezTo>
                  <a:cubicBezTo>
                    <a:pt x="10" y="209"/>
                    <a:pt x="10" y="211"/>
                    <a:pt x="11" y="213"/>
                  </a:cubicBezTo>
                  <a:cubicBezTo>
                    <a:pt x="13" y="216"/>
                    <a:pt x="17" y="218"/>
                    <a:pt x="21" y="216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30" y="212"/>
                    <a:pt x="36" y="214"/>
                    <a:pt x="39" y="219"/>
                  </a:cubicBezTo>
                  <a:cubicBezTo>
                    <a:pt x="42" y="224"/>
                    <a:pt x="40" y="231"/>
                    <a:pt x="35" y="234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28" y="238"/>
                    <a:pt x="27" y="242"/>
                    <a:pt x="29" y="246"/>
                  </a:cubicBezTo>
                  <a:cubicBezTo>
                    <a:pt x="31" y="248"/>
                    <a:pt x="32" y="249"/>
                    <a:pt x="33" y="251"/>
                  </a:cubicBezTo>
                  <a:cubicBezTo>
                    <a:pt x="36" y="254"/>
                    <a:pt x="41" y="254"/>
                    <a:pt x="44" y="252"/>
                  </a:cubicBezTo>
                  <a:cubicBezTo>
                    <a:pt x="46" y="249"/>
                    <a:pt x="46" y="249"/>
                    <a:pt x="46" y="249"/>
                  </a:cubicBezTo>
                  <a:cubicBezTo>
                    <a:pt x="50" y="245"/>
                    <a:pt x="56" y="245"/>
                    <a:pt x="61" y="248"/>
                  </a:cubicBezTo>
                  <a:cubicBezTo>
                    <a:pt x="66" y="252"/>
                    <a:pt x="67" y="260"/>
                    <a:pt x="62" y="265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57" y="270"/>
                    <a:pt x="57" y="275"/>
                    <a:pt x="60" y="278"/>
                  </a:cubicBezTo>
                  <a:cubicBezTo>
                    <a:pt x="62" y="279"/>
                    <a:pt x="63" y="280"/>
                    <a:pt x="65" y="281"/>
                  </a:cubicBezTo>
                  <a:cubicBezTo>
                    <a:pt x="69" y="284"/>
                    <a:pt x="73" y="283"/>
                    <a:pt x="75" y="279"/>
                  </a:cubicBezTo>
                  <a:cubicBezTo>
                    <a:pt x="77" y="276"/>
                    <a:pt x="77" y="276"/>
                    <a:pt x="77" y="276"/>
                  </a:cubicBezTo>
                  <a:cubicBezTo>
                    <a:pt x="80" y="271"/>
                    <a:pt x="85" y="269"/>
                    <a:pt x="91" y="271"/>
                  </a:cubicBezTo>
                  <a:cubicBezTo>
                    <a:pt x="97" y="273"/>
                    <a:pt x="100" y="281"/>
                    <a:pt x="97" y="287"/>
                  </a:cubicBezTo>
                  <a:cubicBezTo>
                    <a:pt x="95" y="289"/>
                    <a:pt x="95" y="289"/>
                    <a:pt x="95" y="289"/>
                  </a:cubicBezTo>
                  <a:cubicBezTo>
                    <a:pt x="93" y="293"/>
                    <a:pt x="95" y="298"/>
                    <a:pt x="99" y="299"/>
                  </a:cubicBezTo>
                  <a:cubicBezTo>
                    <a:pt x="101" y="300"/>
                    <a:pt x="102" y="301"/>
                    <a:pt x="104" y="302"/>
                  </a:cubicBezTo>
                  <a:cubicBezTo>
                    <a:pt x="108" y="303"/>
                    <a:pt x="113" y="301"/>
                    <a:pt x="114" y="297"/>
                  </a:cubicBezTo>
                  <a:cubicBezTo>
                    <a:pt x="114" y="293"/>
                    <a:pt x="114" y="293"/>
                    <a:pt x="114" y="293"/>
                  </a:cubicBezTo>
                  <a:cubicBezTo>
                    <a:pt x="116" y="288"/>
                    <a:pt x="120" y="284"/>
                    <a:pt x="126" y="284"/>
                  </a:cubicBezTo>
                  <a:cubicBezTo>
                    <a:pt x="133" y="285"/>
                    <a:pt x="138" y="291"/>
                    <a:pt x="136" y="298"/>
                  </a:cubicBezTo>
                  <a:cubicBezTo>
                    <a:pt x="135" y="301"/>
                    <a:pt x="135" y="301"/>
                    <a:pt x="135" y="301"/>
                  </a:cubicBezTo>
                  <a:cubicBezTo>
                    <a:pt x="134" y="305"/>
                    <a:pt x="137" y="309"/>
                    <a:pt x="142" y="309"/>
                  </a:cubicBezTo>
                  <a:cubicBezTo>
                    <a:pt x="144" y="310"/>
                    <a:pt x="146" y="310"/>
                    <a:pt x="148" y="310"/>
                  </a:cubicBezTo>
                  <a:cubicBezTo>
                    <a:pt x="152" y="310"/>
                    <a:pt x="155" y="307"/>
                    <a:pt x="155" y="303"/>
                  </a:cubicBezTo>
                  <a:cubicBezTo>
                    <a:pt x="155" y="299"/>
                    <a:pt x="155" y="299"/>
                    <a:pt x="155" y="299"/>
                  </a:cubicBezTo>
                  <a:cubicBezTo>
                    <a:pt x="155" y="293"/>
                    <a:pt x="159" y="287"/>
                    <a:pt x="165" y="287"/>
                  </a:cubicBezTo>
                  <a:cubicBezTo>
                    <a:pt x="171" y="284"/>
                    <a:pt x="177" y="288"/>
                    <a:pt x="177" y="294"/>
                  </a:cubicBezTo>
                  <a:cubicBezTo>
                    <a:pt x="177" y="301"/>
                    <a:pt x="177" y="301"/>
                    <a:pt x="177" y="301"/>
                  </a:cubicBezTo>
                  <a:cubicBezTo>
                    <a:pt x="178" y="305"/>
                    <a:pt x="182" y="308"/>
                    <a:pt x="186" y="307"/>
                  </a:cubicBezTo>
                  <a:cubicBezTo>
                    <a:pt x="188" y="307"/>
                    <a:pt x="190" y="306"/>
                    <a:pt x="192" y="306"/>
                  </a:cubicBezTo>
                  <a:cubicBezTo>
                    <a:pt x="196" y="305"/>
                    <a:pt x="198" y="300"/>
                    <a:pt x="197" y="297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193" y="287"/>
                    <a:pt x="197" y="279"/>
                    <a:pt x="204" y="278"/>
                  </a:cubicBezTo>
                  <a:cubicBezTo>
                    <a:pt x="210" y="277"/>
                    <a:pt x="215" y="281"/>
                    <a:pt x="217" y="286"/>
                  </a:cubicBezTo>
                  <a:cubicBezTo>
                    <a:pt x="217" y="288"/>
                    <a:pt x="217" y="288"/>
                    <a:pt x="217" y="288"/>
                  </a:cubicBezTo>
                  <a:cubicBezTo>
                    <a:pt x="219" y="292"/>
                    <a:pt x="224" y="294"/>
                    <a:pt x="227" y="292"/>
                  </a:cubicBezTo>
                  <a:cubicBezTo>
                    <a:pt x="227" y="292"/>
                    <a:pt x="227" y="292"/>
                    <a:pt x="227" y="292"/>
                  </a:cubicBezTo>
                  <a:cubicBezTo>
                    <a:pt x="229" y="291"/>
                    <a:pt x="231" y="290"/>
                    <a:pt x="233" y="289"/>
                  </a:cubicBezTo>
                  <a:cubicBezTo>
                    <a:pt x="236" y="287"/>
                    <a:pt x="237" y="282"/>
                    <a:pt x="235" y="279"/>
                  </a:cubicBezTo>
                  <a:moveTo>
                    <a:pt x="128" y="120"/>
                  </a:moveTo>
                  <a:cubicBezTo>
                    <a:pt x="125" y="116"/>
                    <a:pt x="127" y="110"/>
                    <a:pt x="132" y="108"/>
                  </a:cubicBezTo>
                  <a:cubicBezTo>
                    <a:pt x="136" y="105"/>
                    <a:pt x="142" y="107"/>
                    <a:pt x="145" y="111"/>
                  </a:cubicBezTo>
                  <a:cubicBezTo>
                    <a:pt x="147" y="116"/>
                    <a:pt x="145" y="122"/>
                    <a:pt x="141" y="124"/>
                  </a:cubicBezTo>
                  <a:cubicBezTo>
                    <a:pt x="136" y="127"/>
                    <a:pt x="130" y="125"/>
                    <a:pt x="128" y="120"/>
                  </a:cubicBezTo>
                  <a:moveTo>
                    <a:pt x="202" y="130"/>
                  </a:moveTo>
                  <a:cubicBezTo>
                    <a:pt x="205" y="135"/>
                    <a:pt x="203" y="140"/>
                    <a:pt x="198" y="143"/>
                  </a:cubicBezTo>
                  <a:cubicBezTo>
                    <a:pt x="194" y="145"/>
                    <a:pt x="188" y="144"/>
                    <a:pt x="186" y="139"/>
                  </a:cubicBezTo>
                  <a:cubicBezTo>
                    <a:pt x="183" y="134"/>
                    <a:pt x="185" y="129"/>
                    <a:pt x="190" y="126"/>
                  </a:cubicBezTo>
                  <a:cubicBezTo>
                    <a:pt x="194" y="124"/>
                    <a:pt x="200" y="126"/>
                    <a:pt x="202" y="130"/>
                  </a:cubicBezTo>
                  <a:moveTo>
                    <a:pt x="109" y="178"/>
                  </a:moveTo>
                  <a:cubicBezTo>
                    <a:pt x="107" y="174"/>
                    <a:pt x="108" y="168"/>
                    <a:pt x="113" y="165"/>
                  </a:cubicBezTo>
                  <a:cubicBezTo>
                    <a:pt x="118" y="163"/>
                    <a:pt x="123" y="165"/>
                    <a:pt x="126" y="169"/>
                  </a:cubicBezTo>
                  <a:cubicBezTo>
                    <a:pt x="128" y="174"/>
                    <a:pt x="126" y="180"/>
                    <a:pt x="122" y="182"/>
                  </a:cubicBezTo>
                  <a:cubicBezTo>
                    <a:pt x="117" y="185"/>
                    <a:pt x="112" y="183"/>
                    <a:pt x="109" y="178"/>
                  </a:cubicBezTo>
                  <a:moveTo>
                    <a:pt x="133" y="166"/>
                  </a:moveTo>
                  <a:cubicBezTo>
                    <a:pt x="127" y="154"/>
                    <a:pt x="132" y="140"/>
                    <a:pt x="144" y="133"/>
                  </a:cubicBezTo>
                  <a:cubicBezTo>
                    <a:pt x="156" y="127"/>
                    <a:pt x="170" y="132"/>
                    <a:pt x="177" y="144"/>
                  </a:cubicBezTo>
                  <a:cubicBezTo>
                    <a:pt x="183" y="156"/>
                    <a:pt x="178" y="170"/>
                    <a:pt x="166" y="177"/>
                  </a:cubicBezTo>
                  <a:cubicBezTo>
                    <a:pt x="155" y="183"/>
                    <a:pt x="140" y="178"/>
                    <a:pt x="133" y="166"/>
                  </a:cubicBezTo>
                  <a:moveTo>
                    <a:pt x="167" y="197"/>
                  </a:moveTo>
                  <a:cubicBezTo>
                    <a:pt x="165" y="192"/>
                    <a:pt x="166" y="187"/>
                    <a:pt x="171" y="184"/>
                  </a:cubicBezTo>
                  <a:cubicBezTo>
                    <a:pt x="176" y="182"/>
                    <a:pt x="181" y="183"/>
                    <a:pt x="184" y="188"/>
                  </a:cubicBezTo>
                  <a:cubicBezTo>
                    <a:pt x="186" y="193"/>
                    <a:pt x="184" y="198"/>
                    <a:pt x="180" y="201"/>
                  </a:cubicBezTo>
                  <a:cubicBezTo>
                    <a:pt x="175" y="203"/>
                    <a:pt x="169" y="202"/>
                    <a:pt x="167" y="1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9" name="Picture 3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9514" y="2500352"/>
              <a:ext cx="84722" cy="2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2862866"/>
              <a:ext cx="53766" cy="76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Freeform 40"/>
            <p:cNvSpPr>
              <a:spLocks noEditPoints="1"/>
            </p:cNvSpPr>
            <p:nvPr/>
          </p:nvSpPr>
          <p:spPr bwMode="auto">
            <a:xfrm>
              <a:off x="8130965" y="2556562"/>
              <a:ext cx="366587" cy="365773"/>
            </a:xfrm>
            <a:custGeom>
              <a:avLst/>
              <a:gdLst>
                <a:gd name="T0" fmla="*/ 143 w 190"/>
                <a:gd name="T1" fmla="*/ 160 h 190"/>
                <a:gd name="T2" fmla="*/ 161 w 190"/>
                <a:gd name="T3" fmla="*/ 163 h 190"/>
                <a:gd name="T4" fmla="*/ 161 w 190"/>
                <a:gd name="T5" fmla="*/ 153 h 190"/>
                <a:gd name="T6" fmla="*/ 171 w 190"/>
                <a:gd name="T7" fmla="*/ 143 h 190"/>
                <a:gd name="T8" fmla="*/ 177 w 190"/>
                <a:gd name="T9" fmla="*/ 133 h 190"/>
                <a:gd name="T10" fmla="*/ 176 w 190"/>
                <a:gd name="T11" fmla="*/ 118 h 190"/>
                <a:gd name="T12" fmla="*/ 188 w 190"/>
                <a:gd name="T13" fmla="*/ 113 h 190"/>
                <a:gd name="T14" fmla="*/ 175 w 190"/>
                <a:gd name="T15" fmla="*/ 100 h 190"/>
                <a:gd name="T16" fmla="*/ 189 w 190"/>
                <a:gd name="T17" fmla="*/ 90 h 190"/>
                <a:gd name="T18" fmla="*/ 182 w 190"/>
                <a:gd name="T19" fmla="*/ 83 h 190"/>
                <a:gd name="T20" fmla="*/ 181 w 190"/>
                <a:gd name="T21" fmla="*/ 69 h 190"/>
                <a:gd name="T22" fmla="*/ 177 w 190"/>
                <a:gd name="T23" fmla="*/ 58 h 190"/>
                <a:gd name="T24" fmla="*/ 168 w 190"/>
                <a:gd name="T25" fmla="*/ 47 h 190"/>
                <a:gd name="T26" fmla="*/ 169 w 190"/>
                <a:gd name="T27" fmla="*/ 37 h 190"/>
                <a:gd name="T28" fmla="*/ 153 w 190"/>
                <a:gd name="T29" fmla="*/ 38 h 190"/>
                <a:gd name="T30" fmla="*/ 153 w 190"/>
                <a:gd name="T31" fmla="*/ 20 h 190"/>
                <a:gd name="T32" fmla="*/ 142 w 190"/>
                <a:gd name="T33" fmla="*/ 21 h 190"/>
                <a:gd name="T34" fmla="*/ 131 w 190"/>
                <a:gd name="T35" fmla="*/ 13 h 190"/>
                <a:gd name="T36" fmla="*/ 120 w 190"/>
                <a:gd name="T37" fmla="*/ 9 h 190"/>
                <a:gd name="T38" fmla="*/ 106 w 190"/>
                <a:gd name="T39" fmla="*/ 8 h 190"/>
                <a:gd name="T40" fmla="*/ 99 w 190"/>
                <a:gd name="T41" fmla="*/ 0 h 190"/>
                <a:gd name="T42" fmla="*/ 89 w 190"/>
                <a:gd name="T43" fmla="*/ 14 h 190"/>
                <a:gd name="T44" fmla="*/ 81 w 190"/>
                <a:gd name="T45" fmla="*/ 6 h 190"/>
                <a:gd name="T46" fmla="*/ 69 w 190"/>
                <a:gd name="T47" fmla="*/ 9 h 190"/>
                <a:gd name="T48" fmla="*/ 57 w 190"/>
                <a:gd name="T49" fmla="*/ 15 h 190"/>
                <a:gd name="T50" fmla="*/ 51 w 190"/>
                <a:gd name="T51" fmla="*/ 11 h 190"/>
                <a:gd name="T52" fmla="*/ 47 w 190"/>
                <a:gd name="T53" fmla="*/ 21 h 190"/>
                <a:gd name="T54" fmla="*/ 35 w 190"/>
                <a:gd name="T55" fmla="*/ 28 h 190"/>
                <a:gd name="T56" fmla="*/ 27 w 190"/>
                <a:gd name="T57" fmla="*/ 36 h 190"/>
                <a:gd name="T58" fmla="*/ 20 w 190"/>
                <a:gd name="T59" fmla="*/ 48 h 190"/>
                <a:gd name="T60" fmla="*/ 11 w 190"/>
                <a:gd name="T61" fmla="*/ 52 h 190"/>
                <a:gd name="T62" fmla="*/ 19 w 190"/>
                <a:gd name="T63" fmla="*/ 67 h 190"/>
                <a:gd name="T64" fmla="*/ 3 w 190"/>
                <a:gd name="T65" fmla="*/ 73 h 190"/>
                <a:gd name="T66" fmla="*/ 8 w 190"/>
                <a:gd name="T67" fmla="*/ 82 h 190"/>
                <a:gd name="T68" fmla="*/ 5 w 190"/>
                <a:gd name="T69" fmla="*/ 96 h 190"/>
                <a:gd name="T70" fmla="*/ 6 w 190"/>
                <a:gd name="T71" fmla="*/ 108 h 190"/>
                <a:gd name="T72" fmla="*/ 10 w 190"/>
                <a:gd name="T73" fmla="*/ 121 h 190"/>
                <a:gd name="T74" fmla="*/ 7 w 190"/>
                <a:gd name="T75" fmla="*/ 130 h 190"/>
                <a:gd name="T76" fmla="*/ 24 w 190"/>
                <a:gd name="T77" fmla="*/ 134 h 190"/>
                <a:gd name="T78" fmla="*/ 18 w 190"/>
                <a:gd name="T79" fmla="*/ 151 h 190"/>
                <a:gd name="T80" fmla="*/ 28 w 190"/>
                <a:gd name="T81" fmla="*/ 153 h 190"/>
                <a:gd name="T82" fmla="*/ 36 w 190"/>
                <a:gd name="T83" fmla="*/ 164 h 190"/>
                <a:gd name="T84" fmla="*/ 46 w 190"/>
                <a:gd name="T85" fmla="*/ 171 h 190"/>
                <a:gd name="T86" fmla="*/ 59 w 190"/>
                <a:gd name="T87" fmla="*/ 176 h 190"/>
                <a:gd name="T88" fmla="*/ 64 w 190"/>
                <a:gd name="T89" fmla="*/ 185 h 190"/>
                <a:gd name="T90" fmla="*/ 77 w 190"/>
                <a:gd name="T91" fmla="*/ 174 h 190"/>
                <a:gd name="T92" fmla="*/ 86 w 190"/>
                <a:gd name="T93" fmla="*/ 189 h 190"/>
                <a:gd name="T94" fmla="*/ 95 w 190"/>
                <a:gd name="T95" fmla="*/ 183 h 190"/>
                <a:gd name="T96" fmla="*/ 108 w 190"/>
                <a:gd name="T97" fmla="*/ 184 h 190"/>
                <a:gd name="T98" fmla="*/ 120 w 190"/>
                <a:gd name="T99" fmla="*/ 182 h 190"/>
                <a:gd name="T100" fmla="*/ 132 w 190"/>
                <a:gd name="T101" fmla="*/ 175 h 190"/>
                <a:gd name="T102" fmla="*/ 139 w 190"/>
                <a:gd name="T103" fmla="*/ 179 h 190"/>
                <a:gd name="T104" fmla="*/ 78 w 190"/>
                <a:gd name="T105" fmla="*/ 74 h 190"/>
                <a:gd name="T106" fmla="*/ 86 w 190"/>
                <a:gd name="T107" fmla="*/ 76 h 190"/>
                <a:gd name="T108" fmla="*/ 121 w 190"/>
                <a:gd name="T109" fmla="*/ 88 h 190"/>
                <a:gd name="T110" fmla="*/ 124 w 190"/>
                <a:gd name="T111" fmla="*/ 80 h 190"/>
                <a:gd name="T112" fmla="*/ 77 w 190"/>
                <a:gd name="T113" fmla="*/ 104 h 190"/>
                <a:gd name="T114" fmla="*/ 81 w 190"/>
                <a:gd name="T115" fmla="*/ 102 h 190"/>
                <a:gd name="T116" fmla="*/ 102 w 190"/>
                <a:gd name="T117" fmla="*/ 108 h 190"/>
                <a:gd name="T118" fmla="*/ 104 w 190"/>
                <a:gd name="T119" fmla="*/ 113 h 190"/>
                <a:gd name="T120" fmla="*/ 102 w 190"/>
                <a:gd name="T121" fmla="*/ 1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0" h="190">
                  <a:moveTo>
                    <a:pt x="143" y="171"/>
                  </a:moveTo>
                  <a:cubicBezTo>
                    <a:pt x="142" y="169"/>
                    <a:pt x="142" y="169"/>
                    <a:pt x="142" y="169"/>
                  </a:cubicBezTo>
                  <a:cubicBezTo>
                    <a:pt x="140" y="167"/>
                    <a:pt x="140" y="163"/>
                    <a:pt x="143" y="160"/>
                  </a:cubicBezTo>
                  <a:cubicBezTo>
                    <a:pt x="146" y="157"/>
                    <a:pt x="151" y="158"/>
                    <a:pt x="153" y="161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5"/>
                    <a:pt x="159" y="165"/>
                    <a:pt x="161" y="163"/>
                  </a:cubicBezTo>
                  <a:cubicBezTo>
                    <a:pt x="162" y="162"/>
                    <a:pt x="162" y="161"/>
                    <a:pt x="163" y="160"/>
                  </a:cubicBezTo>
                  <a:cubicBezTo>
                    <a:pt x="165" y="159"/>
                    <a:pt x="165" y="156"/>
                    <a:pt x="163" y="154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59" y="151"/>
                    <a:pt x="158" y="147"/>
                    <a:pt x="159" y="144"/>
                  </a:cubicBezTo>
                  <a:cubicBezTo>
                    <a:pt x="161" y="140"/>
                    <a:pt x="166" y="139"/>
                    <a:pt x="169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3" y="145"/>
                    <a:pt x="176" y="144"/>
                    <a:pt x="177" y="142"/>
                  </a:cubicBezTo>
                  <a:cubicBezTo>
                    <a:pt x="178" y="141"/>
                    <a:pt x="178" y="140"/>
                    <a:pt x="179" y="139"/>
                  </a:cubicBezTo>
                  <a:cubicBezTo>
                    <a:pt x="180" y="136"/>
                    <a:pt x="179" y="134"/>
                    <a:pt x="177" y="133"/>
                  </a:cubicBezTo>
                  <a:cubicBezTo>
                    <a:pt x="175" y="132"/>
                    <a:pt x="175" y="132"/>
                    <a:pt x="175" y="132"/>
                  </a:cubicBezTo>
                  <a:cubicBezTo>
                    <a:pt x="171" y="130"/>
                    <a:pt x="169" y="126"/>
                    <a:pt x="171" y="123"/>
                  </a:cubicBezTo>
                  <a:cubicBezTo>
                    <a:pt x="169" y="120"/>
                    <a:pt x="172" y="116"/>
                    <a:pt x="176" y="118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184" y="121"/>
                    <a:pt x="186" y="119"/>
                    <a:pt x="187" y="117"/>
                  </a:cubicBezTo>
                  <a:cubicBezTo>
                    <a:pt x="187" y="116"/>
                    <a:pt x="188" y="114"/>
                    <a:pt x="188" y="113"/>
                  </a:cubicBezTo>
                  <a:cubicBezTo>
                    <a:pt x="188" y="111"/>
                    <a:pt x="186" y="108"/>
                    <a:pt x="184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78" y="107"/>
                    <a:pt x="175" y="104"/>
                    <a:pt x="175" y="100"/>
                  </a:cubicBezTo>
                  <a:cubicBezTo>
                    <a:pt x="176" y="97"/>
                    <a:pt x="179" y="94"/>
                    <a:pt x="183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7" y="95"/>
                    <a:pt x="190" y="93"/>
                    <a:pt x="189" y="90"/>
                  </a:cubicBezTo>
                  <a:cubicBezTo>
                    <a:pt x="189" y="89"/>
                    <a:pt x="189" y="87"/>
                    <a:pt x="189" y="86"/>
                  </a:cubicBezTo>
                  <a:cubicBezTo>
                    <a:pt x="189" y="84"/>
                    <a:pt x="186" y="82"/>
                    <a:pt x="184" y="82"/>
                  </a:cubicBezTo>
                  <a:cubicBezTo>
                    <a:pt x="182" y="83"/>
                    <a:pt x="182" y="83"/>
                    <a:pt x="182" y="83"/>
                  </a:cubicBezTo>
                  <a:cubicBezTo>
                    <a:pt x="178" y="84"/>
                    <a:pt x="174" y="81"/>
                    <a:pt x="174" y="77"/>
                  </a:cubicBezTo>
                  <a:cubicBezTo>
                    <a:pt x="173" y="74"/>
                    <a:pt x="175" y="70"/>
                    <a:pt x="179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3" y="69"/>
                    <a:pt x="185" y="66"/>
                    <a:pt x="184" y="63"/>
                  </a:cubicBezTo>
                  <a:cubicBezTo>
                    <a:pt x="184" y="62"/>
                    <a:pt x="183" y="61"/>
                    <a:pt x="183" y="60"/>
                  </a:cubicBezTo>
                  <a:cubicBezTo>
                    <a:pt x="182" y="58"/>
                    <a:pt x="179" y="57"/>
                    <a:pt x="177" y="58"/>
                  </a:cubicBezTo>
                  <a:cubicBezTo>
                    <a:pt x="175" y="59"/>
                    <a:pt x="175" y="59"/>
                    <a:pt x="175" y="59"/>
                  </a:cubicBezTo>
                  <a:cubicBezTo>
                    <a:pt x="171" y="61"/>
                    <a:pt x="167" y="59"/>
                    <a:pt x="166" y="56"/>
                  </a:cubicBezTo>
                  <a:cubicBezTo>
                    <a:pt x="164" y="53"/>
                    <a:pt x="165" y="48"/>
                    <a:pt x="168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2" y="45"/>
                    <a:pt x="173" y="42"/>
                    <a:pt x="172" y="40"/>
                  </a:cubicBezTo>
                  <a:cubicBezTo>
                    <a:pt x="171" y="39"/>
                    <a:pt x="170" y="38"/>
                    <a:pt x="169" y="37"/>
                  </a:cubicBezTo>
                  <a:cubicBezTo>
                    <a:pt x="168" y="35"/>
                    <a:pt x="165" y="34"/>
                    <a:pt x="163" y="36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59" y="40"/>
                    <a:pt x="155" y="40"/>
                    <a:pt x="153" y="38"/>
                  </a:cubicBezTo>
                  <a:cubicBezTo>
                    <a:pt x="149" y="36"/>
                    <a:pt x="149" y="31"/>
                    <a:pt x="152" y="2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55" y="25"/>
                    <a:pt x="155" y="22"/>
                    <a:pt x="153" y="20"/>
                  </a:cubicBezTo>
                  <a:cubicBezTo>
                    <a:pt x="152" y="19"/>
                    <a:pt x="151" y="19"/>
                    <a:pt x="150" y="18"/>
                  </a:cubicBezTo>
                  <a:cubicBezTo>
                    <a:pt x="148" y="16"/>
                    <a:pt x="145" y="17"/>
                    <a:pt x="144" y="19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1" y="25"/>
                    <a:pt x="136" y="26"/>
                    <a:pt x="133" y="24"/>
                  </a:cubicBezTo>
                  <a:cubicBezTo>
                    <a:pt x="130" y="22"/>
                    <a:pt x="129" y="18"/>
                    <a:pt x="131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3" y="11"/>
                    <a:pt x="132" y="8"/>
                    <a:pt x="129" y="7"/>
                  </a:cubicBezTo>
                  <a:cubicBezTo>
                    <a:pt x="128" y="6"/>
                    <a:pt x="127" y="6"/>
                    <a:pt x="126" y="6"/>
                  </a:cubicBezTo>
                  <a:cubicBezTo>
                    <a:pt x="123" y="5"/>
                    <a:pt x="121" y="6"/>
                    <a:pt x="120" y="9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5"/>
                    <a:pt x="115" y="17"/>
                    <a:pt x="111" y="16"/>
                  </a:cubicBezTo>
                  <a:cubicBezTo>
                    <a:pt x="108" y="15"/>
                    <a:pt x="106" y="11"/>
                    <a:pt x="106" y="8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3"/>
                    <a:pt x="106" y="1"/>
                    <a:pt x="103" y="1"/>
                  </a:cubicBezTo>
                  <a:cubicBezTo>
                    <a:pt x="102" y="1"/>
                    <a:pt x="101" y="1"/>
                    <a:pt x="99" y="0"/>
                  </a:cubicBezTo>
                  <a:cubicBezTo>
                    <a:pt x="97" y="0"/>
                    <a:pt x="95" y="2"/>
                    <a:pt x="95" y="5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11"/>
                    <a:pt x="92" y="14"/>
                    <a:pt x="89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5" y="15"/>
                    <a:pt x="82" y="12"/>
                    <a:pt x="81" y="8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4"/>
                    <a:pt x="79" y="2"/>
                    <a:pt x="76" y="2"/>
                  </a:cubicBezTo>
                  <a:cubicBezTo>
                    <a:pt x="75" y="2"/>
                    <a:pt x="74" y="3"/>
                    <a:pt x="72" y="3"/>
                  </a:cubicBezTo>
                  <a:cubicBezTo>
                    <a:pt x="70" y="4"/>
                    <a:pt x="69" y="6"/>
                    <a:pt x="69" y="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1" y="14"/>
                    <a:pt x="70" y="18"/>
                    <a:pt x="66" y="19"/>
                  </a:cubicBezTo>
                  <a:cubicBezTo>
                    <a:pt x="63" y="21"/>
                    <a:pt x="59" y="19"/>
                    <a:pt x="57" y="15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6" y="11"/>
                    <a:pt x="53" y="10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48" y="12"/>
                    <a:pt x="47" y="13"/>
                  </a:cubicBezTo>
                  <a:cubicBezTo>
                    <a:pt x="45" y="14"/>
                    <a:pt x="45" y="17"/>
                    <a:pt x="46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0" y="24"/>
                    <a:pt x="49" y="28"/>
                    <a:pt x="46" y="31"/>
                  </a:cubicBezTo>
                  <a:cubicBezTo>
                    <a:pt x="43" y="33"/>
                    <a:pt x="39" y="32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5"/>
                    <a:pt x="31" y="25"/>
                    <a:pt x="29" y="27"/>
                  </a:cubicBezTo>
                  <a:cubicBezTo>
                    <a:pt x="28" y="28"/>
                    <a:pt x="27" y="29"/>
                    <a:pt x="26" y="30"/>
                  </a:cubicBezTo>
                  <a:cubicBezTo>
                    <a:pt x="24" y="32"/>
                    <a:pt x="25" y="34"/>
                    <a:pt x="27" y="36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40"/>
                    <a:pt x="32" y="44"/>
                    <a:pt x="30" y="47"/>
                  </a:cubicBezTo>
                  <a:cubicBezTo>
                    <a:pt x="27" y="50"/>
                    <a:pt x="23" y="50"/>
                    <a:pt x="20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7" y="45"/>
                    <a:pt x="14" y="46"/>
                    <a:pt x="12" y="48"/>
                  </a:cubicBezTo>
                  <a:cubicBezTo>
                    <a:pt x="12" y="49"/>
                    <a:pt x="11" y="51"/>
                    <a:pt x="11" y="52"/>
                  </a:cubicBezTo>
                  <a:cubicBezTo>
                    <a:pt x="9" y="54"/>
                    <a:pt x="10" y="57"/>
                    <a:pt x="13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8" y="60"/>
                    <a:pt x="20" y="64"/>
                    <a:pt x="19" y="67"/>
                  </a:cubicBezTo>
                  <a:cubicBezTo>
                    <a:pt x="20" y="70"/>
                    <a:pt x="17" y="74"/>
                    <a:pt x="14" y="7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69"/>
                    <a:pt x="3" y="71"/>
                    <a:pt x="3" y="73"/>
                  </a:cubicBezTo>
                  <a:cubicBezTo>
                    <a:pt x="2" y="75"/>
                    <a:pt x="2" y="76"/>
                    <a:pt x="2" y="77"/>
                  </a:cubicBezTo>
                  <a:cubicBezTo>
                    <a:pt x="1" y="80"/>
                    <a:pt x="3" y="82"/>
                    <a:pt x="6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11" y="83"/>
                    <a:pt x="14" y="85"/>
                    <a:pt x="14" y="89"/>
                  </a:cubicBezTo>
                  <a:cubicBezTo>
                    <a:pt x="14" y="93"/>
                    <a:pt x="11" y="96"/>
                    <a:pt x="7" y="96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" y="96"/>
                    <a:pt x="0" y="98"/>
                    <a:pt x="0" y="100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1" y="107"/>
                    <a:pt x="3" y="108"/>
                    <a:pt x="6" y="108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11" y="107"/>
                    <a:pt x="14" y="108"/>
                    <a:pt x="15" y="112"/>
                  </a:cubicBezTo>
                  <a:cubicBezTo>
                    <a:pt x="17" y="116"/>
                    <a:pt x="15" y="120"/>
                    <a:pt x="10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6" y="122"/>
                    <a:pt x="5" y="124"/>
                    <a:pt x="5" y="127"/>
                  </a:cubicBezTo>
                  <a:cubicBezTo>
                    <a:pt x="6" y="128"/>
                    <a:pt x="6" y="129"/>
                    <a:pt x="7" y="130"/>
                  </a:cubicBezTo>
                  <a:cubicBezTo>
                    <a:pt x="8" y="133"/>
                    <a:pt x="11" y="134"/>
                    <a:pt x="13" y="132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8" y="130"/>
                    <a:pt x="22" y="131"/>
                    <a:pt x="24" y="134"/>
                  </a:cubicBezTo>
                  <a:cubicBezTo>
                    <a:pt x="26" y="138"/>
                    <a:pt x="24" y="142"/>
                    <a:pt x="21" y="143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17" y="146"/>
                    <a:pt x="16" y="149"/>
                    <a:pt x="18" y="151"/>
                  </a:cubicBezTo>
                  <a:cubicBezTo>
                    <a:pt x="19" y="152"/>
                    <a:pt x="19" y="153"/>
                    <a:pt x="20" y="154"/>
                  </a:cubicBezTo>
                  <a:cubicBezTo>
                    <a:pt x="22" y="156"/>
                    <a:pt x="25" y="156"/>
                    <a:pt x="27" y="154"/>
                  </a:cubicBezTo>
                  <a:cubicBezTo>
                    <a:pt x="28" y="153"/>
                    <a:pt x="28" y="153"/>
                    <a:pt x="28" y="153"/>
                  </a:cubicBezTo>
                  <a:cubicBezTo>
                    <a:pt x="31" y="150"/>
                    <a:pt x="34" y="150"/>
                    <a:pt x="37" y="152"/>
                  </a:cubicBezTo>
                  <a:cubicBezTo>
                    <a:pt x="40" y="154"/>
                    <a:pt x="41" y="159"/>
                    <a:pt x="38" y="162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5" y="165"/>
                    <a:pt x="35" y="168"/>
                    <a:pt x="37" y="170"/>
                  </a:cubicBezTo>
                  <a:cubicBezTo>
                    <a:pt x="38" y="171"/>
                    <a:pt x="39" y="172"/>
                    <a:pt x="40" y="172"/>
                  </a:cubicBezTo>
                  <a:cubicBezTo>
                    <a:pt x="42" y="174"/>
                    <a:pt x="45" y="173"/>
                    <a:pt x="46" y="171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9" y="166"/>
                    <a:pt x="52" y="165"/>
                    <a:pt x="55" y="166"/>
                  </a:cubicBezTo>
                  <a:cubicBezTo>
                    <a:pt x="59" y="167"/>
                    <a:pt x="61" y="172"/>
                    <a:pt x="59" y="176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7" y="179"/>
                    <a:pt x="58" y="182"/>
                    <a:pt x="60" y="183"/>
                  </a:cubicBezTo>
                  <a:cubicBezTo>
                    <a:pt x="61" y="184"/>
                    <a:pt x="63" y="184"/>
                    <a:pt x="64" y="185"/>
                  </a:cubicBezTo>
                  <a:cubicBezTo>
                    <a:pt x="66" y="185"/>
                    <a:pt x="69" y="184"/>
                    <a:pt x="69" y="182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6"/>
                    <a:pt x="74" y="174"/>
                    <a:pt x="77" y="174"/>
                  </a:cubicBezTo>
                  <a:cubicBezTo>
                    <a:pt x="81" y="174"/>
                    <a:pt x="84" y="178"/>
                    <a:pt x="83" y="182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2" y="187"/>
                    <a:pt x="84" y="189"/>
                    <a:pt x="86" y="189"/>
                  </a:cubicBezTo>
                  <a:cubicBezTo>
                    <a:pt x="88" y="190"/>
                    <a:pt x="89" y="190"/>
                    <a:pt x="90" y="190"/>
                  </a:cubicBezTo>
                  <a:cubicBezTo>
                    <a:pt x="93" y="190"/>
                    <a:pt x="95" y="188"/>
                    <a:pt x="95" y="185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4" y="179"/>
                    <a:pt x="97" y="176"/>
                    <a:pt x="101" y="176"/>
                  </a:cubicBezTo>
                  <a:cubicBezTo>
                    <a:pt x="104" y="174"/>
                    <a:pt x="108" y="176"/>
                    <a:pt x="108" y="180"/>
                  </a:cubicBezTo>
                  <a:cubicBezTo>
                    <a:pt x="108" y="184"/>
                    <a:pt x="108" y="184"/>
                    <a:pt x="108" y="184"/>
                  </a:cubicBezTo>
                  <a:cubicBezTo>
                    <a:pt x="108" y="187"/>
                    <a:pt x="111" y="189"/>
                    <a:pt x="113" y="188"/>
                  </a:cubicBezTo>
                  <a:cubicBezTo>
                    <a:pt x="115" y="188"/>
                    <a:pt x="116" y="187"/>
                    <a:pt x="117" y="187"/>
                  </a:cubicBezTo>
                  <a:cubicBezTo>
                    <a:pt x="120" y="187"/>
                    <a:pt x="121" y="184"/>
                    <a:pt x="120" y="182"/>
                  </a:cubicBezTo>
                  <a:cubicBezTo>
                    <a:pt x="119" y="179"/>
                    <a:pt x="119" y="179"/>
                    <a:pt x="119" y="179"/>
                  </a:cubicBezTo>
                  <a:cubicBezTo>
                    <a:pt x="118" y="176"/>
                    <a:pt x="120" y="171"/>
                    <a:pt x="125" y="170"/>
                  </a:cubicBezTo>
                  <a:cubicBezTo>
                    <a:pt x="128" y="170"/>
                    <a:pt x="131" y="172"/>
                    <a:pt x="132" y="175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9"/>
                    <a:pt x="136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40" y="178"/>
                    <a:pt x="141" y="178"/>
                    <a:pt x="142" y="177"/>
                  </a:cubicBezTo>
                  <a:cubicBezTo>
                    <a:pt x="144" y="176"/>
                    <a:pt x="145" y="173"/>
                    <a:pt x="143" y="171"/>
                  </a:cubicBezTo>
                  <a:close/>
                  <a:moveTo>
                    <a:pt x="78" y="74"/>
                  </a:moveTo>
                  <a:cubicBezTo>
                    <a:pt x="77" y="71"/>
                    <a:pt x="78" y="68"/>
                    <a:pt x="80" y="66"/>
                  </a:cubicBezTo>
                  <a:cubicBezTo>
                    <a:pt x="83" y="65"/>
                    <a:pt x="87" y="66"/>
                    <a:pt x="88" y="69"/>
                  </a:cubicBezTo>
                  <a:cubicBezTo>
                    <a:pt x="90" y="71"/>
                    <a:pt x="89" y="75"/>
                    <a:pt x="86" y="76"/>
                  </a:cubicBezTo>
                  <a:cubicBezTo>
                    <a:pt x="83" y="78"/>
                    <a:pt x="79" y="77"/>
                    <a:pt x="78" y="74"/>
                  </a:cubicBezTo>
                  <a:close/>
                  <a:moveTo>
                    <a:pt x="124" y="80"/>
                  </a:moveTo>
                  <a:cubicBezTo>
                    <a:pt x="125" y="83"/>
                    <a:pt x="124" y="86"/>
                    <a:pt x="121" y="88"/>
                  </a:cubicBezTo>
                  <a:cubicBezTo>
                    <a:pt x="118" y="89"/>
                    <a:pt x="115" y="88"/>
                    <a:pt x="113" y="85"/>
                  </a:cubicBezTo>
                  <a:cubicBezTo>
                    <a:pt x="112" y="83"/>
                    <a:pt x="113" y="79"/>
                    <a:pt x="116" y="78"/>
                  </a:cubicBezTo>
                  <a:cubicBezTo>
                    <a:pt x="119" y="76"/>
                    <a:pt x="122" y="77"/>
                    <a:pt x="124" y="80"/>
                  </a:cubicBezTo>
                  <a:close/>
                  <a:moveTo>
                    <a:pt x="67" y="109"/>
                  </a:moveTo>
                  <a:cubicBezTo>
                    <a:pt x="65" y="107"/>
                    <a:pt x="66" y="103"/>
                    <a:pt x="69" y="102"/>
                  </a:cubicBezTo>
                  <a:cubicBezTo>
                    <a:pt x="72" y="100"/>
                    <a:pt x="75" y="101"/>
                    <a:pt x="77" y="104"/>
                  </a:cubicBezTo>
                  <a:cubicBezTo>
                    <a:pt x="78" y="107"/>
                    <a:pt x="77" y="110"/>
                    <a:pt x="74" y="112"/>
                  </a:cubicBezTo>
                  <a:cubicBezTo>
                    <a:pt x="72" y="113"/>
                    <a:pt x="68" y="112"/>
                    <a:pt x="67" y="109"/>
                  </a:cubicBezTo>
                  <a:close/>
                  <a:moveTo>
                    <a:pt x="81" y="102"/>
                  </a:moveTo>
                  <a:cubicBezTo>
                    <a:pt x="78" y="95"/>
                    <a:pt x="80" y="86"/>
                    <a:pt x="88" y="82"/>
                  </a:cubicBezTo>
                  <a:cubicBezTo>
                    <a:pt x="95" y="78"/>
                    <a:pt x="104" y="81"/>
                    <a:pt x="108" y="88"/>
                  </a:cubicBezTo>
                  <a:cubicBezTo>
                    <a:pt x="112" y="96"/>
                    <a:pt x="109" y="105"/>
                    <a:pt x="102" y="108"/>
                  </a:cubicBezTo>
                  <a:cubicBezTo>
                    <a:pt x="94" y="112"/>
                    <a:pt x="85" y="109"/>
                    <a:pt x="81" y="102"/>
                  </a:cubicBezTo>
                  <a:close/>
                  <a:moveTo>
                    <a:pt x="102" y="121"/>
                  </a:moveTo>
                  <a:cubicBezTo>
                    <a:pt x="100" y="118"/>
                    <a:pt x="102" y="114"/>
                    <a:pt x="104" y="113"/>
                  </a:cubicBezTo>
                  <a:cubicBezTo>
                    <a:pt x="107" y="111"/>
                    <a:pt x="111" y="113"/>
                    <a:pt x="112" y="115"/>
                  </a:cubicBezTo>
                  <a:cubicBezTo>
                    <a:pt x="114" y="118"/>
                    <a:pt x="113" y="122"/>
                    <a:pt x="110" y="123"/>
                  </a:cubicBezTo>
                  <a:cubicBezTo>
                    <a:pt x="107" y="125"/>
                    <a:pt x="103" y="124"/>
                    <a:pt x="102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1"/>
            <p:cNvSpPr>
              <a:spLocks noEditPoints="1"/>
            </p:cNvSpPr>
            <p:nvPr/>
          </p:nvSpPr>
          <p:spPr bwMode="auto">
            <a:xfrm>
              <a:off x="6607592" y="3575676"/>
              <a:ext cx="1232549" cy="1236621"/>
            </a:xfrm>
            <a:custGeom>
              <a:avLst/>
              <a:gdLst>
                <a:gd name="T0" fmla="*/ 619 w 640"/>
                <a:gd name="T1" fmla="*/ 436 h 642"/>
                <a:gd name="T2" fmla="*/ 614 w 640"/>
                <a:gd name="T3" fmla="*/ 371 h 642"/>
                <a:gd name="T4" fmla="*/ 625 w 640"/>
                <a:gd name="T5" fmla="*/ 332 h 642"/>
                <a:gd name="T6" fmla="*/ 623 w 640"/>
                <a:gd name="T7" fmla="*/ 286 h 642"/>
                <a:gd name="T8" fmla="*/ 608 w 640"/>
                <a:gd name="T9" fmla="*/ 248 h 642"/>
                <a:gd name="T10" fmla="*/ 609 w 640"/>
                <a:gd name="T11" fmla="*/ 182 h 642"/>
                <a:gd name="T12" fmla="*/ 547 w 640"/>
                <a:gd name="T13" fmla="*/ 167 h 642"/>
                <a:gd name="T14" fmla="*/ 550 w 640"/>
                <a:gd name="T15" fmla="*/ 97 h 642"/>
                <a:gd name="T16" fmla="*/ 488 w 640"/>
                <a:gd name="T17" fmla="*/ 74 h 642"/>
                <a:gd name="T18" fmla="*/ 457 w 640"/>
                <a:gd name="T19" fmla="*/ 48 h 642"/>
                <a:gd name="T20" fmla="*/ 414 w 640"/>
                <a:gd name="T21" fmla="*/ 31 h 642"/>
                <a:gd name="T22" fmla="*/ 374 w 640"/>
                <a:gd name="T23" fmla="*/ 29 h 642"/>
                <a:gd name="T24" fmla="*/ 314 w 640"/>
                <a:gd name="T25" fmla="*/ 0 h 642"/>
                <a:gd name="T26" fmla="*/ 266 w 640"/>
                <a:gd name="T27" fmla="*/ 52 h 642"/>
                <a:gd name="T28" fmla="*/ 224 w 640"/>
                <a:gd name="T29" fmla="*/ 15 h 642"/>
                <a:gd name="T30" fmla="*/ 200 w 640"/>
                <a:gd name="T31" fmla="*/ 75 h 642"/>
                <a:gd name="T32" fmla="*/ 131 w 640"/>
                <a:gd name="T33" fmla="*/ 62 h 642"/>
                <a:gd name="T34" fmla="*/ 100 w 640"/>
                <a:gd name="T35" fmla="*/ 120 h 642"/>
                <a:gd name="T36" fmla="*/ 70 w 640"/>
                <a:gd name="T37" fmla="*/ 147 h 642"/>
                <a:gd name="T38" fmla="*/ 47 w 640"/>
                <a:gd name="T39" fmla="*/ 187 h 642"/>
                <a:gd name="T40" fmla="*/ 39 w 640"/>
                <a:gd name="T41" fmla="*/ 227 h 642"/>
                <a:gd name="T42" fmla="*/ 2 w 640"/>
                <a:gd name="T43" fmla="*/ 281 h 642"/>
                <a:gd name="T44" fmla="*/ 47 w 640"/>
                <a:gd name="T45" fmla="*/ 332 h 642"/>
                <a:gd name="T46" fmla="*/ 6 w 640"/>
                <a:gd name="T47" fmla="*/ 385 h 642"/>
                <a:gd name="T48" fmla="*/ 46 w 640"/>
                <a:gd name="T49" fmla="*/ 438 h 642"/>
                <a:gd name="T50" fmla="*/ 58 w 640"/>
                <a:gd name="T51" fmla="*/ 476 h 642"/>
                <a:gd name="T52" fmla="*/ 85 w 640"/>
                <a:gd name="T53" fmla="*/ 514 h 642"/>
                <a:gd name="T54" fmla="*/ 117 w 640"/>
                <a:gd name="T55" fmla="*/ 538 h 642"/>
                <a:gd name="T56" fmla="*/ 152 w 640"/>
                <a:gd name="T57" fmla="*/ 594 h 642"/>
                <a:gd name="T58" fmla="*/ 217 w 640"/>
                <a:gd name="T59" fmla="*/ 574 h 642"/>
                <a:gd name="T60" fmla="*/ 248 w 640"/>
                <a:gd name="T61" fmla="*/ 633 h 642"/>
                <a:gd name="T62" fmla="*/ 313 w 640"/>
                <a:gd name="T63" fmla="*/ 619 h 642"/>
                <a:gd name="T64" fmla="*/ 353 w 640"/>
                <a:gd name="T65" fmla="*/ 624 h 642"/>
                <a:gd name="T66" fmla="*/ 398 w 640"/>
                <a:gd name="T67" fmla="*/ 615 h 642"/>
                <a:gd name="T68" fmla="*/ 437 w 640"/>
                <a:gd name="T69" fmla="*/ 603 h 642"/>
                <a:gd name="T70" fmla="*/ 478 w 640"/>
                <a:gd name="T71" fmla="*/ 581 h 642"/>
                <a:gd name="T72" fmla="*/ 506 w 640"/>
                <a:gd name="T73" fmla="*/ 553 h 642"/>
                <a:gd name="T74" fmla="*/ 567 w 640"/>
                <a:gd name="T75" fmla="*/ 526 h 642"/>
                <a:gd name="T76" fmla="*/ 557 w 640"/>
                <a:gd name="T77" fmla="*/ 459 h 642"/>
                <a:gd name="T78" fmla="*/ 540 w 640"/>
                <a:gd name="T79" fmla="*/ 327 h 642"/>
                <a:gd name="T80" fmla="*/ 480 w 640"/>
                <a:gd name="T81" fmla="*/ 170 h 642"/>
                <a:gd name="T82" fmla="*/ 346 w 640"/>
                <a:gd name="T83" fmla="*/ 103 h 642"/>
                <a:gd name="T84" fmla="*/ 326 w 640"/>
                <a:gd name="T85" fmla="*/ 111 h 642"/>
                <a:gd name="T86" fmla="*/ 169 w 640"/>
                <a:gd name="T87" fmla="*/ 161 h 642"/>
                <a:gd name="T88" fmla="*/ 102 w 640"/>
                <a:gd name="T89" fmla="*/ 295 h 642"/>
                <a:gd name="T90" fmla="*/ 101 w 640"/>
                <a:gd name="T91" fmla="*/ 315 h 642"/>
                <a:gd name="T92" fmla="*/ 161 w 640"/>
                <a:gd name="T93" fmla="*/ 472 h 642"/>
                <a:gd name="T94" fmla="*/ 295 w 640"/>
                <a:gd name="T95" fmla="*/ 539 h 642"/>
                <a:gd name="T96" fmla="*/ 393 w 640"/>
                <a:gd name="T97" fmla="*/ 164 h 642"/>
                <a:gd name="T98" fmla="*/ 314 w 640"/>
                <a:gd name="T99" fmla="*/ 540 h 642"/>
                <a:gd name="T100" fmla="*/ 386 w 640"/>
                <a:gd name="T101" fmla="*/ 530 h 642"/>
                <a:gd name="T102" fmla="*/ 528 w 640"/>
                <a:gd name="T103" fmla="*/ 346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40" h="642">
                  <a:moveTo>
                    <a:pt x="576" y="444"/>
                  </a:moveTo>
                  <a:cubicBezTo>
                    <a:pt x="594" y="455"/>
                    <a:pt x="594" y="455"/>
                    <a:pt x="594" y="455"/>
                  </a:cubicBezTo>
                  <a:cubicBezTo>
                    <a:pt x="601" y="459"/>
                    <a:pt x="611" y="456"/>
                    <a:pt x="614" y="448"/>
                  </a:cubicBezTo>
                  <a:cubicBezTo>
                    <a:pt x="616" y="444"/>
                    <a:pt x="618" y="440"/>
                    <a:pt x="619" y="436"/>
                  </a:cubicBezTo>
                  <a:cubicBezTo>
                    <a:pt x="622" y="428"/>
                    <a:pt x="618" y="420"/>
                    <a:pt x="610" y="417"/>
                  </a:cubicBezTo>
                  <a:cubicBezTo>
                    <a:pt x="603" y="415"/>
                    <a:pt x="603" y="415"/>
                    <a:pt x="603" y="415"/>
                  </a:cubicBezTo>
                  <a:cubicBezTo>
                    <a:pt x="592" y="412"/>
                    <a:pt x="584" y="402"/>
                    <a:pt x="585" y="391"/>
                  </a:cubicBezTo>
                  <a:cubicBezTo>
                    <a:pt x="587" y="376"/>
                    <a:pt x="601" y="367"/>
                    <a:pt x="614" y="371"/>
                  </a:cubicBezTo>
                  <a:cubicBezTo>
                    <a:pt x="620" y="372"/>
                    <a:pt x="620" y="372"/>
                    <a:pt x="620" y="372"/>
                  </a:cubicBezTo>
                  <a:cubicBezTo>
                    <a:pt x="629" y="375"/>
                    <a:pt x="637" y="369"/>
                    <a:pt x="638" y="360"/>
                  </a:cubicBezTo>
                  <a:cubicBezTo>
                    <a:pt x="639" y="356"/>
                    <a:pt x="639" y="352"/>
                    <a:pt x="640" y="348"/>
                  </a:cubicBezTo>
                  <a:cubicBezTo>
                    <a:pt x="640" y="339"/>
                    <a:pt x="634" y="332"/>
                    <a:pt x="625" y="332"/>
                  </a:cubicBezTo>
                  <a:cubicBezTo>
                    <a:pt x="618" y="332"/>
                    <a:pt x="618" y="332"/>
                    <a:pt x="618" y="332"/>
                  </a:cubicBezTo>
                  <a:cubicBezTo>
                    <a:pt x="607" y="332"/>
                    <a:pt x="596" y="325"/>
                    <a:pt x="594" y="314"/>
                  </a:cubicBezTo>
                  <a:cubicBezTo>
                    <a:pt x="591" y="299"/>
                    <a:pt x="602" y="286"/>
                    <a:pt x="616" y="286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31" y="286"/>
                    <a:pt x="638" y="278"/>
                    <a:pt x="637" y="269"/>
                  </a:cubicBezTo>
                  <a:cubicBezTo>
                    <a:pt x="636" y="265"/>
                    <a:pt x="635" y="261"/>
                    <a:pt x="634" y="256"/>
                  </a:cubicBezTo>
                  <a:cubicBezTo>
                    <a:pt x="633" y="248"/>
                    <a:pt x="624" y="243"/>
                    <a:pt x="616" y="246"/>
                  </a:cubicBezTo>
                  <a:cubicBezTo>
                    <a:pt x="608" y="248"/>
                    <a:pt x="608" y="248"/>
                    <a:pt x="608" y="248"/>
                  </a:cubicBezTo>
                  <a:cubicBezTo>
                    <a:pt x="596" y="252"/>
                    <a:pt x="583" y="245"/>
                    <a:pt x="579" y="233"/>
                  </a:cubicBezTo>
                  <a:cubicBezTo>
                    <a:pt x="576" y="221"/>
                    <a:pt x="582" y="208"/>
                    <a:pt x="595" y="204"/>
                  </a:cubicBezTo>
                  <a:cubicBezTo>
                    <a:pt x="601" y="202"/>
                    <a:pt x="601" y="202"/>
                    <a:pt x="601" y="202"/>
                  </a:cubicBezTo>
                  <a:cubicBezTo>
                    <a:pt x="609" y="199"/>
                    <a:pt x="613" y="190"/>
                    <a:pt x="609" y="182"/>
                  </a:cubicBezTo>
                  <a:cubicBezTo>
                    <a:pt x="607" y="178"/>
                    <a:pt x="605" y="174"/>
                    <a:pt x="603" y="171"/>
                  </a:cubicBezTo>
                  <a:cubicBezTo>
                    <a:pt x="599" y="163"/>
                    <a:pt x="590" y="161"/>
                    <a:pt x="583" y="165"/>
                  </a:cubicBezTo>
                  <a:cubicBezTo>
                    <a:pt x="577" y="169"/>
                    <a:pt x="577" y="169"/>
                    <a:pt x="577" y="169"/>
                  </a:cubicBezTo>
                  <a:cubicBezTo>
                    <a:pt x="567" y="176"/>
                    <a:pt x="554" y="175"/>
                    <a:pt x="547" y="167"/>
                  </a:cubicBezTo>
                  <a:cubicBezTo>
                    <a:pt x="537" y="156"/>
                    <a:pt x="539" y="139"/>
                    <a:pt x="550" y="132"/>
                  </a:cubicBezTo>
                  <a:cubicBezTo>
                    <a:pt x="556" y="128"/>
                    <a:pt x="556" y="128"/>
                    <a:pt x="556" y="128"/>
                  </a:cubicBezTo>
                  <a:cubicBezTo>
                    <a:pt x="563" y="123"/>
                    <a:pt x="564" y="113"/>
                    <a:pt x="558" y="106"/>
                  </a:cubicBezTo>
                  <a:cubicBezTo>
                    <a:pt x="556" y="103"/>
                    <a:pt x="553" y="100"/>
                    <a:pt x="550" y="97"/>
                  </a:cubicBezTo>
                  <a:cubicBezTo>
                    <a:pt x="544" y="91"/>
                    <a:pt x="534" y="91"/>
                    <a:pt x="528" y="98"/>
                  </a:cubicBezTo>
                  <a:cubicBezTo>
                    <a:pt x="524" y="103"/>
                    <a:pt x="524" y="103"/>
                    <a:pt x="524" y="103"/>
                  </a:cubicBezTo>
                  <a:cubicBezTo>
                    <a:pt x="516" y="112"/>
                    <a:pt x="504" y="115"/>
                    <a:pt x="494" y="109"/>
                  </a:cubicBezTo>
                  <a:cubicBezTo>
                    <a:pt x="481" y="102"/>
                    <a:pt x="479" y="85"/>
                    <a:pt x="488" y="74"/>
                  </a:cubicBezTo>
                  <a:cubicBezTo>
                    <a:pt x="492" y="70"/>
                    <a:pt x="492" y="70"/>
                    <a:pt x="492" y="70"/>
                  </a:cubicBezTo>
                  <a:cubicBezTo>
                    <a:pt x="497" y="63"/>
                    <a:pt x="496" y="53"/>
                    <a:pt x="488" y="48"/>
                  </a:cubicBezTo>
                  <a:cubicBezTo>
                    <a:pt x="485" y="46"/>
                    <a:pt x="481" y="44"/>
                    <a:pt x="477" y="41"/>
                  </a:cubicBezTo>
                  <a:cubicBezTo>
                    <a:pt x="470" y="37"/>
                    <a:pt x="460" y="40"/>
                    <a:pt x="457" y="48"/>
                  </a:cubicBezTo>
                  <a:cubicBezTo>
                    <a:pt x="454" y="55"/>
                    <a:pt x="454" y="55"/>
                    <a:pt x="454" y="55"/>
                  </a:cubicBezTo>
                  <a:cubicBezTo>
                    <a:pt x="450" y="65"/>
                    <a:pt x="438" y="71"/>
                    <a:pt x="427" y="69"/>
                  </a:cubicBezTo>
                  <a:cubicBezTo>
                    <a:pt x="413" y="65"/>
                    <a:pt x="406" y="50"/>
                    <a:pt x="412" y="37"/>
                  </a:cubicBezTo>
                  <a:cubicBezTo>
                    <a:pt x="414" y="31"/>
                    <a:pt x="414" y="31"/>
                    <a:pt x="414" y="31"/>
                  </a:cubicBezTo>
                  <a:cubicBezTo>
                    <a:pt x="418" y="23"/>
                    <a:pt x="413" y="14"/>
                    <a:pt x="405" y="12"/>
                  </a:cubicBezTo>
                  <a:cubicBezTo>
                    <a:pt x="401" y="11"/>
                    <a:pt x="396" y="9"/>
                    <a:pt x="392" y="9"/>
                  </a:cubicBezTo>
                  <a:cubicBezTo>
                    <a:pt x="384" y="7"/>
                    <a:pt x="376" y="12"/>
                    <a:pt x="375" y="21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41"/>
                    <a:pt x="360" y="50"/>
                    <a:pt x="348" y="49"/>
                  </a:cubicBezTo>
                  <a:cubicBezTo>
                    <a:pt x="337" y="52"/>
                    <a:pt x="325" y="43"/>
                    <a:pt x="327" y="31"/>
                  </a:cubicBezTo>
                  <a:cubicBezTo>
                    <a:pt x="329" y="17"/>
                    <a:pt x="329" y="17"/>
                    <a:pt x="329" y="17"/>
                  </a:cubicBezTo>
                  <a:cubicBezTo>
                    <a:pt x="330" y="8"/>
                    <a:pt x="323" y="0"/>
                    <a:pt x="314" y="0"/>
                  </a:cubicBezTo>
                  <a:cubicBezTo>
                    <a:pt x="310" y="0"/>
                    <a:pt x="306" y="1"/>
                    <a:pt x="301" y="1"/>
                  </a:cubicBezTo>
                  <a:cubicBezTo>
                    <a:pt x="293" y="1"/>
                    <a:pt x="286" y="9"/>
                    <a:pt x="288" y="18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291" y="39"/>
                    <a:pt x="281" y="52"/>
                    <a:pt x="266" y="52"/>
                  </a:cubicBezTo>
                  <a:cubicBezTo>
                    <a:pt x="255" y="52"/>
                    <a:pt x="245" y="43"/>
                    <a:pt x="244" y="32"/>
                  </a:cubicBezTo>
                  <a:cubicBezTo>
                    <a:pt x="243" y="27"/>
                    <a:pt x="243" y="27"/>
                    <a:pt x="243" y="27"/>
                  </a:cubicBezTo>
                  <a:cubicBezTo>
                    <a:pt x="241" y="18"/>
                    <a:pt x="233" y="13"/>
                    <a:pt x="224" y="15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0" y="17"/>
                    <a:pt x="216" y="18"/>
                    <a:pt x="212" y="19"/>
                  </a:cubicBezTo>
                  <a:cubicBezTo>
                    <a:pt x="204" y="22"/>
                    <a:pt x="200" y="31"/>
                    <a:pt x="204" y="39"/>
                  </a:cubicBezTo>
                  <a:cubicBezTo>
                    <a:pt x="207" y="46"/>
                    <a:pt x="207" y="46"/>
                    <a:pt x="207" y="46"/>
                  </a:cubicBezTo>
                  <a:cubicBezTo>
                    <a:pt x="212" y="56"/>
                    <a:pt x="209" y="68"/>
                    <a:pt x="200" y="75"/>
                  </a:cubicBezTo>
                  <a:cubicBezTo>
                    <a:pt x="188" y="83"/>
                    <a:pt x="172" y="79"/>
                    <a:pt x="166" y="66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59" y="52"/>
                    <a:pt x="149" y="50"/>
                    <a:pt x="142" y="55"/>
                  </a:cubicBezTo>
                  <a:cubicBezTo>
                    <a:pt x="138" y="57"/>
                    <a:pt x="135" y="59"/>
                    <a:pt x="131" y="62"/>
                  </a:cubicBezTo>
                  <a:cubicBezTo>
                    <a:pt x="124" y="67"/>
                    <a:pt x="123" y="77"/>
                    <a:pt x="129" y="83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41" y="97"/>
                    <a:pt x="142" y="110"/>
                    <a:pt x="135" y="119"/>
                  </a:cubicBezTo>
                  <a:cubicBezTo>
                    <a:pt x="126" y="130"/>
                    <a:pt x="109" y="130"/>
                    <a:pt x="100" y="120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0" y="109"/>
                    <a:pt x="80" y="109"/>
                    <a:pt x="74" y="116"/>
                  </a:cubicBezTo>
                  <a:cubicBezTo>
                    <a:pt x="71" y="119"/>
                    <a:pt x="69" y="122"/>
                    <a:pt x="66" y="126"/>
                  </a:cubicBezTo>
                  <a:cubicBezTo>
                    <a:pt x="61" y="133"/>
                    <a:pt x="63" y="142"/>
                    <a:pt x="70" y="147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87" y="158"/>
                    <a:pt x="91" y="172"/>
                    <a:pt x="84" y="183"/>
                  </a:cubicBezTo>
                  <a:cubicBezTo>
                    <a:pt x="88" y="194"/>
                    <a:pt x="75" y="204"/>
                    <a:pt x="65" y="198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0" y="182"/>
                    <a:pt x="30" y="185"/>
                    <a:pt x="26" y="193"/>
                  </a:cubicBezTo>
                  <a:cubicBezTo>
                    <a:pt x="25" y="197"/>
                    <a:pt x="23" y="201"/>
                    <a:pt x="21" y="205"/>
                  </a:cubicBezTo>
                  <a:cubicBezTo>
                    <a:pt x="18" y="213"/>
                    <a:pt x="23" y="222"/>
                    <a:pt x="31" y="225"/>
                  </a:cubicBezTo>
                  <a:cubicBezTo>
                    <a:pt x="39" y="227"/>
                    <a:pt x="39" y="227"/>
                    <a:pt x="39" y="227"/>
                  </a:cubicBezTo>
                  <a:cubicBezTo>
                    <a:pt x="51" y="230"/>
                    <a:pt x="58" y="243"/>
                    <a:pt x="55" y="255"/>
                  </a:cubicBezTo>
                  <a:cubicBezTo>
                    <a:pt x="51" y="267"/>
                    <a:pt x="39" y="274"/>
                    <a:pt x="26" y="271"/>
                  </a:cubicBezTo>
                  <a:cubicBezTo>
                    <a:pt x="20" y="269"/>
                    <a:pt x="20" y="269"/>
                    <a:pt x="20" y="269"/>
                  </a:cubicBezTo>
                  <a:cubicBezTo>
                    <a:pt x="12" y="267"/>
                    <a:pt x="3" y="273"/>
                    <a:pt x="2" y="281"/>
                  </a:cubicBezTo>
                  <a:cubicBezTo>
                    <a:pt x="2" y="286"/>
                    <a:pt x="1" y="290"/>
                    <a:pt x="1" y="294"/>
                  </a:cubicBezTo>
                  <a:cubicBezTo>
                    <a:pt x="0" y="303"/>
                    <a:pt x="7" y="310"/>
                    <a:pt x="16" y="310"/>
                  </a:cubicBezTo>
                  <a:cubicBezTo>
                    <a:pt x="23" y="310"/>
                    <a:pt x="23" y="310"/>
                    <a:pt x="23" y="310"/>
                  </a:cubicBezTo>
                  <a:cubicBezTo>
                    <a:pt x="36" y="310"/>
                    <a:pt x="47" y="320"/>
                    <a:pt x="47" y="332"/>
                  </a:cubicBezTo>
                  <a:cubicBezTo>
                    <a:pt x="47" y="345"/>
                    <a:pt x="37" y="356"/>
                    <a:pt x="24" y="356"/>
                  </a:cubicBezTo>
                  <a:cubicBezTo>
                    <a:pt x="18" y="356"/>
                    <a:pt x="18" y="356"/>
                    <a:pt x="18" y="356"/>
                  </a:cubicBezTo>
                  <a:cubicBezTo>
                    <a:pt x="9" y="356"/>
                    <a:pt x="3" y="364"/>
                    <a:pt x="4" y="373"/>
                  </a:cubicBezTo>
                  <a:cubicBezTo>
                    <a:pt x="5" y="377"/>
                    <a:pt x="5" y="381"/>
                    <a:pt x="6" y="385"/>
                  </a:cubicBezTo>
                  <a:cubicBezTo>
                    <a:pt x="8" y="394"/>
                    <a:pt x="17" y="399"/>
                    <a:pt x="25" y="396"/>
                  </a:cubicBezTo>
                  <a:cubicBezTo>
                    <a:pt x="32" y="394"/>
                    <a:pt x="32" y="394"/>
                    <a:pt x="32" y="394"/>
                  </a:cubicBezTo>
                  <a:cubicBezTo>
                    <a:pt x="44" y="390"/>
                    <a:pt x="57" y="397"/>
                    <a:pt x="61" y="409"/>
                  </a:cubicBezTo>
                  <a:cubicBezTo>
                    <a:pt x="65" y="421"/>
                    <a:pt x="58" y="434"/>
                    <a:pt x="46" y="438"/>
                  </a:cubicBezTo>
                  <a:cubicBezTo>
                    <a:pt x="40" y="440"/>
                    <a:pt x="40" y="440"/>
                    <a:pt x="40" y="440"/>
                  </a:cubicBezTo>
                  <a:cubicBezTo>
                    <a:pt x="32" y="442"/>
                    <a:pt x="28" y="452"/>
                    <a:pt x="31" y="460"/>
                  </a:cubicBezTo>
                  <a:cubicBezTo>
                    <a:pt x="33" y="464"/>
                    <a:pt x="35" y="467"/>
                    <a:pt x="37" y="471"/>
                  </a:cubicBezTo>
                  <a:cubicBezTo>
                    <a:pt x="41" y="479"/>
                    <a:pt x="51" y="481"/>
                    <a:pt x="58" y="476"/>
                  </a:cubicBezTo>
                  <a:cubicBezTo>
                    <a:pt x="64" y="472"/>
                    <a:pt x="64" y="472"/>
                    <a:pt x="64" y="472"/>
                  </a:cubicBezTo>
                  <a:cubicBezTo>
                    <a:pt x="73" y="466"/>
                    <a:pt x="86" y="467"/>
                    <a:pt x="94" y="475"/>
                  </a:cubicBezTo>
                  <a:cubicBezTo>
                    <a:pt x="104" y="486"/>
                    <a:pt x="102" y="503"/>
                    <a:pt x="90" y="510"/>
                  </a:cubicBezTo>
                  <a:cubicBezTo>
                    <a:pt x="85" y="514"/>
                    <a:pt x="85" y="514"/>
                    <a:pt x="85" y="514"/>
                  </a:cubicBezTo>
                  <a:cubicBezTo>
                    <a:pt x="78" y="519"/>
                    <a:pt x="76" y="529"/>
                    <a:pt x="82" y="535"/>
                  </a:cubicBezTo>
                  <a:cubicBezTo>
                    <a:pt x="85" y="539"/>
                    <a:pt x="88" y="542"/>
                    <a:pt x="91" y="545"/>
                  </a:cubicBezTo>
                  <a:cubicBezTo>
                    <a:pt x="97" y="551"/>
                    <a:pt x="107" y="551"/>
                    <a:pt x="112" y="544"/>
                  </a:cubicBezTo>
                  <a:cubicBezTo>
                    <a:pt x="117" y="538"/>
                    <a:pt x="117" y="538"/>
                    <a:pt x="117" y="538"/>
                  </a:cubicBezTo>
                  <a:cubicBezTo>
                    <a:pt x="126" y="528"/>
                    <a:pt x="140" y="527"/>
                    <a:pt x="150" y="535"/>
                  </a:cubicBezTo>
                  <a:cubicBezTo>
                    <a:pt x="160" y="543"/>
                    <a:pt x="161" y="558"/>
                    <a:pt x="153" y="567"/>
                  </a:cubicBezTo>
                  <a:cubicBezTo>
                    <a:pt x="149" y="572"/>
                    <a:pt x="149" y="572"/>
                    <a:pt x="149" y="572"/>
                  </a:cubicBezTo>
                  <a:cubicBezTo>
                    <a:pt x="143" y="579"/>
                    <a:pt x="145" y="589"/>
                    <a:pt x="152" y="594"/>
                  </a:cubicBezTo>
                  <a:cubicBezTo>
                    <a:pt x="156" y="596"/>
                    <a:pt x="160" y="598"/>
                    <a:pt x="163" y="600"/>
                  </a:cubicBezTo>
                  <a:cubicBezTo>
                    <a:pt x="171" y="605"/>
                    <a:pt x="180" y="601"/>
                    <a:pt x="184" y="594"/>
                  </a:cubicBezTo>
                  <a:cubicBezTo>
                    <a:pt x="187" y="586"/>
                    <a:pt x="187" y="586"/>
                    <a:pt x="187" y="586"/>
                  </a:cubicBezTo>
                  <a:cubicBezTo>
                    <a:pt x="192" y="575"/>
                    <a:pt x="205" y="569"/>
                    <a:pt x="217" y="574"/>
                  </a:cubicBezTo>
                  <a:cubicBezTo>
                    <a:pt x="229" y="579"/>
                    <a:pt x="234" y="593"/>
                    <a:pt x="229" y="605"/>
                  </a:cubicBezTo>
                  <a:cubicBezTo>
                    <a:pt x="227" y="610"/>
                    <a:pt x="227" y="610"/>
                    <a:pt x="227" y="610"/>
                  </a:cubicBezTo>
                  <a:cubicBezTo>
                    <a:pt x="223" y="619"/>
                    <a:pt x="228" y="628"/>
                    <a:pt x="236" y="630"/>
                  </a:cubicBezTo>
                  <a:cubicBezTo>
                    <a:pt x="240" y="631"/>
                    <a:pt x="244" y="632"/>
                    <a:pt x="248" y="633"/>
                  </a:cubicBezTo>
                  <a:cubicBezTo>
                    <a:pt x="257" y="635"/>
                    <a:pt x="265" y="629"/>
                    <a:pt x="266" y="621"/>
                  </a:cubicBezTo>
                  <a:cubicBezTo>
                    <a:pt x="267" y="613"/>
                    <a:pt x="267" y="613"/>
                    <a:pt x="267" y="613"/>
                  </a:cubicBezTo>
                  <a:cubicBezTo>
                    <a:pt x="269" y="601"/>
                    <a:pt x="280" y="592"/>
                    <a:pt x="293" y="593"/>
                  </a:cubicBezTo>
                  <a:cubicBezTo>
                    <a:pt x="305" y="595"/>
                    <a:pt x="314" y="606"/>
                    <a:pt x="313" y="619"/>
                  </a:cubicBezTo>
                  <a:cubicBezTo>
                    <a:pt x="312" y="625"/>
                    <a:pt x="312" y="625"/>
                    <a:pt x="312" y="625"/>
                  </a:cubicBezTo>
                  <a:cubicBezTo>
                    <a:pt x="311" y="634"/>
                    <a:pt x="318" y="642"/>
                    <a:pt x="327" y="641"/>
                  </a:cubicBezTo>
                  <a:cubicBezTo>
                    <a:pt x="331" y="641"/>
                    <a:pt x="335" y="641"/>
                    <a:pt x="339" y="641"/>
                  </a:cubicBezTo>
                  <a:cubicBezTo>
                    <a:pt x="348" y="640"/>
                    <a:pt x="354" y="633"/>
                    <a:pt x="353" y="624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49" y="604"/>
                    <a:pt x="358" y="592"/>
                    <a:pt x="371" y="590"/>
                  </a:cubicBezTo>
                  <a:cubicBezTo>
                    <a:pt x="383" y="588"/>
                    <a:pt x="395" y="596"/>
                    <a:pt x="397" y="609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24"/>
                    <a:pt x="408" y="629"/>
                    <a:pt x="416" y="627"/>
                  </a:cubicBezTo>
                  <a:cubicBezTo>
                    <a:pt x="417" y="627"/>
                    <a:pt x="417" y="627"/>
                    <a:pt x="417" y="627"/>
                  </a:cubicBezTo>
                  <a:cubicBezTo>
                    <a:pt x="421" y="625"/>
                    <a:pt x="425" y="624"/>
                    <a:pt x="429" y="622"/>
                  </a:cubicBezTo>
                  <a:cubicBezTo>
                    <a:pt x="437" y="620"/>
                    <a:pt x="441" y="610"/>
                    <a:pt x="437" y="603"/>
                  </a:cubicBezTo>
                  <a:cubicBezTo>
                    <a:pt x="434" y="596"/>
                    <a:pt x="434" y="596"/>
                    <a:pt x="434" y="596"/>
                  </a:cubicBezTo>
                  <a:cubicBezTo>
                    <a:pt x="428" y="584"/>
                    <a:pt x="433" y="570"/>
                    <a:pt x="444" y="565"/>
                  </a:cubicBezTo>
                  <a:cubicBezTo>
                    <a:pt x="456" y="559"/>
                    <a:pt x="470" y="564"/>
                    <a:pt x="475" y="576"/>
                  </a:cubicBezTo>
                  <a:cubicBezTo>
                    <a:pt x="478" y="581"/>
                    <a:pt x="478" y="581"/>
                    <a:pt x="478" y="581"/>
                  </a:cubicBezTo>
                  <a:cubicBezTo>
                    <a:pt x="482" y="589"/>
                    <a:pt x="492" y="592"/>
                    <a:pt x="499" y="587"/>
                  </a:cubicBezTo>
                  <a:cubicBezTo>
                    <a:pt x="502" y="585"/>
                    <a:pt x="506" y="582"/>
                    <a:pt x="509" y="580"/>
                  </a:cubicBezTo>
                  <a:cubicBezTo>
                    <a:pt x="516" y="575"/>
                    <a:pt x="517" y="565"/>
                    <a:pt x="512" y="558"/>
                  </a:cubicBezTo>
                  <a:cubicBezTo>
                    <a:pt x="506" y="553"/>
                    <a:pt x="506" y="553"/>
                    <a:pt x="506" y="553"/>
                  </a:cubicBezTo>
                  <a:cubicBezTo>
                    <a:pt x="498" y="543"/>
                    <a:pt x="499" y="529"/>
                    <a:pt x="508" y="520"/>
                  </a:cubicBezTo>
                  <a:cubicBezTo>
                    <a:pt x="517" y="512"/>
                    <a:pt x="532" y="512"/>
                    <a:pt x="541" y="522"/>
                  </a:cubicBezTo>
                  <a:cubicBezTo>
                    <a:pt x="545" y="526"/>
                    <a:pt x="545" y="526"/>
                    <a:pt x="545" y="526"/>
                  </a:cubicBezTo>
                  <a:cubicBezTo>
                    <a:pt x="551" y="533"/>
                    <a:pt x="561" y="533"/>
                    <a:pt x="567" y="526"/>
                  </a:cubicBezTo>
                  <a:cubicBezTo>
                    <a:pt x="569" y="523"/>
                    <a:pt x="572" y="519"/>
                    <a:pt x="575" y="516"/>
                  </a:cubicBezTo>
                  <a:cubicBezTo>
                    <a:pt x="580" y="509"/>
                    <a:pt x="578" y="499"/>
                    <a:pt x="571" y="495"/>
                  </a:cubicBezTo>
                  <a:cubicBezTo>
                    <a:pt x="564" y="491"/>
                    <a:pt x="564" y="491"/>
                    <a:pt x="564" y="491"/>
                  </a:cubicBezTo>
                  <a:cubicBezTo>
                    <a:pt x="553" y="484"/>
                    <a:pt x="550" y="470"/>
                    <a:pt x="557" y="459"/>
                  </a:cubicBezTo>
                  <a:cubicBezTo>
                    <a:pt x="553" y="448"/>
                    <a:pt x="566" y="438"/>
                    <a:pt x="576" y="444"/>
                  </a:cubicBezTo>
                  <a:moveTo>
                    <a:pt x="493" y="185"/>
                  </a:moveTo>
                  <a:cubicBezTo>
                    <a:pt x="509" y="205"/>
                    <a:pt x="521" y="229"/>
                    <a:pt x="530" y="255"/>
                  </a:cubicBezTo>
                  <a:cubicBezTo>
                    <a:pt x="537" y="279"/>
                    <a:pt x="540" y="303"/>
                    <a:pt x="540" y="327"/>
                  </a:cubicBezTo>
                  <a:cubicBezTo>
                    <a:pt x="530" y="326"/>
                    <a:pt x="530" y="326"/>
                    <a:pt x="530" y="326"/>
                  </a:cubicBezTo>
                  <a:cubicBezTo>
                    <a:pt x="531" y="278"/>
                    <a:pt x="515" y="230"/>
                    <a:pt x="485" y="191"/>
                  </a:cubicBezTo>
                  <a:cubicBezTo>
                    <a:pt x="493" y="185"/>
                    <a:pt x="493" y="185"/>
                    <a:pt x="493" y="185"/>
                  </a:cubicBezTo>
                  <a:moveTo>
                    <a:pt x="480" y="170"/>
                  </a:moveTo>
                  <a:cubicBezTo>
                    <a:pt x="472" y="177"/>
                    <a:pt x="472" y="177"/>
                    <a:pt x="472" y="177"/>
                  </a:cubicBezTo>
                  <a:cubicBezTo>
                    <a:pt x="455" y="158"/>
                    <a:pt x="433" y="142"/>
                    <a:pt x="409" y="131"/>
                  </a:cubicBezTo>
                  <a:cubicBezTo>
                    <a:pt x="388" y="121"/>
                    <a:pt x="367" y="115"/>
                    <a:pt x="345" y="113"/>
                  </a:cubicBezTo>
                  <a:cubicBezTo>
                    <a:pt x="346" y="103"/>
                    <a:pt x="346" y="103"/>
                    <a:pt x="346" y="103"/>
                  </a:cubicBezTo>
                  <a:cubicBezTo>
                    <a:pt x="397" y="109"/>
                    <a:pt x="445" y="133"/>
                    <a:pt x="480" y="170"/>
                  </a:cubicBezTo>
                  <a:moveTo>
                    <a:pt x="254" y="112"/>
                  </a:moveTo>
                  <a:cubicBezTo>
                    <a:pt x="278" y="104"/>
                    <a:pt x="303" y="101"/>
                    <a:pt x="326" y="101"/>
                  </a:cubicBezTo>
                  <a:cubicBezTo>
                    <a:pt x="326" y="111"/>
                    <a:pt x="326" y="111"/>
                    <a:pt x="326" y="111"/>
                  </a:cubicBezTo>
                  <a:cubicBezTo>
                    <a:pt x="277" y="110"/>
                    <a:pt x="229" y="126"/>
                    <a:pt x="191" y="156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205" y="133"/>
                    <a:pt x="228" y="120"/>
                    <a:pt x="254" y="112"/>
                  </a:cubicBezTo>
                  <a:moveTo>
                    <a:pt x="169" y="161"/>
                  </a:moveTo>
                  <a:cubicBezTo>
                    <a:pt x="176" y="169"/>
                    <a:pt x="176" y="169"/>
                    <a:pt x="176" y="169"/>
                  </a:cubicBezTo>
                  <a:cubicBezTo>
                    <a:pt x="157" y="187"/>
                    <a:pt x="142" y="208"/>
                    <a:pt x="130" y="233"/>
                  </a:cubicBezTo>
                  <a:cubicBezTo>
                    <a:pt x="121" y="253"/>
                    <a:pt x="115" y="275"/>
                    <a:pt x="112" y="296"/>
                  </a:cubicBezTo>
                  <a:cubicBezTo>
                    <a:pt x="102" y="295"/>
                    <a:pt x="102" y="295"/>
                    <a:pt x="102" y="295"/>
                  </a:cubicBezTo>
                  <a:cubicBezTo>
                    <a:pt x="108" y="244"/>
                    <a:pt x="132" y="197"/>
                    <a:pt x="169" y="161"/>
                  </a:cubicBezTo>
                  <a:moveTo>
                    <a:pt x="148" y="457"/>
                  </a:moveTo>
                  <a:cubicBezTo>
                    <a:pt x="132" y="437"/>
                    <a:pt x="119" y="413"/>
                    <a:pt x="111" y="387"/>
                  </a:cubicBezTo>
                  <a:cubicBezTo>
                    <a:pt x="103" y="363"/>
                    <a:pt x="100" y="339"/>
                    <a:pt x="101" y="315"/>
                  </a:cubicBezTo>
                  <a:cubicBezTo>
                    <a:pt x="111" y="315"/>
                    <a:pt x="111" y="315"/>
                    <a:pt x="111" y="315"/>
                  </a:cubicBezTo>
                  <a:cubicBezTo>
                    <a:pt x="110" y="364"/>
                    <a:pt x="126" y="412"/>
                    <a:pt x="156" y="450"/>
                  </a:cubicBezTo>
                  <a:cubicBezTo>
                    <a:pt x="148" y="457"/>
                    <a:pt x="148" y="457"/>
                    <a:pt x="148" y="457"/>
                  </a:cubicBezTo>
                  <a:moveTo>
                    <a:pt x="161" y="472"/>
                  </a:moveTo>
                  <a:cubicBezTo>
                    <a:pt x="168" y="465"/>
                    <a:pt x="168" y="465"/>
                    <a:pt x="168" y="465"/>
                  </a:cubicBezTo>
                  <a:cubicBezTo>
                    <a:pt x="186" y="484"/>
                    <a:pt x="207" y="499"/>
                    <a:pt x="232" y="511"/>
                  </a:cubicBezTo>
                  <a:cubicBezTo>
                    <a:pt x="253" y="521"/>
                    <a:pt x="274" y="526"/>
                    <a:pt x="295" y="529"/>
                  </a:cubicBezTo>
                  <a:cubicBezTo>
                    <a:pt x="295" y="539"/>
                    <a:pt x="295" y="539"/>
                    <a:pt x="295" y="539"/>
                  </a:cubicBezTo>
                  <a:cubicBezTo>
                    <a:pt x="244" y="533"/>
                    <a:pt x="196" y="509"/>
                    <a:pt x="161" y="472"/>
                  </a:cubicBezTo>
                  <a:moveTo>
                    <a:pt x="247" y="478"/>
                  </a:moveTo>
                  <a:cubicBezTo>
                    <a:pt x="161" y="438"/>
                    <a:pt x="123" y="335"/>
                    <a:pt x="163" y="248"/>
                  </a:cubicBezTo>
                  <a:cubicBezTo>
                    <a:pt x="204" y="161"/>
                    <a:pt x="307" y="124"/>
                    <a:pt x="393" y="164"/>
                  </a:cubicBezTo>
                  <a:cubicBezTo>
                    <a:pt x="480" y="204"/>
                    <a:pt x="517" y="307"/>
                    <a:pt x="477" y="394"/>
                  </a:cubicBezTo>
                  <a:cubicBezTo>
                    <a:pt x="437" y="480"/>
                    <a:pt x="334" y="518"/>
                    <a:pt x="247" y="478"/>
                  </a:cubicBezTo>
                  <a:moveTo>
                    <a:pt x="386" y="530"/>
                  </a:moveTo>
                  <a:cubicBezTo>
                    <a:pt x="362" y="538"/>
                    <a:pt x="338" y="541"/>
                    <a:pt x="314" y="540"/>
                  </a:cubicBezTo>
                  <a:cubicBezTo>
                    <a:pt x="315" y="530"/>
                    <a:pt x="315" y="530"/>
                    <a:pt x="315" y="530"/>
                  </a:cubicBezTo>
                  <a:cubicBezTo>
                    <a:pt x="364" y="532"/>
                    <a:pt x="411" y="516"/>
                    <a:pt x="450" y="486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36" y="509"/>
                    <a:pt x="412" y="522"/>
                    <a:pt x="386" y="530"/>
                  </a:cubicBezTo>
                  <a:moveTo>
                    <a:pt x="471" y="480"/>
                  </a:moveTo>
                  <a:cubicBezTo>
                    <a:pt x="465" y="473"/>
                    <a:pt x="465" y="473"/>
                    <a:pt x="465" y="473"/>
                  </a:cubicBezTo>
                  <a:cubicBezTo>
                    <a:pt x="483" y="455"/>
                    <a:pt x="499" y="434"/>
                    <a:pt x="510" y="409"/>
                  </a:cubicBezTo>
                  <a:cubicBezTo>
                    <a:pt x="520" y="389"/>
                    <a:pt x="526" y="367"/>
                    <a:pt x="528" y="346"/>
                  </a:cubicBezTo>
                  <a:cubicBezTo>
                    <a:pt x="538" y="347"/>
                    <a:pt x="538" y="347"/>
                    <a:pt x="538" y="347"/>
                  </a:cubicBezTo>
                  <a:cubicBezTo>
                    <a:pt x="532" y="398"/>
                    <a:pt x="508" y="445"/>
                    <a:pt x="471" y="48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4624762" y="3802960"/>
              <a:ext cx="1292831" cy="1294460"/>
            </a:xfrm>
            <a:custGeom>
              <a:avLst/>
              <a:gdLst>
                <a:gd name="T0" fmla="*/ 640 w 671"/>
                <a:gd name="T1" fmla="*/ 357 h 672"/>
                <a:gd name="T2" fmla="*/ 626 w 671"/>
                <a:gd name="T3" fmla="*/ 244 h 672"/>
                <a:gd name="T4" fmla="*/ 573 w 671"/>
                <a:gd name="T5" fmla="*/ 144 h 672"/>
                <a:gd name="T6" fmla="*/ 515 w 671"/>
                <a:gd name="T7" fmla="*/ 51 h 672"/>
                <a:gd name="T8" fmla="*/ 409 w 671"/>
                <a:gd name="T9" fmla="*/ 8 h 672"/>
                <a:gd name="T10" fmla="*/ 295 w 671"/>
                <a:gd name="T11" fmla="*/ 2 h 672"/>
                <a:gd name="T12" fmla="*/ 198 w 671"/>
                <a:gd name="T13" fmla="*/ 29 h 672"/>
                <a:gd name="T14" fmla="*/ 129 w 671"/>
                <a:gd name="T15" fmla="*/ 114 h 672"/>
                <a:gd name="T16" fmla="*/ 52 w 671"/>
                <a:gd name="T17" fmla="*/ 227 h 672"/>
                <a:gd name="T18" fmla="*/ 0 w 671"/>
                <a:gd name="T19" fmla="*/ 324 h 672"/>
                <a:gd name="T20" fmla="*/ 16 w 671"/>
                <a:gd name="T21" fmla="*/ 437 h 672"/>
                <a:gd name="T22" fmla="*/ 68 w 671"/>
                <a:gd name="T23" fmla="*/ 539 h 672"/>
                <a:gd name="T24" fmla="*/ 166 w 671"/>
                <a:gd name="T25" fmla="*/ 588 h 672"/>
                <a:gd name="T26" fmla="*/ 293 w 671"/>
                <a:gd name="T27" fmla="*/ 637 h 672"/>
                <a:gd name="T28" fmla="*/ 399 w 671"/>
                <a:gd name="T29" fmla="*/ 666 h 672"/>
                <a:gd name="T30" fmla="*/ 494 w 671"/>
                <a:gd name="T31" fmla="*/ 633 h 672"/>
                <a:gd name="T32" fmla="*/ 584 w 671"/>
                <a:gd name="T33" fmla="*/ 563 h 672"/>
                <a:gd name="T34" fmla="*/ 646 w 671"/>
                <a:gd name="T35" fmla="*/ 467 h 672"/>
                <a:gd name="T36" fmla="*/ 579 w 671"/>
                <a:gd name="T37" fmla="*/ 437 h 672"/>
                <a:gd name="T38" fmla="*/ 598 w 671"/>
                <a:gd name="T39" fmla="*/ 364 h 672"/>
                <a:gd name="T40" fmla="*/ 599 w 671"/>
                <a:gd name="T41" fmla="*/ 327 h 672"/>
                <a:gd name="T42" fmla="*/ 548 w 671"/>
                <a:gd name="T43" fmla="*/ 273 h 672"/>
                <a:gd name="T44" fmla="*/ 575 w 671"/>
                <a:gd name="T45" fmla="*/ 225 h 672"/>
                <a:gd name="T46" fmla="*/ 557 w 671"/>
                <a:gd name="T47" fmla="*/ 192 h 672"/>
                <a:gd name="T48" fmla="*/ 530 w 671"/>
                <a:gd name="T49" fmla="*/ 157 h 672"/>
                <a:gd name="T50" fmla="*/ 502 w 671"/>
                <a:gd name="T51" fmla="*/ 131 h 672"/>
                <a:gd name="T52" fmla="*/ 429 w 671"/>
                <a:gd name="T53" fmla="*/ 136 h 672"/>
                <a:gd name="T54" fmla="*/ 398 w 671"/>
                <a:gd name="T55" fmla="*/ 124 h 672"/>
                <a:gd name="T56" fmla="*/ 373 w 671"/>
                <a:gd name="T57" fmla="*/ 75 h 672"/>
                <a:gd name="T58" fmla="*/ 365 w 671"/>
                <a:gd name="T59" fmla="*/ 74 h 672"/>
                <a:gd name="T60" fmla="*/ 290 w 671"/>
                <a:gd name="T61" fmla="*/ 76 h 672"/>
                <a:gd name="T62" fmla="*/ 267 w 671"/>
                <a:gd name="T63" fmla="*/ 127 h 672"/>
                <a:gd name="T64" fmla="*/ 217 w 671"/>
                <a:gd name="T65" fmla="*/ 151 h 672"/>
                <a:gd name="T66" fmla="*/ 162 w 671"/>
                <a:gd name="T67" fmla="*/ 137 h 672"/>
                <a:gd name="T68" fmla="*/ 157 w 671"/>
                <a:gd name="T69" fmla="*/ 142 h 672"/>
                <a:gd name="T70" fmla="*/ 109 w 671"/>
                <a:gd name="T71" fmla="*/ 200 h 672"/>
                <a:gd name="T72" fmla="*/ 92 w 671"/>
                <a:gd name="T73" fmla="*/ 234 h 672"/>
                <a:gd name="T74" fmla="*/ 123 w 671"/>
                <a:gd name="T75" fmla="*/ 281 h 672"/>
                <a:gd name="T76" fmla="*/ 117 w 671"/>
                <a:gd name="T77" fmla="*/ 312 h 672"/>
                <a:gd name="T78" fmla="*/ 74 w 671"/>
                <a:gd name="T79" fmla="*/ 375 h 672"/>
                <a:gd name="T80" fmla="*/ 76 w 671"/>
                <a:gd name="T81" fmla="*/ 382 h 672"/>
                <a:gd name="T82" fmla="*/ 114 w 671"/>
                <a:gd name="T83" fmla="*/ 480 h 672"/>
                <a:gd name="T84" fmla="*/ 155 w 671"/>
                <a:gd name="T85" fmla="*/ 462 h 672"/>
                <a:gd name="T86" fmla="*/ 193 w 671"/>
                <a:gd name="T87" fmla="*/ 503 h 672"/>
                <a:gd name="T88" fmla="*/ 218 w 671"/>
                <a:gd name="T89" fmla="*/ 522 h 672"/>
                <a:gd name="T90" fmla="*/ 228 w 671"/>
                <a:gd name="T91" fmla="*/ 577 h 672"/>
                <a:gd name="T92" fmla="*/ 251 w 671"/>
                <a:gd name="T93" fmla="*/ 521 h 672"/>
                <a:gd name="T94" fmla="*/ 271 w 671"/>
                <a:gd name="T95" fmla="*/ 592 h 672"/>
                <a:gd name="T96" fmla="*/ 313 w 671"/>
                <a:gd name="T97" fmla="*/ 555 h 672"/>
                <a:gd name="T98" fmla="*/ 369 w 671"/>
                <a:gd name="T99" fmla="*/ 554 h 672"/>
                <a:gd name="T100" fmla="*/ 412 w 671"/>
                <a:gd name="T101" fmla="*/ 589 h 672"/>
                <a:gd name="T102" fmla="*/ 419 w 671"/>
                <a:gd name="T103" fmla="*/ 586 h 672"/>
                <a:gd name="T104" fmla="*/ 487 w 671"/>
                <a:gd name="T105" fmla="*/ 553 h 672"/>
                <a:gd name="T106" fmla="*/ 487 w 671"/>
                <a:gd name="T107" fmla="*/ 497 h 672"/>
                <a:gd name="T108" fmla="*/ 522 w 671"/>
                <a:gd name="T109" fmla="*/ 454 h 672"/>
                <a:gd name="T110" fmla="*/ 537 w 671"/>
                <a:gd name="T111" fmla="*/ 42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1" h="672">
                  <a:moveTo>
                    <a:pt x="620" y="446"/>
                  </a:moveTo>
                  <a:cubicBezTo>
                    <a:pt x="626" y="431"/>
                    <a:pt x="630" y="416"/>
                    <a:pt x="633" y="401"/>
                  </a:cubicBezTo>
                  <a:cubicBezTo>
                    <a:pt x="667" y="398"/>
                    <a:pt x="667" y="398"/>
                    <a:pt x="667" y="398"/>
                  </a:cubicBezTo>
                  <a:cubicBezTo>
                    <a:pt x="669" y="384"/>
                    <a:pt x="669" y="384"/>
                    <a:pt x="669" y="384"/>
                  </a:cubicBezTo>
                  <a:cubicBezTo>
                    <a:pt x="671" y="370"/>
                    <a:pt x="671" y="370"/>
                    <a:pt x="671" y="370"/>
                  </a:cubicBezTo>
                  <a:cubicBezTo>
                    <a:pt x="640" y="357"/>
                    <a:pt x="640" y="357"/>
                    <a:pt x="640" y="357"/>
                  </a:cubicBezTo>
                  <a:cubicBezTo>
                    <a:pt x="641" y="342"/>
                    <a:pt x="641" y="326"/>
                    <a:pt x="639" y="311"/>
                  </a:cubicBezTo>
                  <a:cubicBezTo>
                    <a:pt x="671" y="298"/>
                    <a:pt x="671" y="298"/>
                    <a:pt x="671" y="298"/>
                  </a:cubicBezTo>
                  <a:cubicBezTo>
                    <a:pt x="669" y="284"/>
                    <a:pt x="669" y="284"/>
                    <a:pt x="669" y="284"/>
                  </a:cubicBezTo>
                  <a:cubicBezTo>
                    <a:pt x="666" y="270"/>
                    <a:pt x="666" y="270"/>
                    <a:pt x="666" y="270"/>
                  </a:cubicBezTo>
                  <a:cubicBezTo>
                    <a:pt x="633" y="267"/>
                    <a:pt x="633" y="267"/>
                    <a:pt x="633" y="267"/>
                  </a:cubicBezTo>
                  <a:cubicBezTo>
                    <a:pt x="631" y="259"/>
                    <a:pt x="629" y="252"/>
                    <a:pt x="626" y="244"/>
                  </a:cubicBezTo>
                  <a:cubicBezTo>
                    <a:pt x="624" y="237"/>
                    <a:pt x="621" y="230"/>
                    <a:pt x="619" y="222"/>
                  </a:cubicBezTo>
                  <a:cubicBezTo>
                    <a:pt x="645" y="201"/>
                    <a:pt x="645" y="201"/>
                    <a:pt x="645" y="201"/>
                  </a:cubicBezTo>
                  <a:cubicBezTo>
                    <a:pt x="638" y="188"/>
                    <a:pt x="638" y="188"/>
                    <a:pt x="638" y="188"/>
                  </a:cubicBezTo>
                  <a:cubicBezTo>
                    <a:pt x="632" y="175"/>
                    <a:pt x="632" y="175"/>
                    <a:pt x="632" y="175"/>
                  </a:cubicBezTo>
                  <a:cubicBezTo>
                    <a:pt x="599" y="183"/>
                    <a:pt x="599" y="183"/>
                    <a:pt x="599" y="183"/>
                  </a:cubicBezTo>
                  <a:cubicBezTo>
                    <a:pt x="591" y="169"/>
                    <a:pt x="582" y="156"/>
                    <a:pt x="573" y="144"/>
                  </a:cubicBezTo>
                  <a:cubicBezTo>
                    <a:pt x="591" y="116"/>
                    <a:pt x="591" y="116"/>
                    <a:pt x="591" y="116"/>
                  </a:cubicBezTo>
                  <a:cubicBezTo>
                    <a:pt x="581" y="106"/>
                    <a:pt x="581" y="106"/>
                    <a:pt x="581" y="106"/>
                  </a:cubicBezTo>
                  <a:cubicBezTo>
                    <a:pt x="572" y="95"/>
                    <a:pt x="572" y="95"/>
                    <a:pt x="572" y="95"/>
                  </a:cubicBezTo>
                  <a:cubicBezTo>
                    <a:pt x="542" y="112"/>
                    <a:pt x="542" y="112"/>
                    <a:pt x="542" y="112"/>
                  </a:cubicBezTo>
                  <a:cubicBezTo>
                    <a:pt x="531" y="101"/>
                    <a:pt x="519" y="92"/>
                    <a:pt x="506" y="83"/>
                  </a:cubicBezTo>
                  <a:cubicBezTo>
                    <a:pt x="515" y="51"/>
                    <a:pt x="515" y="51"/>
                    <a:pt x="515" y="51"/>
                  </a:cubicBezTo>
                  <a:cubicBezTo>
                    <a:pt x="503" y="44"/>
                    <a:pt x="503" y="44"/>
                    <a:pt x="503" y="44"/>
                  </a:cubicBezTo>
                  <a:cubicBezTo>
                    <a:pt x="490" y="37"/>
                    <a:pt x="490" y="37"/>
                    <a:pt x="490" y="37"/>
                  </a:cubicBezTo>
                  <a:cubicBezTo>
                    <a:pt x="467" y="61"/>
                    <a:pt x="467" y="61"/>
                    <a:pt x="467" y="61"/>
                  </a:cubicBezTo>
                  <a:cubicBezTo>
                    <a:pt x="453" y="55"/>
                    <a:pt x="439" y="49"/>
                    <a:pt x="424" y="44"/>
                  </a:cubicBezTo>
                  <a:cubicBezTo>
                    <a:pt x="423" y="11"/>
                    <a:pt x="423" y="11"/>
                    <a:pt x="423" y="11"/>
                  </a:cubicBezTo>
                  <a:cubicBezTo>
                    <a:pt x="409" y="8"/>
                    <a:pt x="409" y="8"/>
                    <a:pt x="409" y="8"/>
                  </a:cubicBezTo>
                  <a:cubicBezTo>
                    <a:pt x="395" y="4"/>
                    <a:pt x="395" y="4"/>
                    <a:pt x="395" y="4"/>
                  </a:cubicBezTo>
                  <a:cubicBezTo>
                    <a:pt x="381" y="35"/>
                    <a:pt x="381" y="35"/>
                    <a:pt x="381" y="35"/>
                  </a:cubicBezTo>
                  <a:cubicBezTo>
                    <a:pt x="365" y="33"/>
                    <a:pt x="350" y="32"/>
                    <a:pt x="334" y="32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295" y="2"/>
                    <a:pt x="295" y="2"/>
                    <a:pt x="295" y="2"/>
                  </a:cubicBezTo>
                  <a:cubicBezTo>
                    <a:pt x="290" y="35"/>
                    <a:pt x="290" y="35"/>
                    <a:pt x="290" y="35"/>
                  </a:cubicBezTo>
                  <a:cubicBezTo>
                    <a:pt x="275" y="38"/>
                    <a:pt x="260" y="41"/>
                    <a:pt x="245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198" y="29"/>
                    <a:pt x="198" y="29"/>
                    <a:pt x="198" y="29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189" y="69"/>
                    <a:pt x="176" y="77"/>
                    <a:pt x="163" y="86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29" y="114"/>
                    <a:pt x="129" y="114"/>
                    <a:pt x="129" y="114"/>
                  </a:cubicBezTo>
                  <a:cubicBezTo>
                    <a:pt x="117" y="124"/>
                    <a:pt x="107" y="136"/>
                    <a:pt x="97" y="148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57" y="148"/>
                    <a:pt x="57" y="148"/>
                    <a:pt x="57" y="14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65" y="198"/>
                    <a:pt x="58" y="212"/>
                    <a:pt x="52" y="227"/>
                  </a:cubicBezTo>
                  <a:cubicBezTo>
                    <a:pt x="19" y="225"/>
                    <a:pt x="19" y="225"/>
                    <a:pt x="19" y="225"/>
                  </a:cubicBezTo>
                  <a:cubicBezTo>
                    <a:pt x="14" y="239"/>
                    <a:pt x="14" y="239"/>
                    <a:pt x="14" y="239"/>
                  </a:cubicBezTo>
                  <a:cubicBezTo>
                    <a:pt x="10" y="252"/>
                    <a:pt x="10" y="252"/>
                    <a:pt x="10" y="252"/>
                  </a:cubicBezTo>
                  <a:cubicBezTo>
                    <a:pt x="40" y="269"/>
                    <a:pt x="40" y="269"/>
                    <a:pt x="40" y="269"/>
                  </a:cubicBezTo>
                  <a:cubicBezTo>
                    <a:pt x="36" y="284"/>
                    <a:pt x="34" y="300"/>
                    <a:pt x="33" y="316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33" y="360"/>
                    <a:pt x="33" y="360"/>
                    <a:pt x="33" y="360"/>
                  </a:cubicBezTo>
                  <a:cubicBezTo>
                    <a:pt x="34" y="375"/>
                    <a:pt x="37" y="390"/>
                    <a:pt x="40" y="406"/>
                  </a:cubicBezTo>
                  <a:cubicBezTo>
                    <a:pt x="11" y="423"/>
                    <a:pt x="11" y="423"/>
                    <a:pt x="11" y="423"/>
                  </a:cubicBezTo>
                  <a:cubicBezTo>
                    <a:pt x="16" y="437"/>
                    <a:pt x="16" y="437"/>
                    <a:pt x="16" y="437"/>
                  </a:cubicBezTo>
                  <a:cubicBezTo>
                    <a:pt x="20" y="450"/>
                    <a:pt x="20" y="450"/>
                    <a:pt x="20" y="450"/>
                  </a:cubicBezTo>
                  <a:cubicBezTo>
                    <a:pt x="54" y="448"/>
                    <a:pt x="54" y="448"/>
                    <a:pt x="54" y="448"/>
                  </a:cubicBezTo>
                  <a:cubicBezTo>
                    <a:pt x="60" y="463"/>
                    <a:pt x="66" y="477"/>
                    <a:pt x="74" y="490"/>
                  </a:cubicBezTo>
                  <a:cubicBezTo>
                    <a:pt x="52" y="515"/>
                    <a:pt x="52" y="515"/>
                    <a:pt x="52" y="515"/>
                  </a:cubicBezTo>
                  <a:cubicBezTo>
                    <a:pt x="60" y="527"/>
                    <a:pt x="60" y="527"/>
                    <a:pt x="60" y="527"/>
                  </a:cubicBezTo>
                  <a:cubicBezTo>
                    <a:pt x="68" y="539"/>
                    <a:pt x="68" y="539"/>
                    <a:pt x="68" y="539"/>
                  </a:cubicBezTo>
                  <a:cubicBezTo>
                    <a:pt x="99" y="526"/>
                    <a:pt x="99" y="526"/>
                    <a:pt x="99" y="526"/>
                  </a:cubicBezTo>
                  <a:cubicBezTo>
                    <a:pt x="109" y="539"/>
                    <a:pt x="120" y="550"/>
                    <a:pt x="131" y="560"/>
                  </a:cubicBezTo>
                  <a:cubicBezTo>
                    <a:pt x="117" y="591"/>
                    <a:pt x="117" y="591"/>
                    <a:pt x="117" y="591"/>
                  </a:cubicBezTo>
                  <a:cubicBezTo>
                    <a:pt x="128" y="600"/>
                    <a:pt x="128" y="600"/>
                    <a:pt x="128" y="600"/>
                  </a:cubicBezTo>
                  <a:cubicBezTo>
                    <a:pt x="139" y="609"/>
                    <a:pt x="139" y="609"/>
                    <a:pt x="139" y="609"/>
                  </a:cubicBezTo>
                  <a:cubicBezTo>
                    <a:pt x="166" y="588"/>
                    <a:pt x="166" y="588"/>
                    <a:pt x="166" y="588"/>
                  </a:cubicBezTo>
                  <a:cubicBezTo>
                    <a:pt x="179" y="596"/>
                    <a:pt x="193" y="604"/>
                    <a:pt x="207" y="611"/>
                  </a:cubicBezTo>
                  <a:cubicBezTo>
                    <a:pt x="202" y="644"/>
                    <a:pt x="202" y="644"/>
                    <a:pt x="202" y="644"/>
                  </a:cubicBezTo>
                  <a:cubicBezTo>
                    <a:pt x="215" y="650"/>
                    <a:pt x="215" y="650"/>
                    <a:pt x="215" y="650"/>
                  </a:cubicBezTo>
                  <a:cubicBezTo>
                    <a:pt x="229" y="655"/>
                    <a:pt x="229" y="655"/>
                    <a:pt x="229" y="655"/>
                  </a:cubicBezTo>
                  <a:cubicBezTo>
                    <a:pt x="248" y="627"/>
                    <a:pt x="248" y="627"/>
                    <a:pt x="248" y="627"/>
                  </a:cubicBezTo>
                  <a:cubicBezTo>
                    <a:pt x="263" y="631"/>
                    <a:pt x="278" y="635"/>
                    <a:pt x="293" y="637"/>
                  </a:cubicBezTo>
                  <a:cubicBezTo>
                    <a:pt x="299" y="670"/>
                    <a:pt x="299" y="670"/>
                    <a:pt x="299" y="670"/>
                  </a:cubicBezTo>
                  <a:cubicBezTo>
                    <a:pt x="313" y="671"/>
                    <a:pt x="313" y="671"/>
                    <a:pt x="313" y="671"/>
                  </a:cubicBezTo>
                  <a:cubicBezTo>
                    <a:pt x="327" y="672"/>
                    <a:pt x="327" y="672"/>
                    <a:pt x="327" y="672"/>
                  </a:cubicBezTo>
                  <a:cubicBezTo>
                    <a:pt x="338" y="640"/>
                    <a:pt x="338" y="640"/>
                    <a:pt x="338" y="640"/>
                  </a:cubicBezTo>
                  <a:cubicBezTo>
                    <a:pt x="353" y="640"/>
                    <a:pt x="369" y="639"/>
                    <a:pt x="384" y="636"/>
                  </a:cubicBezTo>
                  <a:cubicBezTo>
                    <a:pt x="399" y="666"/>
                    <a:pt x="399" y="666"/>
                    <a:pt x="399" y="666"/>
                  </a:cubicBezTo>
                  <a:cubicBezTo>
                    <a:pt x="413" y="663"/>
                    <a:pt x="413" y="663"/>
                    <a:pt x="413" y="663"/>
                  </a:cubicBezTo>
                  <a:cubicBezTo>
                    <a:pt x="427" y="660"/>
                    <a:pt x="427" y="660"/>
                    <a:pt x="427" y="660"/>
                  </a:cubicBezTo>
                  <a:cubicBezTo>
                    <a:pt x="427" y="626"/>
                    <a:pt x="427" y="626"/>
                    <a:pt x="427" y="626"/>
                  </a:cubicBezTo>
                  <a:cubicBezTo>
                    <a:pt x="428" y="626"/>
                    <a:pt x="428" y="626"/>
                    <a:pt x="428" y="626"/>
                  </a:cubicBezTo>
                  <a:cubicBezTo>
                    <a:pt x="443" y="621"/>
                    <a:pt x="457" y="615"/>
                    <a:pt x="471" y="609"/>
                  </a:cubicBezTo>
                  <a:cubicBezTo>
                    <a:pt x="494" y="633"/>
                    <a:pt x="494" y="633"/>
                    <a:pt x="494" y="633"/>
                  </a:cubicBezTo>
                  <a:cubicBezTo>
                    <a:pt x="506" y="626"/>
                    <a:pt x="506" y="626"/>
                    <a:pt x="506" y="626"/>
                  </a:cubicBezTo>
                  <a:cubicBezTo>
                    <a:pt x="518" y="619"/>
                    <a:pt x="518" y="619"/>
                    <a:pt x="518" y="619"/>
                  </a:cubicBezTo>
                  <a:cubicBezTo>
                    <a:pt x="509" y="586"/>
                    <a:pt x="509" y="586"/>
                    <a:pt x="509" y="586"/>
                  </a:cubicBezTo>
                  <a:cubicBezTo>
                    <a:pt x="522" y="578"/>
                    <a:pt x="534" y="568"/>
                    <a:pt x="545" y="557"/>
                  </a:cubicBezTo>
                  <a:cubicBezTo>
                    <a:pt x="575" y="574"/>
                    <a:pt x="575" y="574"/>
                    <a:pt x="575" y="574"/>
                  </a:cubicBezTo>
                  <a:cubicBezTo>
                    <a:pt x="584" y="563"/>
                    <a:pt x="584" y="563"/>
                    <a:pt x="584" y="563"/>
                  </a:cubicBezTo>
                  <a:cubicBezTo>
                    <a:pt x="594" y="553"/>
                    <a:pt x="594" y="553"/>
                    <a:pt x="594" y="553"/>
                  </a:cubicBezTo>
                  <a:cubicBezTo>
                    <a:pt x="575" y="525"/>
                    <a:pt x="575" y="525"/>
                    <a:pt x="575" y="525"/>
                  </a:cubicBezTo>
                  <a:cubicBezTo>
                    <a:pt x="585" y="512"/>
                    <a:pt x="593" y="499"/>
                    <a:pt x="601" y="486"/>
                  </a:cubicBezTo>
                  <a:cubicBezTo>
                    <a:pt x="634" y="493"/>
                    <a:pt x="634" y="493"/>
                    <a:pt x="634" y="493"/>
                  </a:cubicBezTo>
                  <a:cubicBezTo>
                    <a:pt x="640" y="480"/>
                    <a:pt x="640" y="480"/>
                    <a:pt x="640" y="480"/>
                  </a:cubicBezTo>
                  <a:cubicBezTo>
                    <a:pt x="646" y="467"/>
                    <a:pt x="646" y="467"/>
                    <a:pt x="646" y="467"/>
                  </a:cubicBezTo>
                  <a:cubicBezTo>
                    <a:pt x="620" y="446"/>
                    <a:pt x="620" y="446"/>
                    <a:pt x="620" y="446"/>
                  </a:cubicBezTo>
                  <a:moveTo>
                    <a:pt x="579" y="437"/>
                  </a:moveTo>
                  <a:cubicBezTo>
                    <a:pt x="540" y="420"/>
                    <a:pt x="540" y="420"/>
                    <a:pt x="540" y="420"/>
                  </a:cubicBezTo>
                  <a:cubicBezTo>
                    <a:pt x="543" y="412"/>
                    <a:pt x="546" y="405"/>
                    <a:pt x="548" y="397"/>
                  </a:cubicBezTo>
                  <a:cubicBezTo>
                    <a:pt x="589" y="408"/>
                    <a:pt x="589" y="408"/>
                    <a:pt x="589" y="408"/>
                  </a:cubicBezTo>
                  <a:cubicBezTo>
                    <a:pt x="587" y="418"/>
                    <a:pt x="583" y="428"/>
                    <a:pt x="579" y="437"/>
                  </a:cubicBezTo>
                  <a:moveTo>
                    <a:pt x="591" y="401"/>
                  </a:moveTo>
                  <a:cubicBezTo>
                    <a:pt x="550" y="390"/>
                    <a:pt x="550" y="390"/>
                    <a:pt x="550" y="390"/>
                  </a:cubicBezTo>
                  <a:cubicBezTo>
                    <a:pt x="552" y="382"/>
                    <a:pt x="554" y="374"/>
                    <a:pt x="555" y="366"/>
                  </a:cubicBezTo>
                  <a:cubicBezTo>
                    <a:pt x="597" y="372"/>
                    <a:pt x="597" y="372"/>
                    <a:pt x="597" y="372"/>
                  </a:cubicBezTo>
                  <a:cubicBezTo>
                    <a:pt x="596" y="382"/>
                    <a:pt x="594" y="392"/>
                    <a:pt x="591" y="401"/>
                  </a:cubicBezTo>
                  <a:moveTo>
                    <a:pt x="598" y="364"/>
                  </a:moveTo>
                  <a:cubicBezTo>
                    <a:pt x="556" y="359"/>
                    <a:pt x="556" y="359"/>
                    <a:pt x="556" y="359"/>
                  </a:cubicBezTo>
                  <a:cubicBezTo>
                    <a:pt x="556" y="351"/>
                    <a:pt x="557" y="343"/>
                    <a:pt x="557" y="335"/>
                  </a:cubicBezTo>
                  <a:cubicBezTo>
                    <a:pt x="600" y="334"/>
                    <a:pt x="600" y="334"/>
                    <a:pt x="600" y="334"/>
                  </a:cubicBezTo>
                  <a:cubicBezTo>
                    <a:pt x="600" y="344"/>
                    <a:pt x="599" y="354"/>
                    <a:pt x="598" y="364"/>
                  </a:cubicBezTo>
                  <a:moveTo>
                    <a:pt x="597" y="297"/>
                  </a:moveTo>
                  <a:cubicBezTo>
                    <a:pt x="598" y="307"/>
                    <a:pt x="599" y="317"/>
                    <a:pt x="599" y="327"/>
                  </a:cubicBezTo>
                  <a:cubicBezTo>
                    <a:pt x="557" y="328"/>
                    <a:pt x="557" y="328"/>
                    <a:pt x="557" y="328"/>
                  </a:cubicBezTo>
                  <a:cubicBezTo>
                    <a:pt x="556" y="320"/>
                    <a:pt x="556" y="312"/>
                    <a:pt x="554" y="304"/>
                  </a:cubicBezTo>
                  <a:cubicBezTo>
                    <a:pt x="597" y="297"/>
                    <a:pt x="597" y="297"/>
                    <a:pt x="597" y="297"/>
                  </a:cubicBezTo>
                  <a:moveTo>
                    <a:pt x="595" y="290"/>
                  </a:moveTo>
                  <a:cubicBezTo>
                    <a:pt x="553" y="297"/>
                    <a:pt x="553" y="297"/>
                    <a:pt x="553" y="297"/>
                  </a:cubicBezTo>
                  <a:cubicBezTo>
                    <a:pt x="552" y="289"/>
                    <a:pt x="550" y="281"/>
                    <a:pt x="548" y="273"/>
                  </a:cubicBezTo>
                  <a:cubicBezTo>
                    <a:pt x="588" y="260"/>
                    <a:pt x="588" y="260"/>
                    <a:pt x="588" y="260"/>
                  </a:cubicBezTo>
                  <a:cubicBezTo>
                    <a:pt x="591" y="270"/>
                    <a:pt x="594" y="280"/>
                    <a:pt x="595" y="290"/>
                  </a:cubicBezTo>
                  <a:moveTo>
                    <a:pt x="586" y="253"/>
                  </a:moveTo>
                  <a:cubicBezTo>
                    <a:pt x="545" y="266"/>
                    <a:pt x="545" y="266"/>
                    <a:pt x="545" y="266"/>
                  </a:cubicBezTo>
                  <a:cubicBezTo>
                    <a:pt x="543" y="259"/>
                    <a:pt x="540" y="251"/>
                    <a:pt x="537" y="244"/>
                  </a:cubicBezTo>
                  <a:cubicBezTo>
                    <a:pt x="575" y="225"/>
                    <a:pt x="575" y="225"/>
                    <a:pt x="575" y="225"/>
                  </a:cubicBezTo>
                  <a:cubicBezTo>
                    <a:pt x="579" y="234"/>
                    <a:pt x="583" y="244"/>
                    <a:pt x="586" y="253"/>
                  </a:cubicBezTo>
                  <a:moveTo>
                    <a:pt x="557" y="192"/>
                  </a:moveTo>
                  <a:cubicBezTo>
                    <a:pt x="562" y="201"/>
                    <a:pt x="567" y="209"/>
                    <a:pt x="572" y="219"/>
                  </a:cubicBezTo>
                  <a:cubicBezTo>
                    <a:pt x="533" y="237"/>
                    <a:pt x="533" y="237"/>
                    <a:pt x="533" y="237"/>
                  </a:cubicBezTo>
                  <a:cubicBezTo>
                    <a:pt x="530" y="230"/>
                    <a:pt x="526" y="223"/>
                    <a:pt x="521" y="216"/>
                  </a:cubicBezTo>
                  <a:cubicBezTo>
                    <a:pt x="557" y="192"/>
                    <a:pt x="557" y="192"/>
                    <a:pt x="557" y="192"/>
                  </a:cubicBezTo>
                  <a:moveTo>
                    <a:pt x="553" y="186"/>
                  </a:moveTo>
                  <a:cubicBezTo>
                    <a:pt x="517" y="210"/>
                    <a:pt x="517" y="210"/>
                    <a:pt x="517" y="210"/>
                  </a:cubicBezTo>
                  <a:cubicBezTo>
                    <a:pt x="513" y="204"/>
                    <a:pt x="508" y="197"/>
                    <a:pt x="503" y="19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41" y="170"/>
                    <a:pt x="547" y="178"/>
                    <a:pt x="553" y="186"/>
                  </a:cubicBezTo>
                  <a:moveTo>
                    <a:pt x="530" y="157"/>
                  </a:moveTo>
                  <a:cubicBezTo>
                    <a:pt x="498" y="186"/>
                    <a:pt x="498" y="186"/>
                    <a:pt x="498" y="186"/>
                  </a:cubicBezTo>
                  <a:cubicBezTo>
                    <a:pt x="492" y="180"/>
                    <a:pt x="486" y="174"/>
                    <a:pt x="480" y="169"/>
                  </a:cubicBezTo>
                  <a:cubicBezTo>
                    <a:pt x="508" y="136"/>
                    <a:pt x="508" y="136"/>
                    <a:pt x="508" y="136"/>
                  </a:cubicBezTo>
                  <a:cubicBezTo>
                    <a:pt x="515" y="142"/>
                    <a:pt x="523" y="149"/>
                    <a:pt x="530" y="157"/>
                  </a:cubicBezTo>
                  <a:moveTo>
                    <a:pt x="478" y="114"/>
                  </a:moveTo>
                  <a:cubicBezTo>
                    <a:pt x="486" y="119"/>
                    <a:pt x="494" y="125"/>
                    <a:pt x="502" y="131"/>
                  </a:cubicBezTo>
                  <a:cubicBezTo>
                    <a:pt x="475" y="164"/>
                    <a:pt x="475" y="164"/>
                    <a:pt x="475" y="164"/>
                  </a:cubicBezTo>
                  <a:cubicBezTo>
                    <a:pt x="468" y="159"/>
                    <a:pt x="462" y="155"/>
                    <a:pt x="455" y="150"/>
                  </a:cubicBezTo>
                  <a:cubicBezTo>
                    <a:pt x="478" y="114"/>
                    <a:pt x="478" y="114"/>
                    <a:pt x="478" y="114"/>
                  </a:cubicBezTo>
                  <a:moveTo>
                    <a:pt x="471" y="110"/>
                  </a:moveTo>
                  <a:cubicBezTo>
                    <a:pt x="449" y="146"/>
                    <a:pt x="449" y="146"/>
                    <a:pt x="449" y="146"/>
                  </a:cubicBezTo>
                  <a:cubicBezTo>
                    <a:pt x="443" y="143"/>
                    <a:pt x="436" y="139"/>
                    <a:pt x="429" y="136"/>
                  </a:cubicBezTo>
                  <a:cubicBezTo>
                    <a:pt x="429" y="136"/>
                    <a:pt x="428" y="136"/>
                    <a:pt x="427" y="135"/>
                  </a:cubicBezTo>
                  <a:cubicBezTo>
                    <a:pt x="445" y="96"/>
                    <a:pt x="445" y="96"/>
                    <a:pt x="445" y="96"/>
                  </a:cubicBezTo>
                  <a:cubicBezTo>
                    <a:pt x="454" y="100"/>
                    <a:pt x="463" y="105"/>
                    <a:pt x="471" y="110"/>
                  </a:cubicBezTo>
                  <a:moveTo>
                    <a:pt x="438" y="93"/>
                  </a:moveTo>
                  <a:cubicBezTo>
                    <a:pt x="421" y="132"/>
                    <a:pt x="421" y="132"/>
                    <a:pt x="421" y="132"/>
                  </a:cubicBezTo>
                  <a:cubicBezTo>
                    <a:pt x="413" y="129"/>
                    <a:pt x="406" y="127"/>
                    <a:pt x="398" y="124"/>
                  </a:cubicBezTo>
                  <a:cubicBezTo>
                    <a:pt x="409" y="83"/>
                    <a:pt x="409" y="83"/>
                    <a:pt x="409" y="83"/>
                  </a:cubicBezTo>
                  <a:cubicBezTo>
                    <a:pt x="419" y="85"/>
                    <a:pt x="429" y="89"/>
                    <a:pt x="438" y="93"/>
                  </a:cubicBezTo>
                  <a:moveTo>
                    <a:pt x="402" y="81"/>
                  </a:moveTo>
                  <a:cubicBezTo>
                    <a:pt x="391" y="122"/>
                    <a:pt x="391" y="122"/>
                    <a:pt x="391" y="122"/>
                  </a:cubicBezTo>
                  <a:cubicBezTo>
                    <a:pt x="383" y="120"/>
                    <a:pt x="375" y="119"/>
                    <a:pt x="367" y="118"/>
                  </a:cubicBezTo>
                  <a:cubicBezTo>
                    <a:pt x="373" y="75"/>
                    <a:pt x="373" y="75"/>
                    <a:pt x="373" y="75"/>
                  </a:cubicBezTo>
                  <a:cubicBezTo>
                    <a:pt x="383" y="76"/>
                    <a:pt x="393" y="78"/>
                    <a:pt x="402" y="81"/>
                  </a:cubicBezTo>
                  <a:moveTo>
                    <a:pt x="365" y="74"/>
                  </a:moveTo>
                  <a:cubicBezTo>
                    <a:pt x="360" y="117"/>
                    <a:pt x="360" y="117"/>
                    <a:pt x="360" y="117"/>
                  </a:cubicBezTo>
                  <a:cubicBezTo>
                    <a:pt x="352" y="116"/>
                    <a:pt x="344" y="115"/>
                    <a:pt x="336" y="116"/>
                  </a:cubicBezTo>
                  <a:cubicBezTo>
                    <a:pt x="335" y="72"/>
                    <a:pt x="335" y="72"/>
                    <a:pt x="335" y="72"/>
                  </a:cubicBezTo>
                  <a:cubicBezTo>
                    <a:pt x="345" y="72"/>
                    <a:pt x="355" y="73"/>
                    <a:pt x="365" y="74"/>
                  </a:cubicBezTo>
                  <a:moveTo>
                    <a:pt x="328" y="72"/>
                  </a:moveTo>
                  <a:cubicBezTo>
                    <a:pt x="329" y="116"/>
                    <a:pt x="329" y="116"/>
                    <a:pt x="329" y="116"/>
                  </a:cubicBezTo>
                  <a:cubicBezTo>
                    <a:pt x="321" y="116"/>
                    <a:pt x="313" y="117"/>
                    <a:pt x="305" y="118"/>
                  </a:cubicBezTo>
                  <a:cubicBezTo>
                    <a:pt x="298" y="75"/>
                    <a:pt x="298" y="75"/>
                    <a:pt x="298" y="75"/>
                  </a:cubicBezTo>
                  <a:cubicBezTo>
                    <a:pt x="308" y="73"/>
                    <a:pt x="318" y="72"/>
                    <a:pt x="328" y="72"/>
                  </a:cubicBezTo>
                  <a:moveTo>
                    <a:pt x="290" y="76"/>
                  </a:moveTo>
                  <a:cubicBezTo>
                    <a:pt x="297" y="119"/>
                    <a:pt x="297" y="119"/>
                    <a:pt x="297" y="119"/>
                  </a:cubicBezTo>
                  <a:cubicBezTo>
                    <a:pt x="289" y="120"/>
                    <a:pt x="282" y="122"/>
                    <a:pt x="274" y="125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71" y="80"/>
                    <a:pt x="280" y="78"/>
                    <a:pt x="290" y="76"/>
                  </a:cubicBezTo>
                  <a:moveTo>
                    <a:pt x="254" y="85"/>
                  </a:moveTo>
                  <a:cubicBezTo>
                    <a:pt x="267" y="127"/>
                    <a:pt x="267" y="127"/>
                    <a:pt x="267" y="127"/>
                  </a:cubicBezTo>
                  <a:cubicBezTo>
                    <a:pt x="259" y="129"/>
                    <a:pt x="252" y="132"/>
                    <a:pt x="244" y="136"/>
                  </a:cubicBezTo>
                  <a:cubicBezTo>
                    <a:pt x="225" y="96"/>
                    <a:pt x="225" y="96"/>
                    <a:pt x="225" y="96"/>
                  </a:cubicBezTo>
                  <a:cubicBezTo>
                    <a:pt x="235" y="92"/>
                    <a:pt x="244" y="88"/>
                    <a:pt x="254" y="85"/>
                  </a:cubicBezTo>
                  <a:moveTo>
                    <a:pt x="219" y="99"/>
                  </a:moveTo>
                  <a:cubicBezTo>
                    <a:pt x="238" y="139"/>
                    <a:pt x="238" y="139"/>
                    <a:pt x="238" y="139"/>
                  </a:cubicBezTo>
                  <a:cubicBezTo>
                    <a:pt x="231" y="142"/>
                    <a:pt x="224" y="146"/>
                    <a:pt x="217" y="151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201" y="109"/>
                    <a:pt x="210" y="104"/>
                    <a:pt x="219" y="99"/>
                  </a:cubicBezTo>
                  <a:moveTo>
                    <a:pt x="186" y="118"/>
                  </a:moveTo>
                  <a:cubicBezTo>
                    <a:pt x="211" y="155"/>
                    <a:pt x="211" y="155"/>
                    <a:pt x="211" y="155"/>
                  </a:cubicBezTo>
                  <a:cubicBezTo>
                    <a:pt x="204" y="159"/>
                    <a:pt x="198" y="164"/>
                    <a:pt x="192" y="170"/>
                  </a:cubicBezTo>
                  <a:cubicBezTo>
                    <a:pt x="162" y="137"/>
                    <a:pt x="162" y="137"/>
                    <a:pt x="162" y="137"/>
                  </a:cubicBezTo>
                  <a:cubicBezTo>
                    <a:pt x="170" y="130"/>
                    <a:pt x="178" y="124"/>
                    <a:pt x="186" y="118"/>
                  </a:cubicBezTo>
                  <a:moveTo>
                    <a:pt x="157" y="142"/>
                  </a:moveTo>
                  <a:cubicBezTo>
                    <a:pt x="186" y="175"/>
                    <a:pt x="186" y="175"/>
                    <a:pt x="186" y="175"/>
                  </a:cubicBezTo>
                  <a:cubicBezTo>
                    <a:pt x="180" y="180"/>
                    <a:pt x="175" y="186"/>
                    <a:pt x="170" y="192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42" y="156"/>
                    <a:pt x="149" y="149"/>
                    <a:pt x="157" y="142"/>
                  </a:cubicBezTo>
                  <a:moveTo>
                    <a:pt x="131" y="169"/>
                  </a:moveTo>
                  <a:cubicBezTo>
                    <a:pt x="165" y="198"/>
                    <a:pt x="165" y="198"/>
                    <a:pt x="165" y="198"/>
                  </a:cubicBezTo>
                  <a:cubicBezTo>
                    <a:pt x="160" y="204"/>
                    <a:pt x="155" y="210"/>
                    <a:pt x="151" y="217"/>
                  </a:cubicBezTo>
                  <a:cubicBezTo>
                    <a:pt x="113" y="194"/>
                    <a:pt x="113" y="194"/>
                    <a:pt x="113" y="194"/>
                  </a:cubicBezTo>
                  <a:cubicBezTo>
                    <a:pt x="119" y="185"/>
                    <a:pt x="125" y="177"/>
                    <a:pt x="131" y="169"/>
                  </a:cubicBezTo>
                  <a:moveTo>
                    <a:pt x="109" y="200"/>
                  </a:moveTo>
                  <a:cubicBezTo>
                    <a:pt x="147" y="223"/>
                    <a:pt x="147" y="223"/>
                    <a:pt x="147" y="223"/>
                  </a:cubicBezTo>
                  <a:cubicBezTo>
                    <a:pt x="143" y="230"/>
                    <a:pt x="140" y="236"/>
                    <a:pt x="136" y="243"/>
                  </a:cubicBezTo>
                  <a:cubicBezTo>
                    <a:pt x="136" y="244"/>
                    <a:pt x="136" y="244"/>
                    <a:pt x="136" y="245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99" y="218"/>
                    <a:pt x="104" y="209"/>
                    <a:pt x="109" y="200"/>
                  </a:cubicBezTo>
                  <a:moveTo>
                    <a:pt x="92" y="234"/>
                  </a:moveTo>
                  <a:cubicBezTo>
                    <a:pt x="133" y="251"/>
                    <a:pt x="133" y="251"/>
                    <a:pt x="133" y="251"/>
                  </a:cubicBezTo>
                  <a:cubicBezTo>
                    <a:pt x="130" y="259"/>
                    <a:pt x="127" y="267"/>
                    <a:pt x="125" y="274"/>
                  </a:cubicBezTo>
                  <a:cubicBezTo>
                    <a:pt x="82" y="263"/>
                    <a:pt x="82" y="263"/>
                    <a:pt x="82" y="263"/>
                  </a:cubicBezTo>
                  <a:cubicBezTo>
                    <a:pt x="85" y="253"/>
                    <a:pt x="88" y="243"/>
                    <a:pt x="92" y="234"/>
                  </a:cubicBezTo>
                  <a:moveTo>
                    <a:pt x="80" y="270"/>
                  </a:moveTo>
                  <a:cubicBezTo>
                    <a:pt x="123" y="281"/>
                    <a:pt x="123" y="281"/>
                    <a:pt x="123" y="281"/>
                  </a:cubicBezTo>
                  <a:cubicBezTo>
                    <a:pt x="121" y="289"/>
                    <a:pt x="119" y="297"/>
                    <a:pt x="118" y="305"/>
                  </a:cubicBezTo>
                  <a:cubicBezTo>
                    <a:pt x="74" y="300"/>
                    <a:pt x="74" y="300"/>
                    <a:pt x="74" y="300"/>
                  </a:cubicBezTo>
                  <a:cubicBezTo>
                    <a:pt x="75" y="289"/>
                    <a:pt x="78" y="279"/>
                    <a:pt x="80" y="270"/>
                  </a:cubicBezTo>
                  <a:moveTo>
                    <a:pt x="72" y="337"/>
                  </a:moveTo>
                  <a:cubicBezTo>
                    <a:pt x="71" y="327"/>
                    <a:pt x="72" y="317"/>
                    <a:pt x="73" y="307"/>
                  </a:cubicBezTo>
                  <a:cubicBezTo>
                    <a:pt x="117" y="312"/>
                    <a:pt x="117" y="312"/>
                    <a:pt x="117" y="312"/>
                  </a:cubicBezTo>
                  <a:cubicBezTo>
                    <a:pt x="116" y="320"/>
                    <a:pt x="116" y="328"/>
                    <a:pt x="116" y="336"/>
                  </a:cubicBezTo>
                  <a:cubicBezTo>
                    <a:pt x="72" y="337"/>
                    <a:pt x="72" y="337"/>
                    <a:pt x="72" y="337"/>
                  </a:cubicBezTo>
                  <a:moveTo>
                    <a:pt x="72" y="345"/>
                  </a:moveTo>
                  <a:cubicBezTo>
                    <a:pt x="116" y="344"/>
                    <a:pt x="116" y="344"/>
                    <a:pt x="116" y="344"/>
                  </a:cubicBezTo>
                  <a:cubicBezTo>
                    <a:pt x="116" y="352"/>
                    <a:pt x="117" y="360"/>
                    <a:pt x="118" y="368"/>
                  </a:cubicBezTo>
                  <a:cubicBezTo>
                    <a:pt x="74" y="375"/>
                    <a:pt x="74" y="375"/>
                    <a:pt x="74" y="375"/>
                  </a:cubicBezTo>
                  <a:cubicBezTo>
                    <a:pt x="73" y="365"/>
                    <a:pt x="72" y="355"/>
                    <a:pt x="72" y="345"/>
                  </a:cubicBezTo>
                  <a:moveTo>
                    <a:pt x="76" y="382"/>
                  </a:moveTo>
                  <a:cubicBezTo>
                    <a:pt x="120" y="375"/>
                    <a:pt x="120" y="375"/>
                    <a:pt x="120" y="375"/>
                  </a:cubicBezTo>
                  <a:cubicBezTo>
                    <a:pt x="121" y="383"/>
                    <a:pt x="123" y="391"/>
                    <a:pt x="125" y="399"/>
                  </a:cubicBezTo>
                  <a:cubicBezTo>
                    <a:pt x="83" y="412"/>
                    <a:pt x="83" y="412"/>
                    <a:pt x="83" y="412"/>
                  </a:cubicBezTo>
                  <a:cubicBezTo>
                    <a:pt x="80" y="402"/>
                    <a:pt x="77" y="392"/>
                    <a:pt x="76" y="382"/>
                  </a:cubicBezTo>
                  <a:moveTo>
                    <a:pt x="96" y="447"/>
                  </a:moveTo>
                  <a:cubicBezTo>
                    <a:pt x="92" y="438"/>
                    <a:pt x="88" y="429"/>
                    <a:pt x="85" y="419"/>
                  </a:cubicBezTo>
                  <a:cubicBezTo>
                    <a:pt x="127" y="406"/>
                    <a:pt x="127" y="406"/>
                    <a:pt x="127" y="406"/>
                  </a:cubicBezTo>
                  <a:cubicBezTo>
                    <a:pt x="130" y="413"/>
                    <a:pt x="133" y="421"/>
                    <a:pt x="136" y="428"/>
                  </a:cubicBezTo>
                  <a:cubicBezTo>
                    <a:pt x="96" y="447"/>
                    <a:pt x="96" y="447"/>
                    <a:pt x="96" y="447"/>
                  </a:cubicBezTo>
                  <a:moveTo>
                    <a:pt x="114" y="480"/>
                  </a:moveTo>
                  <a:cubicBezTo>
                    <a:pt x="109" y="472"/>
                    <a:pt x="104" y="463"/>
                    <a:pt x="99" y="454"/>
                  </a:cubicBezTo>
                  <a:cubicBezTo>
                    <a:pt x="139" y="435"/>
                    <a:pt x="139" y="435"/>
                    <a:pt x="139" y="435"/>
                  </a:cubicBezTo>
                  <a:cubicBezTo>
                    <a:pt x="143" y="442"/>
                    <a:pt x="147" y="449"/>
                    <a:pt x="151" y="456"/>
                  </a:cubicBezTo>
                  <a:cubicBezTo>
                    <a:pt x="114" y="480"/>
                    <a:pt x="114" y="480"/>
                    <a:pt x="114" y="480"/>
                  </a:cubicBezTo>
                  <a:moveTo>
                    <a:pt x="119" y="486"/>
                  </a:moveTo>
                  <a:cubicBezTo>
                    <a:pt x="155" y="462"/>
                    <a:pt x="155" y="462"/>
                    <a:pt x="155" y="462"/>
                  </a:cubicBezTo>
                  <a:cubicBezTo>
                    <a:pt x="160" y="468"/>
                    <a:pt x="165" y="475"/>
                    <a:pt x="170" y="481"/>
                  </a:cubicBezTo>
                  <a:cubicBezTo>
                    <a:pt x="137" y="510"/>
                    <a:pt x="137" y="510"/>
                    <a:pt x="137" y="510"/>
                  </a:cubicBezTo>
                  <a:cubicBezTo>
                    <a:pt x="131" y="503"/>
                    <a:pt x="124" y="495"/>
                    <a:pt x="119" y="486"/>
                  </a:cubicBezTo>
                  <a:moveTo>
                    <a:pt x="142" y="516"/>
                  </a:moveTo>
                  <a:cubicBezTo>
                    <a:pt x="175" y="486"/>
                    <a:pt x="175" y="486"/>
                    <a:pt x="175" y="486"/>
                  </a:cubicBezTo>
                  <a:cubicBezTo>
                    <a:pt x="181" y="492"/>
                    <a:pt x="186" y="498"/>
                    <a:pt x="193" y="503"/>
                  </a:cubicBezTo>
                  <a:cubicBezTo>
                    <a:pt x="164" y="537"/>
                    <a:pt x="164" y="537"/>
                    <a:pt x="164" y="537"/>
                  </a:cubicBezTo>
                  <a:cubicBezTo>
                    <a:pt x="157" y="530"/>
                    <a:pt x="149" y="523"/>
                    <a:pt x="142" y="516"/>
                  </a:cubicBezTo>
                  <a:moveTo>
                    <a:pt x="195" y="559"/>
                  </a:moveTo>
                  <a:cubicBezTo>
                    <a:pt x="186" y="554"/>
                    <a:pt x="178" y="548"/>
                    <a:pt x="170" y="542"/>
                  </a:cubicBezTo>
                  <a:cubicBezTo>
                    <a:pt x="198" y="508"/>
                    <a:pt x="198" y="508"/>
                    <a:pt x="198" y="508"/>
                  </a:cubicBezTo>
                  <a:cubicBezTo>
                    <a:pt x="204" y="513"/>
                    <a:pt x="211" y="517"/>
                    <a:pt x="218" y="522"/>
                  </a:cubicBezTo>
                  <a:cubicBezTo>
                    <a:pt x="195" y="559"/>
                    <a:pt x="195" y="559"/>
                    <a:pt x="195" y="559"/>
                  </a:cubicBezTo>
                  <a:moveTo>
                    <a:pt x="201" y="563"/>
                  </a:moveTo>
                  <a:cubicBezTo>
                    <a:pt x="224" y="526"/>
                    <a:pt x="224" y="526"/>
                    <a:pt x="224" y="526"/>
                  </a:cubicBezTo>
                  <a:cubicBezTo>
                    <a:pt x="230" y="529"/>
                    <a:pt x="237" y="533"/>
                    <a:pt x="244" y="536"/>
                  </a:cubicBezTo>
                  <a:cubicBezTo>
                    <a:pt x="244" y="536"/>
                    <a:pt x="245" y="536"/>
                    <a:pt x="245" y="537"/>
                  </a:cubicBezTo>
                  <a:cubicBezTo>
                    <a:pt x="228" y="577"/>
                    <a:pt x="228" y="577"/>
                    <a:pt x="228" y="577"/>
                  </a:cubicBezTo>
                  <a:cubicBezTo>
                    <a:pt x="219" y="573"/>
                    <a:pt x="210" y="568"/>
                    <a:pt x="201" y="563"/>
                  </a:cubicBezTo>
                  <a:moveTo>
                    <a:pt x="251" y="521"/>
                  </a:moveTo>
                  <a:cubicBezTo>
                    <a:pt x="148" y="473"/>
                    <a:pt x="104" y="352"/>
                    <a:pt x="152" y="250"/>
                  </a:cubicBezTo>
                  <a:cubicBezTo>
                    <a:pt x="199" y="148"/>
                    <a:pt x="320" y="104"/>
                    <a:pt x="422" y="151"/>
                  </a:cubicBezTo>
                  <a:cubicBezTo>
                    <a:pt x="524" y="199"/>
                    <a:pt x="569" y="320"/>
                    <a:pt x="521" y="422"/>
                  </a:cubicBezTo>
                  <a:cubicBezTo>
                    <a:pt x="474" y="524"/>
                    <a:pt x="353" y="568"/>
                    <a:pt x="251" y="521"/>
                  </a:cubicBezTo>
                  <a:moveTo>
                    <a:pt x="235" y="580"/>
                  </a:moveTo>
                  <a:cubicBezTo>
                    <a:pt x="252" y="540"/>
                    <a:pt x="252" y="540"/>
                    <a:pt x="252" y="540"/>
                  </a:cubicBezTo>
                  <a:cubicBezTo>
                    <a:pt x="260" y="543"/>
                    <a:pt x="267" y="545"/>
                    <a:pt x="275" y="548"/>
                  </a:cubicBezTo>
                  <a:cubicBezTo>
                    <a:pt x="263" y="590"/>
                    <a:pt x="263" y="590"/>
                    <a:pt x="263" y="590"/>
                  </a:cubicBezTo>
                  <a:cubicBezTo>
                    <a:pt x="254" y="587"/>
                    <a:pt x="244" y="584"/>
                    <a:pt x="235" y="580"/>
                  </a:cubicBezTo>
                  <a:moveTo>
                    <a:pt x="271" y="592"/>
                  </a:moveTo>
                  <a:cubicBezTo>
                    <a:pt x="282" y="550"/>
                    <a:pt x="282" y="550"/>
                    <a:pt x="282" y="550"/>
                  </a:cubicBezTo>
                  <a:cubicBezTo>
                    <a:pt x="290" y="552"/>
                    <a:pt x="298" y="553"/>
                    <a:pt x="306" y="554"/>
                  </a:cubicBezTo>
                  <a:cubicBezTo>
                    <a:pt x="300" y="598"/>
                    <a:pt x="300" y="598"/>
                    <a:pt x="300" y="598"/>
                  </a:cubicBezTo>
                  <a:cubicBezTo>
                    <a:pt x="290" y="596"/>
                    <a:pt x="280" y="594"/>
                    <a:pt x="271" y="592"/>
                  </a:cubicBezTo>
                  <a:moveTo>
                    <a:pt x="308" y="599"/>
                  </a:moveTo>
                  <a:cubicBezTo>
                    <a:pt x="313" y="555"/>
                    <a:pt x="313" y="555"/>
                    <a:pt x="313" y="555"/>
                  </a:cubicBezTo>
                  <a:cubicBezTo>
                    <a:pt x="321" y="556"/>
                    <a:pt x="329" y="556"/>
                    <a:pt x="337" y="556"/>
                  </a:cubicBezTo>
                  <a:cubicBezTo>
                    <a:pt x="338" y="600"/>
                    <a:pt x="338" y="600"/>
                    <a:pt x="338" y="600"/>
                  </a:cubicBezTo>
                  <a:cubicBezTo>
                    <a:pt x="328" y="600"/>
                    <a:pt x="318" y="600"/>
                    <a:pt x="308" y="599"/>
                  </a:cubicBezTo>
                  <a:moveTo>
                    <a:pt x="345" y="600"/>
                  </a:moveTo>
                  <a:cubicBezTo>
                    <a:pt x="345" y="556"/>
                    <a:pt x="345" y="556"/>
                    <a:pt x="345" y="556"/>
                  </a:cubicBezTo>
                  <a:cubicBezTo>
                    <a:pt x="353" y="556"/>
                    <a:pt x="361" y="555"/>
                    <a:pt x="369" y="554"/>
                  </a:cubicBezTo>
                  <a:cubicBezTo>
                    <a:pt x="376" y="597"/>
                    <a:pt x="376" y="597"/>
                    <a:pt x="376" y="597"/>
                  </a:cubicBezTo>
                  <a:cubicBezTo>
                    <a:pt x="366" y="599"/>
                    <a:pt x="355" y="600"/>
                    <a:pt x="345" y="600"/>
                  </a:cubicBezTo>
                  <a:moveTo>
                    <a:pt x="383" y="596"/>
                  </a:moveTo>
                  <a:cubicBezTo>
                    <a:pt x="376" y="553"/>
                    <a:pt x="376" y="553"/>
                    <a:pt x="376" y="553"/>
                  </a:cubicBezTo>
                  <a:cubicBezTo>
                    <a:pt x="384" y="551"/>
                    <a:pt x="392" y="549"/>
                    <a:pt x="399" y="547"/>
                  </a:cubicBezTo>
                  <a:cubicBezTo>
                    <a:pt x="412" y="589"/>
                    <a:pt x="412" y="589"/>
                    <a:pt x="412" y="589"/>
                  </a:cubicBezTo>
                  <a:cubicBezTo>
                    <a:pt x="403" y="592"/>
                    <a:pt x="393" y="594"/>
                    <a:pt x="383" y="596"/>
                  </a:cubicBezTo>
                  <a:moveTo>
                    <a:pt x="419" y="586"/>
                  </a:moveTo>
                  <a:cubicBezTo>
                    <a:pt x="406" y="545"/>
                    <a:pt x="406" y="545"/>
                    <a:pt x="406" y="545"/>
                  </a:cubicBezTo>
                  <a:cubicBezTo>
                    <a:pt x="414" y="542"/>
                    <a:pt x="421" y="539"/>
                    <a:pt x="429" y="536"/>
                  </a:cubicBezTo>
                  <a:cubicBezTo>
                    <a:pt x="448" y="575"/>
                    <a:pt x="448" y="575"/>
                    <a:pt x="448" y="575"/>
                  </a:cubicBezTo>
                  <a:cubicBezTo>
                    <a:pt x="438" y="579"/>
                    <a:pt x="429" y="583"/>
                    <a:pt x="419" y="586"/>
                  </a:cubicBezTo>
                  <a:moveTo>
                    <a:pt x="454" y="572"/>
                  </a:moveTo>
                  <a:cubicBezTo>
                    <a:pt x="435" y="533"/>
                    <a:pt x="435" y="533"/>
                    <a:pt x="435" y="533"/>
                  </a:cubicBezTo>
                  <a:cubicBezTo>
                    <a:pt x="443" y="529"/>
                    <a:pt x="449" y="525"/>
                    <a:pt x="456" y="521"/>
                  </a:cubicBezTo>
                  <a:cubicBezTo>
                    <a:pt x="480" y="557"/>
                    <a:pt x="480" y="557"/>
                    <a:pt x="480" y="557"/>
                  </a:cubicBezTo>
                  <a:cubicBezTo>
                    <a:pt x="472" y="562"/>
                    <a:pt x="463" y="567"/>
                    <a:pt x="454" y="572"/>
                  </a:cubicBezTo>
                  <a:moveTo>
                    <a:pt x="487" y="553"/>
                  </a:moveTo>
                  <a:cubicBezTo>
                    <a:pt x="462" y="517"/>
                    <a:pt x="462" y="517"/>
                    <a:pt x="462" y="517"/>
                  </a:cubicBezTo>
                  <a:cubicBezTo>
                    <a:pt x="469" y="512"/>
                    <a:pt x="475" y="507"/>
                    <a:pt x="481" y="502"/>
                  </a:cubicBezTo>
                  <a:cubicBezTo>
                    <a:pt x="510" y="534"/>
                    <a:pt x="510" y="534"/>
                    <a:pt x="510" y="534"/>
                  </a:cubicBezTo>
                  <a:cubicBezTo>
                    <a:pt x="503" y="541"/>
                    <a:pt x="495" y="547"/>
                    <a:pt x="487" y="553"/>
                  </a:cubicBezTo>
                  <a:moveTo>
                    <a:pt x="516" y="529"/>
                  </a:moveTo>
                  <a:cubicBezTo>
                    <a:pt x="487" y="497"/>
                    <a:pt x="487" y="497"/>
                    <a:pt x="487" y="497"/>
                  </a:cubicBezTo>
                  <a:cubicBezTo>
                    <a:pt x="493" y="492"/>
                    <a:pt x="498" y="486"/>
                    <a:pt x="503" y="480"/>
                  </a:cubicBezTo>
                  <a:cubicBezTo>
                    <a:pt x="537" y="507"/>
                    <a:pt x="537" y="507"/>
                    <a:pt x="537" y="507"/>
                  </a:cubicBezTo>
                  <a:cubicBezTo>
                    <a:pt x="530" y="515"/>
                    <a:pt x="523" y="522"/>
                    <a:pt x="516" y="529"/>
                  </a:cubicBezTo>
                  <a:moveTo>
                    <a:pt x="541" y="501"/>
                  </a:moveTo>
                  <a:cubicBezTo>
                    <a:pt x="508" y="474"/>
                    <a:pt x="508" y="474"/>
                    <a:pt x="508" y="474"/>
                  </a:cubicBezTo>
                  <a:cubicBezTo>
                    <a:pt x="513" y="468"/>
                    <a:pt x="518" y="461"/>
                    <a:pt x="522" y="454"/>
                  </a:cubicBezTo>
                  <a:cubicBezTo>
                    <a:pt x="559" y="477"/>
                    <a:pt x="559" y="477"/>
                    <a:pt x="559" y="477"/>
                  </a:cubicBezTo>
                  <a:cubicBezTo>
                    <a:pt x="553" y="485"/>
                    <a:pt x="548" y="494"/>
                    <a:pt x="541" y="501"/>
                  </a:cubicBezTo>
                  <a:moveTo>
                    <a:pt x="563" y="471"/>
                  </a:moveTo>
                  <a:cubicBezTo>
                    <a:pt x="526" y="448"/>
                    <a:pt x="526" y="448"/>
                    <a:pt x="526" y="448"/>
                  </a:cubicBezTo>
                  <a:cubicBezTo>
                    <a:pt x="530" y="442"/>
                    <a:pt x="533" y="435"/>
                    <a:pt x="536" y="429"/>
                  </a:cubicBezTo>
                  <a:cubicBezTo>
                    <a:pt x="537" y="428"/>
                    <a:pt x="537" y="427"/>
                    <a:pt x="537" y="427"/>
                  </a:cubicBezTo>
                  <a:cubicBezTo>
                    <a:pt x="577" y="444"/>
                    <a:pt x="577" y="444"/>
                    <a:pt x="577" y="444"/>
                  </a:cubicBezTo>
                  <a:cubicBezTo>
                    <a:pt x="572" y="453"/>
                    <a:pt x="568" y="462"/>
                    <a:pt x="563" y="47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5718821" y="4771564"/>
              <a:ext cx="788569" cy="786126"/>
            </a:xfrm>
            <a:custGeom>
              <a:avLst/>
              <a:gdLst>
                <a:gd name="T0" fmla="*/ 140 w 409"/>
                <a:gd name="T1" fmla="*/ 29 h 408"/>
                <a:gd name="T2" fmla="*/ 109 w 409"/>
                <a:gd name="T3" fmla="*/ 44 h 408"/>
                <a:gd name="T4" fmla="*/ 81 w 409"/>
                <a:gd name="T5" fmla="*/ 64 h 408"/>
                <a:gd name="T6" fmla="*/ 58 w 409"/>
                <a:gd name="T7" fmla="*/ 89 h 408"/>
                <a:gd name="T8" fmla="*/ 39 w 409"/>
                <a:gd name="T9" fmla="*/ 118 h 408"/>
                <a:gd name="T10" fmla="*/ 26 w 409"/>
                <a:gd name="T11" fmla="*/ 150 h 408"/>
                <a:gd name="T12" fmla="*/ 19 w 409"/>
                <a:gd name="T13" fmla="*/ 184 h 408"/>
                <a:gd name="T14" fmla="*/ 19 w 409"/>
                <a:gd name="T15" fmla="*/ 218 h 408"/>
                <a:gd name="T16" fmla="*/ 25 w 409"/>
                <a:gd name="T17" fmla="*/ 252 h 408"/>
                <a:gd name="T18" fmla="*/ 36 w 409"/>
                <a:gd name="T19" fmla="*/ 284 h 408"/>
                <a:gd name="T20" fmla="*/ 54 w 409"/>
                <a:gd name="T21" fmla="*/ 314 h 408"/>
                <a:gd name="T22" fmla="*/ 77 w 409"/>
                <a:gd name="T23" fmla="*/ 340 h 408"/>
                <a:gd name="T24" fmla="*/ 104 w 409"/>
                <a:gd name="T25" fmla="*/ 361 h 408"/>
                <a:gd name="T26" fmla="*/ 134 w 409"/>
                <a:gd name="T27" fmla="*/ 377 h 408"/>
                <a:gd name="T28" fmla="*/ 167 w 409"/>
                <a:gd name="T29" fmla="*/ 387 h 408"/>
                <a:gd name="T30" fmla="*/ 201 w 409"/>
                <a:gd name="T31" fmla="*/ 391 h 408"/>
                <a:gd name="T32" fmla="*/ 236 w 409"/>
                <a:gd name="T33" fmla="*/ 388 h 408"/>
                <a:gd name="T34" fmla="*/ 269 w 409"/>
                <a:gd name="T35" fmla="*/ 379 h 408"/>
                <a:gd name="T36" fmla="*/ 300 w 409"/>
                <a:gd name="T37" fmla="*/ 364 h 408"/>
                <a:gd name="T38" fmla="*/ 328 w 409"/>
                <a:gd name="T39" fmla="*/ 344 h 408"/>
                <a:gd name="T40" fmla="*/ 351 w 409"/>
                <a:gd name="T41" fmla="*/ 319 h 408"/>
                <a:gd name="T42" fmla="*/ 370 w 409"/>
                <a:gd name="T43" fmla="*/ 290 h 408"/>
                <a:gd name="T44" fmla="*/ 383 w 409"/>
                <a:gd name="T45" fmla="*/ 258 h 408"/>
                <a:gd name="T46" fmla="*/ 390 w 409"/>
                <a:gd name="T47" fmla="*/ 225 h 408"/>
                <a:gd name="T48" fmla="*/ 390 w 409"/>
                <a:gd name="T49" fmla="*/ 190 h 408"/>
                <a:gd name="T50" fmla="*/ 385 w 409"/>
                <a:gd name="T51" fmla="*/ 156 h 408"/>
                <a:gd name="T52" fmla="*/ 373 w 409"/>
                <a:gd name="T53" fmla="*/ 124 h 408"/>
                <a:gd name="T54" fmla="*/ 355 w 409"/>
                <a:gd name="T55" fmla="*/ 95 h 408"/>
                <a:gd name="T56" fmla="*/ 332 w 409"/>
                <a:gd name="T57" fmla="*/ 69 h 408"/>
                <a:gd name="T58" fmla="*/ 305 w 409"/>
                <a:gd name="T59" fmla="*/ 48 h 408"/>
                <a:gd name="T60" fmla="*/ 275 w 409"/>
                <a:gd name="T61" fmla="*/ 32 h 408"/>
                <a:gd name="T62" fmla="*/ 242 w 409"/>
                <a:gd name="T63" fmla="*/ 22 h 408"/>
                <a:gd name="T64" fmla="*/ 208 w 409"/>
                <a:gd name="T65" fmla="*/ 18 h 408"/>
                <a:gd name="T66" fmla="*/ 174 w 409"/>
                <a:gd name="T67" fmla="*/ 21 h 408"/>
                <a:gd name="T68" fmla="*/ 179 w 409"/>
                <a:gd name="T69" fmla="*/ 124 h 408"/>
                <a:gd name="T70" fmla="*/ 124 w 409"/>
                <a:gd name="T71" fmla="*/ 230 h 408"/>
                <a:gd name="T72" fmla="*/ 316 w 409"/>
                <a:gd name="T73" fmla="*/ 288 h 408"/>
                <a:gd name="T74" fmla="*/ 74 w 409"/>
                <a:gd name="T75" fmla="*/ 288 h 408"/>
                <a:gd name="T76" fmla="*/ 120 w 409"/>
                <a:gd name="T77" fmla="*/ 265 h 408"/>
                <a:gd name="T78" fmla="*/ 309 w 409"/>
                <a:gd name="T79" fmla="*/ 89 h 408"/>
                <a:gd name="T80" fmla="*/ 336 w 409"/>
                <a:gd name="T81" fmla="*/ 252 h 408"/>
                <a:gd name="T82" fmla="*/ 304 w 409"/>
                <a:gd name="T83" fmla="*/ 173 h 408"/>
                <a:gd name="T84" fmla="*/ 289 w 409"/>
                <a:gd name="T85" fmla="*/ 93 h 408"/>
                <a:gd name="T86" fmla="*/ 252 w 409"/>
                <a:gd name="T87" fmla="*/ 73 h 408"/>
                <a:gd name="T88" fmla="*/ 173 w 409"/>
                <a:gd name="T89" fmla="*/ 104 h 408"/>
                <a:gd name="T90" fmla="*/ 67 w 409"/>
                <a:gd name="T91" fmla="*/ 229 h 408"/>
                <a:gd name="T92" fmla="*/ 244 w 409"/>
                <a:gd name="T93" fmla="*/ 54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09" h="408">
                  <a:moveTo>
                    <a:pt x="157" y="24"/>
                  </a:moveTo>
                  <a:cubicBezTo>
                    <a:pt x="143" y="9"/>
                    <a:pt x="143" y="9"/>
                    <a:pt x="143" y="9"/>
                  </a:cubicBezTo>
                  <a:cubicBezTo>
                    <a:pt x="140" y="29"/>
                    <a:pt x="140" y="29"/>
                    <a:pt x="140" y="29"/>
                  </a:cubicBezTo>
                  <a:cubicBezTo>
                    <a:pt x="139" y="37"/>
                    <a:pt x="131" y="40"/>
                    <a:pt x="125" y="36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0" y="52"/>
                    <a:pt x="102" y="57"/>
                    <a:pt x="95" y="53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3" y="72"/>
                    <a:pt x="76" y="78"/>
                    <a:pt x="69" y="76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61" y="96"/>
                    <a:pt x="55" y="104"/>
                    <a:pt x="48" y="103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3" y="125"/>
                    <a:pt x="40" y="133"/>
                    <a:pt x="32" y="134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32" y="155"/>
                    <a:pt x="29" y="164"/>
                    <a:pt x="22" y="167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19" y="184"/>
                    <a:pt x="19" y="184"/>
                    <a:pt x="19" y="184"/>
                  </a:cubicBezTo>
                  <a:cubicBezTo>
                    <a:pt x="26" y="188"/>
                    <a:pt x="25" y="197"/>
                    <a:pt x="18" y="20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26" y="221"/>
                    <a:pt x="27" y="230"/>
                    <a:pt x="21" y="235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32" y="254"/>
                    <a:pt x="35" y="263"/>
                    <a:pt x="30" y="268"/>
                  </a:cubicBezTo>
                  <a:cubicBezTo>
                    <a:pt x="16" y="283"/>
                    <a:pt x="16" y="283"/>
                    <a:pt x="16" y="283"/>
                  </a:cubicBezTo>
                  <a:cubicBezTo>
                    <a:pt x="36" y="284"/>
                    <a:pt x="36" y="284"/>
                    <a:pt x="36" y="284"/>
                  </a:cubicBezTo>
                  <a:cubicBezTo>
                    <a:pt x="44" y="285"/>
                    <a:pt x="48" y="293"/>
                    <a:pt x="44" y="299"/>
                  </a:cubicBezTo>
                  <a:cubicBezTo>
                    <a:pt x="34" y="317"/>
                    <a:pt x="34" y="317"/>
                    <a:pt x="34" y="317"/>
                  </a:cubicBezTo>
                  <a:cubicBezTo>
                    <a:pt x="54" y="314"/>
                    <a:pt x="54" y="314"/>
                    <a:pt x="54" y="314"/>
                  </a:cubicBezTo>
                  <a:cubicBezTo>
                    <a:pt x="61" y="313"/>
                    <a:pt x="67" y="320"/>
                    <a:pt x="65" y="327"/>
                  </a:cubicBezTo>
                  <a:cubicBezTo>
                    <a:pt x="57" y="346"/>
                    <a:pt x="57" y="346"/>
                    <a:pt x="57" y="346"/>
                  </a:cubicBezTo>
                  <a:cubicBezTo>
                    <a:pt x="77" y="340"/>
                    <a:pt x="77" y="340"/>
                    <a:pt x="77" y="340"/>
                  </a:cubicBezTo>
                  <a:cubicBezTo>
                    <a:pt x="84" y="337"/>
                    <a:pt x="91" y="343"/>
                    <a:pt x="89" y="351"/>
                  </a:cubicBezTo>
                  <a:cubicBezTo>
                    <a:pt x="86" y="371"/>
                    <a:pt x="86" y="371"/>
                    <a:pt x="86" y="371"/>
                  </a:cubicBezTo>
                  <a:cubicBezTo>
                    <a:pt x="104" y="361"/>
                    <a:pt x="104" y="361"/>
                    <a:pt x="104" y="361"/>
                  </a:cubicBezTo>
                  <a:cubicBezTo>
                    <a:pt x="110" y="357"/>
                    <a:pt x="118" y="362"/>
                    <a:pt x="118" y="369"/>
                  </a:cubicBezTo>
                  <a:cubicBezTo>
                    <a:pt x="119" y="390"/>
                    <a:pt x="119" y="390"/>
                    <a:pt x="119" y="390"/>
                  </a:cubicBezTo>
                  <a:cubicBezTo>
                    <a:pt x="134" y="377"/>
                    <a:pt x="134" y="377"/>
                    <a:pt x="134" y="377"/>
                  </a:cubicBezTo>
                  <a:cubicBezTo>
                    <a:pt x="140" y="372"/>
                    <a:pt x="149" y="375"/>
                    <a:pt x="150" y="382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67" y="387"/>
                    <a:pt x="167" y="387"/>
                    <a:pt x="167" y="387"/>
                  </a:cubicBezTo>
                  <a:cubicBezTo>
                    <a:pt x="172" y="381"/>
                    <a:pt x="181" y="383"/>
                    <a:pt x="184" y="389"/>
                  </a:cubicBezTo>
                  <a:cubicBezTo>
                    <a:pt x="191" y="408"/>
                    <a:pt x="191" y="408"/>
                    <a:pt x="191" y="408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5" y="384"/>
                    <a:pt x="214" y="384"/>
                    <a:pt x="218" y="390"/>
                  </a:cubicBezTo>
                  <a:cubicBezTo>
                    <a:pt x="229" y="407"/>
                    <a:pt x="229" y="407"/>
                    <a:pt x="229" y="407"/>
                  </a:cubicBezTo>
                  <a:cubicBezTo>
                    <a:pt x="236" y="388"/>
                    <a:pt x="236" y="388"/>
                    <a:pt x="236" y="388"/>
                  </a:cubicBezTo>
                  <a:cubicBezTo>
                    <a:pt x="238" y="381"/>
                    <a:pt x="247" y="379"/>
                    <a:pt x="252" y="384"/>
                  </a:cubicBezTo>
                  <a:cubicBezTo>
                    <a:pt x="266" y="399"/>
                    <a:pt x="266" y="399"/>
                    <a:pt x="266" y="399"/>
                  </a:cubicBezTo>
                  <a:cubicBezTo>
                    <a:pt x="269" y="379"/>
                    <a:pt x="269" y="379"/>
                    <a:pt x="269" y="379"/>
                  </a:cubicBezTo>
                  <a:cubicBezTo>
                    <a:pt x="270" y="372"/>
                    <a:pt x="278" y="368"/>
                    <a:pt x="284" y="373"/>
                  </a:cubicBezTo>
                  <a:cubicBezTo>
                    <a:pt x="301" y="385"/>
                    <a:pt x="301" y="385"/>
                    <a:pt x="301" y="385"/>
                  </a:cubicBezTo>
                  <a:cubicBezTo>
                    <a:pt x="300" y="364"/>
                    <a:pt x="300" y="364"/>
                    <a:pt x="300" y="364"/>
                  </a:cubicBezTo>
                  <a:cubicBezTo>
                    <a:pt x="300" y="357"/>
                    <a:pt x="307" y="352"/>
                    <a:pt x="314" y="355"/>
                  </a:cubicBezTo>
                  <a:cubicBezTo>
                    <a:pt x="332" y="364"/>
                    <a:pt x="332" y="364"/>
                    <a:pt x="332" y="364"/>
                  </a:cubicBezTo>
                  <a:cubicBezTo>
                    <a:pt x="328" y="344"/>
                    <a:pt x="328" y="344"/>
                    <a:pt x="328" y="344"/>
                  </a:cubicBezTo>
                  <a:cubicBezTo>
                    <a:pt x="326" y="337"/>
                    <a:pt x="333" y="330"/>
                    <a:pt x="340" y="332"/>
                  </a:cubicBezTo>
                  <a:cubicBezTo>
                    <a:pt x="359" y="338"/>
                    <a:pt x="359" y="338"/>
                    <a:pt x="359" y="338"/>
                  </a:cubicBezTo>
                  <a:cubicBezTo>
                    <a:pt x="351" y="319"/>
                    <a:pt x="351" y="319"/>
                    <a:pt x="351" y="319"/>
                  </a:cubicBezTo>
                  <a:cubicBezTo>
                    <a:pt x="348" y="312"/>
                    <a:pt x="354" y="305"/>
                    <a:pt x="361" y="305"/>
                  </a:cubicBezTo>
                  <a:cubicBezTo>
                    <a:pt x="381" y="307"/>
                    <a:pt x="381" y="307"/>
                    <a:pt x="381" y="307"/>
                  </a:cubicBezTo>
                  <a:cubicBezTo>
                    <a:pt x="370" y="290"/>
                    <a:pt x="370" y="290"/>
                    <a:pt x="370" y="290"/>
                  </a:cubicBezTo>
                  <a:cubicBezTo>
                    <a:pt x="366" y="284"/>
                    <a:pt x="370" y="276"/>
                    <a:pt x="377" y="275"/>
                  </a:cubicBezTo>
                  <a:cubicBezTo>
                    <a:pt x="397" y="273"/>
                    <a:pt x="397" y="273"/>
                    <a:pt x="397" y="273"/>
                  </a:cubicBezTo>
                  <a:cubicBezTo>
                    <a:pt x="383" y="258"/>
                    <a:pt x="383" y="258"/>
                    <a:pt x="383" y="258"/>
                  </a:cubicBezTo>
                  <a:cubicBezTo>
                    <a:pt x="378" y="253"/>
                    <a:pt x="380" y="244"/>
                    <a:pt x="387" y="242"/>
                  </a:cubicBezTo>
                  <a:cubicBezTo>
                    <a:pt x="406" y="236"/>
                    <a:pt x="406" y="236"/>
                    <a:pt x="406" y="236"/>
                  </a:cubicBezTo>
                  <a:cubicBezTo>
                    <a:pt x="390" y="225"/>
                    <a:pt x="390" y="225"/>
                    <a:pt x="390" y="225"/>
                  </a:cubicBezTo>
                  <a:cubicBezTo>
                    <a:pt x="384" y="220"/>
                    <a:pt x="384" y="211"/>
                    <a:pt x="391" y="208"/>
                  </a:cubicBezTo>
                  <a:cubicBezTo>
                    <a:pt x="409" y="199"/>
                    <a:pt x="409" y="199"/>
                    <a:pt x="409" y="199"/>
                  </a:cubicBezTo>
                  <a:cubicBezTo>
                    <a:pt x="390" y="190"/>
                    <a:pt x="390" y="190"/>
                    <a:pt x="390" y="190"/>
                  </a:cubicBezTo>
                  <a:cubicBezTo>
                    <a:pt x="384" y="187"/>
                    <a:pt x="382" y="178"/>
                    <a:pt x="388" y="174"/>
                  </a:cubicBezTo>
                  <a:cubicBezTo>
                    <a:pt x="404" y="161"/>
                    <a:pt x="404" y="161"/>
                    <a:pt x="404" y="161"/>
                  </a:cubicBezTo>
                  <a:cubicBezTo>
                    <a:pt x="385" y="156"/>
                    <a:pt x="385" y="156"/>
                    <a:pt x="385" y="156"/>
                  </a:cubicBezTo>
                  <a:cubicBezTo>
                    <a:pt x="377" y="155"/>
                    <a:pt x="375" y="146"/>
                    <a:pt x="380" y="140"/>
                  </a:cubicBezTo>
                  <a:cubicBezTo>
                    <a:pt x="393" y="125"/>
                    <a:pt x="393" y="125"/>
                    <a:pt x="393" y="125"/>
                  </a:cubicBezTo>
                  <a:cubicBezTo>
                    <a:pt x="373" y="124"/>
                    <a:pt x="373" y="124"/>
                    <a:pt x="373" y="124"/>
                  </a:cubicBezTo>
                  <a:cubicBezTo>
                    <a:pt x="365" y="124"/>
                    <a:pt x="361" y="116"/>
                    <a:pt x="365" y="109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55" y="95"/>
                    <a:pt x="355" y="95"/>
                    <a:pt x="355" y="95"/>
                  </a:cubicBezTo>
                  <a:cubicBezTo>
                    <a:pt x="348" y="96"/>
                    <a:pt x="342" y="88"/>
                    <a:pt x="345" y="81"/>
                  </a:cubicBezTo>
                  <a:cubicBezTo>
                    <a:pt x="352" y="62"/>
                    <a:pt x="352" y="62"/>
                    <a:pt x="352" y="62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25" y="71"/>
                    <a:pt x="318" y="65"/>
                    <a:pt x="320" y="58"/>
                  </a:cubicBezTo>
                  <a:cubicBezTo>
                    <a:pt x="323" y="38"/>
                    <a:pt x="323" y="38"/>
                    <a:pt x="323" y="3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299" y="51"/>
                    <a:pt x="291" y="47"/>
                    <a:pt x="291" y="39"/>
                  </a:cubicBezTo>
                  <a:cubicBezTo>
                    <a:pt x="291" y="19"/>
                    <a:pt x="291" y="19"/>
                    <a:pt x="291" y="19"/>
                  </a:cubicBezTo>
                  <a:cubicBezTo>
                    <a:pt x="275" y="32"/>
                    <a:pt x="275" y="32"/>
                    <a:pt x="275" y="32"/>
                  </a:cubicBezTo>
                  <a:cubicBezTo>
                    <a:pt x="269" y="36"/>
                    <a:pt x="260" y="33"/>
                    <a:pt x="259" y="2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37" y="27"/>
                    <a:pt x="228" y="26"/>
                    <a:pt x="225" y="1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08" y="18"/>
                    <a:pt x="208" y="18"/>
                    <a:pt x="208" y="18"/>
                  </a:cubicBezTo>
                  <a:cubicBezTo>
                    <a:pt x="204" y="24"/>
                    <a:pt x="195" y="25"/>
                    <a:pt x="191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1" y="28"/>
                    <a:pt x="162" y="30"/>
                    <a:pt x="157" y="24"/>
                  </a:cubicBezTo>
                  <a:close/>
                  <a:moveTo>
                    <a:pt x="124" y="230"/>
                  </a:moveTo>
                  <a:cubicBezTo>
                    <a:pt x="110" y="185"/>
                    <a:pt x="135" y="138"/>
                    <a:pt x="179" y="124"/>
                  </a:cubicBezTo>
                  <a:cubicBezTo>
                    <a:pt x="224" y="110"/>
                    <a:pt x="271" y="134"/>
                    <a:pt x="285" y="179"/>
                  </a:cubicBezTo>
                  <a:cubicBezTo>
                    <a:pt x="299" y="223"/>
                    <a:pt x="274" y="271"/>
                    <a:pt x="230" y="285"/>
                  </a:cubicBezTo>
                  <a:cubicBezTo>
                    <a:pt x="185" y="299"/>
                    <a:pt x="138" y="274"/>
                    <a:pt x="124" y="230"/>
                  </a:cubicBezTo>
                  <a:close/>
                  <a:moveTo>
                    <a:pt x="278" y="279"/>
                  </a:moveTo>
                  <a:cubicBezTo>
                    <a:pt x="282" y="275"/>
                    <a:pt x="288" y="274"/>
                    <a:pt x="293" y="276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24" y="292"/>
                    <a:pt x="326" y="302"/>
                    <a:pt x="320" y="308"/>
                  </a:cubicBezTo>
                  <a:cubicBezTo>
                    <a:pt x="302" y="328"/>
                    <a:pt x="279" y="344"/>
                    <a:pt x="251" y="352"/>
                  </a:cubicBezTo>
                  <a:cubicBezTo>
                    <a:pt x="183" y="374"/>
                    <a:pt x="110" y="346"/>
                    <a:pt x="74" y="288"/>
                  </a:cubicBezTo>
                  <a:cubicBezTo>
                    <a:pt x="69" y="281"/>
                    <a:pt x="72" y="271"/>
                    <a:pt x="81" y="268"/>
                  </a:cubicBezTo>
                  <a:cubicBezTo>
                    <a:pt x="105" y="261"/>
                    <a:pt x="105" y="261"/>
                    <a:pt x="105" y="261"/>
                  </a:cubicBezTo>
                  <a:cubicBezTo>
                    <a:pt x="110" y="259"/>
                    <a:pt x="116" y="261"/>
                    <a:pt x="120" y="265"/>
                  </a:cubicBezTo>
                  <a:cubicBezTo>
                    <a:pt x="145" y="301"/>
                    <a:pt x="192" y="318"/>
                    <a:pt x="236" y="304"/>
                  </a:cubicBezTo>
                  <a:cubicBezTo>
                    <a:pt x="252" y="299"/>
                    <a:pt x="267" y="290"/>
                    <a:pt x="278" y="279"/>
                  </a:cubicBezTo>
                  <a:close/>
                  <a:moveTo>
                    <a:pt x="309" y="89"/>
                  </a:moveTo>
                  <a:cubicBezTo>
                    <a:pt x="329" y="107"/>
                    <a:pt x="344" y="130"/>
                    <a:pt x="353" y="158"/>
                  </a:cubicBezTo>
                  <a:cubicBezTo>
                    <a:pt x="362" y="187"/>
                    <a:pt x="362" y="216"/>
                    <a:pt x="355" y="244"/>
                  </a:cubicBezTo>
                  <a:cubicBezTo>
                    <a:pt x="353" y="252"/>
                    <a:pt x="344" y="256"/>
                    <a:pt x="336" y="252"/>
                  </a:cubicBezTo>
                  <a:cubicBezTo>
                    <a:pt x="314" y="240"/>
                    <a:pt x="314" y="240"/>
                    <a:pt x="314" y="240"/>
                  </a:cubicBezTo>
                  <a:cubicBezTo>
                    <a:pt x="309" y="238"/>
                    <a:pt x="306" y="232"/>
                    <a:pt x="307" y="226"/>
                  </a:cubicBezTo>
                  <a:cubicBezTo>
                    <a:pt x="311" y="209"/>
                    <a:pt x="310" y="191"/>
                    <a:pt x="304" y="173"/>
                  </a:cubicBezTo>
                  <a:cubicBezTo>
                    <a:pt x="299" y="156"/>
                    <a:pt x="290" y="142"/>
                    <a:pt x="279" y="131"/>
                  </a:cubicBezTo>
                  <a:cubicBezTo>
                    <a:pt x="275" y="127"/>
                    <a:pt x="274" y="121"/>
                    <a:pt x="277" y="116"/>
                  </a:cubicBezTo>
                  <a:cubicBezTo>
                    <a:pt x="289" y="93"/>
                    <a:pt x="289" y="93"/>
                    <a:pt x="289" y="93"/>
                  </a:cubicBezTo>
                  <a:cubicBezTo>
                    <a:pt x="293" y="85"/>
                    <a:pt x="302" y="83"/>
                    <a:pt x="309" y="89"/>
                  </a:cubicBezTo>
                  <a:close/>
                  <a:moveTo>
                    <a:pt x="244" y="54"/>
                  </a:moveTo>
                  <a:cubicBezTo>
                    <a:pt x="252" y="56"/>
                    <a:pt x="256" y="65"/>
                    <a:pt x="252" y="73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38" y="100"/>
                    <a:pt x="232" y="103"/>
                    <a:pt x="227" y="102"/>
                  </a:cubicBezTo>
                  <a:cubicBezTo>
                    <a:pt x="209" y="98"/>
                    <a:pt x="191" y="99"/>
                    <a:pt x="173" y="104"/>
                  </a:cubicBezTo>
                  <a:cubicBezTo>
                    <a:pt x="127" y="119"/>
                    <a:pt x="98" y="163"/>
                    <a:pt x="100" y="209"/>
                  </a:cubicBezTo>
                  <a:cubicBezTo>
                    <a:pt x="100" y="215"/>
                    <a:pt x="96" y="220"/>
                    <a:pt x="91" y="222"/>
                  </a:cubicBezTo>
                  <a:cubicBezTo>
                    <a:pt x="67" y="229"/>
                    <a:pt x="67" y="229"/>
                    <a:pt x="67" y="229"/>
                  </a:cubicBezTo>
                  <a:cubicBezTo>
                    <a:pt x="59" y="232"/>
                    <a:pt x="51" y="226"/>
                    <a:pt x="50" y="218"/>
                  </a:cubicBezTo>
                  <a:cubicBezTo>
                    <a:pt x="43" y="147"/>
                    <a:pt x="87" y="78"/>
                    <a:pt x="158" y="56"/>
                  </a:cubicBezTo>
                  <a:cubicBezTo>
                    <a:pt x="187" y="47"/>
                    <a:pt x="217" y="47"/>
                    <a:pt x="244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9"/>
            <p:cNvSpPr>
              <a:spLocks noEditPoints="1"/>
            </p:cNvSpPr>
            <p:nvPr/>
          </p:nvSpPr>
          <p:spPr bwMode="auto">
            <a:xfrm>
              <a:off x="6562789" y="4812296"/>
              <a:ext cx="873292" cy="870848"/>
            </a:xfrm>
            <a:custGeom>
              <a:avLst/>
              <a:gdLst>
                <a:gd name="T0" fmla="*/ 446 w 453"/>
                <a:gd name="T1" fmla="*/ 172 h 452"/>
                <a:gd name="T2" fmla="*/ 407 w 453"/>
                <a:gd name="T3" fmla="*/ 167 h 452"/>
                <a:gd name="T4" fmla="*/ 394 w 453"/>
                <a:gd name="T5" fmla="*/ 151 h 452"/>
                <a:gd name="T6" fmla="*/ 419 w 453"/>
                <a:gd name="T7" fmla="*/ 122 h 452"/>
                <a:gd name="T8" fmla="*/ 396 w 453"/>
                <a:gd name="T9" fmla="*/ 76 h 452"/>
                <a:gd name="T10" fmla="*/ 360 w 453"/>
                <a:gd name="T11" fmla="*/ 89 h 452"/>
                <a:gd name="T12" fmla="*/ 334 w 453"/>
                <a:gd name="T13" fmla="*/ 76 h 452"/>
                <a:gd name="T14" fmla="*/ 340 w 453"/>
                <a:gd name="T15" fmla="*/ 40 h 452"/>
                <a:gd name="T16" fmla="*/ 297 w 453"/>
                <a:gd name="T17" fmla="*/ 12 h 452"/>
                <a:gd name="T18" fmla="*/ 274 w 453"/>
                <a:gd name="T19" fmla="*/ 39 h 452"/>
                <a:gd name="T20" fmla="*/ 238 w 453"/>
                <a:gd name="T21" fmla="*/ 41 h 452"/>
                <a:gd name="T22" fmla="*/ 225 w 453"/>
                <a:gd name="T23" fmla="*/ 8 h 452"/>
                <a:gd name="T24" fmla="*/ 173 w 453"/>
                <a:gd name="T25" fmla="*/ 7 h 452"/>
                <a:gd name="T26" fmla="*/ 168 w 453"/>
                <a:gd name="T27" fmla="*/ 41 h 452"/>
                <a:gd name="T28" fmla="*/ 150 w 453"/>
                <a:gd name="T29" fmla="*/ 56 h 452"/>
                <a:gd name="T30" fmla="*/ 123 w 453"/>
                <a:gd name="T31" fmla="*/ 34 h 452"/>
                <a:gd name="T32" fmla="*/ 77 w 453"/>
                <a:gd name="T33" fmla="*/ 57 h 452"/>
                <a:gd name="T34" fmla="*/ 88 w 453"/>
                <a:gd name="T35" fmla="*/ 90 h 452"/>
                <a:gd name="T36" fmla="*/ 75 w 453"/>
                <a:gd name="T37" fmla="*/ 117 h 452"/>
                <a:gd name="T38" fmla="*/ 41 w 453"/>
                <a:gd name="T39" fmla="*/ 112 h 452"/>
                <a:gd name="T40" fmla="*/ 12 w 453"/>
                <a:gd name="T41" fmla="*/ 155 h 452"/>
                <a:gd name="T42" fmla="*/ 40 w 453"/>
                <a:gd name="T43" fmla="*/ 178 h 452"/>
                <a:gd name="T44" fmla="*/ 42 w 453"/>
                <a:gd name="T45" fmla="*/ 214 h 452"/>
                <a:gd name="T46" fmla="*/ 9 w 453"/>
                <a:gd name="T47" fmla="*/ 228 h 452"/>
                <a:gd name="T48" fmla="*/ 7 w 453"/>
                <a:gd name="T49" fmla="*/ 279 h 452"/>
                <a:gd name="T50" fmla="*/ 44 w 453"/>
                <a:gd name="T51" fmla="*/ 284 h 452"/>
                <a:gd name="T52" fmla="*/ 58 w 453"/>
                <a:gd name="T53" fmla="*/ 301 h 452"/>
                <a:gd name="T54" fmla="*/ 35 w 453"/>
                <a:gd name="T55" fmla="*/ 329 h 452"/>
                <a:gd name="T56" fmla="*/ 58 w 453"/>
                <a:gd name="T57" fmla="*/ 375 h 452"/>
                <a:gd name="T58" fmla="*/ 94 w 453"/>
                <a:gd name="T59" fmla="*/ 362 h 452"/>
                <a:gd name="T60" fmla="*/ 119 w 453"/>
                <a:gd name="T61" fmla="*/ 374 h 452"/>
                <a:gd name="T62" fmla="*/ 113 w 453"/>
                <a:gd name="T63" fmla="*/ 411 h 452"/>
                <a:gd name="T64" fmla="*/ 156 w 453"/>
                <a:gd name="T65" fmla="*/ 440 h 452"/>
                <a:gd name="T66" fmla="*/ 181 w 453"/>
                <a:gd name="T67" fmla="*/ 409 h 452"/>
                <a:gd name="T68" fmla="*/ 214 w 453"/>
                <a:gd name="T69" fmla="*/ 406 h 452"/>
                <a:gd name="T70" fmla="*/ 228 w 453"/>
                <a:gd name="T71" fmla="*/ 443 h 452"/>
                <a:gd name="T72" fmla="*/ 280 w 453"/>
                <a:gd name="T73" fmla="*/ 445 h 452"/>
                <a:gd name="T74" fmla="*/ 285 w 453"/>
                <a:gd name="T75" fmla="*/ 405 h 452"/>
                <a:gd name="T76" fmla="*/ 300 w 453"/>
                <a:gd name="T77" fmla="*/ 391 h 452"/>
                <a:gd name="T78" fmla="*/ 330 w 453"/>
                <a:gd name="T79" fmla="*/ 418 h 452"/>
                <a:gd name="T80" fmla="*/ 376 w 453"/>
                <a:gd name="T81" fmla="*/ 395 h 452"/>
                <a:gd name="T82" fmla="*/ 362 w 453"/>
                <a:gd name="T83" fmla="*/ 357 h 452"/>
                <a:gd name="T84" fmla="*/ 373 w 453"/>
                <a:gd name="T85" fmla="*/ 332 h 452"/>
                <a:gd name="T86" fmla="*/ 412 w 453"/>
                <a:gd name="T87" fmla="*/ 340 h 452"/>
                <a:gd name="T88" fmla="*/ 441 w 453"/>
                <a:gd name="T89" fmla="*/ 297 h 452"/>
                <a:gd name="T90" fmla="*/ 409 w 453"/>
                <a:gd name="T91" fmla="*/ 271 h 452"/>
                <a:gd name="T92" fmla="*/ 408 w 453"/>
                <a:gd name="T93" fmla="*/ 238 h 452"/>
                <a:gd name="T94" fmla="*/ 444 w 453"/>
                <a:gd name="T95" fmla="*/ 224 h 452"/>
                <a:gd name="T96" fmla="*/ 315 w 453"/>
                <a:gd name="T97" fmla="*/ 351 h 452"/>
                <a:gd name="T98" fmla="*/ 134 w 453"/>
                <a:gd name="T99" fmla="*/ 105 h 452"/>
                <a:gd name="T100" fmla="*/ 315 w 453"/>
                <a:gd name="T101" fmla="*/ 35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3" h="452">
                  <a:moveTo>
                    <a:pt x="452" y="213"/>
                  </a:moveTo>
                  <a:cubicBezTo>
                    <a:pt x="446" y="172"/>
                    <a:pt x="446" y="172"/>
                    <a:pt x="446" y="172"/>
                  </a:cubicBezTo>
                  <a:cubicBezTo>
                    <a:pt x="445" y="167"/>
                    <a:pt x="440" y="164"/>
                    <a:pt x="435" y="164"/>
                  </a:cubicBezTo>
                  <a:cubicBezTo>
                    <a:pt x="407" y="167"/>
                    <a:pt x="407" y="167"/>
                    <a:pt x="407" y="167"/>
                  </a:cubicBezTo>
                  <a:cubicBezTo>
                    <a:pt x="403" y="168"/>
                    <a:pt x="399" y="165"/>
                    <a:pt x="397" y="161"/>
                  </a:cubicBezTo>
                  <a:cubicBezTo>
                    <a:pt x="396" y="158"/>
                    <a:pt x="395" y="154"/>
                    <a:pt x="394" y="151"/>
                  </a:cubicBezTo>
                  <a:cubicBezTo>
                    <a:pt x="392" y="147"/>
                    <a:pt x="393" y="143"/>
                    <a:pt x="396" y="140"/>
                  </a:cubicBezTo>
                  <a:cubicBezTo>
                    <a:pt x="419" y="122"/>
                    <a:pt x="419" y="122"/>
                    <a:pt x="419" y="122"/>
                  </a:cubicBezTo>
                  <a:cubicBezTo>
                    <a:pt x="423" y="119"/>
                    <a:pt x="423" y="113"/>
                    <a:pt x="420" y="109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3" y="72"/>
                    <a:pt x="387" y="71"/>
                    <a:pt x="383" y="73"/>
                  </a:cubicBezTo>
                  <a:cubicBezTo>
                    <a:pt x="360" y="89"/>
                    <a:pt x="360" y="89"/>
                    <a:pt x="360" y="89"/>
                  </a:cubicBezTo>
                  <a:cubicBezTo>
                    <a:pt x="357" y="91"/>
                    <a:pt x="352" y="91"/>
                    <a:pt x="349" y="88"/>
                  </a:cubicBezTo>
                  <a:cubicBezTo>
                    <a:pt x="344" y="84"/>
                    <a:pt x="339" y="80"/>
                    <a:pt x="334" y="76"/>
                  </a:cubicBezTo>
                  <a:cubicBezTo>
                    <a:pt x="331" y="73"/>
                    <a:pt x="329" y="69"/>
                    <a:pt x="331" y="65"/>
                  </a:cubicBezTo>
                  <a:cubicBezTo>
                    <a:pt x="340" y="40"/>
                    <a:pt x="340" y="40"/>
                    <a:pt x="340" y="40"/>
                  </a:cubicBezTo>
                  <a:cubicBezTo>
                    <a:pt x="342" y="35"/>
                    <a:pt x="340" y="30"/>
                    <a:pt x="335" y="28"/>
                  </a:cubicBezTo>
                  <a:cubicBezTo>
                    <a:pt x="297" y="12"/>
                    <a:pt x="297" y="12"/>
                    <a:pt x="297" y="12"/>
                  </a:cubicBezTo>
                  <a:cubicBezTo>
                    <a:pt x="293" y="9"/>
                    <a:pt x="287" y="11"/>
                    <a:pt x="285" y="16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2" y="43"/>
                    <a:pt x="268" y="45"/>
                    <a:pt x="263" y="44"/>
                  </a:cubicBezTo>
                  <a:cubicBezTo>
                    <a:pt x="255" y="42"/>
                    <a:pt x="247" y="41"/>
                    <a:pt x="238" y="41"/>
                  </a:cubicBezTo>
                  <a:cubicBezTo>
                    <a:pt x="234" y="40"/>
                    <a:pt x="230" y="37"/>
                    <a:pt x="229" y="33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3"/>
                    <a:pt x="219" y="0"/>
                    <a:pt x="214" y="0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68" y="7"/>
                    <a:pt x="164" y="12"/>
                    <a:pt x="165" y="17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68" y="46"/>
                    <a:pt x="165" y="50"/>
                    <a:pt x="161" y="51"/>
                  </a:cubicBezTo>
                  <a:cubicBezTo>
                    <a:pt x="158" y="53"/>
                    <a:pt x="154" y="54"/>
                    <a:pt x="150" y="56"/>
                  </a:cubicBezTo>
                  <a:cubicBezTo>
                    <a:pt x="146" y="58"/>
                    <a:pt x="141" y="57"/>
                    <a:pt x="139" y="53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0" y="30"/>
                    <a:pt x="114" y="29"/>
                    <a:pt x="110" y="3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3" y="60"/>
                    <a:pt x="72" y="66"/>
                    <a:pt x="75" y="70"/>
                  </a:cubicBezTo>
                  <a:cubicBezTo>
                    <a:pt x="88" y="90"/>
                    <a:pt x="88" y="90"/>
                    <a:pt x="88" y="90"/>
                  </a:cubicBezTo>
                  <a:cubicBezTo>
                    <a:pt x="91" y="94"/>
                    <a:pt x="90" y="99"/>
                    <a:pt x="87" y="102"/>
                  </a:cubicBezTo>
                  <a:cubicBezTo>
                    <a:pt x="83" y="107"/>
                    <a:pt x="79" y="112"/>
                    <a:pt x="75" y="117"/>
                  </a:cubicBezTo>
                  <a:cubicBezTo>
                    <a:pt x="73" y="121"/>
                    <a:pt x="68" y="122"/>
                    <a:pt x="64" y="12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36" y="110"/>
                    <a:pt x="31" y="112"/>
                    <a:pt x="29" y="117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0" y="160"/>
                    <a:pt x="12" y="165"/>
                    <a:pt x="17" y="167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3" y="180"/>
                    <a:pt x="46" y="184"/>
                    <a:pt x="45" y="189"/>
                  </a:cubicBezTo>
                  <a:cubicBezTo>
                    <a:pt x="43" y="197"/>
                    <a:pt x="42" y="205"/>
                    <a:pt x="42" y="214"/>
                  </a:cubicBezTo>
                  <a:cubicBezTo>
                    <a:pt x="41" y="218"/>
                    <a:pt x="38" y="222"/>
                    <a:pt x="34" y="223"/>
                  </a:cubicBezTo>
                  <a:cubicBezTo>
                    <a:pt x="9" y="228"/>
                    <a:pt x="9" y="228"/>
                    <a:pt x="9" y="228"/>
                  </a:cubicBezTo>
                  <a:cubicBezTo>
                    <a:pt x="4" y="228"/>
                    <a:pt x="0" y="233"/>
                    <a:pt x="1" y="238"/>
                  </a:cubicBezTo>
                  <a:cubicBezTo>
                    <a:pt x="7" y="279"/>
                    <a:pt x="7" y="279"/>
                    <a:pt x="7" y="279"/>
                  </a:cubicBezTo>
                  <a:cubicBezTo>
                    <a:pt x="8" y="284"/>
                    <a:pt x="13" y="288"/>
                    <a:pt x="18" y="287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8" y="284"/>
                    <a:pt x="52" y="286"/>
                    <a:pt x="54" y="290"/>
                  </a:cubicBezTo>
                  <a:cubicBezTo>
                    <a:pt x="55" y="294"/>
                    <a:pt x="57" y="297"/>
                    <a:pt x="58" y="301"/>
                  </a:cubicBezTo>
                  <a:cubicBezTo>
                    <a:pt x="60" y="305"/>
                    <a:pt x="59" y="309"/>
                    <a:pt x="56" y="312"/>
                  </a:cubicBezTo>
                  <a:cubicBezTo>
                    <a:pt x="35" y="329"/>
                    <a:pt x="35" y="329"/>
                    <a:pt x="35" y="329"/>
                  </a:cubicBezTo>
                  <a:cubicBezTo>
                    <a:pt x="31" y="332"/>
                    <a:pt x="30" y="338"/>
                    <a:pt x="33" y="342"/>
                  </a:cubicBezTo>
                  <a:cubicBezTo>
                    <a:pt x="58" y="375"/>
                    <a:pt x="58" y="375"/>
                    <a:pt x="58" y="375"/>
                  </a:cubicBezTo>
                  <a:cubicBezTo>
                    <a:pt x="61" y="379"/>
                    <a:pt x="66" y="380"/>
                    <a:pt x="71" y="378"/>
                  </a:cubicBezTo>
                  <a:cubicBezTo>
                    <a:pt x="94" y="362"/>
                    <a:pt x="94" y="362"/>
                    <a:pt x="94" y="362"/>
                  </a:cubicBezTo>
                  <a:cubicBezTo>
                    <a:pt x="97" y="360"/>
                    <a:pt x="102" y="360"/>
                    <a:pt x="105" y="363"/>
                  </a:cubicBezTo>
                  <a:cubicBezTo>
                    <a:pt x="110" y="367"/>
                    <a:pt x="115" y="370"/>
                    <a:pt x="119" y="374"/>
                  </a:cubicBezTo>
                  <a:cubicBezTo>
                    <a:pt x="123" y="376"/>
                    <a:pt x="124" y="381"/>
                    <a:pt x="123" y="385"/>
                  </a:cubicBezTo>
                  <a:cubicBezTo>
                    <a:pt x="113" y="411"/>
                    <a:pt x="113" y="411"/>
                    <a:pt x="113" y="411"/>
                  </a:cubicBezTo>
                  <a:cubicBezTo>
                    <a:pt x="111" y="416"/>
                    <a:pt x="113" y="421"/>
                    <a:pt x="118" y="423"/>
                  </a:cubicBezTo>
                  <a:cubicBezTo>
                    <a:pt x="156" y="440"/>
                    <a:pt x="156" y="440"/>
                    <a:pt x="156" y="440"/>
                  </a:cubicBezTo>
                  <a:cubicBezTo>
                    <a:pt x="160" y="442"/>
                    <a:pt x="166" y="440"/>
                    <a:pt x="168" y="435"/>
                  </a:cubicBezTo>
                  <a:cubicBezTo>
                    <a:pt x="181" y="409"/>
                    <a:pt x="181" y="409"/>
                    <a:pt x="181" y="409"/>
                  </a:cubicBezTo>
                  <a:cubicBezTo>
                    <a:pt x="183" y="405"/>
                    <a:pt x="187" y="403"/>
                    <a:pt x="191" y="404"/>
                  </a:cubicBezTo>
                  <a:cubicBezTo>
                    <a:pt x="199" y="405"/>
                    <a:pt x="206" y="406"/>
                    <a:pt x="214" y="406"/>
                  </a:cubicBezTo>
                  <a:cubicBezTo>
                    <a:pt x="218" y="407"/>
                    <a:pt x="222" y="410"/>
                    <a:pt x="223" y="414"/>
                  </a:cubicBezTo>
                  <a:cubicBezTo>
                    <a:pt x="228" y="443"/>
                    <a:pt x="228" y="443"/>
                    <a:pt x="228" y="443"/>
                  </a:cubicBezTo>
                  <a:cubicBezTo>
                    <a:pt x="229" y="448"/>
                    <a:pt x="234" y="452"/>
                    <a:pt x="239" y="451"/>
                  </a:cubicBezTo>
                  <a:cubicBezTo>
                    <a:pt x="280" y="445"/>
                    <a:pt x="280" y="445"/>
                    <a:pt x="280" y="445"/>
                  </a:cubicBezTo>
                  <a:cubicBezTo>
                    <a:pt x="285" y="444"/>
                    <a:pt x="289" y="440"/>
                    <a:pt x="288" y="435"/>
                  </a:cubicBezTo>
                  <a:cubicBezTo>
                    <a:pt x="285" y="405"/>
                    <a:pt x="285" y="405"/>
                    <a:pt x="285" y="405"/>
                  </a:cubicBezTo>
                  <a:cubicBezTo>
                    <a:pt x="284" y="400"/>
                    <a:pt x="287" y="396"/>
                    <a:pt x="291" y="395"/>
                  </a:cubicBezTo>
                  <a:cubicBezTo>
                    <a:pt x="294" y="393"/>
                    <a:pt x="297" y="392"/>
                    <a:pt x="300" y="391"/>
                  </a:cubicBezTo>
                  <a:cubicBezTo>
                    <a:pt x="303" y="389"/>
                    <a:pt x="308" y="391"/>
                    <a:pt x="311" y="394"/>
                  </a:cubicBezTo>
                  <a:cubicBezTo>
                    <a:pt x="330" y="418"/>
                    <a:pt x="330" y="418"/>
                    <a:pt x="330" y="418"/>
                  </a:cubicBezTo>
                  <a:cubicBezTo>
                    <a:pt x="333" y="422"/>
                    <a:pt x="339" y="423"/>
                    <a:pt x="343" y="420"/>
                  </a:cubicBezTo>
                  <a:cubicBezTo>
                    <a:pt x="376" y="395"/>
                    <a:pt x="376" y="395"/>
                    <a:pt x="376" y="395"/>
                  </a:cubicBezTo>
                  <a:cubicBezTo>
                    <a:pt x="381" y="392"/>
                    <a:pt x="382" y="386"/>
                    <a:pt x="379" y="382"/>
                  </a:cubicBezTo>
                  <a:cubicBezTo>
                    <a:pt x="362" y="357"/>
                    <a:pt x="362" y="357"/>
                    <a:pt x="362" y="357"/>
                  </a:cubicBezTo>
                  <a:cubicBezTo>
                    <a:pt x="359" y="353"/>
                    <a:pt x="359" y="348"/>
                    <a:pt x="362" y="345"/>
                  </a:cubicBezTo>
                  <a:cubicBezTo>
                    <a:pt x="366" y="341"/>
                    <a:pt x="369" y="337"/>
                    <a:pt x="373" y="332"/>
                  </a:cubicBezTo>
                  <a:cubicBezTo>
                    <a:pt x="375" y="329"/>
                    <a:pt x="380" y="327"/>
                    <a:pt x="384" y="329"/>
                  </a:cubicBezTo>
                  <a:cubicBezTo>
                    <a:pt x="412" y="340"/>
                    <a:pt x="412" y="340"/>
                    <a:pt x="412" y="340"/>
                  </a:cubicBezTo>
                  <a:cubicBezTo>
                    <a:pt x="417" y="342"/>
                    <a:pt x="422" y="339"/>
                    <a:pt x="424" y="335"/>
                  </a:cubicBezTo>
                  <a:cubicBezTo>
                    <a:pt x="441" y="297"/>
                    <a:pt x="441" y="297"/>
                    <a:pt x="441" y="297"/>
                  </a:cubicBezTo>
                  <a:cubicBezTo>
                    <a:pt x="443" y="292"/>
                    <a:pt x="441" y="286"/>
                    <a:pt x="436" y="284"/>
                  </a:cubicBezTo>
                  <a:cubicBezTo>
                    <a:pt x="409" y="271"/>
                    <a:pt x="409" y="271"/>
                    <a:pt x="409" y="271"/>
                  </a:cubicBezTo>
                  <a:cubicBezTo>
                    <a:pt x="406" y="269"/>
                    <a:pt x="403" y="265"/>
                    <a:pt x="404" y="261"/>
                  </a:cubicBezTo>
                  <a:cubicBezTo>
                    <a:pt x="406" y="253"/>
                    <a:pt x="407" y="246"/>
                    <a:pt x="408" y="238"/>
                  </a:cubicBezTo>
                  <a:cubicBezTo>
                    <a:pt x="408" y="234"/>
                    <a:pt x="411" y="230"/>
                    <a:pt x="415" y="230"/>
                  </a:cubicBezTo>
                  <a:cubicBezTo>
                    <a:pt x="444" y="224"/>
                    <a:pt x="444" y="224"/>
                    <a:pt x="444" y="224"/>
                  </a:cubicBezTo>
                  <a:cubicBezTo>
                    <a:pt x="449" y="223"/>
                    <a:pt x="453" y="218"/>
                    <a:pt x="452" y="213"/>
                  </a:cubicBezTo>
                  <a:close/>
                  <a:moveTo>
                    <a:pt x="315" y="351"/>
                  </a:moveTo>
                  <a:cubicBezTo>
                    <a:pt x="247" y="400"/>
                    <a:pt x="151" y="386"/>
                    <a:pt x="101" y="318"/>
                  </a:cubicBezTo>
                  <a:cubicBezTo>
                    <a:pt x="52" y="250"/>
                    <a:pt x="66" y="155"/>
                    <a:pt x="134" y="105"/>
                  </a:cubicBezTo>
                  <a:cubicBezTo>
                    <a:pt x="202" y="55"/>
                    <a:pt x="297" y="70"/>
                    <a:pt x="347" y="138"/>
                  </a:cubicBezTo>
                  <a:cubicBezTo>
                    <a:pt x="397" y="205"/>
                    <a:pt x="382" y="301"/>
                    <a:pt x="315" y="3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0"/>
            <p:cNvSpPr>
              <a:spLocks noEditPoints="1"/>
            </p:cNvSpPr>
            <p:nvPr/>
          </p:nvSpPr>
          <p:spPr bwMode="auto">
            <a:xfrm>
              <a:off x="6688242" y="4945082"/>
              <a:ext cx="612608" cy="612607"/>
            </a:xfrm>
            <a:custGeom>
              <a:avLst/>
              <a:gdLst>
                <a:gd name="T0" fmla="*/ 76 w 318"/>
                <a:gd name="T1" fmla="*/ 46 h 318"/>
                <a:gd name="T2" fmla="*/ 46 w 318"/>
                <a:gd name="T3" fmla="*/ 242 h 318"/>
                <a:gd name="T4" fmla="*/ 242 w 318"/>
                <a:gd name="T5" fmla="*/ 272 h 318"/>
                <a:gd name="T6" fmla="*/ 272 w 318"/>
                <a:gd name="T7" fmla="*/ 76 h 318"/>
                <a:gd name="T8" fmla="*/ 76 w 318"/>
                <a:gd name="T9" fmla="*/ 46 h 318"/>
                <a:gd name="T10" fmla="*/ 233 w 318"/>
                <a:gd name="T11" fmla="*/ 259 h 318"/>
                <a:gd name="T12" fmla="*/ 59 w 318"/>
                <a:gd name="T13" fmla="*/ 232 h 318"/>
                <a:gd name="T14" fmla="*/ 86 w 318"/>
                <a:gd name="T15" fmla="*/ 59 h 318"/>
                <a:gd name="T16" fmla="*/ 259 w 318"/>
                <a:gd name="T17" fmla="*/ 85 h 318"/>
                <a:gd name="T18" fmla="*/ 233 w 318"/>
                <a:gd name="T19" fmla="*/ 25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76" y="46"/>
                  </a:moveTo>
                  <a:cubicBezTo>
                    <a:pt x="14" y="91"/>
                    <a:pt x="0" y="179"/>
                    <a:pt x="46" y="242"/>
                  </a:cubicBezTo>
                  <a:cubicBezTo>
                    <a:pt x="92" y="304"/>
                    <a:pt x="180" y="318"/>
                    <a:pt x="242" y="272"/>
                  </a:cubicBezTo>
                  <a:cubicBezTo>
                    <a:pt x="305" y="226"/>
                    <a:pt x="318" y="138"/>
                    <a:pt x="272" y="76"/>
                  </a:cubicBezTo>
                  <a:cubicBezTo>
                    <a:pt x="227" y="13"/>
                    <a:pt x="139" y="0"/>
                    <a:pt x="76" y="46"/>
                  </a:cubicBezTo>
                  <a:close/>
                  <a:moveTo>
                    <a:pt x="233" y="259"/>
                  </a:moveTo>
                  <a:cubicBezTo>
                    <a:pt x="177" y="299"/>
                    <a:pt x="100" y="287"/>
                    <a:pt x="59" y="232"/>
                  </a:cubicBezTo>
                  <a:cubicBezTo>
                    <a:pt x="19" y="177"/>
                    <a:pt x="31" y="99"/>
                    <a:pt x="86" y="59"/>
                  </a:cubicBezTo>
                  <a:cubicBezTo>
                    <a:pt x="141" y="18"/>
                    <a:pt x="219" y="30"/>
                    <a:pt x="259" y="85"/>
                  </a:cubicBezTo>
                  <a:cubicBezTo>
                    <a:pt x="300" y="141"/>
                    <a:pt x="288" y="218"/>
                    <a:pt x="233" y="2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48" name="Picture 6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913" y="4064458"/>
              <a:ext cx="131157" cy="30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Freeform 63"/>
            <p:cNvSpPr>
              <a:spLocks noEditPoints="1"/>
            </p:cNvSpPr>
            <p:nvPr/>
          </p:nvSpPr>
          <p:spPr bwMode="auto">
            <a:xfrm>
              <a:off x="5306616" y="2411557"/>
              <a:ext cx="1628463" cy="1627648"/>
            </a:xfrm>
            <a:custGeom>
              <a:avLst/>
              <a:gdLst>
                <a:gd name="T0" fmla="*/ 814 w 845"/>
                <a:gd name="T1" fmla="*/ 532 h 845"/>
                <a:gd name="T2" fmla="*/ 754 w 845"/>
                <a:gd name="T3" fmla="*/ 488 h 845"/>
                <a:gd name="T4" fmla="*/ 775 w 845"/>
                <a:gd name="T5" fmla="*/ 430 h 845"/>
                <a:gd name="T6" fmla="*/ 843 w 845"/>
                <a:gd name="T7" fmla="*/ 399 h 845"/>
                <a:gd name="T8" fmla="*/ 812 w 845"/>
                <a:gd name="T9" fmla="*/ 308 h 845"/>
                <a:gd name="T10" fmla="*/ 741 w 845"/>
                <a:gd name="T11" fmla="*/ 301 h 845"/>
                <a:gd name="T12" fmla="*/ 740 w 845"/>
                <a:gd name="T13" fmla="*/ 262 h 845"/>
                <a:gd name="T14" fmla="*/ 785 w 845"/>
                <a:gd name="T15" fmla="*/ 205 h 845"/>
                <a:gd name="T16" fmla="*/ 714 w 845"/>
                <a:gd name="T17" fmla="*/ 138 h 845"/>
                <a:gd name="T18" fmla="*/ 650 w 845"/>
                <a:gd name="T19" fmla="*/ 165 h 845"/>
                <a:gd name="T20" fmla="*/ 617 w 845"/>
                <a:gd name="T21" fmla="*/ 122 h 845"/>
                <a:gd name="T22" fmla="*/ 626 w 845"/>
                <a:gd name="T23" fmla="*/ 53 h 845"/>
                <a:gd name="T24" fmla="*/ 531 w 845"/>
                <a:gd name="T25" fmla="*/ 31 h 845"/>
                <a:gd name="T26" fmla="*/ 491 w 845"/>
                <a:gd name="T27" fmla="*/ 83 h 845"/>
                <a:gd name="T28" fmla="*/ 428 w 845"/>
                <a:gd name="T29" fmla="*/ 62 h 845"/>
                <a:gd name="T30" fmla="*/ 399 w 845"/>
                <a:gd name="T31" fmla="*/ 2 h 845"/>
                <a:gd name="T32" fmla="*/ 307 w 845"/>
                <a:gd name="T33" fmla="*/ 33 h 845"/>
                <a:gd name="T34" fmla="*/ 301 w 845"/>
                <a:gd name="T35" fmla="*/ 97 h 845"/>
                <a:gd name="T36" fmla="*/ 258 w 845"/>
                <a:gd name="T37" fmla="*/ 100 h 845"/>
                <a:gd name="T38" fmla="*/ 205 w 845"/>
                <a:gd name="T39" fmla="*/ 61 h 845"/>
                <a:gd name="T40" fmla="*/ 138 w 845"/>
                <a:gd name="T41" fmla="*/ 131 h 845"/>
                <a:gd name="T42" fmla="*/ 162 w 845"/>
                <a:gd name="T43" fmla="*/ 191 h 845"/>
                <a:gd name="T44" fmla="*/ 118 w 845"/>
                <a:gd name="T45" fmla="*/ 227 h 845"/>
                <a:gd name="T46" fmla="*/ 53 w 845"/>
                <a:gd name="T47" fmla="*/ 219 h 845"/>
                <a:gd name="T48" fmla="*/ 30 w 845"/>
                <a:gd name="T49" fmla="*/ 314 h 845"/>
                <a:gd name="T50" fmla="*/ 83 w 845"/>
                <a:gd name="T51" fmla="*/ 354 h 845"/>
                <a:gd name="T52" fmla="*/ 62 w 845"/>
                <a:gd name="T53" fmla="*/ 417 h 845"/>
                <a:gd name="T54" fmla="*/ 1 w 845"/>
                <a:gd name="T55" fmla="*/ 446 h 845"/>
                <a:gd name="T56" fmla="*/ 32 w 845"/>
                <a:gd name="T57" fmla="*/ 538 h 845"/>
                <a:gd name="T58" fmla="*/ 100 w 845"/>
                <a:gd name="T59" fmla="*/ 544 h 845"/>
                <a:gd name="T60" fmla="*/ 103 w 845"/>
                <a:gd name="T61" fmla="*/ 584 h 845"/>
                <a:gd name="T62" fmla="*/ 61 w 845"/>
                <a:gd name="T63" fmla="*/ 640 h 845"/>
                <a:gd name="T64" fmla="*/ 131 w 845"/>
                <a:gd name="T65" fmla="*/ 707 h 845"/>
                <a:gd name="T66" fmla="*/ 196 w 845"/>
                <a:gd name="T67" fmla="*/ 678 h 845"/>
                <a:gd name="T68" fmla="*/ 229 w 845"/>
                <a:gd name="T69" fmla="*/ 720 h 845"/>
                <a:gd name="T70" fmla="*/ 219 w 845"/>
                <a:gd name="T71" fmla="*/ 792 h 845"/>
                <a:gd name="T72" fmla="*/ 313 w 845"/>
                <a:gd name="T73" fmla="*/ 814 h 845"/>
                <a:gd name="T74" fmla="*/ 356 w 845"/>
                <a:gd name="T75" fmla="*/ 755 h 845"/>
                <a:gd name="T76" fmla="*/ 415 w 845"/>
                <a:gd name="T77" fmla="*/ 775 h 845"/>
                <a:gd name="T78" fmla="*/ 446 w 845"/>
                <a:gd name="T79" fmla="*/ 844 h 845"/>
                <a:gd name="T80" fmla="*/ 537 w 845"/>
                <a:gd name="T81" fmla="*/ 813 h 845"/>
                <a:gd name="T82" fmla="*/ 543 w 845"/>
                <a:gd name="T83" fmla="*/ 738 h 845"/>
                <a:gd name="T84" fmla="*/ 580 w 845"/>
                <a:gd name="T85" fmla="*/ 737 h 845"/>
                <a:gd name="T86" fmla="*/ 640 w 845"/>
                <a:gd name="T87" fmla="*/ 785 h 845"/>
                <a:gd name="T88" fmla="*/ 707 w 845"/>
                <a:gd name="T89" fmla="*/ 715 h 845"/>
                <a:gd name="T90" fmla="*/ 676 w 845"/>
                <a:gd name="T91" fmla="*/ 646 h 845"/>
                <a:gd name="T92" fmla="*/ 716 w 845"/>
                <a:gd name="T93" fmla="*/ 615 h 845"/>
                <a:gd name="T94" fmla="*/ 792 w 845"/>
                <a:gd name="T95" fmla="*/ 626 h 845"/>
                <a:gd name="T96" fmla="*/ 606 w 845"/>
                <a:gd name="T97" fmla="*/ 665 h 845"/>
                <a:gd name="T98" fmla="*/ 244 w 845"/>
                <a:gd name="T99" fmla="*/ 172 h 845"/>
                <a:gd name="T100" fmla="*/ 606 w 845"/>
                <a:gd name="T101" fmla="*/ 66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5" h="845">
                  <a:moveTo>
                    <a:pt x="823" y="555"/>
                  </a:moveTo>
                  <a:cubicBezTo>
                    <a:pt x="826" y="546"/>
                    <a:pt x="823" y="536"/>
                    <a:pt x="814" y="532"/>
                  </a:cubicBezTo>
                  <a:cubicBezTo>
                    <a:pt x="764" y="508"/>
                    <a:pt x="764" y="508"/>
                    <a:pt x="764" y="508"/>
                  </a:cubicBezTo>
                  <a:cubicBezTo>
                    <a:pt x="757" y="504"/>
                    <a:pt x="753" y="496"/>
                    <a:pt x="754" y="488"/>
                  </a:cubicBezTo>
                  <a:cubicBezTo>
                    <a:pt x="757" y="474"/>
                    <a:pt x="759" y="460"/>
                    <a:pt x="761" y="446"/>
                  </a:cubicBezTo>
                  <a:cubicBezTo>
                    <a:pt x="761" y="438"/>
                    <a:pt x="767" y="431"/>
                    <a:pt x="775" y="430"/>
                  </a:cubicBezTo>
                  <a:cubicBezTo>
                    <a:pt x="829" y="420"/>
                    <a:pt x="829" y="420"/>
                    <a:pt x="829" y="420"/>
                  </a:cubicBezTo>
                  <a:cubicBezTo>
                    <a:pt x="838" y="418"/>
                    <a:pt x="845" y="409"/>
                    <a:pt x="843" y="399"/>
                  </a:cubicBezTo>
                  <a:cubicBezTo>
                    <a:pt x="832" y="323"/>
                    <a:pt x="832" y="323"/>
                    <a:pt x="832" y="323"/>
                  </a:cubicBezTo>
                  <a:cubicBezTo>
                    <a:pt x="830" y="313"/>
                    <a:pt x="822" y="307"/>
                    <a:pt x="812" y="308"/>
                  </a:cubicBezTo>
                  <a:cubicBezTo>
                    <a:pt x="760" y="313"/>
                    <a:pt x="760" y="313"/>
                    <a:pt x="760" y="313"/>
                  </a:cubicBezTo>
                  <a:cubicBezTo>
                    <a:pt x="752" y="314"/>
                    <a:pt x="744" y="309"/>
                    <a:pt x="741" y="301"/>
                  </a:cubicBezTo>
                  <a:cubicBezTo>
                    <a:pt x="739" y="295"/>
                    <a:pt x="737" y="289"/>
                    <a:pt x="734" y="283"/>
                  </a:cubicBezTo>
                  <a:cubicBezTo>
                    <a:pt x="731" y="276"/>
                    <a:pt x="733" y="267"/>
                    <a:pt x="740" y="262"/>
                  </a:cubicBezTo>
                  <a:cubicBezTo>
                    <a:pt x="781" y="229"/>
                    <a:pt x="781" y="229"/>
                    <a:pt x="781" y="229"/>
                  </a:cubicBezTo>
                  <a:cubicBezTo>
                    <a:pt x="789" y="223"/>
                    <a:pt x="790" y="213"/>
                    <a:pt x="785" y="205"/>
                  </a:cubicBezTo>
                  <a:cubicBezTo>
                    <a:pt x="739" y="142"/>
                    <a:pt x="739" y="142"/>
                    <a:pt x="739" y="142"/>
                  </a:cubicBezTo>
                  <a:cubicBezTo>
                    <a:pt x="733" y="135"/>
                    <a:pt x="722" y="133"/>
                    <a:pt x="714" y="138"/>
                  </a:cubicBezTo>
                  <a:cubicBezTo>
                    <a:pt x="672" y="167"/>
                    <a:pt x="672" y="167"/>
                    <a:pt x="672" y="167"/>
                  </a:cubicBezTo>
                  <a:cubicBezTo>
                    <a:pt x="666" y="171"/>
                    <a:pt x="657" y="170"/>
                    <a:pt x="650" y="165"/>
                  </a:cubicBezTo>
                  <a:cubicBezTo>
                    <a:pt x="642" y="157"/>
                    <a:pt x="633" y="150"/>
                    <a:pt x="623" y="143"/>
                  </a:cubicBezTo>
                  <a:cubicBezTo>
                    <a:pt x="617" y="138"/>
                    <a:pt x="614" y="130"/>
                    <a:pt x="617" y="122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9" y="67"/>
                    <a:pt x="634" y="57"/>
                    <a:pt x="626" y="53"/>
                  </a:cubicBezTo>
                  <a:cubicBezTo>
                    <a:pt x="555" y="22"/>
                    <a:pt x="555" y="22"/>
                    <a:pt x="555" y="22"/>
                  </a:cubicBezTo>
                  <a:cubicBezTo>
                    <a:pt x="546" y="19"/>
                    <a:pt x="536" y="22"/>
                    <a:pt x="531" y="31"/>
                  </a:cubicBezTo>
                  <a:cubicBezTo>
                    <a:pt x="511" y="74"/>
                    <a:pt x="511" y="74"/>
                    <a:pt x="511" y="74"/>
                  </a:cubicBezTo>
                  <a:cubicBezTo>
                    <a:pt x="507" y="81"/>
                    <a:pt x="499" y="85"/>
                    <a:pt x="491" y="83"/>
                  </a:cubicBezTo>
                  <a:cubicBezTo>
                    <a:pt x="475" y="80"/>
                    <a:pt x="460" y="78"/>
                    <a:pt x="444" y="77"/>
                  </a:cubicBezTo>
                  <a:cubicBezTo>
                    <a:pt x="436" y="76"/>
                    <a:pt x="429" y="70"/>
                    <a:pt x="428" y="62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417" y="7"/>
                    <a:pt x="408" y="0"/>
                    <a:pt x="399" y="2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3" y="15"/>
                    <a:pt x="306" y="23"/>
                    <a:pt x="307" y="33"/>
                  </a:cubicBezTo>
                  <a:cubicBezTo>
                    <a:pt x="312" y="78"/>
                    <a:pt x="312" y="78"/>
                    <a:pt x="312" y="78"/>
                  </a:cubicBezTo>
                  <a:cubicBezTo>
                    <a:pt x="313" y="86"/>
                    <a:pt x="308" y="94"/>
                    <a:pt x="301" y="97"/>
                  </a:cubicBezTo>
                  <a:cubicBezTo>
                    <a:pt x="293" y="99"/>
                    <a:pt x="286" y="102"/>
                    <a:pt x="279" y="106"/>
                  </a:cubicBezTo>
                  <a:cubicBezTo>
                    <a:pt x="272" y="109"/>
                    <a:pt x="263" y="107"/>
                    <a:pt x="258" y="100"/>
                  </a:cubicBezTo>
                  <a:cubicBezTo>
                    <a:pt x="229" y="65"/>
                    <a:pt x="229" y="65"/>
                    <a:pt x="229" y="65"/>
                  </a:cubicBezTo>
                  <a:cubicBezTo>
                    <a:pt x="223" y="57"/>
                    <a:pt x="213" y="56"/>
                    <a:pt x="205" y="61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35" y="113"/>
                    <a:pt x="133" y="124"/>
                    <a:pt x="138" y="131"/>
                  </a:cubicBezTo>
                  <a:cubicBezTo>
                    <a:pt x="164" y="169"/>
                    <a:pt x="164" y="169"/>
                    <a:pt x="164" y="169"/>
                  </a:cubicBezTo>
                  <a:cubicBezTo>
                    <a:pt x="168" y="176"/>
                    <a:pt x="168" y="185"/>
                    <a:pt x="162" y="191"/>
                  </a:cubicBezTo>
                  <a:cubicBezTo>
                    <a:pt x="154" y="201"/>
                    <a:pt x="146" y="210"/>
                    <a:pt x="139" y="220"/>
                  </a:cubicBezTo>
                  <a:cubicBezTo>
                    <a:pt x="135" y="227"/>
                    <a:pt x="126" y="230"/>
                    <a:pt x="118" y="227"/>
                  </a:cubicBezTo>
                  <a:cubicBezTo>
                    <a:pt x="76" y="210"/>
                    <a:pt x="76" y="210"/>
                    <a:pt x="76" y="210"/>
                  </a:cubicBezTo>
                  <a:cubicBezTo>
                    <a:pt x="67" y="207"/>
                    <a:pt x="57" y="211"/>
                    <a:pt x="53" y="219"/>
                  </a:cubicBezTo>
                  <a:cubicBezTo>
                    <a:pt x="22" y="290"/>
                    <a:pt x="22" y="290"/>
                    <a:pt x="22" y="290"/>
                  </a:cubicBezTo>
                  <a:cubicBezTo>
                    <a:pt x="18" y="299"/>
                    <a:pt x="22" y="309"/>
                    <a:pt x="30" y="314"/>
                  </a:cubicBezTo>
                  <a:cubicBezTo>
                    <a:pt x="73" y="334"/>
                    <a:pt x="73" y="334"/>
                    <a:pt x="73" y="334"/>
                  </a:cubicBezTo>
                  <a:cubicBezTo>
                    <a:pt x="80" y="338"/>
                    <a:pt x="84" y="346"/>
                    <a:pt x="83" y="354"/>
                  </a:cubicBezTo>
                  <a:cubicBezTo>
                    <a:pt x="80" y="369"/>
                    <a:pt x="78" y="385"/>
                    <a:pt x="77" y="401"/>
                  </a:cubicBezTo>
                  <a:cubicBezTo>
                    <a:pt x="76" y="409"/>
                    <a:pt x="70" y="416"/>
                    <a:pt x="62" y="417"/>
                  </a:cubicBezTo>
                  <a:cubicBezTo>
                    <a:pt x="16" y="426"/>
                    <a:pt x="16" y="426"/>
                    <a:pt x="16" y="426"/>
                  </a:cubicBezTo>
                  <a:cubicBezTo>
                    <a:pt x="6" y="428"/>
                    <a:pt x="0" y="437"/>
                    <a:pt x="1" y="446"/>
                  </a:cubicBezTo>
                  <a:cubicBezTo>
                    <a:pt x="13" y="523"/>
                    <a:pt x="13" y="523"/>
                    <a:pt x="13" y="523"/>
                  </a:cubicBezTo>
                  <a:cubicBezTo>
                    <a:pt x="14" y="532"/>
                    <a:pt x="23" y="539"/>
                    <a:pt x="32" y="538"/>
                  </a:cubicBezTo>
                  <a:cubicBezTo>
                    <a:pt x="82" y="532"/>
                    <a:pt x="82" y="532"/>
                    <a:pt x="82" y="532"/>
                  </a:cubicBezTo>
                  <a:cubicBezTo>
                    <a:pt x="89" y="532"/>
                    <a:pt x="97" y="536"/>
                    <a:pt x="100" y="544"/>
                  </a:cubicBezTo>
                  <a:cubicBezTo>
                    <a:pt x="102" y="550"/>
                    <a:pt x="105" y="556"/>
                    <a:pt x="108" y="563"/>
                  </a:cubicBezTo>
                  <a:cubicBezTo>
                    <a:pt x="112" y="570"/>
                    <a:pt x="110" y="579"/>
                    <a:pt x="103" y="584"/>
                  </a:cubicBezTo>
                  <a:cubicBezTo>
                    <a:pt x="64" y="615"/>
                    <a:pt x="64" y="615"/>
                    <a:pt x="64" y="615"/>
                  </a:cubicBezTo>
                  <a:cubicBezTo>
                    <a:pt x="57" y="621"/>
                    <a:pt x="55" y="632"/>
                    <a:pt x="61" y="640"/>
                  </a:cubicBezTo>
                  <a:cubicBezTo>
                    <a:pt x="107" y="702"/>
                    <a:pt x="107" y="702"/>
                    <a:pt x="107" y="702"/>
                  </a:cubicBezTo>
                  <a:cubicBezTo>
                    <a:pt x="112" y="710"/>
                    <a:pt x="123" y="712"/>
                    <a:pt x="131" y="707"/>
                  </a:cubicBezTo>
                  <a:cubicBezTo>
                    <a:pt x="175" y="677"/>
                    <a:pt x="175" y="677"/>
                    <a:pt x="175" y="677"/>
                  </a:cubicBezTo>
                  <a:cubicBezTo>
                    <a:pt x="181" y="673"/>
                    <a:pt x="190" y="673"/>
                    <a:pt x="196" y="678"/>
                  </a:cubicBezTo>
                  <a:cubicBezTo>
                    <a:pt x="204" y="686"/>
                    <a:pt x="213" y="693"/>
                    <a:pt x="222" y="699"/>
                  </a:cubicBezTo>
                  <a:cubicBezTo>
                    <a:pt x="229" y="704"/>
                    <a:pt x="232" y="712"/>
                    <a:pt x="229" y="720"/>
                  </a:cubicBezTo>
                  <a:cubicBezTo>
                    <a:pt x="209" y="769"/>
                    <a:pt x="209" y="769"/>
                    <a:pt x="209" y="769"/>
                  </a:cubicBezTo>
                  <a:cubicBezTo>
                    <a:pt x="206" y="778"/>
                    <a:pt x="210" y="788"/>
                    <a:pt x="219" y="792"/>
                  </a:cubicBezTo>
                  <a:cubicBezTo>
                    <a:pt x="290" y="823"/>
                    <a:pt x="290" y="823"/>
                    <a:pt x="290" y="823"/>
                  </a:cubicBezTo>
                  <a:cubicBezTo>
                    <a:pt x="299" y="827"/>
                    <a:pt x="309" y="823"/>
                    <a:pt x="313" y="814"/>
                  </a:cubicBezTo>
                  <a:cubicBezTo>
                    <a:pt x="337" y="765"/>
                    <a:pt x="337" y="765"/>
                    <a:pt x="337" y="765"/>
                  </a:cubicBezTo>
                  <a:cubicBezTo>
                    <a:pt x="341" y="758"/>
                    <a:pt x="348" y="754"/>
                    <a:pt x="356" y="755"/>
                  </a:cubicBezTo>
                  <a:cubicBezTo>
                    <a:pt x="370" y="758"/>
                    <a:pt x="384" y="760"/>
                    <a:pt x="399" y="760"/>
                  </a:cubicBezTo>
                  <a:cubicBezTo>
                    <a:pt x="407" y="761"/>
                    <a:pt x="413" y="767"/>
                    <a:pt x="415" y="775"/>
                  </a:cubicBezTo>
                  <a:cubicBezTo>
                    <a:pt x="425" y="829"/>
                    <a:pt x="425" y="829"/>
                    <a:pt x="425" y="829"/>
                  </a:cubicBezTo>
                  <a:cubicBezTo>
                    <a:pt x="427" y="839"/>
                    <a:pt x="436" y="845"/>
                    <a:pt x="446" y="844"/>
                  </a:cubicBezTo>
                  <a:cubicBezTo>
                    <a:pt x="522" y="832"/>
                    <a:pt x="522" y="832"/>
                    <a:pt x="522" y="832"/>
                  </a:cubicBezTo>
                  <a:cubicBezTo>
                    <a:pt x="532" y="831"/>
                    <a:pt x="538" y="822"/>
                    <a:pt x="537" y="813"/>
                  </a:cubicBezTo>
                  <a:cubicBezTo>
                    <a:pt x="531" y="757"/>
                    <a:pt x="531" y="757"/>
                    <a:pt x="531" y="757"/>
                  </a:cubicBezTo>
                  <a:cubicBezTo>
                    <a:pt x="530" y="749"/>
                    <a:pt x="535" y="741"/>
                    <a:pt x="543" y="738"/>
                  </a:cubicBezTo>
                  <a:cubicBezTo>
                    <a:pt x="548" y="736"/>
                    <a:pt x="553" y="734"/>
                    <a:pt x="559" y="732"/>
                  </a:cubicBezTo>
                  <a:cubicBezTo>
                    <a:pt x="566" y="729"/>
                    <a:pt x="575" y="731"/>
                    <a:pt x="580" y="737"/>
                  </a:cubicBezTo>
                  <a:cubicBezTo>
                    <a:pt x="616" y="782"/>
                    <a:pt x="616" y="782"/>
                    <a:pt x="616" y="782"/>
                  </a:cubicBezTo>
                  <a:cubicBezTo>
                    <a:pt x="622" y="789"/>
                    <a:pt x="632" y="791"/>
                    <a:pt x="640" y="785"/>
                  </a:cubicBezTo>
                  <a:cubicBezTo>
                    <a:pt x="702" y="739"/>
                    <a:pt x="702" y="739"/>
                    <a:pt x="702" y="739"/>
                  </a:cubicBezTo>
                  <a:cubicBezTo>
                    <a:pt x="710" y="734"/>
                    <a:pt x="712" y="723"/>
                    <a:pt x="707" y="715"/>
                  </a:cubicBezTo>
                  <a:cubicBezTo>
                    <a:pt x="675" y="667"/>
                    <a:pt x="675" y="667"/>
                    <a:pt x="675" y="667"/>
                  </a:cubicBezTo>
                  <a:cubicBezTo>
                    <a:pt x="670" y="661"/>
                    <a:pt x="671" y="652"/>
                    <a:pt x="676" y="646"/>
                  </a:cubicBezTo>
                  <a:cubicBezTo>
                    <a:pt x="683" y="638"/>
                    <a:pt x="689" y="630"/>
                    <a:pt x="695" y="621"/>
                  </a:cubicBezTo>
                  <a:cubicBezTo>
                    <a:pt x="700" y="615"/>
                    <a:pt x="709" y="612"/>
                    <a:pt x="716" y="615"/>
                  </a:cubicBezTo>
                  <a:cubicBezTo>
                    <a:pt x="769" y="636"/>
                    <a:pt x="769" y="636"/>
                    <a:pt x="769" y="636"/>
                  </a:cubicBezTo>
                  <a:cubicBezTo>
                    <a:pt x="778" y="639"/>
                    <a:pt x="788" y="635"/>
                    <a:pt x="792" y="626"/>
                  </a:cubicBezTo>
                  <a:lnTo>
                    <a:pt x="823" y="555"/>
                  </a:lnTo>
                  <a:close/>
                  <a:moveTo>
                    <a:pt x="606" y="665"/>
                  </a:moveTo>
                  <a:cubicBezTo>
                    <a:pt x="470" y="765"/>
                    <a:pt x="278" y="736"/>
                    <a:pt x="178" y="599"/>
                  </a:cubicBezTo>
                  <a:cubicBezTo>
                    <a:pt x="79" y="463"/>
                    <a:pt x="108" y="272"/>
                    <a:pt x="244" y="172"/>
                  </a:cubicBezTo>
                  <a:cubicBezTo>
                    <a:pt x="380" y="72"/>
                    <a:pt x="571" y="102"/>
                    <a:pt x="671" y="238"/>
                  </a:cubicBezTo>
                  <a:cubicBezTo>
                    <a:pt x="771" y="374"/>
                    <a:pt x="742" y="565"/>
                    <a:pt x="606" y="6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65"/>
            <p:cNvSpPr>
              <a:spLocks noEditPoints="1"/>
            </p:cNvSpPr>
            <p:nvPr/>
          </p:nvSpPr>
          <p:spPr bwMode="auto">
            <a:xfrm>
              <a:off x="5458953" y="2550046"/>
              <a:ext cx="1333564" cy="1335193"/>
            </a:xfrm>
            <a:custGeom>
              <a:avLst/>
              <a:gdLst>
                <a:gd name="T0" fmla="*/ 592 w 692"/>
                <a:gd name="T1" fmla="*/ 166 h 693"/>
                <a:gd name="T2" fmla="*/ 165 w 692"/>
                <a:gd name="T3" fmla="*/ 100 h 693"/>
                <a:gd name="T4" fmla="*/ 99 w 692"/>
                <a:gd name="T5" fmla="*/ 527 h 693"/>
                <a:gd name="T6" fmla="*/ 527 w 692"/>
                <a:gd name="T7" fmla="*/ 593 h 693"/>
                <a:gd name="T8" fmla="*/ 592 w 692"/>
                <a:gd name="T9" fmla="*/ 166 h 693"/>
                <a:gd name="T10" fmla="*/ 512 w 692"/>
                <a:gd name="T11" fmla="*/ 573 h 693"/>
                <a:gd name="T12" fmla="*/ 119 w 692"/>
                <a:gd name="T13" fmla="*/ 513 h 693"/>
                <a:gd name="T14" fmla="*/ 180 w 692"/>
                <a:gd name="T15" fmla="*/ 120 h 693"/>
                <a:gd name="T16" fmla="*/ 573 w 692"/>
                <a:gd name="T17" fmla="*/ 180 h 693"/>
                <a:gd name="T18" fmla="*/ 512 w 692"/>
                <a:gd name="T19" fmla="*/ 573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2" h="693">
                  <a:moveTo>
                    <a:pt x="592" y="166"/>
                  </a:moveTo>
                  <a:cubicBezTo>
                    <a:pt x="492" y="30"/>
                    <a:pt x="301" y="0"/>
                    <a:pt x="165" y="100"/>
                  </a:cubicBezTo>
                  <a:cubicBezTo>
                    <a:pt x="29" y="200"/>
                    <a:pt x="0" y="391"/>
                    <a:pt x="99" y="527"/>
                  </a:cubicBezTo>
                  <a:cubicBezTo>
                    <a:pt x="199" y="664"/>
                    <a:pt x="391" y="693"/>
                    <a:pt x="527" y="593"/>
                  </a:cubicBezTo>
                  <a:cubicBezTo>
                    <a:pt x="663" y="493"/>
                    <a:pt x="692" y="302"/>
                    <a:pt x="592" y="166"/>
                  </a:cubicBezTo>
                  <a:close/>
                  <a:moveTo>
                    <a:pt x="512" y="573"/>
                  </a:moveTo>
                  <a:cubicBezTo>
                    <a:pt x="387" y="665"/>
                    <a:pt x="211" y="638"/>
                    <a:pt x="119" y="513"/>
                  </a:cubicBezTo>
                  <a:cubicBezTo>
                    <a:pt x="27" y="388"/>
                    <a:pt x="54" y="212"/>
                    <a:pt x="180" y="120"/>
                  </a:cubicBezTo>
                  <a:cubicBezTo>
                    <a:pt x="305" y="28"/>
                    <a:pt x="481" y="55"/>
                    <a:pt x="573" y="180"/>
                  </a:cubicBezTo>
                  <a:cubicBezTo>
                    <a:pt x="664" y="305"/>
                    <a:pt x="637" y="481"/>
                    <a:pt x="512" y="57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68"/>
            <p:cNvSpPr>
              <a:spLocks noEditPoints="1"/>
            </p:cNvSpPr>
            <p:nvPr/>
          </p:nvSpPr>
          <p:spPr bwMode="auto">
            <a:xfrm>
              <a:off x="5511089" y="2604627"/>
              <a:ext cx="1226846" cy="1226845"/>
            </a:xfrm>
            <a:custGeom>
              <a:avLst/>
              <a:gdLst>
                <a:gd name="T0" fmla="*/ 546 w 637"/>
                <a:gd name="T1" fmla="*/ 152 h 637"/>
                <a:gd name="T2" fmla="*/ 153 w 637"/>
                <a:gd name="T3" fmla="*/ 92 h 637"/>
                <a:gd name="T4" fmla="*/ 92 w 637"/>
                <a:gd name="T5" fmla="*/ 485 h 637"/>
                <a:gd name="T6" fmla="*/ 485 w 637"/>
                <a:gd name="T7" fmla="*/ 545 h 637"/>
                <a:gd name="T8" fmla="*/ 546 w 637"/>
                <a:gd name="T9" fmla="*/ 152 h 637"/>
                <a:gd name="T10" fmla="*/ 450 w 637"/>
                <a:gd name="T11" fmla="*/ 497 h 637"/>
                <a:gd name="T12" fmla="*/ 141 w 637"/>
                <a:gd name="T13" fmla="*/ 449 h 637"/>
                <a:gd name="T14" fmla="*/ 188 w 637"/>
                <a:gd name="T15" fmla="*/ 140 h 637"/>
                <a:gd name="T16" fmla="*/ 497 w 637"/>
                <a:gd name="T17" fmla="*/ 188 h 637"/>
                <a:gd name="T18" fmla="*/ 450 w 637"/>
                <a:gd name="T19" fmla="*/ 49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7" h="637">
                  <a:moveTo>
                    <a:pt x="546" y="152"/>
                  </a:moveTo>
                  <a:cubicBezTo>
                    <a:pt x="454" y="27"/>
                    <a:pt x="278" y="0"/>
                    <a:pt x="153" y="92"/>
                  </a:cubicBezTo>
                  <a:cubicBezTo>
                    <a:pt x="27" y="184"/>
                    <a:pt x="0" y="360"/>
                    <a:pt x="92" y="485"/>
                  </a:cubicBezTo>
                  <a:cubicBezTo>
                    <a:pt x="184" y="610"/>
                    <a:pt x="360" y="637"/>
                    <a:pt x="485" y="545"/>
                  </a:cubicBezTo>
                  <a:cubicBezTo>
                    <a:pt x="610" y="453"/>
                    <a:pt x="637" y="277"/>
                    <a:pt x="546" y="152"/>
                  </a:cubicBezTo>
                  <a:close/>
                  <a:moveTo>
                    <a:pt x="450" y="497"/>
                  </a:moveTo>
                  <a:cubicBezTo>
                    <a:pt x="351" y="569"/>
                    <a:pt x="213" y="548"/>
                    <a:pt x="141" y="449"/>
                  </a:cubicBezTo>
                  <a:cubicBezTo>
                    <a:pt x="69" y="351"/>
                    <a:pt x="90" y="213"/>
                    <a:pt x="188" y="140"/>
                  </a:cubicBezTo>
                  <a:cubicBezTo>
                    <a:pt x="287" y="68"/>
                    <a:pt x="425" y="90"/>
                    <a:pt x="497" y="188"/>
                  </a:cubicBezTo>
                  <a:cubicBezTo>
                    <a:pt x="569" y="286"/>
                    <a:pt x="548" y="424"/>
                    <a:pt x="450" y="4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74"/>
            <p:cNvSpPr>
              <a:spLocks noEditPoints="1"/>
            </p:cNvSpPr>
            <p:nvPr/>
          </p:nvSpPr>
          <p:spPr bwMode="auto">
            <a:xfrm>
              <a:off x="4000750" y="5640785"/>
              <a:ext cx="943351" cy="943351"/>
            </a:xfrm>
            <a:custGeom>
              <a:avLst/>
              <a:gdLst>
                <a:gd name="T0" fmla="*/ 472 w 490"/>
                <a:gd name="T1" fmla="*/ 309 h 490"/>
                <a:gd name="T2" fmla="*/ 438 w 490"/>
                <a:gd name="T3" fmla="*/ 283 h 490"/>
                <a:gd name="T4" fmla="*/ 450 w 490"/>
                <a:gd name="T5" fmla="*/ 249 h 490"/>
                <a:gd name="T6" fmla="*/ 489 w 490"/>
                <a:gd name="T7" fmla="*/ 232 h 490"/>
                <a:gd name="T8" fmla="*/ 471 w 490"/>
                <a:gd name="T9" fmla="*/ 179 h 490"/>
                <a:gd name="T10" fmla="*/ 430 w 490"/>
                <a:gd name="T11" fmla="*/ 175 h 490"/>
                <a:gd name="T12" fmla="*/ 429 w 490"/>
                <a:gd name="T13" fmla="*/ 152 h 490"/>
                <a:gd name="T14" fmla="*/ 455 w 490"/>
                <a:gd name="T15" fmla="*/ 119 h 490"/>
                <a:gd name="T16" fmla="*/ 415 w 490"/>
                <a:gd name="T17" fmla="*/ 80 h 490"/>
                <a:gd name="T18" fmla="*/ 377 w 490"/>
                <a:gd name="T19" fmla="*/ 96 h 490"/>
                <a:gd name="T20" fmla="*/ 358 w 490"/>
                <a:gd name="T21" fmla="*/ 71 h 490"/>
                <a:gd name="T22" fmla="*/ 363 w 490"/>
                <a:gd name="T23" fmla="*/ 31 h 490"/>
                <a:gd name="T24" fmla="*/ 308 w 490"/>
                <a:gd name="T25" fmla="*/ 18 h 490"/>
                <a:gd name="T26" fmla="*/ 285 w 490"/>
                <a:gd name="T27" fmla="*/ 48 h 490"/>
                <a:gd name="T28" fmla="*/ 248 w 490"/>
                <a:gd name="T29" fmla="*/ 36 h 490"/>
                <a:gd name="T30" fmla="*/ 232 w 490"/>
                <a:gd name="T31" fmla="*/ 1 h 490"/>
                <a:gd name="T32" fmla="*/ 178 w 490"/>
                <a:gd name="T33" fmla="*/ 19 h 490"/>
                <a:gd name="T34" fmla="*/ 175 w 490"/>
                <a:gd name="T35" fmla="*/ 56 h 490"/>
                <a:gd name="T36" fmla="*/ 150 w 490"/>
                <a:gd name="T37" fmla="*/ 58 h 490"/>
                <a:gd name="T38" fmla="*/ 119 w 490"/>
                <a:gd name="T39" fmla="*/ 36 h 490"/>
                <a:gd name="T40" fmla="*/ 80 w 490"/>
                <a:gd name="T41" fmla="*/ 76 h 490"/>
                <a:gd name="T42" fmla="*/ 94 w 490"/>
                <a:gd name="T43" fmla="*/ 111 h 490"/>
                <a:gd name="T44" fmla="*/ 69 w 490"/>
                <a:gd name="T45" fmla="*/ 131 h 490"/>
                <a:gd name="T46" fmla="*/ 31 w 490"/>
                <a:gd name="T47" fmla="*/ 127 h 490"/>
                <a:gd name="T48" fmla="*/ 18 w 490"/>
                <a:gd name="T49" fmla="*/ 182 h 490"/>
                <a:gd name="T50" fmla="*/ 48 w 490"/>
                <a:gd name="T51" fmla="*/ 205 h 490"/>
                <a:gd name="T52" fmla="*/ 36 w 490"/>
                <a:gd name="T53" fmla="*/ 242 h 490"/>
                <a:gd name="T54" fmla="*/ 1 w 490"/>
                <a:gd name="T55" fmla="*/ 259 h 490"/>
                <a:gd name="T56" fmla="*/ 19 w 490"/>
                <a:gd name="T57" fmla="*/ 312 h 490"/>
                <a:gd name="T58" fmla="*/ 58 w 490"/>
                <a:gd name="T59" fmla="*/ 315 h 490"/>
                <a:gd name="T60" fmla="*/ 60 w 490"/>
                <a:gd name="T61" fmla="*/ 339 h 490"/>
                <a:gd name="T62" fmla="*/ 36 w 490"/>
                <a:gd name="T63" fmla="*/ 371 h 490"/>
                <a:gd name="T64" fmla="*/ 76 w 490"/>
                <a:gd name="T65" fmla="*/ 410 h 490"/>
                <a:gd name="T66" fmla="*/ 114 w 490"/>
                <a:gd name="T67" fmla="*/ 394 h 490"/>
                <a:gd name="T68" fmla="*/ 133 w 490"/>
                <a:gd name="T69" fmla="*/ 418 h 490"/>
                <a:gd name="T70" fmla="*/ 127 w 490"/>
                <a:gd name="T71" fmla="*/ 459 h 490"/>
                <a:gd name="T72" fmla="*/ 182 w 490"/>
                <a:gd name="T73" fmla="*/ 472 h 490"/>
                <a:gd name="T74" fmla="*/ 207 w 490"/>
                <a:gd name="T75" fmla="*/ 438 h 490"/>
                <a:gd name="T76" fmla="*/ 241 w 490"/>
                <a:gd name="T77" fmla="*/ 449 h 490"/>
                <a:gd name="T78" fmla="*/ 259 w 490"/>
                <a:gd name="T79" fmla="*/ 489 h 490"/>
                <a:gd name="T80" fmla="*/ 312 w 490"/>
                <a:gd name="T81" fmla="*/ 472 h 490"/>
                <a:gd name="T82" fmla="*/ 315 w 490"/>
                <a:gd name="T83" fmla="*/ 428 h 490"/>
                <a:gd name="T84" fmla="*/ 336 w 490"/>
                <a:gd name="T85" fmla="*/ 427 h 490"/>
                <a:gd name="T86" fmla="*/ 371 w 490"/>
                <a:gd name="T87" fmla="*/ 455 h 490"/>
                <a:gd name="T88" fmla="*/ 410 w 490"/>
                <a:gd name="T89" fmla="*/ 415 h 490"/>
                <a:gd name="T90" fmla="*/ 392 w 490"/>
                <a:gd name="T91" fmla="*/ 375 h 490"/>
                <a:gd name="T92" fmla="*/ 416 w 490"/>
                <a:gd name="T93" fmla="*/ 357 h 490"/>
                <a:gd name="T94" fmla="*/ 459 w 490"/>
                <a:gd name="T95" fmla="*/ 363 h 490"/>
                <a:gd name="T96" fmla="*/ 352 w 490"/>
                <a:gd name="T97" fmla="*/ 386 h 490"/>
                <a:gd name="T98" fmla="*/ 142 w 490"/>
                <a:gd name="T99" fmla="*/ 100 h 490"/>
                <a:gd name="T100" fmla="*/ 352 w 490"/>
                <a:gd name="T101" fmla="*/ 386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0" h="490">
                  <a:moveTo>
                    <a:pt x="477" y="322"/>
                  </a:moveTo>
                  <a:cubicBezTo>
                    <a:pt x="479" y="317"/>
                    <a:pt x="477" y="311"/>
                    <a:pt x="472" y="309"/>
                  </a:cubicBezTo>
                  <a:cubicBezTo>
                    <a:pt x="443" y="295"/>
                    <a:pt x="443" y="295"/>
                    <a:pt x="443" y="295"/>
                  </a:cubicBezTo>
                  <a:cubicBezTo>
                    <a:pt x="439" y="293"/>
                    <a:pt x="437" y="288"/>
                    <a:pt x="438" y="283"/>
                  </a:cubicBezTo>
                  <a:cubicBezTo>
                    <a:pt x="439" y="275"/>
                    <a:pt x="441" y="267"/>
                    <a:pt x="441" y="259"/>
                  </a:cubicBezTo>
                  <a:cubicBezTo>
                    <a:pt x="442" y="254"/>
                    <a:pt x="445" y="250"/>
                    <a:pt x="450" y="249"/>
                  </a:cubicBezTo>
                  <a:cubicBezTo>
                    <a:pt x="481" y="243"/>
                    <a:pt x="481" y="243"/>
                    <a:pt x="481" y="243"/>
                  </a:cubicBezTo>
                  <a:cubicBezTo>
                    <a:pt x="486" y="242"/>
                    <a:pt x="490" y="237"/>
                    <a:pt x="489" y="232"/>
                  </a:cubicBezTo>
                  <a:cubicBezTo>
                    <a:pt x="483" y="187"/>
                    <a:pt x="483" y="187"/>
                    <a:pt x="483" y="187"/>
                  </a:cubicBezTo>
                  <a:cubicBezTo>
                    <a:pt x="482" y="182"/>
                    <a:pt x="477" y="178"/>
                    <a:pt x="471" y="179"/>
                  </a:cubicBezTo>
                  <a:cubicBezTo>
                    <a:pt x="441" y="182"/>
                    <a:pt x="441" y="182"/>
                    <a:pt x="441" y="182"/>
                  </a:cubicBezTo>
                  <a:cubicBezTo>
                    <a:pt x="436" y="182"/>
                    <a:pt x="432" y="179"/>
                    <a:pt x="430" y="175"/>
                  </a:cubicBezTo>
                  <a:cubicBezTo>
                    <a:pt x="429" y="171"/>
                    <a:pt x="428" y="168"/>
                    <a:pt x="426" y="164"/>
                  </a:cubicBezTo>
                  <a:cubicBezTo>
                    <a:pt x="424" y="160"/>
                    <a:pt x="426" y="155"/>
                    <a:pt x="429" y="152"/>
                  </a:cubicBezTo>
                  <a:cubicBezTo>
                    <a:pt x="453" y="133"/>
                    <a:pt x="453" y="133"/>
                    <a:pt x="453" y="133"/>
                  </a:cubicBezTo>
                  <a:cubicBezTo>
                    <a:pt x="458" y="130"/>
                    <a:pt x="458" y="123"/>
                    <a:pt x="455" y="119"/>
                  </a:cubicBezTo>
                  <a:cubicBezTo>
                    <a:pt x="429" y="83"/>
                    <a:pt x="429" y="83"/>
                    <a:pt x="429" y="83"/>
                  </a:cubicBezTo>
                  <a:cubicBezTo>
                    <a:pt x="425" y="78"/>
                    <a:pt x="419" y="77"/>
                    <a:pt x="415" y="80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86" y="99"/>
                    <a:pt x="381" y="99"/>
                    <a:pt x="377" y="96"/>
                  </a:cubicBezTo>
                  <a:cubicBezTo>
                    <a:pt x="372" y="91"/>
                    <a:pt x="367" y="87"/>
                    <a:pt x="362" y="83"/>
                  </a:cubicBezTo>
                  <a:cubicBezTo>
                    <a:pt x="358" y="80"/>
                    <a:pt x="357" y="75"/>
                    <a:pt x="358" y="71"/>
                  </a:cubicBezTo>
                  <a:cubicBezTo>
                    <a:pt x="369" y="44"/>
                    <a:pt x="369" y="44"/>
                    <a:pt x="369" y="44"/>
                  </a:cubicBezTo>
                  <a:cubicBezTo>
                    <a:pt x="371" y="39"/>
                    <a:pt x="368" y="33"/>
                    <a:pt x="363" y="31"/>
                  </a:cubicBezTo>
                  <a:cubicBezTo>
                    <a:pt x="322" y="13"/>
                    <a:pt x="322" y="13"/>
                    <a:pt x="322" y="13"/>
                  </a:cubicBezTo>
                  <a:cubicBezTo>
                    <a:pt x="317" y="11"/>
                    <a:pt x="311" y="13"/>
                    <a:pt x="308" y="18"/>
                  </a:cubicBezTo>
                  <a:cubicBezTo>
                    <a:pt x="296" y="43"/>
                    <a:pt x="296" y="43"/>
                    <a:pt x="296" y="43"/>
                  </a:cubicBezTo>
                  <a:cubicBezTo>
                    <a:pt x="294" y="47"/>
                    <a:pt x="290" y="49"/>
                    <a:pt x="285" y="48"/>
                  </a:cubicBezTo>
                  <a:cubicBezTo>
                    <a:pt x="276" y="46"/>
                    <a:pt x="267" y="45"/>
                    <a:pt x="258" y="45"/>
                  </a:cubicBezTo>
                  <a:cubicBezTo>
                    <a:pt x="253" y="44"/>
                    <a:pt x="249" y="41"/>
                    <a:pt x="248" y="36"/>
                  </a:cubicBezTo>
                  <a:cubicBezTo>
                    <a:pt x="243" y="9"/>
                    <a:pt x="243" y="9"/>
                    <a:pt x="243" y="9"/>
                  </a:cubicBezTo>
                  <a:cubicBezTo>
                    <a:pt x="242" y="4"/>
                    <a:pt x="237" y="0"/>
                    <a:pt x="232" y="1"/>
                  </a:cubicBezTo>
                  <a:cubicBezTo>
                    <a:pt x="187" y="8"/>
                    <a:pt x="187" y="8"/>
                    <a:pt x="187" y="8"/>
                  </a:cubicBezTo>
                  <a:cubicBezTo>
                    <a:pt x="182" y="9"/>
                    <a:pt x="178" y="14"/>
                    <a:pt x="178" y="19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50"/>
                    <a:pt x="179" y="55"/>
                    <a:pt x="175" y="56"/>
                  </a:cubicBezTo>
                  <a:cubicBezTo>
                    <a:pt x="170" y="58"/>
                    <a:pt x="166" y="59"/>
                    <a:pt x="162" y="61"/>
                  </a:cubicBezTo>
                  <a:cubicBezTo>
                    <a:pt x="158" y="63"/>
                    <a:pt x="153" y="62"/>
                    <a:pt x="150" y="58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30" y="33"/>
                    <a:pt x="124" y="32"/>
                    <a:pt x="119" y="3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78" y="66"/>
                    <a:pt x="77" y="72"/>
                    <a:pt x="80" y="76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8" y="102"/>
                    <a:pt x="98" y="107"/>
                    <a:pt x="94" y="111"/>
                  </a:cubicBezTo>
                  <a:cubicBezTo>
                    <a:pt x="90" y="116"/>
                    <a:pt x="85" y="122"/>
                    <a:pt x="81" y="128"/>
                  </a:cubicBezTo>
                  <a:cubicBezTo>
                    <a:pt x="78" y="132"/>
                    <a:pt x="73" y="133"/>
                    <a:pt x="69" y="131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9" y="120"/>
                    <a:pt x="33" y="122"/>
                    <a:pt x="31" y="127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1" y="174"/>
                    <a:pt x="13" y="179"/>
                    <a:pt x="18" y="182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7" y="196"/>
                    <a:pt x="49" y="201"/>
                    <a:pt x="48" y="205"/>
                  </a:cubicBezTo>
                  <a:cubicBezTo>
                    <a:pt x="46" y="214"/>
                    <a:pt x="45" y="223"/>
                    <a:pt x="45" y="232"/>
                  </a:cubicBezTo>
                  <a:cubicBezTo>
                    <a:pt x="44" y="237"/>
                    <a:pt x="41" y="241"/>
                    <a:pt x="36" y="242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4" y="248"/>
                    <a:pt x="0" y="253"/>
                    <a:pt x="1" y="259"/>
                  </a:cubicBezTo>
                  <a:cubicBezTo>
                    <a:pt x="7" y="303"/>
                    <a:pt x="7" y="303"/>
                    <a:pt x="7" y="303"/>
                  </a:cubicBezTo>
                  <a:cubicBezTo>
                    <a:pt x="8" y="309"/>
                    <a:pt x="13" y="313"/>
                    <a:pt x="19" y="312"/>
                  </a:cubicBezTo>
                  <a:cubicBezTo>
                    <a:pt x="47" y="309"/>
                    <a:pt x="47" y="309"/>
                    <a:pt x="47" y="309"/>
                  </a:cubicBezTo>
                  <a:cubicBezTo>
                    <a:pt x="52" y="308"/>
                    <a:pt x="56" y="311"/>
                    <a:pt x="58" y="315"/>
                  </a:cubicBezTo>
                  <a:cubicBezTo>
                    <a:pt x="60" y="319"/>
                    <a:pt x="61" y="323"/>
                    <a:pt x="63" y="326"/>
                  </a:cubicBezTo>
                  <a:cubicBezTo>
                    <a:pt x="65" y="331"/>
                    <a:pt x="64" y="336"/>
                    <a:pt x="60" y="339"/>
                  </a:cubicBezTo>
                  <a:cubicBezTo>
                    <a:pt x="37" y="357"/>
                    <a:pt x="37" y="357"/>
                    <a:pt x="37" y="357"/>
                  </a:cubicBezTo>
                  <a:cubicBezTo>
                    <a:pt x="33" y="360"/>
                    <a:pt x="32" y="367"/>
                    <a:pt x="36" y="371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5" y="412"/>
                    <a:pt x="72" y="413"/>
                    <a:pt x="76" y="410"/>
                  </a:cubicBezTo>
                  <a:cubicBezTo>
                    <a:pt x="101" y="393"/>
                    <a:pt x="101" y="393"/>
                    <a:pt x="101" y="393"/>
                  </a:cubicBezTo>
                  <a:cubicBezTo>
                    <a:pt x="105" y="390"/>
                    <a:pt x="110" y="391"/>
                    <a:pt x="114" y="394"/>
                  </a:cubicBezTo>
                  <a:cubicBezTo>
                    <a:pt x="119" y="398"/>
                    <a:pt x="124" y="402"/>
                    <a:pt x="129" y="405"/>
                  </a:cubicBezTo>
                  <a:cubicBezTo>
                    <a:pt x="133" y="408"/>
                    <a:pt x="135" y="413"/>
                    <a:pt x="133" y="418"/>
                  </a:cubicBezTo>
                  <a:cubicBezTo>
                    <a:pt x="122" y="446"/>
                    <a:pt x="122" y="446"/>
                    <a:pt x="122" y="446"/>
                  </a:cubicBezTo>
                  <a:cubicBezTo>
                    <a:pt x="120" y="451"/>
                    <a:pt x="122" y="457"/>
                    <a:pt x="127" y="459"/>
                  </a:cubicBezTo>
                  <a:cubicBezTo>
                    <a:pt x="168" y="477"/>
                    <a:pt x="168" y="477"/>
                    <a:pt x="168" y="477"/>
                  </a:cubicBezTo>
                  <a:cubicBezTo>
                    <a:pt x="173" y="480"/>
                    <a:pt x="179" y="477"/>
                    <a:pt x="182" y="472"/>
                  </a:cubicBezTo>
                  <a:cubicBezTo>
                    <a:pt x="196" y="444"/>
                    <a:pt x="196" y="444"/>
                    <a:pt x="196" y="444"/>
                  </a:cubicBezTo>
                  <a:cubicBezTo>
                    <a:pt x="198" y="440"/>
                    <a:pt x="202" y="437"/>
                    <a:pt x="207" y="438"/>
                  </a:cubicBezTo>
                  <a:cubicBezTo>
                    <a:pt x="215" y="440"/>
                    <a:pt x="223" y="441"/>
                    <a:pt x="231" y="441"/>
                  </a:cubicBezTo>
                  <a:cubicBezTo>
                    <a:pt x="236" y="441"/>
                    <a:pt x="240" y="445"/>
                    <a:pt x="241" y="449"/>
                  </a:cubicBezTo>
                  <a:cubicBezTo>
                    <a:pt x="247" y="481"/>
                    <a:pt x="247" y="481"/>
                    <a:pt x="247" y="481"/>
                  </a:cubicBezTo>
                  <a:cubicBezTo>
                    <a:pt x="248" y="487"/>
                    <a:pt x="253" y="490"/>
                    <a:pt x="259" y="489"/>
                  </a:cubicBezTo>
                  <a:cubicBezTo>
                    <a:pt x="303" y="483"/>
                    <a:pt x="303" y="483"/>
                    <a:pt x="303" y="483"/>
                  </a:cubicBezTo>
                  <a:cubicBezTo>
                    <a:pt x="308" y="482"/>
                    <a:pt x="312" y="477"/>
                    <a:pt x="312" y="472"/>
                  </a:cubicBezTo>
                  <a:cubicBezTo>
                    <a:pt x="308" y="439"/>
                    <a:pt x="308" y="439"/>
                    <a:pt x="308" y="439"/>
                  </a:cubicBezTo>
                  <a:cubicBezTo>
                    <a:pt x="308" y="434"/>
                    <a:pt x="311" y="430"/>
                    <a:pt x="315" y="428"/>
                  </a:cubicBezTo>
                  <a:cubicBezTo>
                    <a:pt x="318" y="427"/>
                    <a:pt x="321" y="426"/>
                    <a:pt x="324" y="424"/>
                  </a:cubicBezTo>
                  <a:cubicBezTo>
                    <a:pt x="329" y="423"/>
                    <a:pt x="334" y="424"/>
                    <a:pt x="336" y="427"/>
                  </a:cubicBezTo>
                  <a:cubicBezTo>
                    <a:pt x="357" y="453"/>
                    <a:pt x="357" y="453"/>
                    <a:pt x="357" y="453"/>
                  </a:cubicBezTo>
                  <a:cubicBezTo>
                    <a:pt x="361" y="458"/>
                    <a:pt x="367" y="459"/>
                    <a:pt x="371" y="455"/>
                  </a:cubicBezTo>
                  <a:cubicBezTo>
                    <a:pt x="408" y="429"/>
                    <a:pt x="408" y="429"/>
                    <a:pt x="408" y="429"/>
                  </a:cubicBezTo>
                  <a:cubicBezTo>
                    <a:pt x="412" y="426"/>
                    <a:pt x="413" y="419"/>
                    <a:pt x="410" y="415"/>
                  </a:cubicBezTo>
                  <a:cubicBezTo>
                    <a:pt x="391" y="387"/>
                    <a:pt x="391" y="387"/>
                    <a:pt x="391" y="387"/>
                  </a:cubicBezTo>
                  <a:cubicBezTo>
                    <a:pt x="389" y="383"/>
                    <a:pt x="389" y="378"/>
                    <a:pt x="392" y="375"/>
                  </a:cubicBezTo>
                  <a:cubicBezTo>
                    <a:pt x="396" y="370"/>
                    <a:pt x="400" y="365"/>
                    <a:pt x="404" y="361"/>
                  </a:cubicBezTo>
                  <a:cubicBezTo>
                    <a:pt x="406" y="357"/>
                    <a:pt x="411" y="355"/>
                    <a:pt x="416" y="357"/>
                  </a:cubicBezTo>
                  <a:cubicBezTo>
                    <a:pt x="446" y="369"/>
                    <a:pt x="446" y="369"/>
                    <a:pt x="446" y="369"/>
                  </a:cubicBezTo>
                  <a:cubicBezTo>
                    <a:pt x="451" y="371"/>
                    <a:pt x="457" y="368"/>
                    <a:pt x="459" y="363"/>
                  </a:cubicBezTo>
                  <a:lnTo>
                    <a:pt x="477" y="322"/>
                  </a:lnTo>
                  <a:close/>
                  <a:moveTo>
                    <a:pt x="352" y="386"/>
                  </a:moveTo>
                  <a:cubicBezTo>
                    <a:pt x="273" y="444"/>
                    <a:pt x="162" y="427"/>
                    <a:pt x="104" y="348"/>
                  </a:cubicBezTo>
                  <a:cubicBezTo>
                    <a:pt x="46" y="269"/>
                    <a:pt x="63" y="158"/>
                    <a:pt x="142" y="100"/>
                  </a:cubicBezTo>
                  <a:cubicBezTo>
                    <a:pt x="221" y="42"/>
                    <a:pt x="332" y="59"/>
                    <a:pt x="390" y="138"/>
                  </a:cubicBezTo>
                  <a:cubicBezTo>
                    <a:pt x="447" y="217"/>
                    <a:pt x="430" y="328"/>
                    <a:pt x="352" y="3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76"/>
            <p:cNvSpPr>
              <a:spLocks noEditPoints="1"/>
            </p:cNvSpPr>
            <p:nvPr/>
          </p:nvSpPr>
          <p:spPr bwMode="auto">
            <a:xfrm>
              <a:off x="4088730" y="5721433"/>
              <a:ext cx="773092" cy="774721"/>
            </a:xfrm>
            <a:custGeom>
              <a:avLst/>
              <a:gdLst>
                <a:gd name="T0" fmla="*/ 344 w 401"/>
                <a:gd name="T1" fmla="*/ 96 h 402"/>
                <a:gd name="T2" fmla="*/ 96 w 401"/>
                <a:gd name="T3" fmla="*/ 58 h 402"/>
                <a:gd name="T4" fmla="*/ 58 w 401"/>
                <a:gd name="T5" fmla="*/ 306 h 402"/>
                <a:gd name="T6" fmla="*/ 306 w 401"/>
                <a:gd name="T7" fmla="*/ 344 h 402"/>
                <a:gd name="T8" fmla="*/ 344 w 401"/>
                <a:gd name="T9" fmla="*/ 96 h 402"/>
                <a:gd name="T10" fmla="*/ 297 w 401"/>
                <a:gd name="T11" fmla="*/ 332 h 402"/>
                <a:gd name="T12" fmla="*/ 69 w 401"/>
                <a:gd name="T13" fmla="*/ 297 h 402"/>
                <a:gd name="T14" fmla="*/ 104 w 401"/>
                <a:gd name="T15" fmla="*/ 69 h 402"/>
                <a:gd name="T16" fmla="*/ 332 w 401"/>
                <a:gd name="T17" fmla="*/ 104 h 402"/>
                <a:gd name="T18" fmla="*/ 297 w 401"/>
                <a:gd name="T19" fmla="*/ 33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402">
                  <a:moveTo>
                    <a:pt x="344" y="96"/>
                  </a:moveTo>
                  <a:cubicBezTo>
                    <a:pt x="286" y="17"/>
                    <a:pt x="175" y="0"/>
                    <a:pt x="96" y="58"/>
                  </a:cubicBezTo>
                  <a:cubicBezTo>
                    <a:pt x="17" y="116"/>
                    <a:pt x="0" y="227"/>
                    <a:pt x="58" y="306"/>
                  </a:cubicBezTo>
                  <a:cubicBezTo>
                    <a:pt x="116" y="385"/>
                    <a:pt x="227" y="402"/>
                    <a:pt x="306" y="344"/>
                  </a:cubicBezTo>
                  <a:cubicBezTo>
                    <a:pt x="384" y="286"/>
                    <a:pt x="401" y="175"/>
                    <a:pt x="344" y="96"/>
                  </a:cubicBezTo>
                  <a:close/>
                  <a:moveTo>
                    <a:pt x="297" y="332"/>
                  </a:moveTo>
                  <a:cubicBezTo>
                    <a:pt x="224" y="386"/>
                    <a:pt x="122" y="370"/>
                    <a:pt x="69" y="297"/>
                  </a:cubicBezTo>
                  <a:cubicBezTo>
                    <a:pt x="16" y="225"/>
                    <a:pt x="32" y="123"/>
                    <a:pt x="104" y="69"/>
                  </a:cubicBezTo>
                  <a:cubicBezTo>
                    <a:pt x="177" y="16"/>
                    <a:pt x="279" y="32"/>
                    <a:pt x="332" y="104"/>
                  </a:cubicBezTo>
                  <a:cubicBezTo>
                    <a:pt x="385" y="177"/>
                    <a:pt x="370" y="279"/>
                    <a:pt x="297" y="3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79"/>
            <p:cNvSpPr>
              <a:spLocks noEditPoints="1"/>
            </p:cNvSpPr>
            <p:nvPr/>
          </p:nvSpPr>
          <p:spPr bwMode="auto">
            <a:xfrm>
              <a:off x="4119686" y="5752391"/>
              <a:ext cx="711179" cy="712808"/>
            </a:xfrm>
            <a:custGeom>
              <a:avLst/>
              <a:gdLst>
                <a:gd name="T0" fmla="*/ 316 w 369"/>
                <a:gd name="T1" fmla="*/ 88 h 370"/>
                <a:gd name="T2" fmla="*/ 88 w 369"/>
                <a:gd name="T3" fmla="*/ 53 h 370"/>
                <a:gd name="T4" fmla="*/ 53 w 369"/>
                <a:gd name="T5" fmla="*/ 281 h 370"/>
                <a:gd name="T6" fmla="*/ 281 w 369"/>
                <a:gd name="T7" fmla="*/ 316 h 370"/>
                <a:gd name="T8" fmla="*/ 316 w 369"/>
                <a:gd name="T9" fmla="*/ 88 h 370"/>
                <a:gd name="T10" fmla="*/ 264 w 369"/>
                <a:gd name="T11" fmla="*/ 293 h 370"/>
                <a:gd name="T12" fmla="*/ 76 w 369"/>
                <a:gd name="T13" fmla="*/ 264 h 370"/>
                <a:gd name="T14" fmla="*/ 105 w 369"/>
                <a:gd name="T15" fmla="*/ 76 h 370"/>
                <a:gd name="T16" fmla="*/ 293 w 369"/>
                <a:gd name="T17" fmla="*/ 105 h 370"/>
                <a:gd name="T18" fmla="*/ 264 w 369"/>
                <a:gd name="T19" fmla="*/ 29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9" h="370">
                  <a:moveTo>
                    <a:pt x="316" y="88"/>
                  </a:moveTo>
                  <a:cubicBezTo>
                    <a:pt x="263" y="16"/>
                    <a:pt x="161" y="0"/>
                    <a:pt x="88" y="53"/>
                  </a:cubicBezTo>
                  <a:cubicBezTo>
                    <a:pt x="16" y="107"/>
                    <a:pt x="0" y="209"/>
                    <a:pt x="53" y="281"/>
                  </a:cubicBezTo>
                  <a:cubicBezTo>
                    <a:pt x="106" y="354"/>
                    <a:pt x="208" y="370"/>
                    <a:pt x="281" y="316"/>
                  </a:cubicBezTo>
                  <a:cubicBezTo>
                    <a:pt x="354" y="263"/>
                    <a:pt x="369" y="161"/>
                    <a:pt x="316" y="88"/>
                  </a:cubicBezTo>
                  <a:close/>
                  <a:moveTo>
                    <a:pt x="264" y="293"/>
                  </a:moveTo>
                  <a:cubicBezTo>
                    <a:pt x="204" y="337"/>
                    <a:pt x="120" y="324"/>
                    <a:pt x="76" y="264"/>
                  </a:cubicBezTo>
                  <a:cubicBezTo>
                    <a:pt x="32" y="205"/>
                    <a:pt x="45" y="120"/>
                    <a:pt x="105" y="76"/>
                  </a:cubicBezTo>
                  <a:cubicBezTo>
                    <a:pt x="165" y="32"/>
                    <a:pt x="249" y="45"/>
                    <a:pt x="293" y="105"/>
                  </a:cubicBezTo>
                  <a:cubicBezTo>
                    <a:pt x="337" y="165"/>
                    <a:pt x="324" y="249"/>
                    <a:pt x="264" y="2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80"/>
            <p:cNvSpPr>
              <a:spLocks noEditPoints="1"/>
            </p:cNvSpPr>
            <p:nvPr/>
          </p:nvSpPr>
          <p:spPr bwMode="auto">
            <a:xfrm>
              <a:off x="4840641" y="5128376"/>
              <a:ext cx="988156" cy="985712"/>
            </a:xfrm>
            <a:custGeom>
              <a:avLst/>
              <a:gdLst>
                <a:gd name="T0" fmla="*/ 136 w 513"/>
                <a:gd name="T1" fmla="*/ 29 h 512"/>
                <a:gd name="T2" fmla="*/ 119 w 513"/>
                <a:gd name="T3" fmla="*/ 66 h 512"/>
                <a:gd name="T4" fmla="*/ 102 w 513"/>
                <a:gd name="T5" fmla="*/ 80 h 512"/>
                <a:gd name="T6" fmla="*/ 62 w 513"/>
                <a:gd name="T7" fmla="*/ 88 h 512"/>
                <a:gd name="T8" fmla="*/ 60 w 513"/>
                <a:gd name="T9" fmla="*/ 129 h 512"/>
                <a:gd name="T10" fmla="*/ 49 w 513"/>
                <a:gd name="T11" fmla="*/ 148 h 512"/>
                <a:gd name="T12" fmla="*/ 15 w 513"/>
                <a:gd name="T13" fmla="*/ 170 h 512"/>
                <a:gd name="T14" fmla="*/ 27 w 513"/>
                <a:gd name="T15" fmla="*/ 208 h 512"/>
                <a:gd name="T16" fmla="*/ 24 w 513"/>
                <a:gd name="T17" fmla="*/ 230 h 512"/>
                <a:gd name="T18" fmla="*/ 0 w 513"/>
                <a:gd name="T19" fmla="*/ 263 h 512"/>
                <a:gd name="T20" fmla="*/ 26 w 513"/>
                <a:gd name="T21" fmla="*/ 294 h 512"/>
                <a:gd name="T22" fmla="*/ 30 w 513"/>
                <a:gd name="T23" fmla="*/ 316 h 512"/>
                <a:gd name="T24" fmla="*/ 20 w 513"/>
                <a:gd name="T25" fmla="*/ 355 h 512"/>
                <a:gd name="T26" fmla="*/ 55 w 513"/>
                <a:gd name="T27" fmla="*/ 375 h 512"/>
                <a:gd name="T28" fmla="*/ 67 w 513"/>
                <a:gd name="T29" fmla="*/ 393 h 512"/>
                <a:gd name="T30" fmla="*/ 72 w 513"/>
                <a:gd name="T31" fmla="*/ 434 h 512"/>
                <a:gd name="T32" fmla="*/ 112 w 513"/>
                <a:gd name="T33" fmla="*/ 440 h 512"/>
                <a:gd name="T34" fmla="*/ 130 w 513"/>
                <a:gd name="T35" fmla="*/ 452 h 512"/>
                <a:gd name="T36" fmla="*/ 148 w 513"/>
                <a:gd name="T37" fmla="*/ 488 h 512"/>
                <a:gd name="T38" fmla="*/ 188 w 513"/>
                <a:gd name="T39" fmla="*/ 479 h 512"/>
                <a:gd name="T40" fmla="*/ 209 w 513"/>
                <a:gd name="T41" fmla="*/ 485 h 512"/>
                <a:gd name="T42" fmla="*/ 240 w 513"/>
                <a:gd name="T43" fmla="*/ 512 h 512"/>
                <a:gd name="T44" fmla="*/ 273 w 513"/>
                <a:gd name="T45" fmla="*/ 489 h 512"/>
                <a:gd name="T46" fmla="*/ 295 w 513"/>
                <a:gd name="T47" fmla="*/ 486 h 512"/>
                <a:gd name="T48" fmla="*/ 333 w 513"/>
                <a:gd name="T49" fmla="*/ 500 h 512"/>
                <a:gd name="T50" fmla="*/ 357 w 513"/>
                <a:gd name="T51" fmla="*/ 467 h 512"/>
                <a:gd name="T52" fmla="*/ 376 w 513"/>
                <a:gd name="T53" fmla="*/ 457 h 512"/>
                <a:gd name="T54" fmla="*/ 417 w 513"/>
                <a:gd name="T55" fmla="*/ 456 h 512"/>
                <a:gd name="T56" fmla="*/ 426 w 513"/>
                <a:gd name="T57" fmla="*/ 417 h 512"/>
                <a:gd name="T58" fmla="*/ 441 w 513"/>
                <a:gd name="T59" fmla="*/ 400 h 512"/>
                <a:gd name="T60" fmla="*/ 478 w 513"/>
                <a:gd name="T61" fmla="*/ 385 h 512"/>
                <a:gd name="T62" fmla="*/ 473 w 513"/>
                <a:gd name="T63" fmla="*/ 344 h 512"/>
                <a:gd name="T64" fmla="*/ 480 w 513"/>
                <a:gd name="T65" fmla="*/ 324 h 512"/>
                <a:gd name="T66" fmla="*/ 510 w 513"/>
                <a:gd name="T67" fmla="*/ 296 h 512"/>
                <a:gd name="T68" fmla="*/ 490 w 513"/>
                <a:gd name="T69" fmla="*/ 260 h 512"/>
                <a:gd name="T70" fmla="*/ 490 w 513"/>
                <a:gd name="T71" fmla="*/ 238 h 512"/>
                <a:gd name="T72" fmla="*/ 507 w 513"/>
                <a:gd name="T73" fmla="*/ 202 h 512"/>
                <a:gd name="T74" fmla="*/ 476 w 513"/>
                <a:gd name="T75" fmla="*/ 175 h 512"/>
                <a:gd name="T76" fmla="*/ 468 w 513"/>
                <a:gd name="T77" fmla="*/ 155 h 512"/>
                <a:gd name="T78" fmla="*/ 471 w 513"/>
                <a:gd name="T79" fmla="*/ 115 h 512"/>
                <a:gd name="T80" fmla="*/ 432 w 513"/>
                <a:gd name="T81" fmla="*/ 101 h 512"/>
                <a:gd name="T82" fmla="*/ 417 w 513"/>
                <a:gd name="T83" fmla="*/ 86 h 512"/>
                <a:gd name="T84" fmla="*/ 405 w 513"/>
                <a:gd name="T85" fmla="*/ 47 h 512"/>
                <a:gd name="T86" fmla="*/ 365 w 513"/>
                <a:gd name="T87" fmla="*/ 48 h 512"/>
                <a:gd name="T88" fmla="*/ 345 w 513"/>
                <a:gd name="T89" fmla="*/ 39 h 512"/>
                <a:gd name="T90" fmla="*/ 320 w 513"/>
                <a:gd name="T91" fmla="*/ 7 h 512"/>
                <a:gd name="T92" fmla="*/ 282 w 513"/>
                <a:gd name="T93" fmla="*/ 23 h 512"/>
                <a:gd name="T94" fmla="*/ 260 w 513"/>
                <a:gd name="T95" fmla="*/ 22 h 512"/>
                <a:gd name="T96" fmla="*/ 226 w 513"/>
                <a:gd name="T97" fmla="*/ 1 h 512"/>
                <a:gd name="T98" fmla="*/ 197 w 513"/>
                <a:gd name="T99" fmla="*/ 30 h 512"/>
                <a:gd name="T100" fmla="*/ 176 w 513"/>
                <a:gd name="T101" fmla="*/ 36 h 512"/>
                <a:gd name="T102" fmla="*/ 407 w 513"/>
                <a:gd name="T103" fmla="*/ 207 h 512"/>
                <a:gd name="T104" fmla="*/ 106 w 513"/>
                <a:gd name="T105" fmla="*/ 304 h 512"/>
                <a:gd name="T106" fmla="*/ 407 w 513"/>
                <a:gd name="T107" fmla="*/ 2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3" h="512">
                  <a:moveTo>
                    <a:pt x="156" y="44"/>
                  </a:moveTo>
                  <a:cubicBezTo>
                    <a:pt x="136" y="29"/>
                    <a:pt x="136" y="29"/>
                    <a:pt x="136" y="29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37" y="64"/>
                    <a:pt x="127" y="70"/>
                    <a:pt x="119" y="6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4" y="89"/>
                    <a:pt x="96" y="97"/>
                    <a:pt x="87" y="95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6" y="120"/>
                    <a:pt x="69" y="129"/>
                    <a:pt x="60" y="129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49" y="148"/>
                    <a:pt x="49" y="148"/>
                    <a:pt x="49" y="148"/>
                  </a:cubicBezTo>
                  <a:cubicBezTo>
                    <a:pt x="54" y="156"/>
                    <a:pt x="49" y="166"/>
                    <a:pt x="40" y="167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9" y="194"/>
                    <a:pt x="36" y="206"/>
                    <a:pt x="27" y="208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32" y="235"/>
                    <a:pt x="31" y="247"/>
                    <a:pt x="22" y="25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32" y="277"/>
                    <a:pt x="33" y="289"/>
                    <a:pt x="26" y="294"/>
                  </a:cubicBezTo>
                  <a:cubicBezTo>
                    <a:pt x="6" y="310"/>
                    <a:pt x="6" y="310"/>
                    <a:pt x="6" y="310"/>
                  </a:cubicBezTo>
                  <a:cubicBezTo>
                    <a:pt x="30" y="316"/>
                    <a:pt x="30" y="316"/>
                    <a:pt x="30" y="316"/>
                  </a:cubicBezTo>
                  <a:cubicBezTo>
                    <a:pt x="39" y="318"/>
                    <a:pt x="43" y="329"/>
                    <a:pt x="37" y="336"/>
                  </a:cubicBezTo>
                  <a:cubicBezTo>
                    <a:pt x="20" y="355"/>
                    <a:pt x="20" y="355"/>
                    <a:pt x="20" y="355"/>
                  </a:cubicBezTo>
                  <a:cubicBezTo>
                    <a:pt x="45" y="356"/>
                    <a:pt x="45" y="356"/>
                    <a:pt x="45" y="356"/>
                  </a:cubicBezTo>
                  <a:cubicBezTo>
                    <a:pt x="54" y="357"/>
                    <a:pt x="60" y="367"/>
                    <a:pt x="55" y="375"/>
                  </a:cubicBezTo>
                  <a:cubicBezTo>
                    <a:pt x="42" y="397"/>
                    <a:pt x="42" y="397"/>
                    <a:pt x="42" y="397"/>
                  </a:cubicBezTo>
                  <a:cubicBezTo>
                    <a:pt x="67" y="393"/>
                    <a:pt x="67" y="393"/>
                    <a:pt x="67" y="393"/>
                  </a:cubicBezTo>
                  <a:cubicBezTo>
                    <a:pt x="76" y="392"/>
                    <a:pt x="84" y="401"/>
                    <a:pt x="80" y="410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96" y="426"/>
                    <a:pt x="96" y="426"/>
                    <a:pt x="96" y="426"/>
                  </a:cubicBezTo>
                  <a:cubicBezTo>
                    <a:pt x="105" y="423"/>
                    <a:pt x="113" y="430"/>
                    <a:pt x="112" y="440"/>
                  </a:cubicBezTo>
                  <a:cubicBezTo>
                    <a:pt x="108" y="465"/>
                    <a:pt x="108" y="465"/>
                    <a:pt x="108" y="465"/>
                  </a:cubicBezTo>
                  <a:cubicBezTo>
                    <a:pt x="130" y="452"/>
                    <a:pt x="130" y="452"/>
                    <a:pt x="130" y="452"/>
                  </a:cubicBezTo>
                  <a:cubicBezTo>
                    <a:pt x="138" y="448"/>
                    <a:pt x="148" y="454"/>
                    <a:pt x="148" y="463"/>
                  </a:cubicBezTo>
                  <a:cubicBezTo>
                    <a:pt x="148" y="488"/>
                    <a:pt x="148" y="488"/>
                    <a:pt x="148" y="488"/>
                  </a:cubicBezTo>
                  <a:cubicBezTo>
                    <a:pt x="168" y="472"/>
                    <a:pt x="168" y="472"/>
                    <a:pt x="168" y="472"/>
                  </a:cubicBezTo>
                  <a:cubicBezTo>
                    <a:pt x="175" y="466"/>
                    <a:pt x="186" y="470"/>
                    <a:pt x="188" y="479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209" y="485"/>
                    <a:pt x="209" y="485"/>
                    <a:pt x="209" y="485"/>
                  </a:cubicBezTo>
                  <a:cubicBezTo>
                    <a:pt x="215" y="478"/>
                    <a:pt x="227" y="479"/>
                    <a:pt x="230" y="488"/>
                  </a:cubicBezTo>
                  <a:cubicBezTo>
                    <a:pt x="240" y="512"/>
                    <a:pt x="240" y="512"/>
                    <a:pt x="240" y="512"/>
                  </a:cubicBezTo>
                  <a:cubicBezTo>
                    <a:pt x="252" y="490"/>
                    <a:pt x="252" y="490"/>
                    <a:pt x="252" y="490"/>
                  </a:cubicBezTo>
                  <a:cubicBezTo>
                    <a:pt x="257" y="481"/>
                    <a:pt x="268" y="481"/>
                    <a:pt x="273" y="489"/>
                  </a:cubicBezTo>
                  <a:cubicBezTo>
                    <a:pt x="287" y="510"/>
                    <a:pt x="287" y="510"/>
                    <a:pt x="287" y="510"/>
                  </a:cubicBezTo>
                  <a:cubicBezTo>
                    <a:pt x="295" y="486"/>
                    <a:pt x="295" y="486"/>
                    <a:pt x="295" y="486"/>
                  </a:cubicBezTo>
                  <a:cubicBezTo>
                    <a:pt x="298" y="477"/>
                    <a:pt x="310" y="475"/>
                    <a:pt x="316" y="482"/>
                  </a:cubicBezTo>
                  <a:cubicBezTo>
                    <a:pt x="333" y="500"/>
                    <a:pt x="333" y="500"/>
                    <a:pt x="333" y="500"/>
                  </a:cubicBezTo>
                  <a:cubicBezTo>
                    <a:pt x="337" y="475"/>
                    <a:pt x="337" y="475"/>
                    <a:pt x="337" y="475"/>
                  </a:cubicBezTo>
                  <a:cubicBezTo>
                    <a:pt x="338" y="466"/>
                    <a:pt x="349" y="462"/>
                    <a:pt x="357" y="467"/>
                  </a:cubicBezTo>
                  <a:cubicBezTo>
                    <a:pt x="377" y="482"/>
                    <a:pt x="377" y="482"/>
                    <a:pt x="377" y="482"/>
                  </a:cubicBezTo>
                  <a:cubicBezTo>
                    <a:pt x="376" y="457"/>
                    <a:pt x="376" y="457"/>
                    <a:pt x="376" y="457"/>
                  </a:cubicBezTo>
                  <a:cubicBezTo>
                    <a:pt x="376" y="447"/>
                    <a:pt x="385" y="441"/>
                    <a:pt x="394" y="445"/>
                  </a:cubicBezTo>
                  <a:cubicBezTo>
                    <a:pt x="417" y="456"/>
                    <a:pt x="417" y="456"/>
                    <a:pt x="417" y="456"/>
                  </a:cubicBezTo>
                  <a:cubicBezTo>
                    <a:pt x="411" y="431"/>
                    <a:pt x="411" y="431"/>
                    <a:pt x="411" y="431"/>
                  </a:cubicBezTo>
                  <a:cubicBezTo>
                    <a:pt x="409" y="422"/>
                    <a:pt x="417" y="414"/>
                    <a:pt x="426" y="417"/>
                  </a:cubicBezTo>
                  <a:cubicBezTo>
                    <a:pt x="451" y="423"/>
                    <a:pt x="451" y="423"/>
                    <a:pt x="451" y="423"/>
                  </a:cubicBezTo>
                  <a:cubicBezTo>
                    <a:pt x="441" y="400"/>
                    <a:pt x="441" y="400"/>
                    <a:pt x="441" y="400"/>
                  </a:cubicBezTo>
                  <a:cubicBezTo>
                    <a:pt x="437" y="391"/>
                    <a:pt x="444" y="382"/>
                    <a:pt x="453" y="383"/>
                  </a:cubicBezTo>
                  <a:cubicBezTo>
                    <a:pt x="478" y="385"/>
                    <a:pt x="478" y="385"/>
                    <a:pt x="478" y="385"/>
                  </a:cubicBezTo>
                  <a:cubicBezTo>
                    <a:pt x="464" y="364"/>
                    <a:pt x="464" y="364"/>
                    <a:pt x="464" y="364"/>
                  </a:cubicBezTo>
                  <a:cubicBezTo>
                    <a:pt x="459" y="356"/>
                    <a:pt x="464" y="345"/>
                    <a:pt x="473" y="344"/>
                  </a:cubicBezTo>
                  <a:cubicBezTo>
                    <a:pt x="498" y="342"/>
                    <a:pt x="498" y="342"/>
                    <a:pt x="498" y="342"/>
                  </a:cubicBezTo>
                  <a:cubicBezTo>
                    <a:pt x="480" y="324"/>
                    <a:pt x="480" y="324"/>
                    <a:pt x="480" y="324"/>
                  </a:cubicBezTo>
                  <a:cubicBezTo>
                    <a:pt x="474" y="317"/>
                    <a:pt x="476" y="306"/>
                    <a:pt x="485" y="303"/>
                  </a:cubicBezTo>
                  <a:cubicBezTo>
                    <a:pt x="510" y="296"/>
                    <a:pt x="510" y="296"/>
                    <a:pt x="510" y="296"/>
                  </a:cubicBezTo>
                  <a:cubicBezTo>
                    <a:pt x="489" y="281"/>
                    <a:pt x="489" y="281"/>
                    <a:pt x="489" y="281"/>
                  </a:cubicBezTo>
                  <a:cubicBezTo>
                    <a:pt x="481" y="276"/>
                    <a:pt x="482" y="264"/>
                    <a:pt x="490" y="260"/>
                  </a:cubicBezTo>
                  <a:cubicBezTo>
                    <a:pt x="513" y="249"/>
                    <a:pt x="513" y="249"/>
                    <a:pt x="513" y="249"/>
                  </a:cubicBezTo>
                  <a:cubicBezTo>
                    <a:pt x="490" y="238"/>
                    <a:pt x="490" y="238"/>
                    <a:pt x="490" y="238"/>
                  </a:cubicBezTo>
                  <a:cubicBezTo>
                    <a:pt x="481" y="234"/>
                    <a:pt x="480" y="223"/>
                    <a:pt x="487" y="217"/>
                  </a:cubicBezTo>
                  <a:cubicBezTo>
                    <a:pt x="507" y="202"/>
                    <a:pt x="507" y="202"/>
                    <a:pt x="507" y="202"/>
                  </a:cubicBezTo>
                  <a:cubicBezTo>
                    <a:pt x="482" y="196"/>
                    <a:pt x="482" y="196"/>
                    <a:pt x="482" y="196"/>
                  </a:cubicBezTo>
                  <a:cubicBezTo>
                    <a:pt x="473" y="193"/>
                    <a:pt x="470" y="182"/>
                    <a:pt x="476" y="175"/>
                  </a:cubicBezTo>
                  <a:cubicBezTo>
                    <a:pt x="493" y="156"/>
                    <a:pt x="493" y="156"/>
                    <a:pt x="493" y="156"/>
                  </a:cubicBezTo>
                  <a:cubicBezTo>
                    <a:pt x="468" y="155"/>
                    <a:pt x="468" y="155"/>
                    <a:pt x="468" y="155"/>
                  </a:cubicBezTo>
                  <a:cubicBezTo>
                    <a:pt x="458" y="155"/>
                    <a:pt x="453" y="144"/>
                    <a:pt x="458" y="136"/>
                  </a:cubicBezTo>
                  <a:cubicBezTo>
                    <a:pt x="471" y="115"/>
                    <a:pt x="471" y="115"/>
                    <a:pt x="471" y="115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436" y="119"/>
                    <a:pt x="429" y="110"/>
                    <a:pt x="432" y="101"/>
                  </a:cubicBezTo>
                  <a:cubicBezTo>
                    <a:pt x="441" y="78"/>
                    <a:pt x="441" y="78"/>
                    <a:pt x="441" y="78"/>
                  </a:cubicBezTo>
                  <a:cubicBezTo>
                    <a:pt x="417" y="86"/>
                    <a:pt x="417" y="86"/>
                    <a:pt x="417" y="86"/>
                  </a:cubicBezTo>
                  <a:cubicBezTo>
                    <a:pt x="408" y="89"/>
                    <a:pt x="399" y="81"/>
                    <a:pt x="401" y="72"/>
                  </a:cubicBezTo>
                  <a:cubicBezTo>
                    <a:pt x="405" y="47"/>
                    <a:pt x="405" y="47"/>
                    <a:pt x="405" y="47"/>
                  </a:cubicBezTo>
                  <a:cubicBezTo>
                    <a:pt x="383" y="59"/>
                    <a:pt x="383" y="59"/>
                    <a:pt x="383" y="59"/>
                  </a:cubicBezTo>
                  <a:cubicBezTo>
                    <a:pt x="375" y="63"/>
                    <a:pt x="365" y="58"/>
                    <a:pt x="365" y="48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45" y="39"/>
                    <a:pt x="345" y="39"/>
                    <a:pt x="345" y="39"/>
                  </a:cubicBezTo>
                  <a:cubicBezTo>
                    <a:pt x="337" y="45"/>
                    <a:pt x="326" y="41"/>
                    <a:pt x="325" y="32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297" y="34"/>
                    <a:pt x="286" y="32"/>
                    <a:pt x="282" y="23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60" y="22"/>
                    <a:pt x="260" y="22"/>
                    <a:pt x="260" y="22"/>
                  </a:cubicBezTo>
                  <a:cubicBezTo>
                    <a:pt x="256" y="30"/>
                    <a:pt x="244" y="30"/>
                    <a:pt x="239" y="22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17" y="25"/>
                    <a:pt x="217" y="25"/>
                    <a:pt x="217" y="25"/>
                  </a:cubicBezTo>
                  <a:cubicBezTo>
                    <a:pt x="214" y="34"/>
                    <a:pt x="203" y="36"/>
                    <a:pt x="197" y="3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6" y="36"/>
                    <a:pt x="176" y="36"/>
                    <a:pt x="176" y="36"/>
                  </a:cubicBezTo>
                  <a:cubicBezTo>
                    <a:pt x="174" y="45"/>
                    <a:pt x="164" y="50"/>
                    <a:pt x="156" y="44"/>
                  </a:cubicBezTo>
                  <a:close/>
                  <a:moveTo>
                    <a:pt x="407" y="207"/>
                  </a:moveTo>
                  <a:cubicBezTo>
                    <a:pt x="434" y="290"/>
                    <a:pt x="388" y="379"/>
                    <a:pt x="305" y="406"/>
                  </a:cubicBezTo>
                  <a:cubicBezTo>
                    <a:pt x="222" y="433"/>
                    <a:pt x="133" y="387"/>
                    <a:pt x="106" y="304"/>
                  </a:cubicBezTo>
                  <a:cubicBezTo>
                    <a:pt x="79" y="221"/>
                    <a:pt x="125" y="132"/>
                    <a:pt x="208" y="105"/>
                  </a:cubicBezTo>
                  <a:cubicBezTo>
                    <a:pt x="291" y="78"/>
                    <a:pt x="380" y="124"/>
                    <a:pt x="407" y="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3"/>
            <p:cNvSpPr>
              <a:spLocks noEditPoints="1"/>
            </p:cNvSpPr>
            <p:nvPr/>
          </p:nvSpPr>
          <p:spPr bwMode="auto">
            <a:xfrm>
              <a:off x="5932150" y="2976348"/>
              <a:ext cx="426710" cy="48258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16"/>
          <p:cNvGrpSpPr/>
          <p:nvPr/>
        </p:nvGrpSpPr>
        <p:grpSpPr>
          <a:xfrm>
            <a:off x="1406557" y="1569346"/>
            <a:ext cx="1787982" cy="569126"/>
            <a:chOff x="897773" y="2420683"/>
            <a:chExt cx="2384237" cy="758917"/>
          </a:xfrm>
        </p:grpSpPr>
        <p:sp>
          <p:nvSpPr>
            <p:cNvPr id="85" name="TextBox 153"/>
            <p:cNvSpPr txBox="1"/>
            <p:nvPr/>
          </p:nvSpPr>
          <p:spPr>
            <a:xfrm>
              <a:off x="1375224" y="2420683"/>
              <a:ext cx="1429330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154"/>
            <p:cNvSpPr/>
            <p:nvPr/>
          </p:nvSpPr>
          <p:spPr>
            <a:xfrm>
              <a:off x="897773" y="2637675"/>
              <a:ext cx="2384237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87" name="Group 155"/>
          <p:cNvGrpSpPr/>
          <p:nvPr/>
        </p:nvGrpSpPr>
        <p:grpSpPr>
          <a:xfrm>
            <a:off x="2196441" y="1186184"/>
            <a:ext cx="208213" cy="207592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88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Group 17"/>
          <p:cNvGrpSpPr/>
          <p:nvPr/>
        </p:nvGrpSpPr>
        <p:grpSpPr>
          <a:xfrm>
            <a:off x="1406557" y="2721546"/>
            <a:ext cx="1787982" cy="574830"/>
            <a:chOff x="897773" y="3957115"/>
            <a:chExt cx="2384237" cy="766523"/>
          </a:xfrm>
        </p:grpSpPr>
        <p:sp>
          <p:nvSpPr>
            <p:cNvPr id="91" name="TextBox 158"/>
            <p:cNvSpPr txBox="1"/>
            <p:nvPr/>
          </p:nvSpPr>
          <p:spPr>
            <a:xfrm>
              <a:off x="1375229" y="3957115"/>
              <a:ext cx="1429330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159"/>
            <p:cNvSpPr/>
            <p:nvPr/>
          </p:nvSpPr>
          <p:spPr>
            <a:xfrm>
              <a:off x="897773" y="4181713"/>
              <a:ext cx="2384237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93" name="Group 160"/>
          <p:cNvGrpSpPr/>
          <p:nvPr/>
        </p:nvGrpSpPr>
        <p:grpSpPr>
          <a:xfrm>
            <a:off x="2196441" y="2344085"/>
            <a:ext cx="208213" cy="207592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94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18"/>
          <p:cNvGrpSpPr/>
          <p:nvPr/>
        </p:nvGrpSpPr>
        <p:grpSpPr>
          <a:xfrm>
            <a:off x="1406557" y="3864219"/>
            <a:ext cx="1787982" cy="588965"/>
            <a:chOff x="897773" y="5480860"/>
            <a:chExt cx="2384237" cy="785374"/>
          </a:xfrm>
        </p:grpSpPr>
        <p:sp>
          <p:nvSpPr>
            <p:cNvPr id="97" name="TextBox 163"/>
            <p:cNvSpPr txBox="1"/>
            <p:nvPr/>
          </p:nvSpPr>
          <p:spPr>
            <a:xfrm>
              <a:off x="1375229" y="5480860"/>
              <a:ext cx="1429330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64"/>
            <p:cNvSpPr/>
            <p:nvPr/>
          </p:nvSpPr>
          <p:spPr>
            <a:xfrm>
              <a:off x="897773" y="5724307"/>
              <a:ext cx="2384237" cy="54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99" name="Group 165"/>
          <p:cNvGrpSpPr/>
          <p:nvPr/>
        </p:nvGrpSpPr>
        <p:grpSpPr>
          <a:xfrm>
            <a:off x="2196441" y="3500905"/>
            <a:ext cx="208213" cy="207592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00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9"/>
          <p:cNvGrpSpPr/>
          <p:nvPr/>
        </p:nvGrpSpPr>
        <p:grpSpPr>
          <a:xfrm>
            <a:off x="6143595" y="2457997"/>
            <a:ext cx="1787982" cy="564661"/>
            <a:chOff x="8854418" y="2426637"/>
            <a:chExt cx="2384237" cy="752963"/>
          </a:xfrm>
        </p:grpSpPr>
        <p:sp>
          <p:nvSpPr>
            <p:cNvPr id="103" name="TextBox 286"/>
            <p:cNvSpPr txBox="1"/>
            <p:nvPr/>
          </p:nvSpPr>
          <p:spPr>
            <a:xfrm>
              <a:off x="9331874" y="2426637"/>
              <a:ext cx="1429330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Rectangle 287"/>
            <p:cNvSpPr/>
            <p:nvPr/>
          </p:nvSpPr>
          <p:spPr>
            <a:xfrm>
              <a:off x="8854418" y="2637675"/>
              <a:ext cx="2384237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5" name="Group 288"/>
          <p:cNvGrpSpPr/>
          <p:nvPr/>
        </p:nvGrpSpPr>
        <p:grpSpPr>
          <a:xfrm>
            <a:off x="6933478" y="2070369"/>
            <a:ext cx="208213" cy="207592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06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20"/>
          <p:cNvGrpSpPr/>
          <p:nvPr/>
        </p:nvGrpSpPr>
        <p:grpSpPr>
          <a:xfrm>
            <a:off x="6143595" y="3579465"/>
            <a:ext cx="1787982" cy="601095"/>
            <a:chOff x="8854418" y="3922092"/>
            <a:chExt cx="2384237" cy="801547"/>
          </a:xfrm>
        </p:grpSpPr>
        <p:sp>
          <p:nvSpPr>
            <p:cNvPr id="109" name="TextBox 291"/>
            <p:cNvSpPr txBox="1"/>
            <p:nvPr/>
          </p:nvSpPr>
          <p:spPr>
            <a:xfrm>
              <a:off x="9331874" y="3922092"/>
              <a:ext cx="1429330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Rectangle 292"/>
            <p:cNvSpPr/>
            <p:nvPr/>
          </p:nvSpPr>
          <p:spPr>
            <a:xfrm>
              <a:off x="8854418" y="4181713"/>
              <a:ext cx="2384237" cy="5419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1" name="Group 293"/>
          <p:cNvGrpSpPr/>
          <p:nvPr/>
        </p:nvGrpSpPr>
        <p:grpSpPr>
          <a:xfrm>
            <a:off x="6933478" y="3228270"/>
            <a:ext cx="208213" cy="207592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112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7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263">
        <p:push dir="d"/>
      </p:transition>
    </mc:Choice>
    <mc:Fallback xmlns="">
      <p:transition advTm="1263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一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077" y="3695255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23506" y="3691602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3934" y="3695255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4363" y="3694398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44792" y="3695255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85221" y="3691602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25650" y="3691602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66078" y="3691602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06510" y="3691602"/>
            <a:ext cx="208280" cy="109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90%</a:t>
            </a:r>
            <a:endParaRPr lang="en-GB" sz="1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0293" y="3212653"/>
            <a:ext cx="1582442" cy="41143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2013</a:t>
            </a:r>
            <a:endParaRPr lang="en-GB" sz="142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20"/>
          <p:cNvSpPr/>
          <p:nvPr/>
        </p:nvSpPr>
        <p:spPr>
          <a:xfrm>
            <a:off x="2282734" y="3212653"/>
            <a:ext cx="2574106" cy="4114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2014</a:t>
            </a:r>
            <a:endParaRPr lang="en-GB" sz="142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21"/>
          <p:cNvSpPr/>
          <p:nvPr/>
        </p:nvSpPr>
        <p:spPr>
          <a:xfrm>
            <a:off x="4856841" y="3212653"/>
            <a:ext cx="3586867" cy="4114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2015</a:t>
            </a:r>
            <a:endParaRPr lang="en-GB" sz="142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2"/>
          <p:cNvSpPr>
            <a:spLocks noEditPoints="1"/>
          </p:cNvSpPr>
          <p:nvPr/>
        </p:nvSpPr>
        <p:spPr bwMode="auto">
          <a:xfrm>
            <a:off x="6959022" y="1504643"/>
            <a:ext cx="402283" cy="427425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3"/>
          <p:cNvSpPr>
            <a:spLocks noEditPoints="1"/>
          </p:cNvSpPr>
          <p:nvPr/>
        </p:nvSpPr>
        <p:spPr bwMode="auto">
          <a:xfrm>
            <a:off x="4325812" y="1519309"/>
            <a:ext cx="492376" cy="398092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1815534" y="1477405"/>
            <a:ext cx="328949" cy="481901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3"/>
          <p:cNvGrpSpPr/>
          <p:nvPr/>
        </p:nvGrpSpPr>
        <p:grpSpPr>
          <a:xfrm>
            <a:off x="1155339" y="2097593"/>
            <a:ext cx="1649340" cy="612846"/>
            <a:chOff x="1469669" y="2631524"/>
            <a:chExt cx="2339926" cy="891089"/>
          </a:xfrm>
        </p:grpSpPr>
        <p:sp>
          <p:nvSpPr>
            <p:cNvPr id="26" name="TextBox 25"/>
            <p:cNvSpPr txBox="1"/>
            <p:nvPr/>
          </p:nvSpPr>
          <p:spPr>
            <a:xfrm>
              <a:off x="1879288" y="2631524"/>
              <a:ext cx="1520681" cy="400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90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28" name="Group 4"/>
          <p:cNvGrpSpPr/>
          <p:nvPr/>
        </p:nvGrpSpPr>
        <p:grpSpPr>
          <a:xfrm>
            <a:off x="3747332" y="2097593"/>
            <a:ext cx="1649340" cy="612846"/>
            <a:chOff x="4926037" y="2631524"/>
            <a:chExt cx="2339926" cy="891089"/>
          </a:xfrm>
        </p:grpSpPr>
        <p:sp>
          <p:nvSpPr>
            <p:cNvPr id="30" name="TextBox 27"/>
            <p:cNvSpPr txBox="1"/>
            <p:nvPr/>
          </p:nvSpPr>
          <p:spPr>
            <a:xfrm>
              <a:off x="5335656" y="2631524"/>
              <a:ext cx="1520681" cy="400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4926037" y="2931701"/>
              <a:ext cx="2339926" cy="590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6339323" y="2097593"/>
            <a:ext cx="1649340" cy="612846"/>
            <a:chOff x="8382405" y="2631524"/>
            <a:chExt cx="2339926" cy="891089"/>
          </a:xfrm>
        </p:grpSpPr>
        <p:sp>
          <p:nvSpPr>
            <p:cNvPr id="33" name="TextBox 31"/>
            <p:cNvSpPr txBox="1"/>
            <p:nvPr/>
          </p:nvSpPr>
          <p:spPr>
            <a:xfrm>
              <a:off x="8792024" y="2631524"/>
              <a:ext cx="1520681" cy="400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2"/>
            <p:cNvSpPr/>
            <p:nvPr/>
          </p:nvSpPr>
          <p:spPr>
            <a:xfrm>
              <a:off x="8382405" y="2931701"/>
              <a:ext cx="2339926" cy="590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901">
        <p:push dir="d"/>
      </p:transition>
    </mc:Choice>
    <mc:Fallback xmlns="">
      <p:transition advTm="2901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2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4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52086" y="1526355"/>
            <a:ext cx="5952744" cy="246202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2088380" y="1741441"/>
            <a:ext cx="2468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02</a:t>
            </a:r>
          </a:p>
          <a:p>
            <a:pPr algn="ctr"/>
            <a:r>
              <a:rPr lang="zh-CN" altLang="en-US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工作成绩展示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86983" y="2646751"/>
            <a:ext cx="3471673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accent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0" name="图片 9" descr="E:\素材\中国风素材\fb2a919e8cb19fb7a3260bed43c10bd7.pngfb2a919e8cb19fb7a3260bed43c10bd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82235" y="708025"/>
            <a:ext cx="2669540" cy="3432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077">
        <p:push dir="d"/>
      </p:transition>
    </mc:Choice>
    <mc:Fallback xmlns="">
      <p:transition advTm="1077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二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工作成绩展示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246846" y="1723219"/>
            <a:ext cx="674963" cy="364481"/>
            <a:chOff x="7166383" y="2666161"/>
            <a:chExt cx="900000" cy="486001"/>
          </a:xfrm>
        </p:grpSpPr>
        <p:sp>
          <p:nvSpPr>
            <p:cNvPr id="7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309071" y="1724055"/>
            <a:ext cx="674963" cy="36448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371296" y="1723219"/>
            <a:ext cx="674963" cy="36448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184620" y="1723219"/>
            <a:ext cx="674963" cy="36448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442182" y="3310536"/>
            <a:ext cx="533190" cy="533189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5317732" y="3307614"/>
            <a:ext cx="533190" cy="533189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64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7255506" y="3303154"/>
            <a:ext cx="533190" cy="533189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379957" y="3303154"/>
            <a:ext cx="533190" cy="533189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4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933546" y="221766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933546" y="243407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2871321" y="221766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/>
          <p:nvPr/>
        </p:nvSpPr>
        <p:spPr>
          <a:xfrm>
            <a:off x="2871321" y="243407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/>
        </p:nvSpPr>
        <p:spPr>
          <a:xfrm>
            <a:off x="4809096" y="221766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/>
          <p:nvPr/>
        </p:nvSpPr>
        <p:spPr>
          <a:xfrm>
            <a:off x="4809096" y="243407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/>
          <p:nvPr/>
        </p:nvSpPr>
        <p:spPr>
          <a:xfrm>
            <a:off x="6746870" y="221766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/>
          <p:nvPr/>
        </p:nvSpPr>
        <p:spPr>
          <a:xfrm>
            <a:off x="6746870" y="243407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685">
        <p:push dir="d"/>
      </p:transition>
    </mc:Choice>
    <mc:Fallback xmlns="">
      <p:transition advTm="1685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二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工作成绩展示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4022828" y="1282666"/>
            <a:ext cx="1734618" cy="3132710"/>
            <a:chOff x="4665731" y="1530069"/>
            <a:chExt cx="2860538" cy="5166121"/>
          </a:xfrm>
        </p:grpSpPr>
        <p:sp>
          <p:nvSpPr>
            <p:cNvPr id="8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"/>
          <p:cNvGrpSpPr/>
          <p:nvPr/>
        </p:nvGrpSpPr>
        <p:grpSpPr>
          <a:xfrm>
            <a:off x="5912254" y="1996865"/>
            <a:ext cx="2274660" cy="473990"/>
            <a:chOff x="7665253" y="2591639"/>
            <a:chExt cx="3033214" cy="632055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429331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402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26" name="Group 17"/>
          <p:cNvGrpSpPr/>
          <p:nvPr/>
        </p:nvGrpSpPr>
        <p:grpSpPr>
          <a:xfrm>
            <a:off x="1719562" y="1380814"/>
            <a:ext cx="2274660" cy="470415"/>
            <a:chOff x="1358936" y="1745737"/>
            <a:chExt cx="3033214" cy="627286"/>
          </a:xfrm>
        </p:grpSpPr>
        <p:sp>
          <p:nvSpPr>
            <p:cNvPr id="85" name="TextBox 84"/>
            <p:cNvSpPr txBox="1"/>
            <p:nvPr/>
          </p:nvSpPr>
          <p:spPr>
            <a:xfrm>
              <a:off x="2933292" y="1745737"/>
              <a:ext cx="1429331" cy="367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402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27" name="Group 18"/>
          <p:cNvGrpSpPr/>
          <p:nvPr/>
        </p:nvGrpSpPr>
        <p:grpSpPr>
          <a:xfrm>
            <a:off x="1719562" y="2359240"/>
            <a:ext cx="2274660" cy="468109"/>
            <a:chOff x="1358936" y="3460009"/>
            <a:chExt cx="3033214" cy="624212"/>
          </a:xfrm>
        </p:grpSpPr>
        <p:sp>
          <p:nvSpPr>
            <p:cNvPr id="87" name="TextBox 86"/>
            <p:cNvSpPr txBox="1"/>
            <p:nvPr/>
          </p:nvSpPr>
          <p:spPr>
            <a:xfrm>
              <a:off x="2933292" y="3460009"/>
              <a:ext cx="1429331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402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</a:p>
          </p:txBody>
        </p:sp>
      </p:grpSp>
      <p:grpSp>
        <p:nvGrpSpPr>
          <p:cNvPr id="28" name="Group 19"/>
          <p:cNvGrpSpPr/>
          <p:nvPr/>
        </p:nvGrpSpPr>
        <p:grpSpPr>
          <a:xfrm>
            <a:off x="1304960" y="3335357"/>
            <a:ext cx="2919446" cy="922384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6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4022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7704189" y="3036333"/>
            <a:ext cx="296230" cy="311972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6141327" y="3036333"/>
            <a:ext cx="281919" cy="287644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6952914" y="2991688"/>
            <a:ext cx="285363" cy="332289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031903" y="3417694"/>
            <a:ext cx="590946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8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835264" y="3417694"/>
            <a:ext cx="590946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8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595968" y="3417694"/>
            <a:ext cx="590946" cy="407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5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85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50">
        <p:push dir="d"/>
      </p:transition>
    </mc:Choice>
    <mc:Fallback xmlns="">
      <p:transition advTm="145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bldLvl="0" animBg="1"/>
      <p:bldP spid="94" grpId="0" bldLvl="0" animBg="1"/>
      <p:bldP spid="95" grpId="0" bldLvl="0" animBg="1"/>
      <p:bldP spid="96" grpId="0"/>
      <p:bldP spid="97" grpId="0"/>
      <p:bldP spid="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二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工作成绩展示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3" name="Group 180"/>
          <p:cNvGrpSpPr/>
          <p:nvPr/>
        </p:nvGrpSpPr>
        <p:grpSpPr>
          <a:xfrm>
            <a:off x="3421075" y="3027559"/>
            <a:ext cx="1815122" cy="1506773"/>
            <a:chOff x="914400" y="3061139"/>
            <a:chExt cx="2182197" cy="1811491"/>
          </a:xfrm>
        </p:grpSpPr>
        <p:sp>
          <p:nvSpPr>
            <p:cNvPr id="24" name="Freeform 18"/>
            <p:cNvSpPr/>
            <p:nvPr/>
          </p:nvSpPr>
          <p:spPr bwMode="auto">
            <a:xfrm>
              <a:off x="937330" y="3909559"/>
              <a:ext cx="2094298" cy="963071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707" y="0"/>
                </a:cxn>
                <a:cxn ang="0">
                  <a:pos x="1096" y="302"/>
                </a:cxn>
                <a:cxn ang="0">
                  <a:pos x="290" y="504"/>
                </a:cxn>
                <a:cxn ang="0">
                  <a:pos x="0" y="152"/>
                </a:cxn>
              </a:cxnLst>
              <a:rect l="0" t="0" r="r" b="b"/>
              <a:pathLst>
                <a:path w="1096" h="504">
                  <a:moveTo>
                    <a:pt x="0" y="152"/>
                  </a:moveTo>
                  <a:lnTo>
                    <a:pt x="707" y="0"/>
                  </a:lnTo>
                  <a:lnTo>
                    <a:pt x="1096" y="302"/>
                  </a:lnTo>
                  <a:lnTo>
                    <a:pt x="290" y="504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2288305" y="3061139"/>
              <a:ext cx="808292" cy="14254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3" y="255"/>
                </a:cxn>
                <a:cxn ang="0">
                  <a:pos x="394" y="744"/>
                </a:cxn>
                <a:cxn ang="0">
                  <a:pos x="389" y="746"/>
                </a:cxn>
                <a:cxn ang="0">
                  <a:pos x="0" y="444"/>
                </a:cxn>
                <a:cxn ang="0">
                  <a:pos x="0" y="0"/>
                </a:cxn>
              </a:cxnLst>
              <a:rect l="0" t="0" r="r" b="b"/>
              <a:pathLst>
                <a:path w="423" h="746">
                  <a:moveTo>
                    <a:pt x="0" y="0"/>
                  </a:moveTo>
                  <a:lnTo>
                    <a:pt x="423" y="255"/>
                  </a:lnTo>
                  <a:lnTo>
                    <a:pt x="394" y="744"/>
                  </a:lnTo>
                  <a:lnTo>
                    <a:pt x="389" y="746"/>
                  </a:lnTo>
                  <a:lnTo>
                    <a:pt x="0" y="4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914400" y="3061139"/>
              <a:ext cx="1373906" cy="1138870"/>
            </a:xfrm>
            <a:custGeom>
              <a:avLst/>
              <a:gdLst/>
              <a:ahLst/>
              <a:cxnLst>
                <a:cxn ang="0">
                  <a:pos x="719" y="0"/>
                </a:cxn>
                <a:cxn ang="0">
                  <a:pos x="719" y="444"/>
                </a:cxn>
                <a:cxn ang="0">
                  <a:pos x="12" y="596"/>
                </a:cxn>
                <a:cxn ang="0">
                  <a:pos x="0" y="118"/>
                </a:cxn>
                <a:cxn ang="0">
                  <a:pos x="719" y="0"/>
                </a:cxn>
              </a:cxnLst>
              <a:rect l="0" t="0" r="r" b="b"/>
              <a:pathLst>
                <a:path w="719" h="596">
                  <a:moveTo>
                    <a:pt x="719" y="0"/>
                  </a:moveTo>
                  <a:lnTo>
                    <a:pt x="719" y="444"/>
                  </a:lnTo>
                  <a:lnTo>
                    <a:pt x="12" y="596"/>
                  </a:lnTo>
                  <a:lnTo>
                    <a:pt x="0" y="118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211"/>
          <p:cNvGrpSpPr/>
          <p:nvPr/>
        </p:nvGrpSpPr>
        <p:grpSpPr>
          <a:xfrm>
            <a:off x="3031604" y="1359078"/>
            <a:ext cx="2788723" cy="2276593"/>
            <a:chOff x="2934848" y="1057173"/>
            <a:chExt cx="3352690" cy="2736990"/>
          </a:xfrm>
        </p:grpSpPr>
        <p:grpSp>
          <p:nvGrpSpPr>
            <p:cNvPr id="97" name="Group 189"/>
            <p:cNvGrpSpPr/>
            <p:nvPr/>
          </p:nvGrpSpPr>
          <p:grpSpPr>
            <a:xfrm>
              <a:off x="4653082" y="1221946"/>
              <a:ext cx="395845" cy="464439"/>
              <a:chOff x="4913463" y="1279524"/>
              <a:chExt cx="395845" cy="464439"/>
            </a:xfrm>
          </p:grpSpPr>
          <p:grpSp>
            <p:nvGrpSpPr>
              <p:cNvPr id="101" name="Group 149"/>
              <p:cNvGrpSpPr/>
              <p:nvPr/>
            </p:nvGrpSpPr>
            <p:grpSpPr>
              <a:xfrm>
                <a:off x="4913463" y="1279524"/>
                <a:ext cx="395845" cy="464439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02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Freeform 14"/>
                <p:cNvSpPr/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7" name="Group 148"/>
              <p:cNvGrpSpPr/>
              <p:nvPr/>
            </p:nvGrpSpPr>
            <p:grpSpPr>
              <a:xfrm>
                <a:off x="5042077" y="1345260"/>
                <a:ext cx="142904" cy="275805"/>
                <a:chOff x="5094288" y="1274763"/>
                <a:chExt cx="158750" cy="306387"/>
              </a:xfrm>
            </p:grpSpPr>
            <p:sp>
              <p:nvSpPr>
                <p:cNvPr id="111" name="Freeform 15"/>
                <p:cNvSpPr/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16"/>
                <p:cNvSpPr/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0" name="Freeform 18"/>
                <p:cNvSpPr/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1" name="Freeform 19"/>
                <p:cNvSpPr/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2" name="Freeform 20"/>
                <p:cNvSpPr/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3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4" name="Freeform 22"/>
                <p:cNvSpPr/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Freeform 23"/>
                <p:cNvSpPr/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6" name="Group 179"/>
            <p:cNvGrpSpPr/>
            <p:nvPr/>
          </p:nvGrpSpPr>
          <p:grpSpPr>
            <a:xfrm>
              <a:off x="4069367" y="3008190"/>
              <a:ext cx="670221" cy="785973"/>
              <a:chOff x="4379002" y="3038673"/>
              <a:chExt cx="670221" cy="785973"/>
            </a:xfrm>
          </p:grpSpPr>
          <p:grpSp>
            <p:nvGrpSpPr>
              <p:cNvPr id="137" name="Group 151"/>
              <p:cNvGrpSpPr/>
              <p:nvPr/>
            </p:nvGrpSpPr>
            <p:grpSpPr>
              <a:xfrm>
                <a:off x="4379002" y="3038673"/>
                <a:ext cx="670221" cy="785973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38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25"/>
                <p:cNvSpPr/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0" name="Group 152"/>
              <p:cNvGrpSpPr/>
              <p:nvPr/>
            </p:nvGrpSpPr>
            <p:grpSpPr>
              <a:xfrm>
                <a:off x="4486179" y="3178719"/>
                <a:ext cx="484446" cy="368694"/>
                <a:chOff x="4476750" y="3311525"/>
                <a:chExt cx="538163" cy="409576"/>
              </a:xfrm>
            </p:grpSpPr>
            <p:sp>
              <p:nvSpPr>
                <p:cNvPr id="141" name="Freeform 50"/>
                <p:cNvSpPr/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2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3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4" name="Freeform 53"/>
                <p:cNvSpPr/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54"/>
                <p:cNvSpPr/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Freeform 55"/>
                <p:cNvSpPr/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7" name="Group 180"/>
            <p:cNvGrpSpPr/>
            <p:nvPr/>
          </p:nvGrpSpPr>
          <p:grpSpPr>
            <a:xfrm>
              <a:off x="4830009" y="3066085"/>
              <a:ext cx="438716" cy="508547"/>
              <a:chOff x="5217849" y="2905765"/>
              <a:chExt cx="438716" cy="508547"/>
            </a:xfrm>
          </p:grpSpPr>
          <p:grpSp>
            <p:nvGrpSpPr>
              <p:cNvPr id="148" name="Group 150"/>
              <p:cNvGrpSpPr/>
              <p:nvPr/>
            </p:nvGrpSpPr>
            <p:grpSpPr>
              <a:xfrm>
                <a:off x="5217849" y="2905765"/>
                <a:ext cx="438716" cy="508547"/>
                <a:chOff x="5289550" y="3008313"/>
                <a:chExt cx="487363" cy="564939"/>
              </a:xfrm>
              <a:solidFill>
                <a:schemeClr val="accent3"/>
              </a:solidFill>
            </p:grpSpPr>
            <p:sp>
              <p:nvSpPr>
                <p:cNvPr id="149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Freeform 27"/>
                <p:cNvSpPr/>
                <p:nvPr/>
              </p:nvSpPr>
              <p:spPr bwMode="auto">
                <a:xfrm>
                  <a:off x="5413375" y="3457364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51" name="Freeform 56"/>
              <p:cNvSpPr>
                <a:spLocks noEditPoints="1"/>
              </p:cNvSpPr>
              <p:nvPr/>
            </p:nvSpPr>
            <p:spPr bwMode="auto">
              <a:xfrm>
                <a:off x="5313595" y="2975796"/>
                <a:ext cx="260086" cy="264373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2" name="Group 182"/>
            <p:cNvGrpSpPr/>
            <p:nvPr/>
          </p:nvGrpSpPr>
          <p:grpSpPr>
            <a:xfrm>
              <a:off x="4677609" y="2445889"/>
              <a:ext cx="530175" cy="620204"/>
              <a:chOff x="4974912" y="2319866"/>
              <a:chExt cx="530175" cy="620204"/>
            </a:xfrm>
          </p:grpSpPr>
          <p:grpSp>
            <p:nvGrpSpPr>
              <p:cNvPr id="153" name="Group 144"/>
              <p:cNvGrpSpPr/>
              <p:nvPr/>
            </p:nvGrpSpPr>
            <p:grpSpPr>
              <a:xfrm>
                <a:off x="4974912" y="2319866"/>
                <a:ext cx="530175" cy="620204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54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5" name="Freeform 29"/>
                <p:cNvSpPr/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6" name="Group 143"/>
              <p:cNvGrpSpPr/>
              <p:nvPr/>
            </p:nvGrpSpPr>
            <p:grpSpPr>
              <a:xfrm>
                <a:off x="5070658" y="2422757"/>
                <a:ext cx="367264" cy="327250"/>
                <a:chOff x="5126038" y="2471738"/>
                <a:chExt cx="407988" cy="363537"/>
              </a:xfrm>
            </p:grpSpPr>
            <p:sp>
              <p:nvSpPr>
                <p:cNvPr id="157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8" name="Freeform 58"/>
                <p:cNvSpPr/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81"/>
            <p:cNvGrpSpPr/>
            <p:nvPr/>
          </p:nvGrpSpPr>
          <p:grpSpPr>
            <a:xfrm>
              <a:off x="5211009" y="2151693"/>
              <a:ext cx="448719" cy="491590"/>
              <a:chOff x="5632271" y="2338443"/>
              <a:chExt cx="448719" cy="491590"/>
            </a:xfrm>
          </p:grpSpPr>
          <p:grpSp>
            <p:nvGrpSpPr>
              <p:cNvPr id="160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61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2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3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4" name="Group 190"/>
            <p:cNvGrpSpPr/>
            <p:nvPr/>
          </p:nvGrpSpPr>
          <p:grpSpPr>
            <a:xfrm>
              <a:off x="5001768" y="1626364"/>
              <a:ext cx="503023" cy="588765"/>
              <a:chOff x="5262149" y="1683942"/>
              <a:chExt cx="503023" cy="588765"/>
            </a:xfrm>
          </p:grpSpPr>
          <p:grpSp>
            <p:nvGrpSpPr>
              <p:cNvPr id="165" name="Group 146"/>
              <p:cNvGrpSpPr/>
              <p:nvPr/>
            </p:nvGrpSpPr>
            <p:grpSpPr>
              <a:xfrm>
                <a:off x="5262149" y="1683944"/>
                <a:ext cx="503023" cy="588766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6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7" name="Freeform 49"/>
                <p:cNvSpPr/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68" name="Group 147"/>
              <p:cNvGrpSpPr/>
              <p:nvPr/>
            </p:nvGrpSpPr>
            <p:grpSpPr>
              <a:xfrm>
                <a:off x="5403626" y="1752531"/>
                <a:ext cx="235792" cy="347256"/>
                <a:chOff x="5495925" y="1727200"/>
                <a:chExt cx="261938" cy="385763"/>
              </a:xfrm>
            </p:grpSpPr>
            <p:sp>
              <p:nvSpPr>
                <p:cNvPr id="16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0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1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2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74" name="Group 191"/>
            <p:cNvGrpSpPr/>
            <p:nvPr/>
          </p:nvGrpSpPr>
          <p:grpSpPr>
            <a:xfrm>
              <a:off x="4376034" y="1760089"/>
              <a:ext cx="530175" cy="620204"/>
              <a:chOff x="4479035" y="1763969"/>
              <a:chExt cx="530175" cy="620204"/>
            </a:xfrm>
          </p:grpSpPr>
          <p:grpSp>
            <p:nvGrpSpPr>
              <p:cNvPr id="175" name="Group 140"/>
              <p:cNvGrpSpPr/>
              <p:nvPr/>
            </p:nvGrpSpPr>
            <p:grpSpPr>
              <a:xfrm>
                <a:off x="4479035" y="1763969"/>
                <a:ext cx="530175" cy="620204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76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1"/>
                <p:cNvSpPr/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9" name="Group 139"/>
              <p:cNvGrpSpPr/>
              <p:nvPr/>
            </p:nvGrpSpPr>
            <p:grpSpPr>
              <a:xfrm>
                <a:off x="4534767" y="1825418"/>
                <a:ext cx="394416" cy="392987"/>
                <a:chOff x="4530725" y="1808163"/>
                <a:chExt cx="438150" cy="436563"/>
              </a:xfrm>
            </p:grpSpPr>
            <p:sp>
              <p:nvSpPr>
                <p:cNvPr id="18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5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6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4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5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6" name="Group 188"/>
            <p:cNvGrpSpPr/>
            <p:nvPr/>
          </p:nvGrpSpPr>
          <p:grpSpPr>
            <a:xfrm>
              <a:off x="5404758" y="1203363"/>
              <a:ext cx="420138" cy="491590"/>
              <a:chOff x="4033173" y="1286669"/>
              <a:chExt cx="420138" cy="491590"/>
            </a:xfrm>
          </p:grpSpPr>
          <p:grpSp>
            <p:nvGrpSpPr>
              <p:cNvPr id="202" name="Group 153"/>
              <p:cNvGrpSpPr/>
              <p:nvPr/>
            </p:nvGrpSpPr>
            <p:grpSpPr>
              <a:xfrm>
                <a:off x="4033173" y="1286669"/>
                <a:ext cx="420138" cy="491590"/>
                <a:chOff x="3973513" y="12096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03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5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7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54"/>
              <p:cNvGrpSpPr/>
              <p:nvPr/>
            </p:nvGrpSpPr>
            <p:grpSpPr>
              <a:xfrm>
                <a:off x="4173220" y="1398134"/>
                <a:ext cx="142904" cy="255799"/>
                <a:chOff x="4129088" y="1333500"/>
                <a:chExt cx="158750" cy="284163"/>
              </a:xfrm>
            </p:grpSpPr>
            <p:sp>
              <p:nvSpPr>
                <p:cNvPr id="212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4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6" name="Group 192"/>
            <p:cNvGrpSpPr/>
            <p:nvPr/>
          </p:nvGrpSpPr>
          <p:grpSpPr>
            <a:xfrm>
              <a:off x="3737321" y="1965363"/>
              <a:ext cx="484446" cy="568759"/>
              <a:chOff x="3847398" y="1964034"/>
              <a:chExt cx="484446" cy="568759"/>
            </a:xfrm>
          </p:grpSpPr>
          <p:grpSp>
            <p:nvGrpSpPr>
              <p:cNvPr id="217" name="Group 138"/>
              <p:cNvGrpSpPr/>
              <p:nvPr/>
            </p:nvGrpSpPr>
            <p:grpSpPr>
              <a:xfrm>
                <a:off x="3847398" y="1964034"/>
                <a:ext cx="484446" cy="5687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218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0" name="Freeform 47"/>
                <p:cNvSpPr/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21" name="Group 137"/>
              <p:cNvGrpSpPr/>
              <p:nvPr/>
            </p:nvGrpSpPr>
            <p:grpSpPr>
              <a:xfrm>
                <a:off x="4003147" y="2066925"/>
                <a:ext cx="218643" cy="275805"/>
                <a:chOff x="3940175" y="2076450"/>
                <a:chExt cx="242888" cy="306388"/>
              </a:xfrm>
            </p:grpSpPr>
            <p:sp>
              <p:nvSpPr>
                <p:cNvPr id="222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3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41" name="Group 187"/>
            <p:cNvGrpSpPr/>
            <p:nvPr/>
          </p:nvGrpSpPr>
          <p:grpSpPr>
            <a:xfrm>
              <a:off x="5638800" y="1782125"/>
              <a:ext cx="420138" cy="491591"/>
              <a:chOff x="3434404" y="1506741"/>
              <a:chExt cx="420138" cy="491591"/>
            </a:xfrm>
          </p:grpSpPr>
          <p:grpSp>
            <p:nvGrpSpPr>
              <p:cNvPr id="256" name="Group 132"/>
              <p:cNvGrpSpPr/>
              <p:nvPr/>
            </p:nvGrpSpPr>
            <p:grpSpPr>
              <a:xfrm>
                <a:off x="3434404" y="1506739"/>
                <a:ext cx="420138" cy="491590"/>
                <a:chOff x="3308350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257" name="Oval 36"/>
                <p:cNvSpPr>
                  <a:spLocks noChangeArrowheads="1"/>
                </p:cNvSpPr>
                <p:nvPr/>
              </p:nvSpPr>
              <p:spPr bwMode="auto">
                <a:xfrm>
                  <a:off x="3308350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8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59" name="Freeform 75"/>
              <p:cNvSpPr>
                <a:spLocks noEditPoints="1"/>
              </p:cNvSpPr>
              <p:nvPr/>
            </p:nvSpPr>
            <p:spPr bwMode="auto">
              <a:xfrm>
                <a:off x="3530151" y="1589625"/>
                <a:ext cx="247225" cy="250083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86"/>
            <p:cNvGrpSpPr/>
            <p:nvPr/>
          </p:nvGrpSpPr>
          <p:grpSpPr>
            <a:xfrm>
              <a:off x="3919732" y="1549973"/>
              <a:ext cx="454435" cy="491590"/>
              <a:chOff x="3130019" y="2054064"/>
              <a:chExt cx="454435" cy="491590"/>
            </a:xfrm>
          </p:grpSpPr>
          <p:grpSp>
            <p:nvGrpSpPr>
              <p:cNvPr id="261" name="Group 133"/>
              <p:cNvGrpSpPr/>
              <p:nvPr/>
            </p:nvGrpSpPr>
            <p:grpSpPr>
              <a:xfrm>
                <a:off x="3164316" y="2054064"/>
                <a:ext cx="420138" cy="491590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262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3" name="Freeform 39"/>
                <p:cNvSpPr/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64" name="Freeform 76"/>
              <p:cNvSpPr>
                <a:spLocks noEditPoints="1"/>
              </p:cNvSpPr>
              <p:nvPr/>
            </p:nvSpPr>
            <p:spPr bwMode="auto">
              <a:xfrm>
                <a:off x="3130019" y="2151239"/>
                <a:ext cx="398703" cy="261515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5" name="Group 185"/>
            <p:cNvGrpSpPr/>
            <p:nvPr/>
          </p:nvGrpSpPr>
          <p:grpSpPr>
            <a:xfrm>
              <a:off x="5867400" y="1329948"/>
              <a:ext cx="420138" cy="491590"/>
              <a:chOff x="3164316" y="2615677"/>
              <a:chExt cx="420138" cy="491590"/>
            </a:xfrm>
          </p:grpSpPr>
          <p:grpSp>
            <p:nvGrpSpPr>
              <p:cNvPr id="266" name="Group 134"/>
              <p:cNvGrpSpPr/>
              <p:nvPr/>
            </p:nvGrpSpPr>
            <p:grpSpPr>
              <a:xfrm>
                <a:off x="3164316" y="2615677"/>
                <a:ext cx="420138" cy="491590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26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8" name="Freeform 43"/>
                <p:cNvSpPr/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69" name="Freeform 77"/>
              <p:cNvSpPr/>
              <p:nvPr/>
            </p:nvSpPr>
            <p:spPr bwMode="auto">
              <a:xfrm>
                <a:off x="3270065" y="2715710"/>
                <a:ext cx="222931" cy="205782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0" name="Group 184"/>
            <p:cNvGrpSpPr/>
            <p:nvPr/>
          </p:nvGrpSpPr>
          <p:grpSpPr>
            <a:xfrm>
              <a:off x="3534609" y="2515228"/>
              <a:ext cx="585907" cy="685941"/>
              <a:chOff x="3680200" y="2572806"/>
              <a:chExt cx="585907" cy="685941"/>
            </a:xfrm>
          </p:grpSpPr>
          <p:grpSp>
            <p:nvGrpSpPr>
              <p:cNvPr id="271" name="Group 136"/>
              <p:cNvGrpSpPr/>
              <p:nvPr/>
            </p:nvGrpSpPr>
            <p:grpSpPr>
              <a:xfrm>
                <a:off x="3680200" y="2572806"/>
                <a:ext cx="585907" cy="685941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272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3" name="Freeform 45"/>
                <p:cNvSpPr/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4" name="Group 135"/>
              <p:cNvGrpSpPr/>
              <p:nvPr/>
            </p:nvGrpSpPr>
            <p:grpSpPr>
              <a:xfrm>
                <a:off x="3813101" y="2709950"/>
                <a:ext cx="320105" cy="344393"/>
                <a:chOff x="3729038" y="2790825"/>
                <a:chExt cx="355600" cy="382588"/>
              </a:xfrm>
            </p:grpSpPr>
            <p:sp>
              <p:nvSpPr>
                <p:cNvPr id="275" name="Freeform 78"/>
                <p:cNvSpPr/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6" name="Freeform 79"/>
                <p:cNvSpPr/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7" name="Freeform 80"/>
                <p:cNvSpPr/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8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79" name="Group 183"/>
            <p:cNvGrpSpPr/>
            <p:nvPr/>
          </p:nvGrpSpPr>
          <p:grpSpPr>
            <a:xfrm>
              <a:off x="4145772" y="2426627"/>
              <a:ext cx="418710" cy="491590"/>
              <a:chOff x="4406153" y="2484205"/>
              <a:chExt cx="418710" cy="491590"/>
            </a:xfrm>
          </p:grpSpPr>
          <p:grpSp>
            <p:nvGrpSpPr>
              <p:cNvPr id="280" name="Group 142"/>
              <p:cNvGrpSpPr/>
              <p:nvPr/>
            </p:nvGrpSpPr>
            <p:grpSpPr>
              <a:xfrm>
                <a:off x="4406153" y="2484205"/>
                <a:ext cx="418710" cy="491590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281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2" name="Freeform 41"/>
                <p:cNvSpPr/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3" name="Group 141"/>
              <p:cNvGrpSpPr/>
              <p:nvPr/>
            </p:nvGrpSpPr>
            <p:grpSpPr>
              <a:xfrm>
                <a:off x="4509044" y="2544225"/>
                <a:ext cx="251512" cy="324393"/>
                <a:chOff x="4502150" y="2606675"/>
                <a:chExt cx="279401" cy="360363"/>
              </a:xfrm>
            </p:grpSpPr>
            <p:sp>
              <p:nvSpPr>
                <p:cNvPr id="284" name="Freeform 82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5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6" name="Freeform 84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7" name="Freeform 85"/>
                <p:cNvSpPr/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8" name="Freeform 86"/>
                <p:cNvSpPr/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9" name="Freeform 87"/>
                <p:cNvSpPr/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0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1" name="Freeform 89"/>
                <p:cNvSpPr/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92" name="Group 187"/>
            <p:cNvGrpSpPr/>
            <p:nvPr/>
          </p:nvGrpSpPr>
          <p:grpSpPr>
            <a:xfrm>
              <a:off x="3317183" y="1782125"/>
              <a:ext cx="420138" cy="491591"/>
              <a:chOff x="3434404" y="1506741"/>
              <a:chExt cx="420138" cy="491591"/>
            </a:xfrm>
          </p:grpSpPr>
          <p:grpSp>
            <p:nvGrpSpPr>
              <p:cNvPr id="293" name="Group 132"/>
              <p:cNvGrpSpPr/>
              <p:nvPr/>
            </p:nvGrpSpPr>
            <p:grpSpPr>
              <a:xfrm>
                <a:off x="3434404" y="1506739"/>
                <a:ext cx="420138" cy="491590"/>
                <a:chOff x="3308350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294" name="Oval 36"/>
                <p:cNvSpPr>
                  <a:spLocks noChangeArrowheads="1"/>
                </p:cNvSpPr>
                <p:nvPr/>
              </p:nvSpPr>
              <p:spPr bwMode="auto">
                <a:xfrm>
                  <a:off x="3308350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5" name="Freeform 37"/>
                <p:cNvSpPr/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96" name="Freeform 75"/>
              <p:cNvSpPr>
                <a:spLocks noEditPoints="1"/>
              </p:cNvSpPr>
              <p:nvPr/>
            </p:nvSpPr>
            <p:spPr bwMode="auto">
              <a:xfrm>
                <a:off x="3530151" y="1589625"/>
                <a:ext cx="247225" cy="250083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7" name="Group 190"/>
            <p:cNvGrpSpPr/>
            <p:nvPr/>
          </p:nvGrpSpPr>
          <p:grpSpPr>
            <a:xfrm rot="18664717">
              <a:off x="3001639" y="2101716"/>
              <a:ext cx="503023" cy="614379"/>
              <a:chOff x="5262149" y="1683944"/>
              <a:chExt cx="503023" cy="614379"/>
            </a:xfrm>
          </p:grpSpPr>
          <p:grpSp>
            <p:nvGrpSpPr>
              <p:cNvPr id="298" name="Group 146"/>
              <p:cNvGrpSpPr/>
              <p:nvPr/>
            </p:nvGrpSpPr>
            <p:grpSpPr>
              <a:xfrm>
                <a:off x="5262149" y="1683944"/>
                <a:ext cx="503023" cy="614379"/>
                <a:chOff x="5338763" y="1651000"/>
                <a:chExt cx="558800" cy="682503"/>
              </a:xfrm>
              <a:solidFill>
                <a:schemeClr val="accent3"/>
              </a:solidFill>
            </p:grpSpPr>
            <p:sp>
              <p:nvSpPr>
                <p:cNvPr id="299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0" name="Freeform 49"/>
                <p:cNvSpPr/>
                <p:nvPr/>
              </p:nvSpPr>
              <p:spPr bwMode="auto">
                <a:xfrm>
                  <a:off x="5504852" y="2171700"/>
                  <a:ext cx="118072" cy="16180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01" name="Group 147"/>
              <p:cNvGrpSpPr/>
              <p:nvPr/>
            </p:nvGrpSpPr>
            <p:grpSpPr>
              <a:xfrm>
                <a:off x="5403627" y="1752531"/>
                <a:ext cx="235792" cy="347256"/>
                <a:chOff x="5495925" y="1727200"/>
                <a:chExt cx="261938" cy="385763"/>
              </a:xfrm>
            </p:grpSpPr>
            <p:sp>
              <p:nvSpPr>
                <p:cNvPr id="302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3" name="Freeform 61"/>
                <p:cNvSpPr/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4" name="Freeform 62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5" name="Freeform 63"/>
                <p:cNvSpPr/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6" name="Freeform 64"/>
                <p:cNvSpPr/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07" name="Group 188"/>
            <p:cNvGrpSpPr/>
            <p:nvPr/>
          </p:nvGrpSpPr>
          <p:grpSpPr>
            <a:xfrm>
              <a:off x="3508658" y="1203363"/>
              <a:ext cx="420138" cy="491590"/>
              <a:chOff x="4033173" y="1286669"/>
              <a:chExt cx="420138" cy="491590"/>
            </a:xfrm>
          </p:grpSpPr>
          <p:grpSp>
            <p:nvGrpSpPr>
              <p:cNvPr id="308" name="Group 153"/>
              <p:cNvGrpSpPr/>
              <p:nvPr/>
            </p:nvGrpSpPr>
            <p:grpSpPr>
              <a:xfrm>
                <a:off x="4033173" y="1286669"/>
                <a:ext cx="420138" cy="491590"/>
                <a:chOff x="3973513" y="12096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309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5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0" name="Freeform 35"/>
                <p:cNvSpPr/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1" name="Group 154"/>
              <p:cNvGrpSpPr/>
              <p:nvPr/>
            </p:nvGrpSpPr>
            <p:grpSpPr>
              <a:xfrm>
                <a:off x="4173220" y="1398134"/>
                <a:ext cx="142904" cy="255799"/>
                <a:chOff x="4129088" y="1333500"/>
                <a:chExt cx="158750" cy="284163"/>
              </a:xfrm>
            </p:grpSpPr>
            <p:sp>
              <p:nvSpPr>
                <p:cNvPr id="312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3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4" name="Freeform 72"/>
                <p:cNvSpPr/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15" name="Group 181"/>
            <p:cNvGrpSpPr/>
            <p:nvPr/>
          </p:nvGrpSpPr>
          <p:grpSpPr>
            <a:xfrm rot="19050093">
              <a:off x="2934848" y="1389968"/>
              <a:ext cx="448719" cy="491590"/>
              <a:chOff x="5632271" y="2338443"/>
              <a:chExt cx="448719" cy="491590"/>
            </a:xfrm>
          </p:grpSpPr>
          <p:grpSp>
            <p:nvGrpSpPr>
              <p:cNvPr id="316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317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8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19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20" name="Group 181"/>
            <p:cNvGrpSpPr/>
            <p:nvPr/>
          </p:nvGrpSpPr>
          <p:grpSpPr>
            <a:xfrm>
              <a:off x="4204363" y="1057173"/>
              <a:ext cx="448719" cy="491590"/>
              <a:chOff x="5632271" y="2338443"/>
              <a:chExt cx="448719" cy="491590"/>
            </a:xfrm>
          </p:grpSpPr>
          <p:grpSp>
            <p:nvGrpSpPr>
              <p:cNvPr id="321" name="Group 145"/>
              <p:cNvGrpSpPr/>
              <p:nvPr/>
            </p:nvGrpSpPr>
            <p:grpSpPr>
              <a:xfrm>
                <a:off x="5660852" y="2338443"/>
                <a:ext cx="420138" cy="491590"/>
                <a:chOff x="5781675" y="2378075"/>
                <a:chExt cx="466725" cy="546100"/>
              </a:xfrm>
              <a:solidFill>
                <a:schemeClr val="accent6"/>
              </a:solidFill>
            </p:grpSpPr>
            <p:sp>
              <p:nvSpPr>
                <p:cNvPr id="322" name="Oval 32"/>
                <p:cNvSpPr>
                  <a:spLocks noChangeArrowheads="1"/>
                </p:cNvSpPr>
                <p:nvPr/>
              </p:nvSpPr>
              <p:spPr bwMode="auto">
                <a:xfrm>
                  <a:off x="5781675" y="2378075"/>
                  <a:ext cx="466725" cy="46672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3" name="Freeform 33"/>
                <p:cNvSpPr/>
                <p:nvPr/>
              </p:nvSpPr>
              <p:spPr bwMode="auto">
                <a:xfrm>
                  <a:off x="5899150" y="2813050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70"/>
                    </a:cxn>
                    <a:cxn ang="0">
                      <a:pos x="76" y="1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6" h="70">
                      <a:moveTo>
                        <a:pt x="0" y="0"/>
                      </a:moveTo>
                      <a:lnTo>
                        <a:pt x="7" y="70"/>
                      </a:lnTo>
                      <a:lnTo>
                        <a:pt x="76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24" name="Freeform 59"/>
              <p:cNvSpPr>
                <a:spLocks noEditPoints="1"/>
              </p:cNvSpPr>
              <p:nvPr/>
            </p:nvSpPr>
            <p:spPr bwMode="auto">
              <a:xfrm>
                <a:off x="5632271" y="2412753"/>
                <a:ext cx="398703" cy="262944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5"/>
                  </a:cxn>
                  <a:cxn ang="0">
                    <a:pos x="269" y="133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8"/>
                  </a:cxn>
                  <a:cxn ang="0">
                    <a:pos x="162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2" y="98"/>
                  </a:cxn>
                  <a:cxn ang="0">
                    <a:pos x="252" y="68"/>
                  </a:cxn>
                  <a:cxn ang="0">
                    <a:pos x="282" y="38"/>
                  </a:cxn>
                  <a:cxn ang="0">
                    <a:pos x="312" y="68"/>
                  </a:cxn>
                  <a:cxn ang="0">
                    <a:pos x="282" y="98"/>
                  </a:cxn>
                </a:cxnLst>
                <a:rect l="0" t="0" r="r" b="b"/>
                <a:pathLst>
                  <a:path w="349" h="230">
                    <a:moveTo>
                      <a:pt x="333" y="51"/>
                    </a:moveTo>
                    <a:cubicBezTo>
                      <a:pt x="317" y="6"/>
                      <a:pt x="259" y="0"/>
                      <a:pt x="259" y="0"/>
                    </a:cubicBezTo>
                    <a:cubicBezTo>
                      <a:pt x="0" y="4"/>
                      <a:pt x="103" y="220"/>
                      <a:pt x="170" y="225"/>
                    </a:cubicBezTo>
                    <a:cubicBezTo>
                      <a:pt x="237" y="230"/>
                      <a:pt x="227" y="150"/>
                      <a:pt x="269" y="133"/>
                    </a:cubicBezTo>
                    <a:cubicBezTo>
                      <a:pt x="312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8"/>
                      <a:pt x="155" y="56"/>
                    </a:cubicBezTo>
                    <a:cubicBezTo>
                      <a:pt x="155" y="65"/>
                      <a:pt x="148" y="71"/>
                      <a:pt x="140" y="71"/>
                    </a:cubicBezTo>
                    <a:cubicBezTo>
                      <a:pt x="131" y="71"/>
                      <a:pt x="125" y="65"/>
                      <a:pt x="125" y="56"/>
                    </a:cubicBezTo>
                    <a:cubicBezTo>
                      <a:pt x="125" y="48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4"/>
                      <a:pt x="116" y="151"/>
                    </a:cubicBezTo>
                    <a:cubicBezTo>
                      <a:pt x="116" y="138"/>
                      <a:pt x="126" y="128"/>
                      <a:pt x="139" y="128"/>
                    </a:cubicBezTo>
                    <a:cubicBezTo>
                      <a:pt x="151" y="128"/>
                      <a:pt x="162" y="138"/>
                      <a:pt x="162" y="151"/>
                    </a:cubicBezTo>
                    <a:cubicBezTo>
                      <a:pt x="162" y="164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5"/>
                      <a:pt x="166" y="163"/>
                      <a:pt x="180" y="163"/>
                    </a:cubicBezTo>
                    <a:cubicBezTo>
                      <a:pt x="194" y="163"/>
                      <a:pt x="205" y="175"/>
                      <a:pt x="205" y="188"/>
                    </a:cubicBezTo>
                    <a:cubicBezTo>
                      <a:pt x="205" y="202"/>
                      <a:pt x="194" y="213"/>
                      <a:pt x="180" y="213"/>
                    </a:cubicBezTo>
                    <a:close/>
                    <a:moveTo>
                      <a:pt x="282" y="98"/>
                    </a:moveTo>
                    <a:cubicBezTo>
                      <a:pt x="265" y="98"/>
                      <a:pt x="252" y="84"/>
                      <a:pt x="252" y="68"/>
                    </a:cubicBezTo>
                    <a:cubicBezTo>
                      <a:pt x="252" y="51"/>
                      <a:pt x="265" y="38"/>
                      <a:pt x="282" y="38"/>
                    </a:cubicBezTo>
                    <a:cubicBezTo>
                      <a:pt x="298" y="38"/>
                      <a:pt x="312" y="51"/>
                      <a:pt x="312" y="68"/>
                    </a:cubicBezTo>
                    <a:cubicBezTo>
                      <a:pt x="312" y="84"/>
                      <a:pt x="298" y="98"/>
                      <a:pt x="282" y="98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5" name="Freeform 45"/>
          <p:cNvSpPr>
            <a:spLocks noEditPoints="1"/>
          </p:cNvSpPr>
          <p:nvPr/>
        </p:nvSpPr>
        <p:spPr bwMode="auto">
          <a:xfrm>
            <a:off x="7784687" y="1473139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6" name="Footer Text"/>
          <p:cNvSpPr txBox="1"/>
          <p:nvPr/>
        </p:nvSpPr>
        <p:spPr>
          <a:xfrm>
            <a:off x="6077435" y="1353067"/>
            <a:ext cx="1638263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327" name="Group 181"/>
          <p:cNvGrpSpPr/>
          <p:nvPr/>
        </p:nvGrpSpPr>
        <p:grpSpPr>
          <a:xfrm>
            <a:off x="3420808" y="3221368"/>
            <a:ext cx="1815125" cy="1319223"/>
            <a:chOff x="907784" y="3286620"/>
            <a:chExt cx="2182197" cy="1586010"/>
          </a:xfrm>
        </p:grpSpPr>
        <p:sp>
          <p:nvSpPr>
            <p:cNvPr id="328" name="Freeform 21"/>
            <p:cNvSpPr/>
            <p:nvPr/>
          </p:nvSpPr>
          <p:spPr bwMode="auto">
            <a:xfrm>
              <a:off x="907784" y="3286620"/>
              <a:ext cx="577078" cy="1586010"/>
            </a:xfrm>
            <a:custGeom>
              <a:avLst/>
              <a:gdLst/>
              <a:ahLst/>
              <a:cxnLst>
                <a:cxn ang="0">
                  <a:pos x="302" y="301"/>
                </a:cxn>
                <a:cxn ang="0">
                  <a:pos x="302" y="830"/>
                </a:cxn>
                <a:cxn ang="0">
                  <a:pos x="12" y="478"/>
                </a:cxn>
                <a:cxn ang="0">
                  <a:pos x="0" y="0"/>
                </a:cxn>
                <a:cxn ang="0">
                  <a:pos x="302" y="301"/>
                </a:cxn>
              </a:cxnLst>
              <a:rect l="0" t="0" r="r" b="b"/>
              <a:pathLst>
                <a:path w="302" h="830">
                  <a:moveTo>
                    <a:pt x="302" y="301"/>
                  </a:moveTo>
                  <a:lnTo>
                    <a:pt x="302" y="830"/>
                  </a:lnTo>
                  <a:lnTo>
                    <a:pt x="12" y="478"/>
                  </a:lnTo>
                  <a:lnTo>
                    <a:pt x="0" y="0"/>
                  </a:lnTo>
                  <a:lnTo>
                    <a:pt x="302" y="3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9" name="Freeform 22"/>
            <p:cNvSpPr>
              <a:spLocks noEditPoints="1"/>
            </p:cNvSpPr>
            <p:nvPr/>
          </p:nvSpPr>
          <p:spPr bwMode="auto">
            <a:xfrm>
              <a:off x="1484862" y="3548407"/>
              <a:ext cx="1605119" cy="1324223"/>
            </a:xfrm>
            <a:custGeom>
              <a:avLst/>
              <a:gdLst/>
              <a:ahLst/>
              <a:cxnLst>
                <a:cxn ang="0">
                  <a:pos x="264" y="108"/>
                </a:cxn>
                <a:cxn ang="0">
                  <a:pos x="188" y="122"/>
                </a:cxn>
                <a:cxn ang="0">
                  <a:pos x="180" y="128"/>
                </a:cxn>
                <a:cxn ang="0">
                  <a:pos x="179" y="137"/>
                </a:cxn>
                <a:cxn ang="0">
                  <a:pos x="184" y="145"/>
                </a:cxn>
                <a:cxn ang="0">
                  <a:pos x="193" y="147"/>
                </a:cxn>
                <a:cxn ang="0">
                  <a:pos x="269" y="132"/>
                </a:cxn>
                <a:cxn ang="0">
                  <a:pos x="277" y="127"/>
                </a:cxn>
                <a:cxn ang="0">
                  <a:pos x="279" y="118"/>
                </a:cxn>
                <a:cxn ang="0">
                  <a:pos x="273" y="109"/>
                </a:cxn>
                <a:cxn ang="0">
                  <a:pos x="264" y="108"/>
                </a:cxn>
                <a:cxn ang="0">
                  <a:pos x="0" y="86"/>
                </a:cxn>
                <a:cxn ang="0">
                  <a:pos x="443" y="0"/>
                </a:cxn>
                <a:cxn ang="0">
                  <a:pos x="428" y="257"/>
                </a:cxn>
                <a:cxn ang="0">
                  <a:pos x="0" y="364"/>
                </a:cxn>
                <a:cxn ang="0">
                  <a:pos x="0" y="86"/>
                </a:cxn>
              </a:cxnLst>
              <a:rect l="0" t="0" r="r" b="b"/>
              <a:pathLst>
                <a:path w="443" h="364">
                  <a:moveTo>
                    <a:pt x="264" y="108"/>
                  </a:moveTo>
                  <a:cubicBezTo>
                    <a:pt x="188" y="122"/>
                    <a:pt x="188" y="122"/>
                    <a:pt x="188" y="122"/>
                  </a:cubicBezTo>
                  <a:cubicBezTo>
                    <a:pt x="185" y="123"/>
                    <a:pt x="182" y="125"/>
                    <a:pt x="180" y="128"/>
                  </a:cubicBezTo>
                  <a:cubicBezTo>
                    <a:pt x="178" y="130"/>
                    <a:pt x="178" y="134"/>
                    <a:pt x="179" y="137"/>
                  </a:cubicBezTo>
                  <a:cubicBezTo>
                    <a:pt x="179" y="140"/>
                    <a:pt x="181" y="143"/>
                    <a:pt x="184" y="145"/>
                  </a:cubicBezTo>
                  <a:cubicBezTo>
                    <a:pt x="187" y="147"/>
                    <a:pt x="190" y="147"/>
                    <a:pt x="193" y="147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72" y="131"/>
                    <a:pt x="275" y="130"/>
                    <a:pt x="277" y="127"/>
                  </a:cubicBezTo>
                  <a:cubicBezTo>
                    <a:pt x="279" y="124"/>
                    <a:pt x="279" y="121"/>
                    <a:pt x="279" y="118"/>
                  </a:cubicBezTo>
                  <a:cubicBezTo>
                    <a:pt x="278" y="114"/>
                    <a:pt x="276" y="111"/>
                    <a:pt x="273" y="109"/>
                  </a:cubicBezTo>
                  <a:cubicBezTo>
                    <a:pt x="271" y="108"/>
                    <a:pt x="267" y="107"/>
                    <a:pt x="264" y="108"/>
                  </a:cubicBezTo>
                  <a:close/>
                  <a:moveTo>
                    <a:pt x="0" y="86"/>
                  </a:moveTo>
                  <a:cubicBezTo>
                    <a:pt x="443" y="0"/>
                    <a:pt x="443" y="0"/>
                    <a:pt x="443" y="0"/>
                  </a:cubicBezTo>
                  <a:cubicBezTo>
                    <a:pt x="428" y="257"/>
                    <a:pt x="428" y="257"/>
                    <a:pt x="428" y="257"/>
                  </a:cubicBezTo>
                  <a:cubicBezTo>
                    <a:pt x="0" y="364"/>
                    <a:pt x="0" y="364"/>
                    <a:pt x="0" y="364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0" name="Freeform 45"/>
          <p:cNvSpPr>
            <a:spLocks noEditPoints="1"/>
          </p:cNvSpPr>
          <p:nvPr/>
        </p:nvSpPr>
        <p:spPr bwMode="auto">
          <a:xfrm>
            <a:off x="7784687" y="2048353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1" name="Footer Text"/>
          <p:cNvSpPr txBox="1"/>
          <p:nvPr/>
        </p:nvSpPr>
        <p:spPr>
          <a:xfrm>
            <a:off x="6077435" y="1962633"/>
            <a:ext cx="1638263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32" name="Freeform 45"/>
          <p:cNvSpPr>
            <a:spLocks noEditPoints="1"/>
          </p:cNvSpPr>
          <p:nvPr/>
        </p:nvSpPr>
        <p:spPr bwMode="auto">
          <a:xfrm>
            <a:off x="7784687" y="2716188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3" name="Footer Text"/>
          <p:cNvSpPr txBox="1"/>
          <p:nvPr/>
        </p:nvSpPr>
        <p:spPr>
          <a:xfrm>
            <a:off x="6077435" y="2617666"/>
            <a:ext cx="1638263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34" name="Freeform 45"/>
          <p:cNvSpPr>
            <a:spLocks noEditPoints="1"/>
          </p:cNvSpPr>
          <p:nvPr/>
        </p:nvSpPr>
        <p:spPr bwMode="auto">
          <a:xfrm>
            <a:off x="7784687" y="3379117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5" name="Footer Text"/>
          <p:cNvSpPr txBox="1"/>
          <p:nvPr/>
        </p:nvSpPr>
        <p:spPr>
          <a:xfrm>
            <a:off x="6077435" y="3278132"/>
            <a:ext cx="1638263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36" name="Freeform 45"/>
          <p:cNvSpPr>
            <a:spLocks noEditPoints="1"/>
          </p:cNvSpPr>
          <p:nvPr/>
        </p:nvSpPr>
        <p:spPr bwMode="auto">
          <a:xfrm>
            <a:off x="7784687" y="3967893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" name="Footer Text"/>
          <p:cNvSpPr txBox="1"/>
          <p:nvPr/>
        </p:nvSpPr>
        <p:spPr>
          <a:xfrm>
            <a:off x="6077435" y="3864865"/>
            <a:ext cx="1638263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aphicFrame>
        <p:nvGraphicFramePr>
          <p:cNvPr id="338" name="Chart 240"/>
          <p:cNvGraphicFramePr/>
          <p:nvPr/>
        </p:nvGraphicFramePr>
        <p:xfrm>
          <a:off x="907628" y="1028520"/>
          <a:ext cx="2434465" cy="3507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936">
        <p:push dir="d"/>
      </p:transition>
    </mc:Choice>
    <mc:Fallback xmlns="">
      <p:transition advTm="936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 bldLvl="0" animBg="1"/>
      <p:bldP spid="326" grpId="0"/>
      <p:bldP spid="330" grpId="0" bldLvl="0" animBg="1"/>
      <p:bldP spid="331" grpId="0"/>
      <p:bldP spid="332" grpId="0" bldLvl="0" animBg="1"/>
      <p:bldP spid="333" grpId="0"/>
      <p:bldP spid="334" grpId="0" bldLvl="0" animBg="1"/>
      <p:bldP spid="335" grpId="0"/>
      <p:bldP spid="336" grpId="0" bldLvl="0" animBg="1"/>
      <p:bldP spid="337" grpId="0"/>
      <p:bldGraphic spid="33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二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工作成绩展示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444693" y="2130469"/>
            <a:ext cx="1281065" cy="1104367"/>
            <a:chOff x="8476198" y="3141240"/>
            <a:chExt cx="1708274" cy="1472651"/>
          </a:xfrm>
        </p:grpSpPr>
        <p:sp>
          <p:nvSpPr>
            <p:cNvPr id="7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444693" y="963618"/>
            <a:ext cx="1281065" cy="1104367"/>
            <a:chOff x="8476198" y="1585268"/>
            <a:chExt cx="1708274" cy="1472651"/>
          </a:xfrm>
        </p:grpSpPr>
        <p:sp>
          <p:nvSpPr>
            <p:cNvPr id="10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152360" y="2162119"/>
            <a:ext cx="1281065" cy="1104367"/>
            <a:chOff x="9419857" y="3183444"/>
            <a:chExt cx="1708274" cy="1472651"/>
          </a:xfrm>
        </p:grpSpPr>
        <p:sp>
          <p:nvSpPr>
            <p:cNvPr id="12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4"/>
          <p:cNvGrpSpPr/>
          <p:nvPr/>
        </p:nvGrpSpPr>
        <p:grpSpPr>
          <a:xfrm>
            <a:off x="5737026" y="2162119"/>
            <a:ext cx="1281065" cy="1104367"/>
            <a:chOff x="7532538" y="3183444"/>
            <a:chExt cx="1708274" cy="1472651"/>
          </a:xfrm>
        </p:grpSpPr>
        <p:sp>
          <p:nvSpPr>
            <p:cNvPr id="17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748776" y="3497528"/>
            <a:ext cx="337345" cy="24034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3662803" y="3497528"/>
            <a:ext cx="337345" cy="24034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0"/>
          <p:cNvSpPr/>
          <p:nvPr/>
        </p:nvSpPr>
        <p:spPr>
          <a:xfrm>
            <a:off x="5576831" y="3497528"/>
            <a:ext cx="337345" cy="24034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Isosceles Triangle 21"/>
          <p:cNvSpPr/>
          <p:nvPr/>
        </p:nvSpPr>
        <p:spPr>
          <a:xfrm>
            <a:off x="7490859" y="3497528"/>
            <a:ext cx="337345" cy="240342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3"/>
          <p:cNvSpPr/>
          <p:nvPr/>
        </p:nvSpPr>
        <p:spPr>
          <a:xfrm>
            <a:off x="1366481" y="3769521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7" name="Rectangle 24"/>
          <p:cNvSpPr/>
          <p:nvPr/>
        </p:nvSpPr>
        <p:spPr>
          <a:xfrm>
            <a:off x="3276036" y="3769521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" name="Rectangle 25"/>
          <p:cNvSpPr/>
          <p:nvPr/>
        </p:nvSpPr>
        <p:spPr>
          <a:xfrm>
            <a:off x="5185590" y="3769521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0" name="Rectangle 27"/>
          <p:cNvSpPr/>
          <p:nvPr/>
        </p:nvSpPr>
        <p:spPr>
          <a:xfrm>
            <a:off x="7095145" y="3769521"/>
            <a:ext cx="119932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1" name="TextBox 28"/>
          <p:cNvSpPr txBox="1"/>
          <p:nvPr/>
        </p:nvSpPr>
        <p:spPr>
          <a:xfrm>
            <a:off x="1342857" y="2112996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29"/>
          <p:cNvSpPr/>
          <p:nvPr/>
        </p:nvSpPr>
        <p:spPr>
          <a:xfrm>
            <a:off x="1342857" y="2325316"/>
            <a:ext cx="3974803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013">
        <p:push dir="d"/>
      </p:transition>
    </mc:Choice>
    <mc:Fallback xmlns="">
      <p:transition advTm="2013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2" grpId="0" bldLvl="0" animBg="1"/>
      <p:bldP spid="25" grpId="0" bldLvl="0" animBg="1"/>
      <p:bldP spid="26" grpId="0"/>
      <p:bldP spid="27" grpId="0"/>
      <p:bldP spid="28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4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52086" y="1526355"/>
            <a:ext cx="5952744" cy="24620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2088380" y="1741441"/>
            <a:ext cx="2468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03</a:t>
            </a:r>
          </a:p>
          <a:p>
            <a:pPr algn="ctr"/>
            <a:r>
              <a:rPr lang="zh-CN" altLang="en-US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工作经验总结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86983" y="2646751"/>
            <a:ext cx="3471673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accent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0" name="图片 9" descr="E:\素材\中国风素材\fb2a919e8cb19fb7a3260bed43c10bd7.pngfb2a919e8cb19fb7a3260bed43c10bd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82235" y="708025"/>
            <a:ext cx="2669540" cy="3432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030">
        <p:push dir="d"/>
      </p:transition>
    </mc:Choice>
    <mc:Fallback xmlns="">
      <p:transition advTm="103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三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工作经验总结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059972" y="1725533"/>
            <a:ext cx="1800577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4" name="Text Placeholder 9"/>
          <p:cNvSpPr>
            <a:spLocks noGrp="1"/>
          </p:cNvSpPr>
          <p:nvPr/>
        </p:nvSpPr>
        <p:spPr>
          <a:xfrm>
            <a:off x="6059972" y="2484147"/>
            <a:ext cx="1800577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5" name="Text Placeholder 9"/>
          <p:cNvSpPr>
            <a:spLocks noGrp="1"/>
          </p:cNvSpPr>
          <p:nvPr/>
        </p:nvSpPr>
        <p:spPr>
          <a:xfrm>
            <a:off x="6059972" y="3232600"/>
            <a:ext cx="1800577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6" name="Text Placeholder 9"/>
          <p:cNvSpPr>
            <a:spLocks noGrp="1"/>
          </p:cNvSpPr>
          <p:nvPr/>
        </p:nvSpPr>
        <p:spPr>
          <a:xfrm>
            <a:off x="6059972" y="3982182"/>
            <a:ext cx="1800577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7" name="Group 3"/>
          <p:cNvGrpSpPr/>
          <p:nvPr/>
        </p:nvGrpSpPr>
        <p:grpSpPr>
          <a:xfrm>
            <a:off x="2773742" y="1527305"/>
            <a:ext cx="3091125" cy="1375010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4"/>
          <p:cNvGrpSpPr/>
          <p:nvPr/>
        </p:nvGrpSpPr>
        <p:grpSpPr>
          <a:xfrm>
            <a:off x="2773742" y="2285035"/>
            <a:ext cx="3091125" cy="735190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"/>
          <p:cNvGrpSpPr/>
          <p:nvPr/>
        </p:nvGrpSpPr>
        <p:grpSpPr>
          <a:xfrm>
            <a:off x="2773742" y="3028893"/>
            <a:ext cx="3091125" cy="738958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"/>
          <p:cNvGrpSpPr/>
          <p:nvPr/>
        </p:nvGrpSpPr>
        <p:grpSpPr>
          <a:xfrm>
            <a:off x="2773742" y="3150268"/>
            <a:ext cx="3091125" cy="1371543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029429" y="2063514"/>
            <a:ext cx="1794988" cy="1802497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030">
        <p:push dir="d"/>
      </p:transition>
    </mc:Choice>
    <mc:Fallback xmlns="">
      <p:transition advTm="103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三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工作经验总结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Group 129"/>
          <p:cNvGrpSpPr/>
          <p:nvPr/>
        </p:nvGrpSpPr>
        <p:grpSpPr>
          <a:xfrm>
            <a:off x="2576208" y="2804957"/>
            <a:ext cx="674543" cy="674543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70" tIns="182870" rIns="157999" bIns="157999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3269159" y="3142228"/>
            <a:ext cx="514962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135"/>
          <p:cNvGrpSpPr/>
          <p:nvPr/>
        </p:nvGrpSpPr>
        <p:grpSpPr>
          <a:xfrm>
            <a:off x="6058422" y="2101034"/>
            <a:ext cx="674543" cy="674543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70" tIns="157999" rIns="157999" bIns="91434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70" tIns="182870" rIns="157999" bIns="157999" numCol="1" spcCol="1270" anchor="ctr" anchorCtr="0">
              <a:noAutofit/>
            </a:bodyPr>
            <a:lstStyle/>
            <a:p>
              <a:pPr algn="ctr" defTabSz="1249680">
                <a:lnSpc>
                  <a:spcPct val="12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5349801" y="2438306"/>
            <a:ext cx="700018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5383617" y="3498549"/>
            <a:ext cx="700018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6092237" y="3161278"/>
            <a:ext cx="674543" cy="674543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70" tIns="157999" rIns="157999" bIns="91434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70" tIns="182870" rIns="157999" bIns="157999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3269159" y="1937967"/>
            <a:ext cx="514962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2576208" y="1600696"/>
            <a:ext cx="674543" cy="674543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70" tIns="182870" rIns="157999" bIns="157999" numCol="1" spcCol="1270" anchor="ctr" anchorCtr="0">
                <a:noAutofit/>
              </a:bodyPr>
              <a:lstStyle/>
              <a:p>
                <a:pPr algn="ctr" defTabSz="12496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6842133" y="3266098"/>
            <a:ext cx="1260932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59" name="Text Placeholder 3"/>
          <p:cNvSpPr txBox="1"/>
          <p:nvPr/>
        </p:nvSpPr>
        <p:spPr>
          <a:xfrm>
            <a:off x="1219915" y="2868197"/>
            <a:ext cx="1260932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0" name="Text Placeholder 3"/>
          <p:cNvSpPr txBox="1"/>
          <p:nvPr/>
        </p:nvSpPr>
        <p:spPr>
          <a:xfrm>
            <a:off x="6842133" y="2189832"/>
            <a:ext cx="1260932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1" name="Text Placeholder 3"/>
          <p:cNvSpPr txBox="1"/>
          <p:nvPr/>
        </p:nvSpPr>
        <p:spPr>
          <a:xfrm>
            <a:off x="1219915" y="1684334"/>
            <a:ext cx="1260932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13" name="Group 128"/>
          <p:cNvGrpSpPr/>
          <p:nvPr/>
        </p:nvGrpSpPr>
        <p:grpSpPr>
          <a:xfrm>
            <a:off x="3646404" y="1838604"/>
            <a:ext cx="1933742" cy="1965572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15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baseline="-25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baseline="-25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baseline="-25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570" baseline="-250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570" baseline="-25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077">
        <p:push dir="d"/>
      </p:transition>
    </mc:Choice>
    <mc:Fallback xmlns="">
      <p:transition advTm="1077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三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工作经验总结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010" name="Group 2010"/>
          <p:cNvGrpSpPr/>
          <p:nvPr/>
        </p:nvGrpSpPr>
        <p:grpSpPr>
          <a:xfrm>
            <a:off x="967766" y="1345148"/>
            <a:ext cx="1091684" cy="3088670"/>
            <a:chOff x="-1" y="-15"/>
            <a:chExt cx="2911317" cy="8236903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43161"/>
              <a:ext cx="2370796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15840"/>
              <a:ext cx="2911317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2191123" y="1874008"/>
            <a:ext cx="1091684" cy="2580440"/>
            <a:chOff x="0" y="0"/>
            <a:chExt cx="2911316" cy="6881551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2810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60503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3414480" y="1345149"/>
            <a:ext cx="1091684" cy="3109299"/>
            <a:chOff x="0" y="0"/>
            <a:chExt cx="2911316" cy="8291919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70258" y="6643177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70871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4637838" y="1874008"/>
            <a:ext cx="1091684" cy="2570065"/>
            <a:chOff x="0" y="0"/>
            <a:chExt cx="2911316" cy="6853884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7588" y="5232811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32836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5861195" y="1345149"/>
            <a:ext cx="1091684" cy="3109299"/>
            <a:chOff x="0" y="0"/>
            <a:chExt cx="2911316" cy="8291919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70259" y="6643177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70871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7084550" y="1874008"/>
            <a:ext cx="1091684" cy="2559810"/>
            <a:chOff x="0" y="0"/>
            <a:chExt cx="2911316" cy="6826534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70237" y="5232809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05486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push dir="d"/>
      </p:transition>
    </mc:Choice>
    <mc:Fallback xmlns="">
      <p:transition advTm="1404">
        <p:push dir="d"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bldLvl="0" animBg="1" advAuto="0"/>
      <p:bldP spid="2018" grpId="0" bldLvl="0" animBg="1" advAuto="0"/>
      <p:bldP spid="2026" grpId="0" bldLvl="0" animBg="1" advAuto="0"/>
      <p:bldP spid="2034" grpId="0" bldLvl="0" animBg="1" advAuto="0"/>
      <p:bldP spid="2042" grpId="0" bldLvl="0" animBg="1" advAuto="0"/>
      <p:bldP spid="2050" grpId="0" bldLvl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三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工作经验总结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61385" y="1057130"/>
            <a:ext cx="1731623" cy="3030141"/>
            <a:chOff x="961385" y="1056680"/>
            <a:chExt cx="1731623" cy="3030141"/>
          </a:xfrm>
        </p:grpSpPr>
        <p:sp>
          <p:nvSpPr>
            <p:cNvPr id="8" name="Teardrop 97"/>
            <p:cNvSpPr/>
            <p:nvPr/>
          </p:nvSpPr>
          <p:spPr bwMode="auto">
            <a:xfrm rot="18823841" flipH="1">
              <a:off x="961385" y="1056680"/>
              <a:ext cx="1731624" cy="1731623"/>
            </a:xfrm>
            <a:prstGeom prst="teardrop">
              <a:avLst>
                <a:gd name="adj" fmla="val 107722"/>
              </a:avLst>
            </a:prstGeom>
            <a:solidFill>
              <a:schemeClr val="accent1">
                <a:alpha val="8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8" name="Group 107"/>
            <p:cNvGrpSpPr/>
            <p:nvPr/>
          </p:nvGrpSpPr>
          <p:grpSpPr>
            <a:xfrm>
              <a:off x="1493778" y="1609684"/>
              <a:ext cx="666837" cy="625614"/>
              <a:chOff x="3919538" y="1693863"/>
              <a:chExt cx="436563" cy="409575"/>
            </a:xfrm>
            <a:solidFill>
              <a:schemeClr val="bg1"/>
            </a:solidFill>
          </p:grpSpPr>
          <p:sp>
            <p:nvSpPr>
              <p:cNvPr id="9" name="Freeform: Shape 108"/>
              <p:cNvSpPr/>
              <p:nvPr/>
            </p:nvSpPr>
            <p:spPr bwMode="auto">
              <a:xfrm>
                <a:off x="3919538" y="1693863"/>
                <a:ext cx="436563" cy="409575"/>
              </a:xfrm>
              <a:custGeom>
                <a:avLst/>
                <a:gdLst/>
                <a:ahLst/>
                <a:cxnLst>
                  <a:cxn ang="0">
                    <a:pos x="107" y="24"/>
                  </a:cxn>
                  <a:cxn ang="0">
                    <a:pos x="112" y="19"/>
                  </a:cxn>
                  <a:cxn ang="0">
                    <a:pos x="93" y="10"/>
                  </a:cxn>
                  <a:cxn ang="0">
                    <a:pos x="90" y="0"/>
                  </a:cxn>
                  <a:cxn ang="0">
                    <a:pos x="73" y="10"/>
                  </a:cxn>
                  <a:cxn ang="0">
                    <a:pos x="56" y="13"/>
                  </a:cxn>
                  <a:cxn ang="0">
                    <a:pos x="14" y="95"/>
                  </a:cxn>
                  <a:cxn ang="0">
                    <a:pos x="98" y="63"/>
                  </a:cxn>
                  <a:cxn ang="0">
                    <a:pos x="107" y="44"/>
                  </a:cxn>
                  <a:cxn ang="0">
                    <a:pos x="107" y="44"/>
                  </a:cxn>
                  <a:cxn ang="0">
                    <a:pos x="116" y="26"/>
                  </a:cxn>
                  <a:cxn ang="0">
                    <a:pos x="27" y="80"/>
                  </a:cxn>
                  <a:cxn ang="0">
                    <a:pos x="28" y="39"/>
                  </a:cxn>
                  <a:cxn ang="0">
                    <a:pos x="46" y="38"/>
                  </a:cxn>
                  <a:cxn ang="0">
                    <a:pos x="17" y="30"/>
                  </a:cxn>
                  <a:cxn ang="0">
                    <a:pos x="14" y="34"/>
                  </a:cxn>
                  <a:cxn ang="0">
                    <a:pos x="14" y="34"/>
                  </a:cxn>
                  <a:cxn ang="0">
                    <a:pos x="22" y="82"/>
                  </a:cxn>
                  <a:cxn ang="0">
                    <a:pos x="24" y="86"/>
                  </a:cxn>
                  <a:cxn ang="0">
                    <a:pos x="46" y="81"/>
                  </a:cxn>
                  <a:cxn ang="0">
                    <a:pos x="51" y="18"/>
                  </a:cxn>
                  <a:cxn ang="0">
                    <a:pos x="51" y="18"/>
                  </a:cxn>
                  <a:cxn ang="0">
                    <a:pos x="59" y="44"/>
                  </a:cxn>
                  <a:cxn ang="0">
                    <a:pos x="54" y="52"/>
                  </a:cxn>
                  <a:cxn ang="0">
                    <a:pos x="50" y="61"/>
                  </a:cxn>
                  <a:cxn ang="0">
                    <a:pos x="69" y="61"/>
                  </a:cxn>
                  <a:cxn ang="0">
                    <a:pos x="70" y="80"/>
                  </a:cxn>
                  <a:cxn ang="0">
                    <a:pos x="51" y="81"/>
                  </a:cxn>
                  <a:cxn ang="0">
                    <a:pos x="79" y="92"/>
                  </a:cxn>
                  <a:cxn ang="0">
                    <a:pos x="79" y="92"/>
                  </a:cxn>
                  <a:cxn ang="0">
                    <a:pos x="90" y="67"/>
                  </a:cxn>
                  <a:cxn ang="0">
                    <a:pos x="105" y="39"/>
                  </a:cxn>
                  <a:cxn ang="0">
                    <a:pos x="103" y="40"/>
                  </a:cxn>
                  <a:cxn ang="0">
                    <a:pos x="103" y="42"/>
                  </a:cxn>
                  <a:cxn ang="0">
                    <a:pos x="107" y="50"/>
                  </a:cxn>
                  <a:cxn ang="0">
                    <a:pos x="92" y="53"/>
                  </a:cxn>
                  <a:cxn ang="0">
                    <a:pos x="88" y="63"/>
                  </a:cxn>
                  <a:cxn ang="0">
                    <a:pos x="75" y="56"/>
                  </a:cxn>
                  <a:cxn ang="0">
                    <a:pos x="70" y="53"/>
                  </a:cxn>
                  <a:cxn ang="0">
                    <a:pos x="64" y="43"/>
                  </a:cxn>
                  <a:cxn ang="0">
                    <a:pos x="63" y="42"/>
                  </a:cxn>
                  <a:cxn ang="0">
                    <a:pos x="54" y="39"/>
                  </a:cxn>
                  <a:cxn ang="0">
                    <a:pos x="63" y="27"/>
                  </a:cxn>
                  <a:cxn ang="0">
                    <a:pos x="62" y="27"/>
                  </a:cxn>
                  <a:cxn ang="0">
                    <a:pos x="63" y="26"/>
                  </a:cxn>
                  <a:cxn ang="0">
                    <a:pos x="64" y="24"/>
                  </a:cxn>
                  <a:cxn ang="0">
                    <a:pos x="70" y="14"/>
                  </a:cxn>
                  <a:cxn ang="0">
                    <a:pos x="75" y="14"/>
                  </a:cxn>
                  <a:cxn ang="0">
                    <a:pos x="88" y="5"/>
                  </a:cxn>
                  <a:cxn ang="0">
                    <a:pos x="89" y="13"/>
                  </a:cxn>
                  <a:cxn ang="0">
                    <a:pos x="100" y="10"/>
                  </a:cxn>
                  <a:cxn ang="0">
                    <a:pos x="102" y="24"/>
                  </a:cxn>
                  <a:cxn ang="0">
                    <a:pos x="102" y="26"/>
                  </a:cxn>
                  <a:cxn ang="0">
                    <a:pos x="112" y="39"/>
                  </a:cxn>
                </a:cxnLst>
                <a:rect l="0" t="0" r="r" b="b"/>
                <a:pathLst>
                  <a:path w="116" h="109">
                    <a:moveTo>
                      <a:pt x="114" y="24"/>
                    </a:move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12" y="19"/>
                      <a:pt x="112" y="19"/>
                      <a:pt x="112" y="19"/>
                    </a:cubicBezTo>
                    <a:cubicBezTo>
                      <a:pt x="113" y="18"/>
                      <a:pt x="113" y="16"/>
                      <a:pt x="112" y="1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0" y="4"/>
                      <a:pt x="99" y="4"/>
                      <a:pt x="98" y="5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3" y="1"/>
                      <a:pt x="92" y="0"/>
                      <a:pt x="90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4" y="0"/>
                      <a:pt x="73" y="1"/>
                      <a:pt x="73" y="2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7" y="4"/>
                      <a:pt x="65" y="4"/>
                      <a:pt x="64" y="5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4" y="12"/>
                      <a:pt x="51" y="12"/>
                      <a:pt x="48" y="12"/>
                    </a:cubicBezTo>
                    <a:cubicBezTo>
                      <a:pt x="35" y="12"/>
                      <a:pt x="23" y="18"/>
                      <a:pt x="14" y="26"/>
                    </a:cubicBezTo>
                    <a:cubicBezTo>
                      <a:pt x="5" y="35"/>
                      <a:pt x="0" y="47"/>
                      <a:pt x="0" y="61"/>
                    </a:cubicBezTo>
                    <a:cubicBezTo>
                      <a:pt x="0" y="74"/>
                      <a:pt x="5" y="86"/>
                      <a:pt x="14" y="95"/>
                    </a:cubicBezTo>
                    <a:cubicBezTo>
                      <a:pt x="23" y="104"/>
                      <a:pt x="35" y="109"/>
                      <a:pt x="48" y="109"/>
                    </a:cubicBezTo>
                    <a:cubicBezTo>
                      <a:pt x="62" y="109"/>
                      <a:pt x="74" y="104"/>
                      <a:pt x="83" y="95"/>
                    </a:cubicBezTo>
                    <a:cubicBezTo>
                      <a:pt x="91" y="87"/>
                      <a:pt x="97" y="75"/>
                      <a:pt x="97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9" y="64"/>
                      <a:pt x="100" y="64"/>
                      <a:pt x="101" y="63"/>
                    </a:cubicBezTo>
                    <a:cubicBezTo>
                      <a:pt x="112" y="52"/>
                      <a:pt x="112" y="52"/>
                      <a:pt x="112" y="52"/>
                    </a:cubicBezTo>
                    <a:cubicBezTo>
                      <a:pt x="113" y="51"/>
                      <a:pt x="113" y="50"/>
                      <a:pt x="112" y="49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5" y="44"/>
                      <a:pt x="116" y="42"/>
                      <a:pt x="116" y="41"/>
                    </a:cubicBezTo>
                    <a:cubicBezTo>
                      <a:pt x="116" y="26"/>
                      <a:pt x="116" y="26"/>
                      <a:pt x="116" y="26"/>
                    </a:cubicBezTo>
                    <a:cubicBezTo>
                      <a:pt x="116" y="25"/>
                      <a:pt x="115" y="24"/>
                      <a:pt x="114" y="24"/>
                    </a:cubicBezTo>
                    <a:close/>
                    <a:moveTo>
                      <a:pt x="46" y="61"/>
                    </a:moveTo>
                    <a:cubicBezTo>
                      <a:pt x="46" y="66"/>
                      <a:pt x="46" y="71"/>
                      <a:pt x="46" y="76"/>
                    </a:cubicBezTo>
                    <a:cubicBezTo>
                      <a:pt x="40" y="77"/>
                      <a:pt x="33" y="78"/>
                      <a:pt x="27" y="80"/>
                    </a:cubicBezTo>
                    <a:cubicBezTo>
                      <a:pt x="24" y="74"/>
                      <a:pt x="23" y="68"/>
                      <a:pt x="24" y="62"/>
                    </a:cubicBezTo>
                    <a:cubicBezTo>
                      <a:pt x="31" y="61"/>
                      <a:pt x="38" y="61"/>
                      <a:pt x="46" y="61"/>
                    </a:cubicBezTo>
                    <a:close/>
                    <a:moveTo>
                      <a:pt x="24" y="57"/>
                    </a:moveTo>
                    <a:cubicBezTo>
                      <a:pt x="24" y="51"/>
                      <a:pt x="26" y="45"/>
                      <a:pt x="28" y="39"/>
                    </a:cubicBezTo>
                    <a:cubicBezTo>
                      <a:pt x="34" y="41"/>
                      <a:pt x="40" y="42"/>
                      <a:pt x="46" y="43"/>
                    </a:cubicBezTo>
                    <a:cubicBezTo>
                      <a:pt x="46" y="47"/>
                      <a:pt x="46" y="52"/>
                      <a:pt x="46" y="56"/>
                    </a:cubicBezTo>
                    <a:cubicBezTo>
                      <a:pt x="38" y="56"/>
                      <a:pt x="31" y="56"/>
                      <a:pt x="24" y="57"/>
                    </a:cubicBezTo>
                    <a:close/>
                    <a:moveTo>
                      <a:pt x="46" y="38"/>
                    </a:moveTo>
                    <a:cubicBezTo>
                      <a:pt x="41" y="38"/>
                      <a:pt x="36" y="37"/>
                      <a:pt x="30" y="35"/>
                    </a:cubicBezTo>
                    <a:cubicBezTo>
                      <a:pt x="34" y="28"/>
                      <a:pt x="40" y="22"/>
                      <a:pt x="46" y="19"/>
                    </a:cubicBezTo>
                    <a:cubicBezTo>
                      <a:pt x="46" y="25"/>
                      <a:pt x="46" y="31"/>
                      <a:pt x="46" y="38"/>
                    </a:cubicBezTo>
                    <a:close/>
                    <a:moveTo>
                      <a:pt x="17" y="30"/>
                    </a:moveTo>
                    <a:cubicBezTo>
                      <a:pt x="23" y="24"/>
                      <a:pt x="30" y="20"/>
                      <a:pt x="38" y="18"/>
                    </a:cubicBezTo>
                    <a:cubicBezTo>
                      <a:pt x="33" y="22"/>
                      <a:pt x="29" y="28"/>
                      <a:pt x="26" y="34"/>
                    </a:cubicBezTo>
                    <a:cubicBezTo>
                      <a:pt x="23" y="32"/>
                      <a:pt x="20" y="31"/>
                      <a:pt x="17" y="30"/>
                    </a:cubicBezTo>
                    <a:close/>
                    <a:moveTo>
                      <a:pt x="14" y="34"/>
                    </a:moveTo>
                    <a:cubicBezTo>
                      <a:pt x="17" y="35"/>
                      <a:pt x="21" y="37"/>
                      <a:pt x="24" y="38"/>
                    </a:cubicBezTo>
                    <a:cubicBezTo>
                      <a:pt x="21" y="44"/>
                      <a:pt x="19" y="50"/>
                      <a:pt x="19" y="57"/>
                    </a:cubicBezTo>
                    <a:cubicBezTo>
                      <a:pt x="14" y="57"/>
                      <a:pt x="9" y="58"/>
                      <a:pt x="5" y="58"/>
                    </a:cubicBezTo>
                    <a:cubicBezTo>
                      <a:pt x="5" y="49"/>
                      <a:pt x="9" y="40"/>
                      <a:pt x="14" y="34"/>
                    </a:cubicBezTo>
                    <a:close/>
                    <a:moveTo>
                      <a:pt x="13" y="86"/>
                    </a:moveTo>
                    <a:cubicBezTo>
                      <a:pt x="8" y="80"/>
                      <a:pt x="5" y="72"/>
                      <a:pt x="5" y="63"/>
                    </a:cubicBezTo>
                    <a:cubicBezTo>
                      <a:pt x="9" y="63"/>
                      <a:pt x="14" y="62"/>
                      <a:pt x="19" y="62"/>
                    </a:cubicBezTo>
                    <a:cubicBezTo>
                      <a:pt x="19" y="69"/>
                      <a:pt x="20" y="75"/>
                      <a:pt x="22" y="82"/>
                    </a:cubicBezTo>
                    <a:cubicBezTo>
                      <a:pt x="19" y="83"/>
                      <a:pt x="16" y="85"/>
                      <a:pt x="13" y="86"/>
                    </a:cubicBezTo>
                    <a:close/>
                    <a:moveTo>
                      <a:pt x="17" y="92"/>
                    </a:moveTo>
                    <a:cubicBezTo>
                      <a:pt x="17" y="91"/>
                      <a:pt x="16" y="91"/>
                      <a:pt x="16" y="90"/>
                    </a:cubicBezTo>
                    <a:cubicBezTo>
                      <a:pt x="19" y="89"/>
                      <a:pt x="21" y="87"/>
                      <a:pt x="24" y="86"/>
                    </a:cubicBezTo>
                    <a:cubicBezTo>
                      <a:pt x="27" y="93"/>
                      <a:pt x="32" y="99"/>
                      <a:pt x="38" y="103"/>
                    </a:cubicBezTo>
                    <a:cubicBezTo>
                      <a:pt x="30" y="101"/>
                      <a:pt x="23" y="97"/>
                      <a:pt x="17" y="92"/>
                    </a:cubicBezTo>
                    <a:close/>
                    <a:moveTo>
                      <a:pt x="29" y="85"/>
                    </a:moveTo>
                    <a:cubicBezTo>
                      <a:pt x="35" y="83"/>
                      <a:pt x="40" y="82"/>
                      <a:pt x="46" y="81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89"/>
                      <a:pt x="46" y="96"/>
                      <a:pt x="46" y="103"/>
                    </a:cubicBezTo>
                    <a:cubicBezTo>
                      <a:pt x="38" y="98"/>
                      <a:pt x="32" y="92"/>
                      <a:pt x="29" y="85"/>
                    </a:cubicBezTo>
                    <a:close/>
                    <a:moveTo>
                      <a:pt x="51" y="18"/>
                    </a:moveTo>
                    <a:cubicBezTo>
                      <a:pt x="53" y="20"/>
                      <a:pt x="56" y="22"/>
                      <a:pt x="58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2"/>
                      <a:pt x="51" y="20"/>
                      <a:pt x="51" y="18"/>
                    </a:cubicBezTo>
                    <a:close/>
                    <a:moveTo>
                      <a:pt x="50" y="43"/>
                    </a:moveTo>
                    <a:cubicBezTo>
                      <a:pt x="51" y="43"/>
                      <a:pt x="51" y="44"/>
                      <a:pt x="51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3" y="50"/>
                      <a:pt x="53" y="51"/>
                      <a:pt x="54" y="52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55" y="56"/>
                      <a:pt x="53" y="56"/>
                      <a:pt x="50" y="56"/>
                    </a:cubicBezTo>
                    <a:cubicBezTo>
                      <a:pt x="50" y="52"/>
                      <a:pt x="50" y="48"/>
                      <a:pt x="50" y="43"/>
                    </a:cubicBezTo>
                    <a:close/>
                    <a:moveTo>
                      <a:pt x="50" y="61"/>
                    </a:moveTo>
                    <a:cubicBezTo>
                      <a:pt x="55" y="61"/>
                      <a:pt x="59" y="61"/>
                      <a:pt x="63" y="61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4"/>
                      <a:pt x="67" y="64"/>
                      <a:pt x="68" y="63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0" y="62"/>
                      <a:pt x="72" y="62"/>
                      <a:pt x="73" y="62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6"/>
                    </a:cubicBezTo>
                    <a:cubicBezTo>
                      <a:pt x="73" y="71"/>
                      <a:pt x="72" y="75"/>
                      <a:pt x="70" y="80"/>
                    </a:cubicBezTo>
                    <a:cubicBezTo>
                      <a:pt x="64" y="78"/>
                      <a:pt x="57" y="77"/>
                      <a:pt x="51" y="76"/>
                    </a:cubicBezTo>
                    <a:cubicBezTo>
                      <a:pt x="51" y="71"/>
                      <a:pt x="50" y="66"/>
                      <a:pt x="50" y="61"/>
                    </a:cubicBezTo>
                    <a:close/>
                    <a:moveTo>
                      <a:pt x="51" y="83"/>
                    </a:moveTo>
                    <a:cubicBezTo>
                      <a:pt x="51" y="81"/>
                      <a:pt x="51" y="81"/>
                      <a:pt x="51" y="81"/>
                    </a:cubicBezTo>
                    <a:cubicBezTo>
                      <a:pt x="57" y="81"/>
                      <a:pt x="62" y="82"/>
                      <a:pt x="68" y="84"/>
                    </a:cubicBezTo>
                    <a:cubicBezTo>
                      <a:pt x="65" y="92"/>
                      <a:pt x="59" y="98"/>
                      <a:pt x="51" y="103"/>
                    </a:cubicBezTo>
                    <a:cubicBezTo>
                      <a:pt x="51" y="96"/>
                      <a:pt x="51" y="89"/>
                      <a:pt x="51" y="83"/>
                    </a:cubicBezTo>
                    <a:close/>
                    <a:moveTo>
                      <a:pt x="79" y="92"/>
                    </a:moveTo>
                    <a:cubicBezTo>
                      <a:pt x="74" y="97"/>
                      <a:pt x="67" y="101"/>
                      <a:pt x="59" y="103"/>
                    </a:cubicBezTo>
                    <a:cubicBezTo>
                      <a:pt x="65" y="98"/>
                      <a:pt x="70" y="92"/>
                      <a:pt x="73" y="86"/>
                    </a:cubicBezTo>
                    <a:cubicBezTo>
                      <a:pt x="76" y="87"/>
                      <a:pt x="78" y="88"/>
                      <a:pt x="81" y="90"/>
                    </a:cubicBezTo>
                    <a:cubicBezTo>
                      <a:pt x="80" y="91"/>
                      <a:pt x="80" y="91"/>
                      <a:pt x="79" y="92"/>
                    </a:cubicBezTo>
                    <a:close/>
                    <a:moveTo>
                      <a:pt x="84" y="86"/>
                    </a:moveTo>
                    <a:cubicBezTo>
                      <a:pt x="81" y="84"/>
                      <a:pt x="78" y="83"/>
                      <a:pt x="75" y="82"/>
                    </a:cubicBezTo>
                    <a:cubicBezTo>
                      <a:pt x="76" y="77"/>
                      <a:pt x="77" y="72"/>
                      <a:pt x="78" y="67"/>
                    </a:cubicBezTo>
                    <a:cubicBezTo>
                      <a:pt x="90" y="67"/>
                      <a:pt x="90" y="67"/>
                      <a:pt x="90" y="67"/>
                    </a:cubicBezTo>
                    <a:cubicBezTo>
                      <a:pt x="91" y="67"/>
                      <a:pt x="91" y="67"/>
                      <a:pt x="92" y="67"/>
                    </a:cubicBezTo>
                    <a:cubicBezTo>
                      <a:pt x="91" y="74"/>
                      <a:pt x="88" y="81"/>
                      <a:pt x="84" y="86"/>
                    </a:cubicBezTo>
                    <a:close/>
                    <a:moveTo>
                      <a:pt x="112" y="39"/>
                    </a:moveTo>
                    <a:cubicBezTo>
                      <a:pt x="105" y="39"/>
                      <a:pt x="105" y="39"/>
                      <a:pt x="105" y="39"/>
                    </a:cubicBezTo>
                    <a:cubicBezTo>
                      <a:pt x="104" y="39"/>
                      <a:pt x="103" y="39"/>
                      <a:pt x="103" y="40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1"/>
                      <a:pt x="103" y="41"/>
                      <a:pt x="103" y="41"/>
                    </a:cubicBezTo>
                    <a:cubicBezTo>
                      <a:pt x="103" y="40"/>
                      <a:pt x="103" y="40"/>
                      <a:pt x="103" y="40"/>
                    </a:cubicBezTo>
                    <a:cubicBezTo>
                      <a:pt x="103" y="41"/>
                      <a:pt x="103" y="41"/>
                      <a:pt x="102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2" y="42"/>
                      <a:pt x="102" y="43"/>
                      <a:pt x="102" y="43"/>
                    </a:cubicBezTo>
                    <a:cubicBezTo>
                      <a:pt x="101" y="44"/>
                      <a:pt x="101" y="45"/>
                      <a:pt x="102" y="46"/>
                    </a:cubicBezTo>
                    <a:cubicBezTo>
                      <a:pt x="107" y="50"/>
                      <a:pt x="107" y="50"/>
                      <a:pt x="107" y="50"/>
                    </a:cubicBezTo>
                    <a:cubicBezTo>
                      <a:pt x="100" y="58"/>
                      <a:pt x="100" y="58"/>
                      <a:pt x="100" y="58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94" y="52"/>
                      <a:pt x="93" y="52"/>
                      <a:pt x="92" y="53"/>
                    </a:cubicBezTo>
                    <a:cubicBezTo>
                      <a:pt x="92" y="53"/>
                      <a:pt x="92" y="53"/>
                      <a:pt x="92" y="53"/>
                    </a:cubicBezTo>
                    <a:cubicBezTo>
                      <a:pt x="92" y="53"/>
                      <a:pt x="91" y="53"/>
                      <a:pt x="91" y="53"/>
                    </a:cubicBezTo>
                    <a:cubicBezTo>
                      <a:pt x="90" y="53"/>
                      <a:pt x="90" y="54"/>
                      <a:pt x="90" y="54"/>
                    </a:cubicBezTo>
                    <a:cubicBezTo>
                      <a:pt x="89" y="54"/>
                      <a:pt x="88" y="55"/>
                      <a:pt x="88" y="56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78" y="63"/>
                      <a:pt x="78" y="63"/>
                      <a:pt x="78" y="63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78" y="55"/>
                      <a:pt x="77" y="54"/>
                      <a:pt x="76" y="54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76" y="54"/>
                      <a:pt x="75" y="54"/>
                      <a:pt x="75" y="53"/>
                    </a:cubicBezTo>
                    <a:cubicBezTo>
                      <a:pt x="74" y="53"/>
                      <a:pt x="74" y="53"/>
                      <a:pt x="73" y="53"/>
                    </a:cubicBezTo>
                    <a:cubicBezTo>
                      <a:pt x="72" y="52"/>
                      <a:pt x="71" y="52"/>
                      <a:pt x="70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4" y="44"/>
                      <a:pt x="64" y="43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4" y="43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0"/>
                      <a:pt x="61" y="39"/>
                      <a:pt x="60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1" y="29"/>
                      <a:pt x="62" y="28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3" y="26"/>
                      <a:pt x="63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3" y="25"/>
                      <a:pt x="63" y="25"/>
                      <a:pt x="64" y="24"/>
                    </a:cubicBezTo>
                    <a:cubicBezTo>
                      <a:pt x="64" y="23"/>
                      <a:pt x="64" y="22"/>
                      <a:pt x="63" y="21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1" y="15"/>
                      <a:pt x="72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4" y="14"/>
                      <a:pt x="74" y="14"/>
                      <a:pt x="75" y="14"/>
                    </a:cubicBezTo>
                    <a:cubicBezTo>
                      <a:pt x="75" y="14"/>
                      <a:pt x="75" y="14"/>
                      <a:pt x="76" y="14"/>
                    </a:cubicBezTo>
                    <a:cubicBezTo>
                      <a:pt x="77" y="13"/>
                      <a:pt x="78" y="12"/>
                      <a:pt x="78" y="11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2"/>
                      <a:pt x="88" y="13"/>
                      <a:pt x="89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90" y="14"/>
                      <a:pt x="90" y="14"/>
                      <a:pt x="91" y="14"/>
                    </a:cubicBezTo>
                    <a:cubicBezTo>
                      <a:pt x="91" y="14"/>
                      <a:pt x="92" y="14"/>
                      <a:pt x="92" y="15"/>
                    </a:cubicBezTo>
                    <a:cubicBezTo>
                      <a:pt x="93" y="15"/>
                      <a:pt x="94" y="15"/>
                      <a:pt x="95" y="14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107" y="17"/>
                      <a:pt x="107" y="17"/>
                      <a:pt x="107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1" y="22"/>
                      <a:pt x="101" y="23"/>
                      <a:pt x="102" y="2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3" y="26"/>
                      <a:pt x="103" y="26"/>
                      <a:pt x="103" y="27"/>
                    </a:cubicBezTo>
                    <a:cubicBezTo>
                      <a:pt x="103" y="28"/>
                      <a:pt x="104" y="29"/>
                      <a:pt x="105" y="29"/>
                    </a:cubicBezTo>
                    <a:cubicBezTo>
                      <a:pt x="112" y="29"/>
                      <a:pt x="112" y="29"/>
                      <a:pt x="112" y="29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Freeform: Shape 109"/>
              <p:cNvSpPr/>
              <p:nvPr/>
            </p:nvSpPr>
            <p:spPr bwMode="auto">
              <a:xfrm>
                <a:off x="4186238" y="1776413"/>
                <a:ext cx="90488" cy="857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" y="3"/>
                  </a:cxn>
                  <a:cxn ang="0">
                    <a:pos x="0" y="12"/>
                  </a:cxn>
                  <a:cxn ang="0">
                    <a:pos x="3" y="20"/>
                  </a:cxn>
                  <a:cxn ang="0">
                    <a:pos x="12" y="23"/>
                  </a:cxn>
                  <a:cxn ang="0">
                    <a:pos x="20" y="20"/>
                  </a:cxn>
                  <a:cxn ang="0">
                    <a:pos x="24" y="12"/>
                  </a:cxn>
                  <a:cxn ang="0">
                    <a:pos x="20" y="3"/>
                  </a:cxn>
                  <a:cxn ang="0">
                    <a:pos x="12" y="0"/>
                  </a:cxn>
                  <a:cxn ang="0">
                    <a:pos x="17" y="17"/>
                  </a:cxn>
                  <a:cxn ang="0">
                    <a:pos x="12" y="19"/>
                  </a:cxn>
                  <a:cxn ang="0">
                    <a:pos x="7" y="17"/>
                  </a:cxn>
                  <a:cxn ang="0">
                    <a:pos x="5" y="12"/>
                  </a:cxn>
                  <a:cxn ang="0">
                    <a:pos x="7" y="7"/>
                  </a:cxn>
                  <a:cxn ang="0">
                    <a:pos x="12" y="5"/>
                  </a:cxn>
                  <a:cxn ang="0">
                    <a:pos x="17" y="7"/>
                  </a:cxn>
                  <a:cxn ang="0">
                    <a:pos x="19" y="12"/>
                  </a:cxn>
                  <a:cxn ang="0">
                    <a:pos x="17" y="17"/>
                  </a:cxn>
                </a:cxnLst>
                <a:rect l="0" t="0" r="r" b="b"/>
                <a:pathLst>
                  <a:path w="24" h="23">
                    <a:moveTo>
                      <a:pt x="12" y="0"/>
                    </a:moveTo>
                    <a:cubicBezTo>
                      <a:pt x="8" y="0"/>
                      <a:pt x="6" y="1"/>
                      <a:pt x="3" y="3"/>
                    </a:cubicBezTo>
                    <a:cubicBezTo>
                      <a:pt x="1" y="5"/>
                      <a:pt x="0" y="8"/>
                      <a:pt x="0" y="12"/>
                    </a:cubicBezTo>
                    <a:cubicBezTo>
                      <a:pt x="0" y="15"/>
                      <a:pt x="1" y="18"/>
                      <a:pt x="3" y="20"/>
                    </a:cubicBezTo>
                    <a:cubicBezTo>
                      <a:pt x="6" y="22"/>
                      <a:pt x="8" y="23"/>
                      <a:pt x="12" y="23"/>
                    </a:cubicBezTo>
                    <a:cubicBezTo>
                      <a:pt x="15" y="23"/>
                      <a:pt x="18" y="22"/>
                      <a:pt x="20" y="20"/>
                    </a:cubicBezTo>
                    <a:cubicBezTo>
                      <a:pt x="22" y="18"/>
                      <a:pt x="24" y="15"/>
                      <a:pt x="24" y="12"/>
                    </a:cubicBezTo>
                    <a:cubicBezTo>
                      <a:pt x="24" y="8"/>
                      <a:pt x="22" y="5"/>
                      <a:pt x="20" y="3"/>
                    </a:cubicBezTo>
                    <a:cubicBezTo>
                      <a:pt x="18" y="1"/>
                      <a:pt x="15" y="0"/>
                      <a:pt x="12" y="0"/>
                    </a:cubicBezTo>
                    <a:close/>
                    <a:moveTo>
                      <a:pt x="17" y="17"/>
                    </a:moveTo>
                    <a:cubicBezTo>
                      <a:pt x="15" y="18"/>
                      <a:pt x="14" y="19"/>
                      <a:pt x="12" y="19"/>
                    </a:cubicBezTo>
                    <a:cubicBezTo>
                      <a:pt x="10" y="19"/>
                      <a:pt x="8" y="18"/>
                      <a:pt x="7" y="17"/>
                    </a:cubicBezTo>
                    <a:cubicBezTo>
                      <a:pt x="6" y="15"/>
                      <a:pt x="5" y="14"/>
                      <a:pt x="5" y="12"/>
                    </a:cubicBezTo>
                    <a:cubicBezTo>
                      <a:pt x="5" y="10"/>
                      <a:pt x="6" y="8"/>
                      <a:pt x="7" y="7"/>
                    </a:cubicBezTo>
                    <a:cubicBezTo>
                      <a:pt x="8" y="5"/>
                      <a:pt x="10" y="5"/>
                      <a:pt x="12" y="5"/>
                    </a:cubicBezTo>
                    <a:cubicBezTo>
                      <a:pt x="14" y="5"/>
                      <a:pt x="15" y="5"/>
                      <a:pt x="17" y="7"/>
                    </a:cubicBezTo>
                    <a:cubicBezTo>
                      <a:pt x="18" y="8"/>
                      <a:pt x="19" y="10"/>
                      <a:pt x="19" y="12"/>
                    </a:cubicBezTo>
                    <a:cubicBezTo>
                      <a:pt x="19" y="14"/>
                      <a:pt x="18" y="15"/>
                      <a:pt x="17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Freeform: Shape 110"/>
              <p:cNvSpPr/>
              <p:nvPr/>
            </p:nvSpPr>
            <p:spPr bwMode="auto">
              <a:xfrm>
                <a:off x="4152901" y="1795463"/>
                <a:ext cx="3175" cy="15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2" name="Group 24"/>
            <p:cNvGrpSpPr/>
            <p:nvPr/>
          </p:nvGrpSpPr>
          <p:grpSpPr>
            <a:xfrm>
              <a:off x="1029733" y="2788304"/>
              <a:ext cx="1594926" cy="1298517"/>
              <a:chOff x="957484" y="4001900"/>
              <a:chExt cx="2126568" cy="1731356"/>
            </a:xfrm>
          </p:grpSpPr>
          <p:sp>
            <p:nvSpPr>
              <p:cNvPr id="33" name="TextBox 25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34" name="TextBox 26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2837310" y="1057130"/>
            <a:ext cx="1731623" cy="3030141"/>
            <a:chOff x="2837310" y="1056680"/>
            <a:chExt cx="1731623" cy="3030141"/>
          </a:xfrm>
        </p:grpSpPr>
        <p:sp>
          <p:nvSpPr>
            <p:cNvPr id="36" name="Teardrop 100"/>
            <p:cNvSpPr/>
            <p:nvPr/>
          </p:nvSpPr>
          <p:spPr bwMode="auto">
            <a:xfrm rot="18823841" flipH="1">
              <a:off x="2837310" y="1056680"/>
              <a:ext cx="1731624" cy="1731623"/>
            </a:xfrm>
            <a:prstGeom prst="teardrop">
              <a:avLst>
                <a:gd name="adj" fmla="val 107722"/>
              </a:avLst>
            </a:prstGeom>
            <a:solidFill>
              <a:schemeClr val="accent2">
                <a:alpha val="8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7" name="Group 111"/>
            <p:cNvGrpSpPr/>
            <p:nvPr/>
          </p:nvGrpSpPr>
          <p:grpSpPr>
            <a:xfrm>
              <a:off x="3370916" y="1658183"/>
              <a:ext cx="664411" cy="528617"/>
              <a:chOff x="4814888" y="1727201"/>
              <a:chExt cx="434975" cy="346075"/>
            </a:xfrm>
            <a:solidFill>
              <a:schemeClr val="bg1"/>
            </a:solidFill>
          </p:grpSpPr>
          <p:sp>
            <p:nvSpPr>
              <p:cNvPr id="38" name="Freeform: Shape 112"/>
              <p:cNvSpPr/>
              <p:nvPr/>
            </p:nvSpPr>
            <p:spPr bwMode="auto">
              <a:xfrm>
                <a:off x="4814888" y="1727201"/>
                <a:ext cx="434975" cy="346075"/>
              </a:xfrm>
              <a:custGeom>
                <a:avLst/>
                <a:gdLst/>
                <a:ahLst/>
                <a:cxnLst>
                  <a:cxn ang="0">
                    <a:pos x="78" y="17"/>
                  </a:cxn>
                  <a:cxn ang="0">
                    <a:pos x="0" y="30"/>
                  </a:cxn>
                  <a:cxn ang="0">
                    <a:pos x="5" y="72"/>
                  </a:cxn>
                  <a:cxn ang="0">
                    <a:pos x="38" y="60"/>
                  </a:cxn>
                  <a:cxn ang="0">
                    <a:pos x="77" y="77"/>
                  </a:cxn>
                  <a:cxn ang="0">
                    <a:pos x="108" y="91"/>
                  </a:cxn>
                  <a:cxn ang="0">
                    <a:pos x="106" y="66"/>
                  </a:cxn>
                  <a:cxn ang="0">
                    <a:pos x="34" y="47"/>
                  </a:cxn>
                  <a:cxn ang="0">
                    <a:pos x="34" y="48"/>
                  </a:cxn>
                  <a:cxn ang="0">
                    <a:pos x="34" y="48"/>
                  </a:cxn>
                  <a:cxn ang="0">
                    <a:pos x="13" y="47"/>
                  </a:cxn>
                  <a:cxn ang="0">
                    <a:pos x="4" y="30"/>
                  </a:cxn>
                  <a:cxn ang="0">
                    <a:pos x="72" y="17"/>
                  </a:cxn>
                  <a:cxn ang="0">
                    <a:pos x="71" y="17"/>
                  </a:cxn>
                  <a:cxn ang="0">
                    <a:pos x="71" y="17"/>
                  </a:cxn>
                  <a:cxn ang="0">
                    <a:pos x="70" y="17"/>
                  </a:cxn>
                  <a:cxn ang="0">
                    <a:pos x="69" y="17"/>
                  </a:cxn>
                  <a:cxn ang="0">
                    <a:pos x="68" y="17"/>
                  </a:cxn>
                  <a:cxn ang="0">
                    <a:pos x="67" y="17"/>
                  </a:cxn>
                  <a:cxn ang="0">
                    <a:pos x="66" y="17"/>
                  </a:cxn>
                  <a:cxn ang="0">
                    <a:pos x="65" y="17"/>
                  </a:cxn>
                  <a:cxn ang="0">
                    <a:pos x="64" y="18"/>
                  </a:cxn>
                  <a:cxn ang="0">
                    <a:pos x="64" y="18"/>
                  </a:cxn>
                  <a:cxn ang="0">
                    <a:pos x="63" y="18"/>
                  </a:cxn>
                  <a:cxn ang="0">
                    <a:pos x="62" y="18"/>
                  </a:cxn>
                  <a:cxn ang="0">
                    <a:pos x="61" y="18"/>
                  </a:cxn>
                  <a:cxn ang="0">
                    <a:pos x="60" y="19"/>
                  </a:cxn>
                  <a:cxn ang="0">
                    <a:pos x="59" y="19"/>
                  </a:cxn>
                  <a:cxn ang="0">
                    <a:pos x="58" y="19"/>
                  </a:cxn>
                  <a:cxn ang="0">
                    <a:pos x="58" y="19"/>
                  </a:cxn>
                  <a:cxn ang="0">
                    <a:pos x="57" y="20"/>
                  </a:cxn>
                  <a:cxn ang="0">
                    <a:pos x="56" y="20"/>
                  </a:cxn>
                  <a:cxn ang="0">
                    <a:pos x="56" y="20"/>
                  </a:cxn>
                  <a:cxn ang="0">
                    <a:pos x="55" y="21"/>
                  </a:cxn>
                  <a:cxn ang="0">
                    <a:pos x="54" y="21"/>
                  </a:cxn>
                  <a:cxn ang="0">
                    <a:pos x="53" y="21"/>
                  </a:cxn>
                  <a:cxn ang="0">
                    <a:pos x="52" y="22"/>
                  </a:cxn>
                  <a:cxn ang="0">
                    <a:pos x="52" y="22"/>
                  </a:cxn>
                  <a:cxn ang="0">
                    <a:pos x="51" y="22"/>
                  </a:cxn>
                  <a:cxn ang="0">
                    <a:pos x="50" y="23"/>
                  </a:cxn>
                  <a:cxn ang="0">
                    <a:pos x="49" y="23"/>
                  </a:cxn>
                  <a:cxn ang="0">
                    <a:pos x="49" y="24"/>
                  </a:cxn>
                  <a:cxn ang="0">
                    <a:pos x="48" y="24"/>
                  </a:cxn>
                  <a:cxn ang="0">
                    <a:pos x="48" y="24"/>
                  </a:cxn>
                  <a:cxn ang="0">
                    <a:pos x="47" y="25"/>
                  </a:cxn>
                  <a:cxn ang="0">
                    <a:pos x="46" y="25"/>
                  </a:cxn>
                  <a:cxn ang="0">
                    <a:pos x="102" y="66"/>
                  </a:cxn>
                  <a:cxn ang="0">
                    <a:pos x="77" y="72"/>
                  </a:cxn>
                  <a:cxn ang="0">
                    <a:pos x="49" y="65"/>
                  </a:cxn>
                  <a:cxn ang="0">
                    <a:pos x="41" y="57"/>
                  </a:cxn>
                  <a:cxn ang="0">
                    <a:pos x="38" y="47"/>
                  </a:cxn>
                  <a:cxn ang="0">
                    <a:pos x="75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76" y="21"/>
                  </a:cxn>
                  <a:cxn ang="0">
                    <a:pos x="109" y="56"/>
                  </a:cxn>
                </a:cxnLst>
                <a:rect l="0" t="0" r="r" b="b"/>
                <a:pathLst>
                  <a:path w="116" h="92">
                    <a:moveTo>
                      <a:pt x="113" y="58"/>
                    </a:moveTo>
                    <a:cubicBezTo>
                      <a:pt x="115" y="54"/>
                      <a:pt x="116" y="51"/>
                      <a:pt x="116" y="47"/>
                    </a:cubicBezTo>
                    <a:cubicBezTo>
                      <a:pt x="116" y="38"/>
                      <a:pt x="111" y="31"/>
                      <a:pt x="104" y="25"/>
                    </a:cubicBezTo>
                    <a:cubicBezTo>
                      <a:pt x="97" y="20"/>
                      <a:pt x="88" y="17"/>
                      <a:pt x="78" y="17"/>
                    </a:cubicBezTo>
                    <a:cubicBezTo>
                      <a:pt x="74" y="12"/>
                      <a:pt x="69" y="8"/>
                      <a:pt x="63" y="5"/>
                    </a:cubicBezTo>
                    <a:cubicBezTo>
                      <a:pt x="57" y="2"/>
                      <a:pt x="49" y="0"/>
                      <a:pt x="41" y="0"/>
                    </a:cubicBezTo>
                    <a:cubicBezTo>
                      <a:pt x="30" y="0"/>
                      <a:pt x="19" y="3"/>
                      <a:pt x="12" y="8"/>
                    </a:cubicBezTo>
                    <a:cubicBezTo>
                      <a:pt x="4" y="14"/>
                      <a:pt x="0" y="22"/>
                      <a:pt x="0" y="30"/>
                    </a:cubicBezTo>
                    <a:cubicBezTo>
                      <a:pt x="0" y="34"/>
                      <a:pt x="1" y="38"/>
                      <a:pt x="2" y="41"/>
                    </a:cubicBezTo>
                    <a:cubicBezTo>
                      <a:pt x="4" y="44"/>
                      <a:pt x="7" y="47"/>
                      <a:pt x="9" y="50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4" y="73"/>
                      <a:pt x="5" y="74"/>
                      <a:pt x="6" y="75"/>
                    </a:cubicBezTo>
                    <a:cubicBezTo>
                      <a:pt x="7" y="75"/>
                      <a:pt x="7" y="75"/>
                      <a:pt x="8" y="74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0" y="63"/>
                      <a:pt x="43" y="66"/>
                      <a:pt x="46" y="68"/>
                    </a:cubicBezTo>
                    <a:cubicBezTo>
                      <a:pt x="54" y="74"/>
                      <a:pt x="64" y="77"/>
                      <a:pt x="75" y="77"/>
                    </a:cubicBezTo>
                    <a:cubicBezTo>
                      <a:pt x="76" y="77"/>
                      <a:pt x="76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108" y="91"/>
                      <a:pt x="108" y="91"/>
                      <a:pt x="108" y="91"/>
                    </a:cubicBezTo>
                    <a:cubicBezTo>
                      <a:pt x="109" y="91"/>
                      <a:pt x="109" y="92"/>
                      <a:pt x="110" y="91"/>
                    </a:cubicBezTo>
                    <a:cubicBezTo>
                      <a:pt x="111" y="91"/>
                      <a:pt x="112" y="90"/>
                      <a:pt x="111" y="89"/>
                    </a:cubicBezTo>
                    <a:cubicBezTo>
                      <a:pt x="111" y="89"/>
                      <a:pt x="111" y="89"/>
                      <a:pt x="111" y="89"/>
                    </a:cubicBezTo>
                    <a:cubicBezTo>
                      <a:pt x="106" y="66"/>
                      <a:pt x="106" y="66"/>
                      <a:pt x="106" y="66"/>
                    </a:cubicBezTo>
                    <a:cubicBezTo>
                      <a:pt x="109" y="64"/>
                      <a:pt x="112" y="61"/>
                      <a:pt x="113" y="58"/>
                    </a:cubicBezTo>
                    <a:close/>
                    <a:moveTo>
                      <a:pt x="34" y="47"/>
                    </a:move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51"/>
                      <a:pt x="35" y="53"/>
                      <a:pt x="36" y="56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48"/>
                      <a:pt x="14" y="48"/>
                      <a:pt x="13" y="47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0" y="45"/>
                      <a:pt x="8" y="42"/>
                      <a:pt x="6" y="39"/>
                    </a:cubicBezTo>
                    <a:cubicBezTo>
                      <a:pt x="5" y="36"/>
                      <a:pt x="4" y="33"/>
                      <a:pt x="4" y="30"/>
                    </a:cubicBezTo>
                    <a:cubicBezTo>
                      <a:pt x="4" y="23"/>
                      <a:pt x="8" y="17"/>
                      <a:pt x="15" y="12"/>
                    </a:cubicBezTo>
                    <a:cubicBezTo>
                      <a:pt x="21" y="7"/>
                      <a:pt x="31" y="4"/>
                      <a:pt x="41" y="4"/>
                    </a:cubicBezTo>
                    <a:cubicBezTo>
                      <a:pt x="48" y="4"/>
                      <a:pt x="55" y="6"/>
                      <a:pt x="61" y="9"/>
                    </a:cubicBezTo>
                    <a:cubicBezTo>
                      <a:pt x="66" y="11"/>
                      <a:pt x="69" y="13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22"/>
                      <a:pt x="51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39" y="31"/>
                      <a:pt x="34" y="38"/>
                      <a:pt x="34" y="47"/>
                    </a:cubicBezTo>
                    <a:close/>
                    <a:moveTo>
                      <a:pt x="104" y="65"/>
                    </a:move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4"/>
                      <a:pt x="102" y="65"/>
                      <a:pt x="102" y="66"/>
                    </a:cubicBezTo>
                    <a:cubicBezTo>
                      <a:pt x="106" y="85"/>
                      <a:pt x="106" y="85"/>
                      <a:pt x="106" y="85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2"/>
                      <a:pt x="79" y="72"/>
                      <a:pt x="79" y="72"/>
                    </a:cubicBezTo>
                    <a:cubicBezTo>
                      <a:pt x="78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6" y="72"/>
                      <a:pt x="76" y="72"/>
                      <a:pt x="75" y="72"/>
                    </a:cubicBezTo>
                    <a:cubicBezTo>
                      <a:pt x="65" y="72"/>
                      <a:pt x="55" y="69"/>
                      <a:pt x="49" y="65"/>
                    </a:cubicBezTo>
                    <a:cubicBezTo>
                      <a:pt x="46" y="62"/>
                      <a:pt x="43" y="60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39" y="54"/>
                      <a:pt x="38" y="51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8" y="40"/>
                      <a:pt x="42" y="33"/>
                      <a:pt x="49" y="29"/>
                    </a:cubicBezTo>
                    <a:cubicBezTo>
                      <a:pt x="55" y="24"/>
                      <a:pt x="6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86" y="21"/>
                      <a:pt x="95" y="24"/>
                      <a:pt x="101" y="29"/>
                    </a:cubicBezTo>
                    <a:cubicBezTo>
                      <a:pt x="108" y="33"/>
                      <a:pt x="112" y="40"/>
                      <a:pt x="112" y="47"/>
                    </a:cubicBezTo>
                    <a:cubicBezTo>
                      <a:pt x="112" y="50"/>
                      <a:pt x="111" y="53"/>
                      <a:pt x="109" y="56"/>
                    </a:cubicBezTo>
                    <a:cubicBezTo>
                      <a:pt x="108" y="59"/>
                      <a:pt x="106" y="61"/>
                      <a:pt x="103" y="64"/>
                    </a:cubicBezTo>
                    <a:lnTo>
                      <a:pt x="104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: Shape 113"/>
              <p:cNvSpPr/>
              <p:nvPr/>
            </p:nvSpPr>
            <p:spPr bwMode="auto">
              <a:xfrm>
                <a:off x="4999038" y="1873251"/>
                <a:ext cx="60325" cy="57150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0" y="8"/>
                  </a:cxn>
                  <a:cxn ang="0">
                    <a:pos x="3" y="13"/>
                  </a:cxn>
                  <a:cxn ang="0">
                    <a:pos x="4" y="12"/>
                  </a:cxn>
                  <a:cxn ang="0">
                    <a:pos x="3" y="13"/>
                  </a:cxn>
                  <a:cxn ang="0">
                    <a:pos x="8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2" y="12"/>
                  </a:cxn>
                  <a:cxn ang="0">
                    <a:pos x="14" y="13"/>
                  </a:cxn>
                  <a:cxn ang="0">
                    <a:pos x="16" y="8"/>
                  </a:cxn>
                  <a:cxn ang="0">
                    <a:pos x="14" y="2"/>
                  </a:cxn>
                  <a:cxn ang="0">
                    <a:pos x="14" y="2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0" y="10"/>
                  </a:cxn>
                  <a:cxn ang="0">
                    <a:pos x="8" y="11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5" y="8"/>
                  </a:cxn>
                  <a:cxn ang="0">
                    <a:pos x="6" y="5"/>
                  </a:cxn>
                  <a:cxn ang="0">
                    <a:pos x="8" y="4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2" y="8"/>
                  </a:cxn>
                  <a:cxn ang="0">
                    <a:pos x="11" y="10"/>
                  </a:cxn>
                </a:cxnLst>
                <a:rect l="0" t="0" r="r" b="b"/>
                <a:pathLst>
                  <a:path w="16" h="15">
                    <a:moveTo>
                      <a:pt x="14" y="2"/>
                    </a:moveTo>
                    <a:cubicBezTo>
                      <a:pt x="12" y="1"/>
                      <a:pt x="10" y="0"/>
                      <a:pt x="8" y="0"/>
                    </a:cubicBezTo>
                    <a:cubicBezTo>
                      <a:pt x="6" y="0"/>
                      <a:pt x="4" y="1"/>
                      <a:pt x="3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5"/>
                      <a:pt x="6" y="15"/>
                      <a:pt x="8" y="15"/>
                    </a:cubicBezTo>
                    <a:cubicBezTo>
                      <a:pt x="10" y="15"/>
                      <a:pt x="12" y="15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6"/>
                      <a:pt x="15" y="4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lose/>
                    <a:moveTo>
                      <a:pt x="11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9" y="11"/>
                      <a:pt x="8" y="11"/>
                    </a:cubicBezTo>
                    <a:cubicBezTo>
                      <a:pt x="7" y="11"/>
                      <a:pt x="6" y="11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9"/>
                      <a:pt x="5" y="8"/>
                    </a:cubicBezTo>
                    <a:cubicBezTo>
                      <a:pt x="5" y="7"/>
                      <a:pt x="5" y="6"/>
                      <a:pt x="6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9" y="4"/>
                      <a:pt x="10" y="5"/>
                      <a:pt x="11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6"/>
                      <a:pt x="12" y="7"/>
                      <a:pt x="12" y="8"/>
                    </a:cubicBezTo>
                    <a:cubicBezTo>
                      <a:pt x="12" y="9"/>
                      <a:pt x="11" y="9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Freeform: Shape 114"/>
              <p:cNvSpPr/>
              <p:nvPr/>
            </p:nvSpPr>
            <p:spPr bwMode="auto">
              <a:xfrm>
                <a:off x="5133976" y="1873251"/>
                <a:ext cx="57150" cy="571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2"/>
                  </a:cxn>
                  <a:cxn ang="0">
                    <a:pos x="2" y="13"/>
                  </a:cxn>
                  <a:cxn ang="0">
                    <a:pos x="7" y="15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11" y="12"/>
                  </a:cxn>
                  <a:cxn ang="0">
                    <a:pos x="13" y="13"/>
                  </a:cxn>
                  <a:cxn ang="0">
                    <a:pos x="15" y="8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7" y="11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5"/>
                  </a:cxn>
                  <a:cxn ang="0">
                    <a:pos x="7" y="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10"/>
                  </a:cxn>
                </a:cxnLst>
                <a:rect l="0" t="0" r="r" b="b"/>
                <a:pathLst>
                  <a:path w="15" h="15">
                    <a:moveTo>
                      <a:pt x="13" y="2"/>
                    </a:move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0"/>
                      <a:pt x="0" y="12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5"/>
                      <a:pt x="5" y="15"/>
                      <a:pt x="7" y="15"/>
                    </a:cubicBezTo>
                    <a:cubicBezTo>
                      <a:pt x="9" y="15"/>
                      <a:pt x="11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4" y="12"/>
                      <a:pt x="15" y="10"/>
                      <a:pt x="15" y="8"/>
                    </a:cubicBezTo>
                    <a:cubicBezTo>
                      <a:pt x="15" y="6"/>
                      <a:pt x="14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6" y="11"/>
                      <a:pt x="6" y="11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4" y="9"/>
                      <a:pt x="4" y="8"/>
                    </a:cubicBezTo>
                    <a:cubicBezTo>
                      <a:pt x="4" y="7"/>
                      <a:pt x="4" y="6"/>
                      <a:pt x="5" y="5"/>
                    </a:cubicBezTo>
                    <a:cubicBezTo>
                      <a:pt x="6" y="5"/>
                      <a:pt x="6" y="4"/>
                      <a:pt x="7" y="4"/>
                    </a:cubicBezTo>
                    <a:cubicBezTo>
                      <a:pt x="8" y="4"/>
                      <a:pt x="9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1" y="7"/>
                      <a:pt x="11" y="8"/>
                    </a:cubicBezTo>
                    <a:cubicBezTo>
                      <a:pt x="11" y="9"/>
                      <a:pt x="10" y="9"/>
                      <a:pt x="1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Freeform: Shape 115"/>
              <p:cNvSpPr/>
              <p:nvPr/>
            </p:nvSpPr>
            <p:spPr bwMode="auto">
              <a:xfrm>
                <a:off x="5065713" y="1873251"/>
                <a:ext cx="57150" cy="571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2" y="13"/>
                  </a:cxn>
                  <a:cxn ang="0">
                    <a:pos x="4" y="12"/>
                  </a:cxn>
                  <a:cxn ang="0">
                    <a:pos x="2" y="13"/>
                  </a:cxn>
                  <a:cxn ang="0">
                    <a:pos x="8" y="15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12" y="12"/>
                  </a:cxn>
                  <a:cxn ang="0">
                    <a:pos x="13" y="13"/>
                  </a:cxn>
                  <a:cxn ang="0">
                    <a:pos x="15" y="8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8" y="11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5"/>
                  </a:cxn>
                  <a:cxn ang="0">
                    <a:pos x="8" y="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1" y="8"/>
                  </a:cxn>
                  <a:cxn ang="0">
                    <a:pos x="10" y="10"/>
                  </a:cxn>
                </a:cxnLst>
                <a:rect l="0" t="0" r="r" b="b"/>
                <a:pathLst>
                  <a:path w="15" h="15">
                    <a:moveTo>
                      <a:pt x="13" y="2"/>
                    </a:moveTo>
                    <a:cubicBezTo>
                      <a:pt x="12" y="1"/>
                      <a:pt x="10" y="0"/>
                      <a:pt x="8" y="0"/>
                    </a:cubicBezTo>
                    <a:cubicBezTo>
                      <a:pt x="6" y="0"/>
                      <a:pt x="4" y="1"/>
                      <a:pt x="2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4" y="15"/>
                      <a:pt x="6" y="15"/>
                      <a:pt x="8" y="15"/>
                    </a:cubicBezTo>
                    <a:cubicBezTo>
                      <a:pt x="10" y="15"/>
                      <a:pt x="12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12"/>
                      <a:pt x="15" y="10"/>
                      <a:pt x="15" y="8"/>
                    </a:cubicBezTo>
                    <a:cubicBezTo>
                      <a:pt x="15" y="6"/>
                      <a:pt x="15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lose/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9" y="11"/>
                      <a:pt x="8" y="11"/>
                    </a:cubicBezTo>
                    <a:cubicBezTo>
                      <a:pt x="7" y="11"/>
                      <a:pt x="6" y="11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4" y="8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6" y="5"/>
                      <a:pt x="7" y="4"/>
                      <a:pt x="8" y="4"/>
                    </a:cubicBezTo>
                    <a:cubicBezTo>
                      <a:pt x="9" y="4"/>
                      <a:pt x="9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1" y="7"/>
                      <a:pt x="11" y="8"/>
                    </a:cubicBezTo>
                    <a:cubicBezTo>
                      <a:pt x="11" y="9"/>
                      <a:pt x="11" y="9"/>
                      <a:pt x="10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Group 27"/>
            <p:cNvGrpSpPr/>
            <p:nvPr/>
          </p:nvGrpSpPr>
          <p:grpSpPr>
            <a:xfrm>
              <a:off x="2905658" y="2788304"/>
              <a:ext cx="1594926" cy="1298517"/>
              <a:chOff x="957484" y="4001900"/>
              <a:chExt cx="2126568" cy="1731356"/>
            </a:xfrm>
          </p:grpSpPr>
          <p:sp>
            <p:nvSpPr>
              <p:cNvPr id="43" name="TextBox 28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44" name="TextBox 29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575069" y="1057130"/>
            <a:ext cx="1731623" cy="3030141"/>
            <a:chOff x="4575069" y="1056680"/>
            <a:chExt cx="1731623" cy="3030141"/>
          </a:xfrm>
        </p:grpSpPr>
        <p:sp>
          <p:nvSpPr>
            <p:cNvPr id="46" name="Teardrop 94"/>
            <p:cNvSpPr/>
            <p:nvPr/>
          </p:nvSpPr>
          <p:spPr bwMode="auto">
            <a:xfrm rot="2776159">
              <a:off x="4575069" y="1056680"/>
              <a:ext cx="1731624" cy="1731623"/>
            </a:xfrm>
            <a:prstGeom prst="teardrop">
              <a:avLst>
                <a:gd name="adj" fmla="val 107722"/>
              </a:avLst>
            </a:prstGeom>
            <a:solidFill>
              <a:schemeClr val="accent3">
                <a:alpha val="8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7" name="Group 103"/>
            <p:cNvGrpSpPr/>
            <p:nvPr/>
          </p:nvGrpSpPr>
          <p:grpSpPr>
            <a:xfrm>
              <a:off x="5157221" y="1584217"/>
              <a:ext cx="567416" cy="676532"/>
              <a:chOff x="5735638" y="1004888"/>
              <a:chExt cx="371475" cy="442913"/>
            </a:xfrm>
            <a:solidFill>
              <a:schemeClr val="bg1"/>
            </a:solidFill>
          </p:grpSpPr>
          <p:sp>
            <p:nvSpPr>
              <p:cNvPr id="48" name="Oval 104"/>
              <p:cNvSpPr/>
              <p:nvPr/>
            </p:nvSpPr>
            <p:spPr bwMode="auto">
              <a:xfrm>
                <a:off x="5859463" y="1389063"/>
                <a:ext cx="22225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Freeform: Shape 105"/>
              <p:cNvSpPr/>
              <p:nvPr/>
            </p:nvSpPr>
            <p:spPr bwMode="auto">
              <a:xfrm>
                <a:off x="5919788" y="1169988"/>
                <a:ext cx="98425" cy="9842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" y="4"/>
                  </a:cxn>
                  <a:cxn ang="0">
                    <a:pos x="0" y="13"/>
                  </a:cxn>
                  <a:cxn ang="0">
                    <a:pos x="4" y="22"/>
                  </a:cxn>
                  <a:cxn ang="0">
                    <a:pos x="13" y="26"/>
                  </a:cxn>
                  <a:cxn ang="0">
                    <a:pos x="22" y="22"/>
                  </a:cxn>
                  <a:cxn ang="0">
                    <a:pos x="26" y="13"/>
                  </a:cxn>
                  <a:cxn ang="0">
                    <a:pos x="22" y="4"/>
                  </a:cxn>
                  <a:cxn ang="0">
                    <a:pos x="13" y="0"/>
                  </a:cxn>
                  <a:cxn ang="0">
                    <a:pos x="18" y="19"/>
                  </a:cxn>
                  <a:cxn ang="0">
                    <a:pos x="13" y="21"/>
                  </a:cxn>
                  <a:cxn ang="0">
                    <a:pos x="7" y="19"/>
                  </a:cxn>
                  <a:cxn ang="0">
                    <a:pos x="5" y="13"/>
                  </a:cxn>
                  <a:cxn ang="0">
                    <a:pos x="7" y="8"/>
                  </a:cxn>
                  <a:cxn ang="0">
                    <a:pos x="13" y="6"/>
                  </a:cxn>
                  <a:cxn ang="0">
                    <a:pos x="18" y="8"/>
                  </a:cxn>
                  <a:cxn ang="0">
                    <a:pos x="20" y="13"/>
                  </a:cxn>
                  <a:cxn ang="0">
                    <a:pos x="18" y="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9" y="0"/>
                      <a:pt x="6" y="2"/>
                      <a:pt x="4" y="4"/>
                    </a:cubicBezTo>
                    <a:cubicBezTo>
                      <a:pt x="1" y="6"/>
                      <a:pt x="0" y="10"/>
                      <a:pt x="0" y="13"/>
                    </a:cubicBezTo>
                    <a:cubicBezTo>
                      <a:pt x="0" y="17"/>
                      <a:pt x="1" y="20"/>
                      <a:pt x="4" y="22"/>
                    </a:cubicBezTo>
                    <a:cubicBezTo>
                      <a:pt x="6" y="25"/>
                      <a:pt x="9" y="26"/>
                      <a:pt x="13" y="26"/>
                    </a:cubicBezTo>
                    <a:cubicBezTo>
                      <a:pt x="16" y="26"/>
                      <a:pt x="20" y="25"/>
                      <a:pt x="22" y="22"/>
                    </a:cubicBezTo>
                    <a:cubicBezTo>
                      <a:pt x="24" y="20"/>
                      <a:pt x="26" y="17"/>
                      <a:pt x="26" y="13"/>
                    </a:cubicBezTo>
                    <a:cubicBezTo>
                      <a:pt x="26" y="10"/>
                      <a:pt x="24" y="6"/>
                      <a:pt x="22" y="4"/>
                    </a:cubicBezTo>
                    <a:cubicBezTo>
                      <a:pt x="20" y="2"/>
                      <a:pt x="16" y="0"/>
                      <a:pt x="13" y="0"/>
                    </a:cubicBezTo>
                    <a:close/>
                    <a:moveTo>
                      <a:pt x="18" y="19"/>
                    </a:moveTo>
                    <a:cubicBezTo>
                      <a:pt x="17" y="20"/>
                      <a:pt x="15" y="21"/>
                      <a:pt x="13" y="21"/>
                    </a:cubicBezTo>
                    <a:cubicBezTo>
                      <a:pt x="11" y="21"/>
                      <a:pt x="9" y="20"/>
                      <a:pt x="7" y="19"/>
                    </a:cubicBezTo>
                    <a:cubicBezTo>
                      <a:pt x="6" y="17"/>
                      <a:pt x="5" y="15"/>
                      <a:pt x="5" y="13"/>
                    </a:cubicBezTo>
                    <a:cubicBezTo>
                      <a:pt x="5" y="11"/>
                      <a:pt x="6" y="9"/>
                      <a:pt x="7" y="8"/>
                    </a:cubicBezTo>
                    <a:cubicBezTo>
                      <a:pt x="9" y="6"/>
                      <a:pt x="11" y="6"/>
                      <a:pt x="13" y="6"/>
                    </a:cubicBezTo>
                    <a:cubicBezTo>
                      <a:pt x="15" y="6"/>
                      <a:pt x="17" y="6"/>
                      <a:pt x="18" y="8"/>
                    </a:cubicBezTo>
                    <a:cubicBezTo>
                      <a:pt x="20" y="9"/>
                      <a:pt x="20" y="11"/>
                      <a:pt x="20" y="13"/>
                    </a:cubicBezTo>
                    <a:cubicBezTo>
                      <a:pt x="20" y="15"/>
                      <a:pt x="20" y="17"/>
                      <a:pt x="18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0" name="Freeform: Shape 106"/>
              <p:cNvSpPr/>
              <p:nvPr/>
            </p:nvSpPr>
            <p:spPr bwMode="auto">
              <a:xfrm>
                <a:off x="5735638" y="1004888"/>
                <a:ext cx="371475" cy="442913"/>
              </a:xfrm>
              <a:custGeom>
                <a:avLst/>
                <a:gdLst/>
                <a:ahLst/>
                <a:cxnLst>
                  <a:cxn ang="0">
                    <a:pos x="69" y="116"/>
                  </a:cxn>
                  <a:cxn ang="0">
                    <a:pos x="60" y="20"/>
                  </a:cxn>
                  <a:cxn ang="0">
                    <a:pos x="27" y="46"/>
                  </a:cxn>
                  <a:cxn ang="0">
                    <a:pos x="26" y="47"/>
                  </a:cxn>
                  <a:cxn ang="0">
                    <a:pos x="25" y="48"/>
                  </a:cxn>
                  <a:cxn ang="0">
                    <a:pos x="25" y="66"/>
                  </a:cxn>
                  <a:cxn ang="0">
                    <a:pos x="25" y="67"/>
                  </a:cxn>
                  <a:cxn ang="0">
                    <a:pos x="26" y="68"/>
                  </a:cxn>
                  <a:cxn ang="0">
                    <a:pos x="30" y="74"/>
                  </a:cxn>
                  <a:cxn ang="0">
                    <a:pos x="29" y="75"/>
                  </a:cxn>
                  <a:cxn ang="0">
                    <a:pos x="44" y="90"/>
                  </a:cxn>
                  <a:cxn ang="0">
                    <a:pos x="45" y="89"/>
                  </a:cxn>
                  <a:cxn ang="0">
                    <a:pos x="53" y="20"/>
                  </a:cxn>
                  <a:cxn ang="0">
                    <a:pos x="52" y="21"/>
                  </a:cxn>
                  <a:cxn ang="0">
                    <a:pos x="44" y="25"/>
                  </a:cxn>
                  <a:cxn ang="0">
                    <a:pos x="43" y="25"/>
                  </a:cxn>
                  <a:cxn ang="0">
                    <a:pos x="42" y="25"/>
                  </a:cxn>
                  <a:cxn ang="0">
                    <a:pos x="29" y="38"/>
                  </a:cxn>
                  <a:cxn ang="0">
                    <a:pos x="93" y="63"/>
                  </a:cxn>
                  <a:cxn ang="0">
                    <a:pos x="56" y="82"/>
                  </a:cxn>
                  <a:cxn ang="0">
                    <a:pos x="55" y="80"/>
                  </a:cxn>
                  <a:cxn ang="0">
                    <a:pos x="54" y="79"/>
                  </a:cxn>
                  <a:cxn ang="0">
                    <a:pos x="54" y="79"/>
                  </a:cxn>
                  <a:cxn ang="0">
                    <a:pos x="54" y="79"/>
                  </a:cxn>
                  <a:cxn ang="0">
                    <a:pos x="53" y="79"/>
                  </a:cxn>
                  <a:cxn ang="0">
                    <a:pos x="53" y="79"/>
                  </a:cxn>
                  <a:cxn ang="0">
                    <a:pos x="52" y="78"/>
                  </a:cxn>
                  <a:cxn ang="0">
                    <a:pos x="51" y="78"/>
                  </a:cxn>
                  <a:cxn ang="0">
                    <a:pos x="51" y="78"/>
                  </a:cxn>
                  <a:cxn ang="0">
                    <a:pos x="43" y="84"/>
                  </a:cxn>
                  <a:cxn ang="0">
                    <a:pos x="41" y="68"/>
                  </a:cxn>
                  <a:cxn ang="0">
                    <a:pos x="41" y="68"/>
                  </a:cxn>
                  <a:cxn ang="0">
                    <a:pos x="41" y="67"/>
                  </a:cxn>
                  <a:cxn ang="0">
                    <a:pos x="40" y="66"/>
                  </a:cxn>
                  <a:cxn ang="0">
                    <a:pos x="40" y="65"/>
                  </a:cxn>
                  <a:cxn ang="0">
                    <a:pos x="39" y="64"/>
                  </a:cxn>
                  <a:cxn ang="0">
                    <a:pos x="39" y="63"/>
                  </a:cxn>
                  <a:cxn ang="0">
                    <a:pos x="38" y="63"/>
                  </a:cxn>
                  <a:cxn ang="0">
                    <a:pos x="37" y="63"/>
                  </a:cxn>
                  <a:cxn ang="0">
                    <a:pos x="38" y="52"/>
                  </a:cxn>
                  <a:cxn ang="0">
                    <a:pos x="39" y="51"/>
                  </a:cxn>
                  <a:cxn ang="0">
                    <a:pos x="39" y="50"/>
                  </a:cxn>
                  <a:cxn ang="0">
                    <a:pos x="40" y="49"/>
                  </a:cxn>
                  <a:cxn ang="0">
                    <a:pos x="40" y="49"/>
                  </a:cxn>
                  <a:cxn ang="0">
                    <a:pos x="40" y="49"/>
                  </a:cxn>
                  <a:cxn ang="0">
                    <a:pos x="40" y="48"/>
                  </a:cxn>
                  <a:cxn ang="0">
                    <a:pos x="40" y="48"/>
                  </a:cxn>
                  <a:cxn ang="0">
                    <a:pos x="41" y="47"/>
                  </a:cxn>
                  <a:cxn ang="0">
                    <a:pos x="41" y="44"/>
                  </a:cxn>
                  <a:cxn ang="0">
                    <a:pos x="51" y="36"/>
                  </a:cxn>
                  <a:cxn ang="0">
                    <a:pos x="52" y="36"/>
                  </a:cxn>
                  <a:cxn ang="0">
                    <a:pos x="52" y="36"/>
                  </a:cxn>
                  <a:cxn ang="0">
                    <a:pos x="53" y="36"/>
                  </a:cxn>
                  <a:cxn ang="0">
                    <a:pos x="53" y="36"/>
                  </a:cxn>
                  <a:cxn ang="0">
                    <a:pos x="53" y="36"/>
                  </a:cxn>
                  <a:cxn ang="0">
                    <a:pos x="54" y="35"/>
                  </a:cxn>
                  <a:cxn ang="0">
                    <a:pos x="54" y="35"/>
                  </a:cxn>
                  <a:cxn ang="0">
                    <a:pos x="54" y="35"/>
                  </a:cxn>
                  <a:cxn ang="0">
                    <a:pos x="55" y="35"/>
                  </a:cxn>
                  <a:cxn ang="0">
                    <a:pos x="55" y="34"/>
                  </a:cxn>
                  <a:cxn ang="0">
                    <a:pos x="69" y="35"/>
                  </a:cxn>
                </a:cxnLst>
                <a:rect l="0" t="0" r="r" b="b"/>
                <a:pathLst>
                  <a:path w="99" h="118">
                    <a:moveTo>
                      <a:pt x="96" y="46"/>
                    </a:move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5" y="40"/>
                      <a:pt x="95" y="38"/>
                      <a:pt x="94" y="37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1" y="24"/>
                      <a:pt x="79" y="24"/>
                      <a:pt x="78" y="25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1" y="20"/>
                      <a:pt x="70" y="20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1"/>
                      <a:pt x="68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7"/>
                      <a:pt x="1" y="118"/>
                      <a:pt x="3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8" y="118"/>
                      <a:pt x="69" y="117"/>
                      <a:pt x="69" y="116"/>
                    </a:cubicBezTo>
                    <a:cubicBezTo>
                      <a:pt x="69" y="94"/>
                      <a:pt x="69" y="94"/>
                      <a:pt x="69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1" y="94"/>
                      <a:pt x="73" y="93"/>
                      <a:pt x="73" y="92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9" y="90"/>
                      <a:pt x="81" y="90"/>
                      <a:pt x="82" y="89"/>
                    </a:cubicBezTo>
                    <a:cubicBezTo>
                      <a:pt x="94" y="78"/>
                      <a:pt x="94" y="78"/>
                      <a:pt x="94" y="78"/>
                    </a:cubicBezTo>
                    <a:cubicBezTo>
                      <a:pt x="95" y="77"/>
                      <a:pt x="95" y="75"/>
                      <a:pt x="94" y="74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7" y="68"/>
                      <a:pt x="99" y="67"/>
                      <a:pt x="99" y="65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8"/>
                      <a:pt x="97" y="46"/>
                      <a:pt x="96" y="46"/>
                    </a:cubicBezTo>
                    <a:close/>
                    <a:moveTo>
                      <a:pt x="64" y="113"/>
                    </a:moveTo>
                    <a:cubicBezTo>
                      <a:pt x="5" y="113"/>
                      <a:pt x="5" y="113"/>
                      <a:pt x="5" y="11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4" y="5"/>
                      <a:pt x="64" y="5"/>
                      <a:pt x="64" y="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0" y="12"/>
                      <a:pt x="59" y="10"/>
                      <a:pt x="58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1" y="10"/>
                      <a:pt x="10" y="12"/>
                      <a:pt x="10" y="13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96"/>
                      <a:pt x="11" y="97"/>
                      <a:pt x="12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9" y="97"/>
                      <a:pt x="60" y="96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4" y="94"/>
                      <a:pt x="64" y="94"/>
                      <a:pt x="64" y="94"/>
                    </a:cubicBezTo>
                    <a:lnTo>
                      <a:pt x="64" y="113"/>
                    </a:lnTo>
                    <a:close/>
                    <a:moveTo>
                      <a:pt x="30" y="41"/>
                    </a:move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5" y="68"/>
                      <a:pt x="35" y="68"/>
                      <a:pt x="35" y="68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29" y="77"/>
                      <a:pt x="30" y="78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2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51" y="92"/>
                      <a:pt x="51" y="92"/>
                      <a:pt x="51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1" y="22"/>
                      <a:pt x="51" y="23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40"/>
                      <a:pt x="30" y="41"/>
                    </a:cubicBezTo>
                    <a:close/>
                    <a:moveTo>
                      <a:pt x="93" y="63"/>
                    </a:moveTo>
                    <a:cubicBezTo>
                      <a:pt x="86" y="63"/>
                      <a:pt x="86" y="63"/>
                      <a:pt x="86" y="63"/>
                    </a:cubicBezTo>
                    <a:cubicBezTo>
                      <a:pt x="85" y="63"/>
                      <a:pt x="84" y="64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5"/>
                      <a:pt x="84" y="65"/>
                    </a:cubicBezTo>
                    <a:cubicBezTo>
                      <a:pt x="84" y="65"/>
                      <a:pt x="84" y="66"/>
                      <a:pt x="83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3" y="66"/>
                      <a:pt x="83" y="66"/>
                      <a:pt x="83" y="66"/>
                    </a:cubicBezTo>
                    <a:cubicBezTo>
                      <a:pt x="83" y="67"/>
                      <a:pt x="83" y="67"/>
                      <a:pt x="83" y="68"/>
                    </a:cubicBezTo>
                    <a:cubicBezTo>
                      <a:pt x="82" y="69"/>
                      <a:pt x="82" y="70"/>
                      <a:pt x="83" y="71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3" y="78"/>
                      <a:pt x="72" y="78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78"/>
                      <a:pt x="71" y="79"/>
                      <a:pt x="71" y="79"/>
                    </a:cubicBezTo>
                    <a:cubicBezTo>
                      <a:pt x="70" y="79"/>
                      <a:pt x="70" y="79"/>
                      <a:pt x="69" y="79"/>
                    </a:cubicBezTo>
                    <a:cubicBezTo>
                      <a:pt x="68" y="80"/>
                      <a:pt x="67" y="81"/>
                      <a:pt x="67" y="82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6" y="82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2" y="79"/>
                      <a:pt x="52" y="79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50" y="78"/>
                      <a:pt x="50" y="78"/>
                      <a:pt x="50" y="78"/>
                    </a:cubicBezTo>
                    <a:cubicBezTo>
                      <a:pt x="49" y="78"/>
                      <a:pt x="49" y="78"/>
                      <a:pt x="48" y="79"/>
                    </a:cubicBezTo>
                    <a:cubicBezTo>
                      <a:pt x="43" y="84"/>
                      <a:pt x="43" y="84"/>
                      <a:pt x="43" y="84"/>
                    </a:cubicBezTo>
                    <a:cubicBezTo>
                      <a:pt x="35" y="76"/>
                      <a:pt x="35" y="76"/>
                      <a:pt x="35" y="76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70"/>
                      <a:pt x="41" y="70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8"/>
                      <a:pt x="41" y="68"/>
                      <a:pt x="41" y="68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0" y="67"/>
                      <a:pt x="40" y="67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7" y="52"/>
                      <a:pt x="37" y="52"/>
                      <a:pt x="37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6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50" y="37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4"/>
                      <a:pt x="68" y="35"/>
                      <a:pt x="69" y="35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1" y="36"/>
                    </a:cubicBezTo>
                    <a:cubicBezTo>
                      <a:pt x="71" y="36"/>
                      <a:pt x="72" y="36"/>
                      <a:pt x="72" y="36"/>
                    </a:cubicBezTo>
                    <a:cubicBezTo>
                      <a:pt x="73" y="37"/>
                      <a:pt x="74" y="37"/>
                      <a:pt x="75" y="36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5"/>
                      <a:pt x="82" y="46"/>
                      <a:pt x="83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47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9"/>
                      <a:pt x="84" y="49"/>
                      <a:pt x="84" y="50"/>
                    </a:cubicBezTo>
                    <a:cubicBezTo>
                      <a:pt x="84" y="51"/>
                      <a:pt x="85" y="52"/>
                      <a:pt x="86" y="52"/>
                    </a:cubicBezTo>
                    <a:cubicBezTo>
                      <a:pt x="93" y="52"/>
                      <a:pt x="93" y="52"/>
                      <a:pt x="93" y="52"/>
                    </a:cubicBezTo>
                    <a:lnTo>
                      <a:pt x="93" y="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1" name="Group 30"/>
            <p:cNvGrpSpPr/>
            <p:nvPr/>
          </p:nvGrpSpPr>
          <p:grpSpPr>
            <a:xfrm>
              <a:off x="4643417" y="2788304"/>
              <a:ext cx="1594926" cy="1298517"/>
              <a:chOff x="957484" y="4001900"/>
              <a:chExt cx="2126568" cy="1731356"/>
            </a:xfrm>
          </p:grpSpPr>
          <p:sp>
            <p:nvSpPr>
              <p:cNvPr id="52" name="TextBox 31"/>
              <p:cNvSpPr txBox="1"/>
              <p:nvPr/>
            </p:nvSpPr>
            <p:spPr bwMode="auto">
              <a:xfrm>
                <a:off x="957484" y="4001900"/>
                <a:ext cx="2126568" cy="859739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 latinLnBrk="0"/>
                <a:r>
                  <a:rPr lang="zh-CN" altLang="en-US" sz="140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53" name="TextBox 32"/>
              <p:cNvSpPr txBox="1"/>
              <p:nvPr/>
            </p:nvSpPr>
            <p:spPr bwMode="auto">
              <a:xfrm>
                <a:off x="957484" y="4861639"/>
                <a:ext cx="2126568" cy="8716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6450992" y="1057130"/>
            <a:ext cx="1731623" cy="3030141"/>
            <a:chOff x="6450992" y="1056680"/>
            <a:chExt cx="1731623" cy="3030141"/>
          </a:xfrm>
        </p:grpSpPr>
        <p:sp>
          <p:nvSpPr>
            <p:cNvPr id="55" name="Teardrop 91"/>
            <p:cNvSpPr/>
            <p:nvPr/>
          </p:nvSpPr>
          <p:spPr bwMode="auto">
            <a:xfrm rot="2776159">
              <a:off x="6450992" y="1056680"/>
              <a:ext cx="1731624" cy="1731623"/>
            </a:xfrm>
            <a:prstGeom prst="teardrop">
              <a:avLst>
                <a:gd name="adj" fmla="val 107722"/>
              </a:avLst>
            </a:prstGeom>
            <a:solidFill>
              <a:schemeClr val="accent4">
                <a:alpha val="8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519341" y="1580587"/>
              <a:ext cx="1594926" cy="2506234"/>
              <a:chOff x="6519341" y="1580587"/>
              <a:chExt cx="1594926" cy="2506234"/>
            </a:xfrm>
          </p:grpSpPr>
          <p:sp>
            <p:nvSpPr>
              <p:cNvPr id="57" name="Freeform: Shape 116"/>
              <p:cNvSpPr/>
              <p:nvPr/>
            </p:nvSpPr>
            <p:spPr bwMode="auto">
              <a:xfrm>
                <a:off x="7006422" y="1580587"/>
                <a:ext cx="620765" cy="683810"/>
              </a:xfrm>
              <a:custGeom>
                <a:avLst/>
                <a:gdLst/>
                <a:ahLst/>
                <a:cxnLst>
                  <a:cxn ang="0">
                    <a:pos x="82" y="3"/>
                  </a:cxn>
                  <a:cxn ang="0">
                    <a:pos x="102" y="33"/>
                  </a:cxn>
                  <a:cxn ang="0">
                    <a:pos x="105" y="38"/>
                  </a:cxn>
                  <a:cxn ang="0">
                    <a:pos x="104" y="74"/>
                  </a:cxn>
                  <a:cxn ang="0">
                    <a:pos x="37" y="75"/>
                  </a:cxn>
                  <a:cxn ang="0">
                    <a:pos x="103" y="88"/>
                  </a:cxn>
                  <a:cxn ang="0">
                    <a:pos x="35" y="92"/>
                  </a:cxn>
                  <a:cxn ang="0">
                    <a:pos x="32" y="89"/>
                  </a:cxn>
                  <a:cxn ang="0">
                    <a:pos x="3" y="19"/>
                  </a:cxn>
                  <a:cxn ang="0">
                    <a:pos x="25" y="14"/>
                  </a:cxn>
                  <a:cxn ang="0">
                    <a:pos x="27" y="16"/>
                  </a:cxn>
                  <a:cxn ang="0">
                    <a:pos x="36" y="33"/>
                  </a:cxn>
                  <a:cxn ang="0">
                    <a:pos x="57" y="3"/>
                  </a:cxn>
                  <a:cxn ang="0">
                    <a:pos x="93" y="35"/>
                  </a:cxn>
                  <a:cxn ang="0">
                    <a:pos x="96" y="38"/>
                  </a:cxn>
                  <a:cxn ang="0">
                    <a:pos x="78" y="34"/>
                  </a:cxn>
                  <a:cxn ang="0">
                    <a:pos x="84" y="37"/>
                  </a:cxn>
                  <a:cxn ang="0">
                    <a:pos x="60" y="34"/>
                  </a:cxn>
                  <a:cxn ang="0">
                    <a:pos x="66" y="36"/>
                  </a:cxn>
                  <a:cxn ang="0">
                    <a:pos x="45" y="35"/>
                  </a:cxn>
                  <a:cxn ang="0">
                    <a:pos x="86" y="96"/>
                  </a:cxn>
                  <a:cxn ang="0">
                    <a:pos x="95" y="116"/>
                  </a:cxn>
                  <a:cxn ang="0">
                    <a:pos x="75" y="108"/>
                  </a:cxn>
                  <a:cxn ang="0">
                    <a:pos x="91" y="103"/>
                  </a:cxn>
                  <a:cxn ang="0">
                    <a:pos x="80" y="108"/>
                  </a:cxn>
                  <a:cxn ang="0">
                    <a:pos x="91" y="112"/>
                  </a:cxn>
                  <a:cxn ang="0">
                    <a:pos x="47" y="96"/>
                  </a:cxn>
                  <a:cxn ang="0">
                    <a:pos x="55" y="116"/>
                  </a:cxn>
                  <a:cxn ang="0">
                    <a:pos x="35" y="108"/>
                  </a:cxn>
                  <a:cxn ang="0">
                    <a:pos x="51" y="103"/>
                  </a:cxn>
                  <a:cxn ang="0">
                    <a:pos x="41" y="108"/>
                  </a:cxn>
                  <a:cxn ang="0">
                    <a:pos x="51" y="112"/>
                  </a:cxn>
                  <a:cxn ang="0">
                    <a:pos x="34" y="40"/>
                  </a:cxn>
                  <a:cxn ang="0">
                    <a:pos x="102" y="43"/>
                  </a:cxn>
                  <a:cxn ang="0">
                    <a:pos x="93" y="30"/>
                  </a:cxn>
                  <a:cxn ang="0">
                    <a:pos x="91" y="17"/>
                  </a:cxn>
                  <a:cxn ang="0">
                    <a:pos x="88" y="24"/>
                  </a:cxn>
                  <a:cxn ang="0">
                    <a:pos x="93" y="30"/>
                  </a:cxn>
                  <a:cxn ang="0">
                    <a:pos x="87" y="13"/>
                  </a:cxn>
                  <a:cxn ang="0">
                    <a:pos x="81" y="9"/>
                  </a:cxn>
                  <a:cxn ang="0">
                    <a:pos x="57" y="9"/>
                  </a:cxn>
                  <a:cxn ang="0">
                    <a:pos x="51" y="13"/>
                  </a:cxn>
                  <a:cxn ang="0">
                    <a:pos x="57" y="9"/>
                  </a:cxn>
                  <a:cxn ang="0">
                    <a:pos x="44" y="23"/>
                  </a:cxn>
                  <a:cxn ang="0">
                    <a:pos x="49" y="30"/>
                  </a:cxn>
                  <a:cxn ang="0">
                    <a:pos x="49" y="18"/>
                  </a:cxn>
                  <a:cxn ang="0">
                    <a:pos x="55" y="25"/>
                  </a:cxn>
                  <a:cxn ang="0">
                    <a:pos x="66" y="29"/>
                  </a:cxn>
                  <a:cxn ang="0">
                    <a:pos x="61" y="22"/>
                  </a:cxn>
                  <a:cxn ang="0">
                    <a:pos x="72" y="26"/>
                  </a:cxn>
                  <a:cxn ang="0">
                    <a:pos x="84" y="29"/>
                  </a:cxn>
                  <a:cxn ang="0">
                    <a:pos x="83" y="25"/>
                  </a:cxn>
                  <a:cxn ang="0">
                    <a:pos x="83" y="25"/>
                  </a:cxn>
                  <a:cxn ang="0">
                    <a:pos x="79" y="16"/>
                  </a:cxn>
                  <a:cxn ang="0">
                    <a:pos x="72" y="12"/>
                  </a:cxn>
                  <a:cxn ang="0">
                    <a:pos x="63" y="16"/>
                  </a:cxn>
                  <a:cxn ang="0">
                    <a:pos x="66" y="8"/>
                  </a:cxn>
                  <a:cxn ang="0">
                    <a:pos x="63" y="16"/>
                  </a:cxn>
                </a:cxnLst>
                <a:rect l="0" t="0" r="r" b="b"/>
                <a:pathLst>
                  <a:path w="108" h="119">
                    <a:moveTo>
                      <a:pt x="57" y="3"/>
                    </a:moveTo>
                    <a:cubicBezTo>
                      <a:pt x="60" y="1"/>
                      <a:pt x="65" y="0"/>
                      <a:pt x="69" y="0"/>
                    </a:cubicBezTo>
                    <a:cubicBezTo>
                      <a:pt x="74" y="0"/>
                      <a:pt x="78" y="1"/>
                      <a:pt x="82" y="3"/>
                    </a:cubicBezTo>
                    <a:cubicBezTo>
                      <a:pt x="86" y="4"/>
                      <a:pt x="89" y="7"/>
                      <a:pt x="92" y="10"/>
                    </a:cubicBezTo>
                    <a:cubicBezTo>
                      <a:pt x="95" y="13"/>
                      <a:pt x="98" y="16"/>
                      <a:pt x="99" y="21"/>
                    </a:cubicBezTo>
                    <a:cubicBezTo>
                      <a:pt x="101" y="24"/>
                      <a:pt x="102" y="29"/>
                      <a:pt x="102" y="33"/>
                    </a:cubicBezTo>
                    <a:cubicBezTo>
                      <a:pt x="102" y="35"/>
                      <a:pt x="102" y="36"/>
                      <a:pt x="102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7" y="38"/>
                      <a:pt x="108" y="40"/>
                      <a:pt x="107" y="41"/>
                    </a:cubicBezTo>
                    <a:cubicBezTo>
                      <a:pt x="107" y="41"/>
                      <a:pt x="107" y="41"/>
                      <a:pt x="107" y="41"/>
                    </a:cubicBezTo>
                    <a:cubicBezTo>
                      <a:pt x="104" y="74"/>
                      <a:pt x="104" y="74"/>
                      <a:pt x="104" y="74"/>
                    </a:cubicBezTo>
                    <a:cubicBezTo>
                      <a:pt x="104" y="75"/>
                      <a:pt x="103" y="77"/>
                      <a:pt x="101" y="77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37" y="75"/>
                      <a:pt x="37" y="75"/>
                      <a:pt x="37" y="75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102" y="86"/>
                      <a:pt x="103" y="87"/>
                      <a:pt x="103" y="88"/>
                    </a:cubicBezTo>
                    <a:cubicBezTo>
                      <a:pt x="103" y="90"/>
                      <a:pt x="102" y="91"/>
                      <a:pt x="101" y="91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33" y="92"/>
                      <a:pt x="32" y="91"/>
                      <a:pt x="32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71"/>
                      <a:pt x="30" y="57"/>
                      <a:pt x="28" y="38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0" y="17"/>
                      <a:pt x="1" y="16"/>
                    </a:cubicBezTo>
                    <a:cubicBezTo>
                      <a:pt x="1" y="14"/>
                      <a:pt x="2" y="13"/>
                      <a:pt x="3" y="13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6" y="14"/>
                      <a:pt x="27" y="15"/>
                      <a:pt x="27" y="1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6" y="34"/>
                      <a:pt x="36" y="34"/>
                      <a:pt x="36" y="33"/>
                    </a:cubicBezTo>
                    <a:cubicBezTo>
                      <a:pt x="36" y="29"/>
                      <a:pt x="37" y="24"/>
                      <a:pt x="39" y="21"/>
                    </a:cubicBezTo>
                    <a:cubicBezTo>
                      <a:pt x="40" y="16"/>
                      <a:pt x="43" y="13"/>
                      <a:pt x="46" y="10"/>
                    </a:cubicBezTo>
                    <a:cubicBezTo>
                      <a:pt x="49" y="7"/>
                      <a:pt x="53" y="4"/>
                      <a:pt x="57" y="3"/>
                    </a:cubicBezTo>
                    <a:close/>
                    <a:moveTo>
                      <a:pt x="96" y="38"/>
                    </a:moveTo>
                    <a:cubicBezTo>
                      <a:pt x="96" y="37"/>
                      <a:pt x="96" y="36"/>
                      <a:pt x="96" y="36"/>
                    </a:cubicBezTo>
                    <a:cubicBezTo>
                      <a:pt x="95" y="35"/>
                      <a:pt x="94" y="35"/>
                      <a:pt x="93" y="35"/>
                    </a:cubicBezTo>
                    <a:cubicBezTo>
                      <a:pt x="92" y="35"/>
                      <a:pt x="91" y="35"/>
                      <a:pt x="90" y="35"/>
                    </a:cubicBezTo>
                    <a:cubicBezTo>
                      <a:pt x="90" y="36"/>
                      <a:pt x="90" y="37"/>
                      <a:pt x="89" y="37"/>
                    </a:cubicBezTo>
                    <a:cubicBezTo>
                      <a:pt x="96" y="38"/>
                      <a:pt x="96" y="38"/>
                      <a:pt x="96" y="38"/>
                    </a:cubicBezTo>
                    <a:close/>
                    <a:moveTo>
                      <a:pt x="84" y="37"/>
                    </a:moveTo>
                    <a:cubicBezTo>
                      <a:pt x="84" y="36"/>
                      <a:pt x="84" y="36"/>
                      <a:pt x="84" y="35"/>
                    </a:cubicBezTo>
                    <a:cubicBezTo>
                      <a:pt x="82" y="35"/>
                      <a:pt x="80" y="35"/>
                      <a:pt x="78" y="34"/>
                    </a:cubicBezTo>
                    <a:cubicBezTo>
                      <a:pt x="76" y="34"/>
                      <a:pt x="74" y="34"/>
                      <a:pt x="72" y="34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84" y="37"/>
                      <a:pt x="84" y="37"/>
                      <a:pt x="84" y="37"/>
                    </a:cubicBezTo>
                    <a:close/>
                    <a:moveTo>
                      <a:pt x="66" y="36"/>
                    </a:moveTo>
                    <a:cubicBezTo>
                      <a:pt x="66" y="34"/>
                      <a:pt x="66" y="34"/>
                      <a:pt x="66" y="34"/>
                    </a:cubicBezTo>
                    <a:cubicBezTo>
                      <a:pt x="64" y="34"/>
                      <a:pt x="62" y="34"/>
                      <a:pt x="60" y="34"/>
                    </a:cubicBezTo>
                    <a:cubicBezTo>
                      <a:pt x="58" y="35"/>
                      <a:pt x="56" y="35"/>
                      <a:pt x="54" y="35"/>
                    </a:cubicBezTo>
                    <a:cubicBezTo>
                      <a:pt x="54" y="35"/>
                      <a:pt x="54" y="36"/>
                      <a:pt x="54" y="36"/>
                    </a:cubicBezTo>
                    <a:cubicBezTo>
                      <a:pt x="66" y="36"/>
                      <a:pt x="66" y="36"/>
                      <a:pt x="66" y="36"/>
                    </a:cubicBezTo>
                    <a:close/>
                    <a:moveTo>
                      <a:pt x="49" y="36"/>
                    </a:moveTo>
                    <a:cubicBezTo>
                      <a:pt x="49" y="35"/>
                      <a:pt x="49" y="35"/>
                      <a:pt x="49" y="35"/>
                    </a:cubicBezTo>
                    <a:cubicBezTo>
                      <a:pt x="48" y="35"/>
                      <a:pt x="46" y="35"/>
                      <a:pt x="45" y="35"/>
                    </a:cubicBezTo>
                    <a:cubicBezTo>
                      <a:pt x="44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lose/>
                    <a:moveTo>
                      <a:pt x="86" y="96"/>
                    </a:moveTo>
                    <a:cubicBezTo>
                      <a:pt x="90" y="96"/>
                      <a:pt x="92" y="98"/>
                      <a:pt x="95" y="100"/>
                    </a:cubicBezTo>
                    <a:cubicBezTo>
                      <a:pt x="97" y="102"/>
                      <a:pt x="98" y="105"/>
                      <a:pt x="98" y="108"/>
                    </a:cubicBezTo>
                    <a:cubicBezTo>
                      <a:pt x="98" y="111"/>
                      <a:pt x="97" y="114"/>
                      <a:pt x="95" y="116"/>
                    </a:cubicBezTo>
                    <a:cubicBezTo>
                      <a:pt x="92" y="118"/>
                      <a:pt x="90" y="119"/>
                      <a:pt x="86" y="119"/>
                    </a:cubicBezTo>
                    <a:cubicBezTo>
                      <a:pt x="83" y="119"/>
                      <a:pt x="81" y="118"/>
                      <a:pt x="78" y="116"/>
                    </a:cubicBezTo>
                    <a:cubicBezTo>
                      <a:pt x="76" y="114"/>
                      <a:pt x="75" y="111"/>
                      <a:pt x="75" y="108"/>
                    </a:cubicBezTo>
                    <a:cubicBezTo>
                      <a:pt x="75" y="105"/>
                      <a:pt x="76" y="102"/>
                      <a:pt x="78" y="100"/>
                    </a:cubicBezTo>
                    <a:cubicBezTo>
                      <a:pt x="81" y="98"/>
                      <a:pt x="83" y="96"/>
                      <a:pt x="86" y="96"/>
                    </a:cubicBezTo>
                    <a:close/>
                    <a:moveTo>
                      <a:pt x="91" y="103"/>
                    </a:moveTo>
                    <a:cubicBezTo>
                      <a:pt x="90" y="102"/>
                      <a:pt x="88" y="102"/>
                      <a:pt x="86" y="102"/>
                    </a:cubicBezTo>
                    <a:cubicBezTo>
                      <a:pt x="85" y="102"/>
                      <a:pt x="83" y="102"/>
                      <a:pt x="82" y="103"/>
                    </a:cubicBezTo>
                    <a:cubicBezTo>
                      <a:pt x="81" y="105"/>
                      <a:pt x="80" y="106"/>
                      <a:pt x="80" y="108"/>
                    </a:cubicBezTo>
                    <a:cubicBezTo>
                      <a:pt x="80" y="109"/>
                      <a:pt x="81" y="111"/>
                      <a:pt x="82" y="112"/>
                    </a:cubicBezTo>
                    <a:cubicBezTo>
                      <a:pt x="83" y="113"/>
                      <a:pt x="85" y="114"/>
                      <a:pt x="86" y="114"/>
                    </a:cubicBezTo>
                    <a:cubicBezTo>
                      <a:pt x="88" y="114"/>
                      <a:pt x="90" y="113"/>
                      <a:pt x="91" y="112"/>
                    </a:cubicBezTo>
                    <a:cubicBezTo>
                      <a:pt x="92" y="111"/>
                      <a:pt x="93" y="109"/>
                      <a:pt x="93" y="108"/>
                    </a:cubicBezTo>
                    <a:cubicBezTo>
                      <a:pt x="93" y="106"/>
                      <a:pt x="92" y="105"/>
                      <a:pt x="91" y="103"/>
                    </a:cubicBezTo>
                    <a:close/>
                    <a:moveTo>
                      <a:pt x="47" y="96"/>
                    </a:moveTo>
                    <a:cubicBezTo>
                      <a:pt x="50" y="96"/>
                      <a:pt x="53" y="98"/>
                      <a:pt x="55" y="100"/>
                    </a:cubicBezTo>
                    <a:cubicBezTo>
                      <a:pt x="57" y="102"/>
                      <a:pt x="58" y="105"/>
                      <a:pt x="58" y="108"/>
                    </a:cubicBezTo>
                    <a:cubicBezTo>
                      <a:pt x="58" y="111"/>
                      <a:pt x="57" y="114"/>
                      <a:pt x="55" y="116"/>
                    </a:cubicBezTo>
                    <a:cubicBezTo>
                      <a:pt x="53" y="118"/>
                      <a:pt x="50" y="119"/>
                      <a:pt x="47" y="119"/>
                    </a:cubicBezTo>
                    <a:cubicBezTo>
                      <a:pt x="44" y="119"/>
                      <a:pt x="41" y="118"/>
                      <a:pt x="39" y="116"/>
                    </a:cubicBezTo>
                    <a:cubicBezTo>
                      <a:pt x="37" y="114"/>
                      <a:pt x="35" y="111"/>
                      <a:pt x="35" y="108"/>
                    </a:cubicBezTo>
                    <a:cubicBezTo>
                      <a:pt x="35" y="105"/>
                      <a:pt x="37" y="102"/>
                      <a:pt x="39" y="100"/>
                    </a:cubicBezTo>
                    <a:cubicBezTo>
                      <a:pt x="41" y="98"/>
                      <a:pt x="44" y="96"/>
                      <a:pt x="47" y="96"/>
                    </a:cubicBezTo>
                    <a:close/>
                    <a:moveTo>
                      <a:pt x="51" y="103"/>
                    </a:moveTo>
                    <a:cubicBezTo>
                      <a:pt x="50" y="102"/>
                      <a:pt x="48" y="102"/>
                      <a:pt x="47" y="102"/>
                    </a:cubicBezTo>
                    <a:cubicBezTo>
                      <a:pt x="45" y="102"/>
                      <a:pt x="43" y="102"/>
                      <a:pt x="42" y="103"/>
                    </a:cubicBezTo>
                    <a:cubicBezTo>
                      <a:pt x="41" y="105"/>
                      <a:pt x="41" y="106"/>
                      <a:pt x="41" y="108"/>
                    </a:cubicBezTo>
                    <a:cubicBezTo>
                      <a:pt x="41" y="109"/>
                      <a:pt x="41" y="111"/>
                      <a:pt x="42" y="112"/>
                    </a:cubicBezTo>
                    <a:cubicBezTo>
                      <a:pt x="43" y="113"/>
                      <a:pt x="45" y="114"/>
                      <a:pt x="47" y="114"/>
                    </a:cubicBezTo>
                    <a:cubicBezTo>
                      <a:pt x="48" y="114"/>
                      <a:pt x="50" y="113"/>
                      <a:pt x="51" y="112"/>
                    </a:cubicBezTo>
                    <a:cubicBezTo>
                      <a:pt x="52" y="111"/>
                      <a:pt x="53" y="109"/>
                      <a:pt x="53" y="108"/>
                    </a:cubicBezTo>
                    <a:cubicBezTo>
                      <a:pt x="53" y="106"/>
                      <a:pt x="52" y="105"/>
                      <a:pt x="51" y="103"/>
                    </a:cubicBezTo>
                    <a:close/>
                    <a:moveTo>
                      <a:pt x="34" y="40"/>
                    </a:moveTo>
                    <a:cubicBezTo>
                      <a:pt x="37" y="70"/>
                      <a:pt x="37" y="70"/>
                      <a:pt x="37" y="70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102" y="43"/>
                      <a:pt x="102" y="43"/>
                      <a:pt x="102" y="43"/>
                    </a:cubicBezTo>
                    <a:cubicBezTo>
                      <a:pt x="34" y="40"/>
                      <a:pt x="34" y="40"/>
                      <a:pt x="34" y="40"/>
                    </a:cubicBezTo>
                    <a:close/>
                    <a:moveTo>
                      <a:pt x="93" y="31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4" y="30"/>
                      <a:pt x="95" y="30"/>
                      <a:pt x="96" y="30"/>
                    </a:cubicBezTo>
                    <a:cubicBezTo>
                      <a:pt x="96" y="28"/>
                      <a:pt x="95" y="25"/>
                      <a:pt x="95" y="23"/>
                    </a:cubicBezTo>
                    <a:cubicBezTo>
                      <a:pt x="94" y="21"/>
                      <a:pt x="93" y="19"/>
                      <a:pt x="91" y="17"/>
                    </a:cubicBezTo>
                    <a:cubicBezTo>
                      <a:pt x="90" y="17"/>
                      <a:pt x="90" y="18"/>
                      <a:pt x="89" y="18"/>
                    </a:cubicBezTo>
                    <a:cubicBezTo>
                      <a:pt x="88" y="18"/>
                      <a:pt x="87" y="19"/>
                      <a:pt x="87" y="19"/>
                    </a:cubicBezTo>
                    <a:cubicBezTo>
                      <a:pt x="87" y="21"/>
                      <a:pt x="88" y="22"/>
                      <a:pt x="88" y="24"/>
                    </a:cubicBezTo>
                    <a:cubicBezTo>
                      <a:pt x="89" y="26"/>
                      <a:pt x="89" y="28"/>
                      <a:pt x="89" y="30"/>
                    </a:cubicBezTo>
                    <a:cubicBezTo>
                      <a:pt x="91" y="30"/>
                      <a:pt x="92" y="30"/>
                      <a:pt x="93" y="30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3" y="31"/>
                      <a:pt x="93" y="31"/>
                      <a:pt x="93" y="31"/>
                    </a:cubicBezTo>
                    <a:close/>
                    <a:moveTo>
                      <a:pt x="86" y="13"/>
                    </a:moveTo>
                    <a:cubicBezTo>
                      <a:pt x="87" y="13"/>
                      <a:pt x="87" y="13"/>
                      <a:pt x="87" y="13"/>
                    </a:cubicBezTo>
                    <a:cubicBezTo>
                      <a:pt x="86" y="11"/>
                      <a:pt x="84" y="10"/>
                      <a:pt x="82" y="9"/>
                    </a:cubicBezTo>
                    <a:cubicBezTo>
                      <a:pt x="82" y="9"/>
                      <a:pt x="81" y="8"/>
                      <a:pt x="80" y="8"/>
                    </a:cubicBezTo>
                    <a:cubicBezTo>
                      <a:pt x="81" y="8"/>
                      <a:pt x="81" y="9"/>
                      <a:pt x="81" y="9"/>
                    </a:cubicBezTo>
                    <a:cubicBezTo>
                      <a:pt x="82" y="11"/>
                      <a:pt x="83" y="12"/>
                      <a:pt x="84" y="14"/>
                    </a:cubicBezTo>
                    <a:cubicBezTo>
                      <a:pt x="85" y="14"/>
                      <a:pt x="86" y="14"/>
                      <a:pt x="86" y="13"/>
                    </a:cubicBezTo>
                    <a:close/>
                    <a:moveTo>
                      <a:pt x="57" y="9"/>
                    </a:moveTo>
                    <a:cubicBezTo>
                      <a:pt x="57" y="9"/>
                      <a:pt x="58" y="8"/>
                      <a:pt x="58" y="8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4" y="10"/>
                      <a:pt x="52" y="11"/>
                      <a:pt x="51" y="13"/>
                    </a:cubicBezTo>
                    <a:cubicBezTo>
                      <a:pt x="51" y="13"/>
                      <a:pt x="52" y="13"/>
                      <a:pt x="52" y="13"/>
                    </a:cubicBezTo>
                    <a:cubicBezTo>
                      <a:pt x="53" y="13"/>
                      <a:pt x="53" y="14"/>
                      <a:pt x="54" y="14"/>
                    </a:cubicBezTo>
                    <a:cubicBezTo>
                      <a:pt x="55" y="12"/>
                      <a:pt x="56" y="11"/>
                      <a:pt x="57" y="9"/>
                    </a:cubicBezTo>
                    <a:close/>
                    <a:moveTo>
                      <a:pt x="49" y="18"/>
                    </a:moveTo>
                    <a:cubicBezTo>
                      <a:pt x="49" y="18"/>
                      <a:pt x="48" y="17"/>
                      <a:pt x="47" y="17"/>
                    </a:cubicBezTo>
                    <a:cubicBezTo>
                      <a:pt x="46" y="19"/>
                      <a:pt x="44" y="21"/>
                      <a:pt x="44" y="23"/>
                    </a:cubicBezTo>
                    <a:cubicBezTo>
                      <a:pt x="43" y="25"/>
                      <a:pt x="42" y="28"/>
                      <a:pt x="42" y="30"/>
                    </a:cubicBezTo>
                    <a:cubicBezTo>
                      <a:pt x="43" y="30"/>
                      <a:pt x="44" y="30"/>
                      <a:pt x="45" y="30"/>
                    </a:cubicBezTo>
                    <a:cubicBezTo>
                      <a:pt x="46" y="30"/>
                      <a:pt x="48" y="30"/>
                      <a:pt x="49" y="30"/>
                    </a:cubicBezTo>
                    <a:cubicBezTo>
                      <a:pt x="49" y="28"/>
                      <a:pt x="49" y="26"/>
                      <a:pt x="50" y="24"/>
                    </a:cubicBezTo>
                    <a:cubicBezTo>
                      <a:pt x="50" y="22"/>
                      <a:pt x="51" y="20"/>
                      <a:pt x="52" y="19"/>
                    </a:cubicBezTo>
                    <a:cubicBezTo>
                      <a:pt x="51" y="18"/>
                      <a:pt x="50" y="18"/>
                      <a:pt x="49" y="18"/>
                    </a:cubicBezTo>
                    <a:close/>
                    <a:moveTo>
                      <a:pt x="61" y="22"/>
                    </a:moveTo>
                    <a:cubicBezTo>
                      <a:pt x="60" y="21"/>
                      <a:pt x="58" y="21"/>
                      <a:pt x="57" y="21"/>
                    </a:cubicBezTo>
                    <a:cubicBezTo>
                      <a:pt x="56" y="22"/>
                      <a:pt x="56" y="23"/>
                      <a:pt x="55" y="25"/>
                    </a:cubicBezTo>
                    <a:cubicBezTo>
                      <a:pt x="55" y="26"/>
                      <a:pt x="55" y="28"/>
                      <a:pt x="54" y="29"/>
                    </a:cubicBezTo>
                    <a:cubicBezTo>
                      <a:pt x="56" y="29"/>
                      <a:pt x="58" y="29"/>
                      <a:pt x="60" y="29"/>
                    </a:cubicBezTo>
                    <a:cubicBezTo>
                      <a:pt x="62" y="29"/>
                      <a:pt x="64" y="29"/>
                      <a:pt x="66" y="29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5" y="22"/>
                      <a:pt x="63" y="22"/>
                      <a:pt x="61" y="22"/>
                    </a:cubicBezTo>
                    <a:close/>
                    <a:moveTo>
                      <a:pt x="82" y="21"/>
                    </a:moveTo>
                    <a:cubicBezTo>
                      <a:pt x="78" y="22"/>
                      <a:pt x="75" y="22"/>
                      <a:pt x="72" y="22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4" y="29"/>
                      <a:pt x="76" y="29"/>
                      <a:pt x="78" y="29"/>
                    </a:cubicBezTo>
                    <a:cubicBezTo>
                      <a:pt x="80" y="29"/>
                      <a:pt x="82" y="29"/>
                      <a:pt x="84" y="29"/>
                    </a:cubicBezTo>
                    <a:cubicBezTo>
                      <a:pt x="84" y="28"/>
                      <a:pt x="83" y="27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4"/>
                      <a:pt x="82" y="22"/>
                      <a:pt x="82" y="21"/>
                    </a:cubicBezTo>
                    <a:close/>
                    <a:moveTo>
                      <a:pt x="76" y="17"/>
                    </a:moveTo>
                    <a:cubicBezTo>
                      <a:pt x="77" y="16"/>
                      <a:pt x="78" y="16"/>
                      <a:pt x="79" y="16"/>
                    </a:cubicBezTo>
                    <a:cubicBezTo>
                      <a:pt x="78" y="14"/>
                      <a:pt x="77" y="12"/>
                      <a:pt x="75" y="11"/>
                    </a:cubicBezTo>
                    <a:cubicBezTo>
                      <a:pt x="74" y="10"/>
                      <a:pt x="73" y="9"/>
                      <a:pt x="72" y="8"/>
                    </a:cubicBezTo>
                    <a:cubicBezTo>
                      <a:pt x="72" y="9"/>
                      <a:pt x="72" y="10"/>
                      <a:pt x="72" y="12"/>
                    </a:cubicBezTo>
                    <a:cubicBezTo>
                      <a:pt x="72" y="14"/>
                      <a:pt x="72" y="15"/>
                      <a:pt x="72" y="17"/>
                    </a:cubicBezTo>
                    <a:cubicBezTo>
                      <a:pt x="73" y="17"/>
                      <a:pt x="74" y="17"/>
                      <a:pt x="76" y="17"/>
                    </a:cubicBezTo>
                    <a:close/>
                    <a:moveTo>
                      <a:pt x="63" y="16"/>
                    </a:moveTo>
                    <a:cubicBezTo>
                      <a:pt x="64" y="17"/>
                      <a:pt x="65" y="17"/>
                      <a:pt x="66" y="17"/>
                    </a:cubicBezTo>
                    <a:cubicBezTo>
                      <a:pt x="66" y="15"/>
                      <a:pt x="66" y="13"/>
                      <a:pt x="66" y="12"/>
                    </a:cubicBezTo>
                    <a:cubicBezTo>
                      <a:pt x="66" y="10"/>
                      <a:pt x="66" y="9"/>
                      <a:pt x="66" y="8"/>
                    </a:cubicBezTo>
                    <a:cubicBezTo>
                      <a:pt x="65" y="9"/>
                      <a:pt x="64" y="10"/>
                      <a:pt x="63" y="11"/>
                    </a:cubicBezTo>
                    <a:cubicBezTo>
                      <a:pt x="61" y="12"/>
                      <a:pt x="60" y="14"/>
                      <a:pt x="59" y="16"/>
                    </a:cubicBezTo>
                    <a:cubicBezTo>
                      <a:pt x="60" y="16"/>
                      <a:pt x="61" y="16"/>
                      <a:pt x="63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58" name="Group 33"/>
              <p:cNvGrpSpPr/>
              <p:nvPr/>
            </p:nvGrpSpPr>
            <p:grpSpPr>
              <a:xfrm>
                <a:off x="6519341" y="2788304"/>
                <a:ext cx="1594926" cy="1298517"/>
                <a:chOff x="957484" y="4001900"/>
                <a:chExt cx="2126568" cy="1731356"/>
              </a:xfrm>
            </p:grpSpPr>
            <p:sp>
              <p:nvSpPr>
                <p:cNvPr id="59" name="TextBox 34"/>
                <p:cNvSpPr txBox="1"/>
                <p:nvPr/>
              </p:nvSpPr>
              <p:spPr bwMode="auto">
                <a:xfrm>
                  <a:off x="957484" y="4001900"/>
                  <a:ext cx="2126568" cy="8597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1">
                  <a:normAutofit/>
                </a:bodyPr>
                <a:lstStyle/>
                <a:p>
                  <a:pPr algn="ctr" latinLnBrk="0"/>
                  <a:r>
                    <a:rPr lang="zh-CN" altLang="en-US" sz="140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标题文本预设</a:t>
                  </a:r>
                </a:p>
              </p:txBody>
            </p:sp>
            <p:sp>
              <p:nvSpPr>
                <p:cNvPr id="60" name="TextBox 35"/>
                <p:cNvSpPr txBox="1"/>
                <p:nvPr/>
              </p:nvSpPr>
              <p:spPr bwMode="auto">
                <a:xfrm>
                  <a:off x="957484" y="4861639"/>
                  <a:ext cx="2126568" cy="871617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ctr" anchorCtr="1">
                  <a:normAutofit/>
                </a:bodyPr>
                <a:lstStyle/>
                <a:p>
                  <a:pPr algn="ct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</a:br>
                  <a:r>
                    <a:rPr lang="zh-CN" altLang="en-US" sz="1000" b="0">
                      <a:solidFill>
                        <a:schemeClr val="tx1"/>
                      </a:solidFill>
                      <a:effectLst/>
                      <a:latin typeface="微软雅黑" panose="020B0503020204020204" charset="-122"/>
                      <a:ea typeface="微软雅黑" panose="020B0503020204020204" charset="-122"/>
                    </a:rPr>
                    <a:t>（建议使用主题字体）</a:t>
                  </a: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248">
        <p:push dir="d"/>
      </p:transition>
    </mc:Choice>
    <mc:Fallback xmlns="">
      <p:transition advTm="1248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4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52086" y="1526355"/>
            <a:ext cx="5952744" cy="246202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2088380" y="1741441"/>
            <a:ext cx="2468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04</a:t>
            </a:r>
          </a:p>
          <a:p>
            <a:pPr algn="ctr"/>
            <a:r>
              <a:rPr lang="zh-CN" altLang="en-US" sz="3000" b="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未来工作计划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86983" y="2646751"/>
            <a:ext cx="3471673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accent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10" name="图片 9" descr="E:\素材\中国风素材\fb2a919e8cb19fb7a3260bed43c10bd7.pngfb2a919e8cb19fb7a3260bed43c10bd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82235" y="708025"/>
            <a:ext cx="2669540" cy="3432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889">
        <p:push dir="d"/>
      </p:transition>
    </mc:Choice>
    <mc:Fallback xmlns="">
      <p:transition advTm="889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四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未来工作计划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18583" y="1357065"/>
            <a:ext cx="1692188" cy="2774083"/>
            <a:chOff x="818583" y="1356615"/>
            <a:chExt cx="1692188" cy="2774083"/>
          </a:xfrm>
        </p:grpSpPr>
        <p:sp>
          <p:nvSpPr>
            <p:cNvPr id="8" name="Rectangle: Rounded Corners 2"/>
            <p:cNvSpPr/>
            <p:nvPr/>
          </p:nvSpPr>
          <p:spPr>
            <a:xfrm>
              <a:off x="818583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818583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TextBox 7"/>
            <p:cNvSpPr txBox="1"/>
            <p:nvPr/>
          </p:nvSpPr>
          <p:spPr>
            <a:xfrm>
              <a:off x="1381427" y="1840048"/>
              <a:ext cx="566502" cy="530915"/>
            </a:xfrm>
            <a:prstGeom prst="rect">
              <a:avLst/>
            </a:prstGeom>
            <a:noFill/>
          </p:spPr>
          <p:txBody>
            <a:bodyPr wrap="none">
              <a:normAutofit fontScale="87500" lnSpcReduction="20000"/>
            </a:bodyPr>
            <a:lstStyle/>
            <a:p>
              <a:pPr algn="ctr"/>
              <a:r>
                <a:rPr lang="en-US" sz="40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11" name="Rectangle 8"/>
            <p:cNvSpPr/>
            <p:nvPr/>
          </p:nvSpPr>
          <p:spPr>
            <a:xfrm>
              <a:off x="882830" y="2532381"/>
              <a:ext cx="1563695" cy="39934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1454381" y="3535981"/>
              <a:ext cx="408015" cy="395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92802" y="1357065"/>
            <a:ext cx="1692188" cy="2774083"/>
            <a:chOff x="2792802" y="1356615"/>
            <a:chExt cx="1692188" cy="2774083"/>
          </a:xfrm>
        </p:grpSpPr>
        <p:sp>
          <p:nvSpPr>
            <p:cNvPr id="13" name="Rectangle: Rounded Corners 3"/>
            <p:cNvSpPr/>
            <p:nvPr/>
          </p:nvSpPr>
          <p:spPr>
            <a:xfrm>
              <a:off x="2792802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14" name="Freeform: Shape 10"/>
            <p:cNvSpPr/>
            <p:nvPr/>
          </p:nvSpPr>
          <p:spPr>
            <a:xfrm>
              <a:off x="2792802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TextBox 11"/>
            <p:cNvSpPr txBox="1"/>
            <p:nvPr/>
          </p:nvSpPr>
          <p:spPr>
            <a:xfrm>
              <a:off x="3355646" y="1840048"/>
              <a:ext cx="566502" cy="530915"/>
            </a:xfrm>
            <a:prstGeom prst="rect">
              <a:avLst/>
            </a:prstGeom>
            <a:noFill/>
          </p:spPr>
          <p:txBody>
            <a:bodyPr wrap="none">
              <a:normAutofit fontScale="87500" lnSpcReduction="20000"/>
            </a:bodyPr>
            <a:lstStyle/>
            <a:p>
              <a:pPr algn="ctr"/>
              <a:r>
                <a:rPr lang="en-US" sz="40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16" name="Rectangle 12"/>
            <p:cNvSpPr/>
            <p:nvPr/>
          </p:nvSpPr>
          <p:spPr>
            <a:xfrm>
              <a:off x="2856937" y="2532635"/>
              <a:ext cx="1564005" cy="87884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Freeform: Shape 19"/>
            <p:cNvSpPr/>
            <p:nvPr/>
          </p:nvSpPr>
          <p:spPr>
            <a:xfrm>
              <a:off x="3429292" y="3572396"/>
              <a:ext cx="419209" cy="33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67022" y="1357065"/>
            <a:ext cx="1692188" cy="2774083"/>
            <a:chOff x="4767022" y="1356615"/>
            <a:chExt cx="1692188" cy="2774083"/>
          </a:xfrm>
        </p:grpSpPr>
        <p:sp>
          <p:nvSpPr>
            <p:cNvPr id="18" name="Rectangle: Rounded Corners 5"/>
            <p:cNvSpPr/>
            <p:nvPr/>
          </p:nvSpPr>
          <p:spPr>
            <a:xfrm>
              <a:off x="4767022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19" name="Freeform: Shape 16"/>
            <p:cNvSpPr/>
            <p:nvPr/>
          </p:nvSpPr>
          <p:spPr>
            <a:xfrm>
              <a:off x="4767022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extBox 17"/>
            <p:cNvSpPr txBox="1"/>
            <p:nvPr/>
          </p:nvSpPr>
          <p:spPr>
            <a:xfrm>
              <a:off x="5329865" y="1840048"/>
              <a:ext cx="566501" cy="530915"/>
            </a:xfrm>
            <a:prstGeom prst="rect">
              <a:avLst/>
            </a:prstGeom>
            <a:noFill/>
          </p:spPr>
          <p:txBody>
            <a:bodyPr wrap="none">
              <a:normAutofit fontScale="87500" lnSpcReduction="20000"/>
            </a:bodyPr>
            <a:lstStyle/>
            <a:p>
              <a:pPr algn="ctr"/>
              <a:r>
                <a:rPr lang="en-US" sz="40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22" name="Rectangle 18"/>
            <p:cNvSpPr/>
            <p:nvPr/>
          </p:nvSpPr>
          <p:spPr>
            <a:xfrm>
              <a:off x="4831157" y="2532635"/>
              <a:ext cx="1564005" cy="115252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Freeform: Shape 20"/>
            <p:cNvSpPr/>
            <p:nvPr/>
          </p:nvSpPr>
          <p:spPr>
            <a:xfrm>
              <a:off x="5440829" y="3571510"/>
              <a:ext cx="344572" cy="33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41241" y="1357065"/>
            <a:ext cx="1692188" cy="2774083"/>
            <a:chOff x="6741241" y="1356615"/>
            <a:chExt cx="1692188" cy="2774083"/>
          </a:xfrm>
        </p:grpSpPr>
        <p:sp>
          <p:nvSpPr>
            <p:cNvPr id="30" name="Rectangle: Rounded Corners 4"/>
            <p:cNvSpPr/>
            <p:nvPr/>
          </p:nvSpPr>
          <p:spPr>
            <a:xfrm>
              <a:off x="6741241" y="1356615"/>
              <a:ext cx="1692188" cy="2774082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216000" bIns="216000" anchor="t" anchorCtr="1">
              <a:normAutofit/>
            </a:bodyPr>
            <a:lstStyle/>
            <a:p>
              <a:pPr algn="ctr"/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31" name="Freeform: Shape 13"/>
            <p:cNvSpPr/>
            <p:nvPr/>
          </p:nvSpPr>
          <p:spPr>
            <a:xfrm>
              <a:off x="6741241" y="2050136"/>
              <a:ext cx="1692188" cy="2080562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Box 14"/>
            <p:cNvSpPr txBox="1"/>
            <p:nvPr/>
          </p:nvSpPr>
          <p:spPr>
            <a:xfrm>
              <a:off x="7304084" y="1840048"/>
              <a:ext cx="566501" cy="530915"/>
            </a:xfrm>
            <a:prstGeom prst="rect">
              <a:avLst/>
            </a:prstGeom>
            <a:noFill/>
          </p:spPr>
          <p:txBody>
            <a:bodyPr wrap="none">
              <a:normAutofit fontScale="87500" lnSpcReduction="20000"/>
            </a:bodyPr>
            <a:lstStyle/>
            <a:p>
              <a:pPr algn="ctr"/>
              <a:r>
                <a:rPr lang="en-US" sz="40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33" name="Rectangle 15"/>
            <p:cNvSpPr/>
            <p:nvPr/>
          </p:nvSpPr>
          <p:spPr>
            <a:xfrm>
              <a:off x="6805376" y="2532635"/>
              <a:ext cx="1564005" cy="115252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34" name="Freeform: Shape 21"/>
            <p:cNvSpPr/>
            <p:nvPr/>
          </p:nvSpPr>
          <p:spPr>
            <a:xfrm>
              <a:off x="7415164" y="3570861"/>
              <a:ext cx="344342" cy="334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779">
        <p:push dir="d"/>
      </p:transition>
    </mc:Choice>
    <mc:Fallback xmlns="">
      <p:transition advTm="1779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四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未来工作计划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62924" y="1013762"/>
            <a:ext cx="3086871" cy="3331969"/>
            <a:chOff x="2862924" y="1013312"/>
            <a:chExt cx="3086871" cy="3331969"/>
          </a:xfrm>
        </p:grpSpPr>
        <p:grpSp>
          <p:nvGrpSpPr>
            <p:cNvPr id="8" name="Group 5"/>
            <p:cNvGrpSpPr/>
            <p:nvPr/>
          </p:nvGrpSpPr>
          <p:grpSpPr>
            <a:xfrm>
              <a:off x="3639358" y="2836521"/>
              <a:ext cx="1862651" cy="1508760"/>
              <a:chOff x="7684022" y="2465249"/>
              <a:chExt cx="2752725" cy="2384426"/>
            </a:xfrm>
          </p:grpSpPr>
          <p:sp>
            <p:nvSpPr>
              <p:cNvPr id="43" name="Freeform: Shape 7"/>
              <p:cNvSpPr/>
              <p:nvPr/>
            </p:nvSpPr>
            <p:spPr bwMode="auto">
              <a:xfrm>
                <a:off x="8142810" y="2728774"/>
                <a:ext cx="1833563" cy="2120900"/>
              </a:xfrm>
              <a:custGeom>
                <a:avLst/>
                <a:gdLst>
                  <a:gd name="T0" fmla="*/ 577 w 1155"/>
                  <a:gd name="T1" fmla="*/ 0 h 1336"/>
                  <a:gd name="T2" fmla="*/ 0 w 1155"/>
                  <a:gd name="T3" fmla="*/ 335 h 1336"/>
                  <a:gd name="T4" fmla="*/ 0 w 1155"/>
                  <a:gd name="T5" fmla="*/ 1004 h 1336"/>
                  <a:gd name="T6" fmla="*/ 577 w 1155"/>
                  <a:gd name="T7" fmla="*/ 1336 h 1336"/>
                  <a:gd name="T8" fmla="*/ 1155 w 1155"/>
                  <a:gd name="T9" fmla="*/ 1004 h 1336"/>
                  <a:gd name="T10" fmla="*/ 1155 w 1155"/>
                  <a:gd name="T11" fmla="*/ 335 h 1336"/>
                  <a:gd name="T12" fmla="*/ 577 w 1155"/>
                  <a:gd name="T13" fmla="*/ 0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5" h="1336">
                    <a:moveTo>
                      <a:pt x="577" y="0"/>
                    </a:moveTo>
                    <a:lnTo>
                      <a:pt x="0" y="335"/>
                    </a:lnTo>
                    <a:lnTo>
                      <a:pt x="0" y="1004"/>
                    </a:lnTo>
                    <a:lnTo>
                      <a:pt x="577" y="1336"/>
                    </a:lnTo>
                    <a:lnTo>
                      <a:pt x="1155" y="1004"/>
                    </a:lnTo>
                    <a:lnTo>
                      <a:pt x="1155" y="335"/>
                    </a:lnTo>
                    <a:lnTo>
                      <a:pt x="577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: Shape 8"/>
              <p:cNvSpPr/>
              <p:nvPr/>
            </p:nvSpPr>
            <p:spPr bwMode="auto">
              <a:xfrm>
                <a:off x="8142810" y="2728774"/>
                <a:ext cx="1833563" cy="1058863"/>
              </a:xfrm>
              <a:custGeom>
                <a:avLst/>
                <a:gdLst>
                  <a:gd name="T0" fmla="*/ 1155 w 1155"/>
                  <a:gd name="T1" fmla="*/ 335 h 667"/>
                  <a:gd name="T2" fmla="*/ 1155 w 1155"/>
                  <a:gd name="T3" fmla="*/ 335 h 667"/>
                  <a:gd name="T4" fmla="*/ 1155 w 1155"/>
                  <a:gd name="T5" fmla="*/ 335 h 667"/>
                  <a:gd name="T6" fmla="*/ 577 w 1155"/>
                  <a:gd name="T7" fmla="*/ 0 h 667"/>
                  <a:gd name="T8" fmla="*/ 3 w 1155"/>
                  <a:gd name="T9" fmla="*/ 335 h 667"/>
                  <a:gd name="T10" fmla="*/ 0 w 1155"/>
                  <a:gd name="T11" fmla="*/ 335 h 667"/>
                  <a:gd name="T12" fmla="*/ 0 w 1155"/>
                  <a:gd name="T13" fmla="*/ 335 h 667"/>
                  <a:gd name="T14" fmla="*/ 0 w 1155"/>
                  <a:gd name="T15" fmla="*/ 335 h 667"/>
                  <a:gd name="T16" fmla="*/ 3 w 1155"/>
                  <a:gd name="T17" fmla="*/ 335 h 667"/>
                  <a:gd name="T18" fmla="*/ 577 w 1155"/>
                  <a:gd name="T19" fmla="*/ 667 h 667"/>
                  <a:gd name="T20" fmla="*/ 1155 w 1155"/>
                  <a:gd name="T21" fmla="*/ 335 h 667"/>
                  <a:gd name="T22" fmla="*/ 1155 w 1155"/>
                  <a:gd name="T23" fmla="*/ 335 h 667"/>
                  <a:gd name="T24" fmla="*/ 1155 w 1155"/>
                  <a:gd name="T25" fmla="*/ 335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55" h="667">
                    <a:moveTo>
                      <a:pt x="1155" y="335"/>
                    </a:moveTo>
                    <a:lnTo>
                      <a:pt x="1155" y="335"/>
                    </a:lnTo>
                    <a:lnTo>
                      <a:pt x="1155" y="335"/>
                    </a:lnTo>
                    <a:lnTo>
                      <a:pt x="577" y="0"/>
                    </a:lnTo>
                    <a:lnTo>
                      <a:pt x="3" y="335"/>
                    </a:lnTo>
                    <a:lnTo>
                      <a:pt x="0" y="335"/>
                    </a:lnTo>
                    <a:lnTo>
                      <a:pt x="0" y="335"/>
                    </a:lnTo>
                    <a:lnTo>
                      <a:pt x="0" y="335"/>
                    </a:lnTo>
                    <a:lnTo>
                      <a:pt x="3" y="335"/>
                    </a:lnTo>
                    <a:lnTo>
                      <a:pt x="577" y="667"/>
                    </a:lnTo>
                    <a:lnTo>
                      <a:pt x="1155" y="335"/>
                    </a:lnTo>
                    <a:lnTo>
                      <a:pt x="1155" y="335"/>
                    </a:lnTo>
                    <a:lnTo>
                      <a:pt x="1155" y="33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: Shape 9"/>
              <p:cNvSpPr/>
              <p:nvPr/>
            </p:nvSpPr>
            <p:spPr bwMode="auto">
              <a:xfrm>
                <a:off x="8142810" y="3260587"/>
                <a:ext cx="919163" cy="1589088"/>
              </a:xfrm>
              <a:custGeom>
                <a:avLst/>
                <a:gdLst>
                  <a:gd name="T0" fmla="*/ 3 w 579"/>
                  <a:gd name="T1" fmla="*/ 0 h 1001"/>
                  <a:gd name="T2" fmla="*/ 0 w 579"/>
                  <a:gd name="T3" fmla="*/ 0 h 1001"/>
                  <a:gd name="T4" fmla="*/ 0 w 579"/>
                  <a:gd name="T5" fmla="*/ 669 h 1001"/>
                  <a:gd name="T6" fmla="*/ 577 w 579"/>
                  <a:gd name="T7" fmla="*/ 1001 h 1001"/>
                  <a:gd name="T8" fmla="*/ 579 w 579"/>
                  <a:gd name="T9" fmla="*/ 1001 h 1001"/>
                  <a:gd name="T10" fmla="*/ 579 w 579"/>
                  <a:gd name="T11" fmla="*/ 332 h 1001"/>
                  <a:gd name="T12" fmla="*/ 577 w 579"/>
                  <a:gd name="T13" fmla="*/ 332 h 1001"/>
                  <a:gd name="T14" fmla="*/ 3 w 579"/>
                  <a:gd name="T15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9" h="1001">
                    <a:moveTo>
                      <a:pt x="3" y="0"/>
                    </a:moveTo>
                    <a:lnTo>
                      <a:pt x="0" y="0"/>
                    </a:lnTo>
                    <a:lnTo>
                      <a:pt x="0" y="669"/>
                    </a:lnTo>
                    <a:lnTo>
                      <a:pt x="577" y="1001"/>
                    </a:lnTo>
                    <a:lnTo>
                      <a:pt x="579" y="1001"/>
                    </a:lnTo>
                    <a:lnTo>
                      <a:pt x="579" y="332"/>
                    </a:lnTo>
                    <a:lnTo>
                      <a:pt x="577" y="33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: Shape 10"/>
              <p:cNvSpPr/>
              <p:nvPr/>
            </p:nvSpPr>
            <p:spPr bwMode="auto">
              <a:xfrm>
                <a:off x="8142810" y="2728774"/>
                <a:ext cx="919163" cy="1058863"/>
              </a:xfrm>
              <a:custGeom>
                <a:avLst/>
                <a:gdLst>
                  <a:gd name="T0" fmla="*/ 579 w 579"/>
                  <a:gd name="T1" fmla="*/ 3 h 667"/>
                  <a:gd name="T2" fmla="*/ 577 w 579"/>
                  <a:gd name="T3" fmla="*/ 0 h 667"/>
                  <a:gd name="T4" fmla="*/ 3 w 579"/>
                  <a:gd name="T5" fmla="*/ 335 h 667"/>
                  <a:gd name="T6" fmla="*/ 0 w 579"/>
                  <a:gd name="T7" fmla="*/ 335 h 667"/>
                  <a:gd name="T8" fmla="*/ 0 w 579"/>
                  <a:gd name="T9" fmla="*/ 335 h 667"/>
                  <a:gd name="T10" fmla="*/ 0 w 579"/>
                  <a:gd name="T11" fmla="*/ 335 h 667"/>
                  <a:gd name="T12" fmla="*/ 3 w 579"/>
                  <a:gd name="T13" fmla="*/ 335 h 667"/>
                  <a:gd name="T14" fmla="*/ 577 w 579"/>
                  <a:gd name="T15" fmla="*/ 667 h 667"/>
                  <a:gd name="T16" fmla="*/ 579 w 579"/>
                  <a:gd name="T17" fmla="*/ 667 h 667"/>
                  <a:gd name="T18" fmla="*/ 579 w 579"/>
                  <a:gd name="T19" fmla="*/ 3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9" h="667">
                    <a:moveTo>
                      <a:pt x="579" y="3"/>
                    </a:moveTo>
                    <a:lnTo>
                      <a:pt x="577" y="0"/>
                    </a:lnTo>
                    <a:lnTo>
                      <a:pt x="3" y="335"/>
                    </a:lnTo>
                    <a:lnTo>
                      <a:pt x="0" y="335"/>
                    </a:lnTo>
                    <a:lnTo>
                      <a:pt x="0" y="335"/>
                    </a:lnTo>
                    <a:lnTo>
                      <a:pt x="0" y="335"/>
                    </a:lnTo>
                    <a:lnTo>
                      <a:pt x="3" y="335"/>
                    </a:lnTo>
                    <a:lnTo>
                      <a:pt x="577" y="667"/>
                    </a:lnTo>
                    <a:lnTo>
                      <a:pt x="579" y="667"/>
                    </a:lnTo>
                    <a:lnTo>
                      <a:pt x="579" y="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: Shape 11"/>
              <p:cNvSpPr/>
              <p:nvPr/>
            </p:nvSpPr>
            <p:spPr bwMode="auto">
              <a:xfrm>
                <a:off x="7684022" y="2465249"/>
                <a:ext cx="1374775" cy="795338"/>
              </a:xfrm>
              <a:custGeom>
                <a:avLst/>
                <a:gdLst>
                  <a:gd name="T0" fmla="*/ 0 w 866"/>
                  <a:gd name="T1" fmla="*/ 335 h 501"/>
                  <a:gd name="T2" fmla="*/ 289 w 866"/>
                  <a:gd name="T3" fmla="*/ 501 h 501"/>
                  <a:gd name="T4" fmla="*/ 866 w 866"/>
                  <a:gd name="T5" fmla="*/ 166 h 501"/>
                  <a:gd name="T6" fmla="*/ 579 w 866"/>
                  <a:gd name="T7" fmla="*/ 0 h 501"/>
                  <a:gd name="T8" fmla="*/ 0 w 866"/>
                  <a:gd name="T9" fmla="*/ 335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501">
                    <a:moveTo>
                      <a:pt x="0" y="335"/>
                    </a:moveTo>
                    <a:lnTo>
                      <a:pt x="289" y="501"/>
                    </a:lnTo>
                    <a:lnTo>
                      <a:pt x="866" y="166"/>
                    </a:lnTo>
                    <a:lnTo>
                      <a:pt x="579" y="0"/>
                    </a:lnTo>
                    <a:lnTo>
                      <a:pt x="0" y="3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: Shape 12"/>
              <p:cNvSpPr/>
              <p:nvPr/>
            </p:nvSpPr>
            <p:spPr bwMode="auto">
              <a:xfrm>
                <a:off x="9061972" y="2465249"/>
                <a:ext cx="1374775" cy="795338"/>
              </a:xfrm>
              <a:custGeom>
                <a:avLst/>
                <a:gdLst>
                  <a:gd name="T0" fmla="*/ 866 w 866"/>
                  <a:gd name="T1" fmla="*/ 335 h 501"/>
                  <a:gd name="T2" fmla="*/ 576 w 866"/>
                  <a:gd name="T3" fmla="*/ 501 h 501"/>
                  <a:gd name="T4" fmla="*/ 0 w 866"/>
                  <a:gd name="T5" fmla="*/ 169 h 501"/>
                  <a:gd name="T6" fmla="*/ 287 w 866"/>
                  <a:gd name="T7" fmla="*/ 0 h 501"/>
                  <a:gd name="T8" fmla="*/ 866 w 866"/>
                  <a:gd name="T9" fmla="*/ 335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501">
                    <a:moveTo>
                      <a:pt x="866" y="335"/>
                    </a:moveTo>
                    <a:lnTo>
                      <a:pt x="576" y="501"/>
                    </a:lnTo>
                    <a:lnTo>
                      <a:pt x="0" y="169"/>
                    </a:lnTo>
                    <a:lnTo>
                      <a:pt x="287" y="0"/>
                    </a:lnTo>
                    <a:lnTo>
                      <a:pt x="866" y="3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Freeform: Shape 13"/>
              <p:cNvSpPr/>
              <p:nvPr/>
            </p:nvSpPr>
            <p:spPr bwMode="auto">
              <a:xfrm>
                <a:off x="7684022" y="3260587"/>
                <a:ext cx="1377950" cy="795338"/>
              </a:xfrm>
              <a:custGeom>
                <a:avLst/>
                <a:gdLst>
                  <a:gd name="T0" fmla="*/ 0 w 868"/>
                  <a:gd name="T1" fmla="*/ 166 h 501"/>
                  <a:gd name="T2" fmla="*/ 289 w 868"/>
                  <a:gd name="T3" fmla="*/ 0 h 501"/>
                  <a:gd name="T4" fmla="*/ 868 w 868"/>
                  <a:gd name="T5" fmla="*/ 332 h 501"/>
                  <a:gd name="T6" fmla="*/ 579 w 868"/>
                  <a:gd name="T7" fmla="*/ 501 h 501"/>
                  <a:gd name="T8" fmla="*/ 0 w 868"/>
                  <a:gd name="T9" fmla="*/ 166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8" h="501">
                    <a:moveTo>
                      <a:pt x="0" y="166"/>
                    </a:moveTo>
                    <a:lnTo>
                      <a:pt x="289" y="0"/>
                    </a:lnTo>
                    <a:lnTo>
                      <a:pt x="868" y="332"/>
                    </a:lnTo>
                    <a:lnTo>
                      <a:pt x="579" y="501"/>
                    </a:lnTo>
                    <a:lnTo>
                      <a:pt x="0" y="1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0" name="Freeform: Shape 14"/>
              <p:cNvSpPr/>
              <p:nvPr/>
            </p:nvSpPr>
            <p:spPr bwMode="auto">
              <a:xfrm>
                <a:off x="9061972" y="3260587"/>
                <a:ext cx="1374775" cy="795338"/>
              </a:xfrm>
              <a:custGeom>
                <a:avLst/>
                <a:gdLst>
                  <a:gd name="T0" fmla="*/ 866 w 866"/>
                  <a:gd name="T1" fmla="*/ 166 h 501"/>
                  <a:gd name="T2" fmla="*/ 576 w 866"/>
                  <a:gd name="T3" fmla="*/ 0 h 501"/>
                  <a:gd name="T4" fmla="*/ 0 w 866"/>
                  <a:gd name="T5" fmla="*/ 332 h 501"/>
                  <a:gd name="T6" fmla="*/ 287 w 866"/>
                  <a:gd name="T7" fmla="*/ 501 h 501"/>
                  <a:gd name="T8" fmla="*/ 866 w 866"/>
                  <a:gd name="T9" fmla="*/ 166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6" h="501">
                    <a:moveTo>
                      <a:pt x="866" y="166"/>
                    </a:moveTo>
                    <a:lnTo>
                      <a:pt x="576" y="0"/>
                    </a:lnTo>
                    <a:lnTo>
                      <a:pt x="0" y="332"/>
                    </a:lnTo>
                    <a:lnTo>
                      <a:pt x="287" y="501"/>
                    </a:lnTo>
                    <a:lnTo>
                      <a:pt x="866" y="16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" name="Oval 3"/>
            <p:cNvSpPr/>
            <p:nvPr/>
          </p:nvSpPr>
          <p:spPr>
            <a:xfrm>
              <a:off x="3929817" y="3097530"/>
              <a:ext cx="1329398" cy="431535"/>
            </a:xfrm>
            <a:prstGeom prst="ellipse">
              <a:avLst/>
            </a:prstGeom>
            <a:gradFill flip="none" rotWithShape="1"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: Shape 27"/>
            <p:cNvSpPr/>
            <p:nvPr/>
          </p:nvSpPr>
          <p:spPr bwMode="auto">
            <a:xfrm rot="174416">
              <a:off x="2862924" y="2242276"/>
              <a:ext cx="1721864" cy="950927"/>
            </a:xfrm>
            <a:custGeom>
              <a:avLst/>
              <a:gdLst>
                <a:gd name="T0" fmla="*/ 1655 w 1012"/>
                <a:gd name="T1" fmla="*/ 914 h 525"/>
                <a:gd name="T2" fmla="*/ 731 w 1012"/>
                <a:gd name="T3" fmla="*/ 110 h 525"/>
                <a:gd name="T4" fmla="*/ 399 w 1012"/>
                <a:gd name="T5" fmla="*/ 714 h 525"/>
                <a:gd name="T6" fmla="*/ 770 w 1012"/>
                <a:gd name="T7" fmla="*/ 689 h 525"/>
                <a:gd name="T8" fmla="*/ 1655 w 1012"/>
                <a:gd name="T9" fmla="*/ 914 h 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2" h="525">
                  <a:moveTo>
                    <a:pt x="1012" y="525"/>
                  </a:moveTo>
                  <a:cubicBezTo>
                    <a:pt x="1012" y="525"/>
                    <a:pt x="868" y="126"/>
                    <a:pt x="447" y="63"/>
                  </a:cubicBezTo>
                  <a:cubicBezTo>
                    <a:pt x="25" y="0"/>
                    <a:pt x="0" y="368"/>
                    <a:pt x="244" y="410"/>
                  </a:cubicBezTo>
                  <a:cubicBezTo>
                    <a:pt x="327" y="424"/>
                    <a:pt x="398" y="410"/>
                    <a:pt x="471" y="396"/>
                  </a:cubicBezTo>
                  <a:cubicBezTo>
                    <a:pt x="615" y="369"/>
                    <a:pt x="764" y="341"/>
                    <a:pt x="1012" y="52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" name="Group 28"/>
            <p:cNvGrpSpPr/>
            <p:nvPr/>
          </p:nvGrpSpPr>
          <p:grpSpPr>
            <a:xfrm>
              <a:off x="4527567" y="2481568"/>
              <a:ext cx="1385815" cy="697069"/>
              <a:chOff x="6036756" y="3308758"/>
              <a:chExt cx="1847753" cy="929425"/>
            </a:xfrm>
          </p:grpSpPr>
          <p:sp>
            <p:nvSpPr>
              <p:cNvPr id="41" name="Freeform: Shape 29"/>
              <p:cNvSpPr/>
              <p:nvPr/>
            </p:nvSpPr>
            <p:spPr bwMode="auto">
              <a:xfrm rot="21319952" flipH="1">
                <a:off x="6036756" y="3308758"/>
                <a:ext cx="1847753" cy="929425"/>
              </a:xfrm>
              <a:custGeom>
                <a:avLst/>
                <a:gdLst>
                  <a:gd name="T0" fmla="*/ 1332 w 1012"/>
                  <a:gd name="T1" fmla="*/ 670 h 525"/>
                  <a:gd name="T2" fmla="*/ 588 w 1012"/>
                  <a:gd name="T3" fmla="*/ 80 h 525"/>
                  <a:gd name="T4" fmla="*/ 321 w 1012"/>
                  <a:gd name="T5" fmla="*/ 523 h 525"/>
                  <a:gd name="T6" fmla="*/ 620 w 1012"/>
                  <a:gd name="T7" fmla="*/ 505 h 525"/>
                  <a:gd name="T8" fmla="*/ 1332 w 1012"/>
                  <a:gd name="T9" fmla="*/ 670 h 5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2" h="525">
                    <a:moveTo>
                      <a:pt x="1012" y="525"/>
                    </a:moveTo>
                    <a:cubicBezTo>
                      <a:pt x="1012" y="525"/>
                      <a:pt x="868" y="126"/>
                      <a:pt x="447" y="63"/>
                    </a:cubicBezTo>
                    <a:cubicBezTo>
                      <a:pt x="25" y="0"/>
                      <a:pt x="0" y="368"/>
                      <a:pt x="244" y="410"/>
                    </a:cubicBezTo>
                    <a:cubicBezTo>
                      <a:pt x="327" y="424"/>
                      <a:pt x="398" y="410"/>
                      <a:pt x="471" y="396"/>
                    </a:cubicBezTo>
                    <a:cubicBezTo>
                      <a:pt x="615" y="369"/>
                      <a:pt x="764" y="341"/>
                      <a:pt x="1012" y="52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Freeform: Shape 30"/>
              <p:cNvSpPr/>
              <p:nvPr/>
            </p:nvSpPr>
            <p:spPr bwMode="auto">
              <a:xfrm>
                <a:off x="7024980" y="3491236"/>
                <a:ext cx="448216" cy="448216"/>
              </a:xfrm>
              <a:custGeom>
                <a:avLst/>
                <a:gdLst>
                  <a:gd name="T0" fmla="*/ 3437 w 6844"/>
                  <a:gd name="T1" fmla="*/ 1719 h 6844"/>
                  <a:gd name="T2" fmla="*/ 3437 w 6844"/>
                  <a:gd name="T3" fmla="*/ 2875 h 6844"/>
                  <a:gd name="T4" fmla="*/ 3437 w 6844"/>
                  <a:gd name="T5" fmla="*/ 1719 h 6844"/>
                  <a:gd name="T6" fmla="*/ 6843 w 6844"/>
                  <a:gd name="T7" fmla="*/ 188 h 6844"/>
                  <a:gd name="T8" fmla="*/ 5437 w 6844"/>
                  <a:gd name="T9" fmla="*/ 2375 h 6844"/>
                  <a:gd name="T10" fmla="*/ 5124 w 6844"/>
                  <a:gd name="T11" fmla="*/ 1250 h 6844"/>
                  <a:gd name="T12" fmla="*/ 5093 w 6844"/>
                  <a:gd name="T13" fmla="*/ 2719 h 6844"/>
                  <a:gd name="T14" fmla="*/ 4437 w 6844"/>
                  <a:gd name="T15" fmla="*/ 3749 h 6844"/>
                  <a:gd name="T16" fmla="*/ 5218 w 6844"/>
                  <a:gd name="T17" fmla="*/ 4562 h 6844"/>
                  <a:gd name="T18" fmla="*/ 5218 w 6844"/>
                  <a:gd name="T19" fmla="*/ 4593 h 6844"/>
                  <a:gd name="T20" fmla="*/ 5124 w 6844"/>
                  <a:gd name="T21" fmla="*/ 6624 h 6844"/>
                  <a:gd name="T22" fmla="*/ 4812 w 6844"/>
                  <a:gd name="T23" fmla="*/ 6843 h 6844"/>
                  <a:gd name="T24" fmla="*/ 4812 w 6844"/>
                  <a:gd name="T25" fmla="*/ 5093 h 6844"/>
                  <a:gd name="T26" fmla="*/ 2594 w 6844"/>
                  <a:gd name="T27" fmla="*/ 5812 h 6844"/>
                  <a:gd name="T28" fmla="*/ 2438 w 6844"/>
                  <a:gd name="T29" fmla="*/ 5968 h 6844"/>
                  <a:gd name="T30" fmla="*/ 875 w 6844"/>
                  <a:gd name="T31" fmla="*/ 6843 h 6844"/>
                  <a:gd name="T32" fmla="*/ 719 w 6844"/>
                  <a:gd name="T33" fmla="*/ 6312 h 6844"/>
                  <a:gd name="T34" fmla="*/ 2844 w 6844"/>
                  <a:gd name="T35" fmla="*/ 4562 h 6844"/>
                  <a:gd name="T36" fmla="*/ 1782 w 6844"/>
                  <a:gd name="T37" fmla="*/ 2750 h 6844"/>
                  <a:gd name="T38" fmla="*/ 1719 w 6844"/>
                  <a:gd name="T39" fmla="*/ 2594 h 6844"/>
                  <a:gd name="T40" fmla="*/ 1250 w 6844"/>
                  <a:gd name="T41" fmla="*/ 1313 h 6844"/>
                  <a:gd name="T42" fmla="*/ 407 w 6844"/>
                  <a:gd name="T43" fmla="*/ 2563 h 6844"/>
                  <a:gd name="T44" fmla="*/ 1032 w 6844"/>
                  <a:gd name="T45" fmla="*/ 32 h 6844"/>
                  <a:gd name="T46" fmla="*/ 1813 w 6844"/>
                  <a:gd name="T47" fmla="*/ 938 h 6844"/>
                  <a:gd name="T48" fmla="*/ 2157 w 6844"/>
                  <a:gd name="T49" fmla="*/ 907 h 6844"/>
                  <a:gd name="T50" fmla="*/ 4718 w 6844"/>
                  <a:gd name="T51" fmla="*/ 907 h 6844"/>
                  <a:gd name="T52" fmla="*/ 5031 w 6844"/>
                  <a:gd name="T53" fmla="*/ 938 h 6844"/>
                  <a:gd name="T54" fmla="*/ 5812 w 6844"/>
                  <a:gd name="T55" fmla="*/ 0 h 6844"/>
                  <a:gd name="T56" fmla="*/ 4562 w 6844"/>
                  <a:gd name="T57" fmla="*/ 1188 h 6844"/>
                  <a:gd name="T58" fmla="*/ 3437 w 6844"/>
                  <a:gd name="T59" fmla="*/ 1157 h 6844"/>
                  <a:gd name="T60" fmla="*/ 2282 w 6844"/>
                  <a:gd name="T61" fmla="*/ 2469 h 6844"/>
                  <a:gd name="T62" fmla="*/ 3718 w 6844"/>
                  <a:gd name="T63" fmla="*/ 3157 h 6844"/>
                  <a:gd name="T64" fmla="*/ 4562 w 6844"/>
                  <a:gd name="T65" fmla="*/ 1188 h 6844"/>
                  <a:gd name="T66" fmla="*/ 4562 w 6844"/>
                  <a:gd name="T67" fmla="*/ 1188 h 6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44" h="6844">
                    <a:moveTo>
                      <a:pt x="3437" y="1719"/>
                    </a:moveTo>
                    <a:lnTo>
                      <a:pt x="3437" y="1719"/>
                    </a:lnTo>
                    <a:cubicBezTo>
                      <a:pt x="3749" y="1719"/>
                      <a:pt x="3999" y="2000"/>
                      <a:pt x="3999" y="2313"/>
                    </a:cubicBezTo>
                    <a:cubicBezTo>
                      <a:pt x="3999" y="2625"/>
                      <a:pt x="3749" y="2875"/>
                      <a:pt x="3437" y="2875"/>
                    </a:cubicBezTo>
                    <a:cubicBezTo>
                      <a:pt x="3125" y="2875"/>
                      <a:pt x="2844" y="2625"/>
                      <a:pt x="2844" y="2313"/>
                    </a:cubicBezTo>
                    <a:cubicBezTo>
                      <a:pt x="2844" y="2000"/>
                      <a:pt x="3125" y="1719"/>
                      <a:pt x="3437" y="1719"/>
                    </a:cubicBezTo>
                    <a:close/>
                    <a:moveTo>
                      <a:pt x="6843" y="188"/>
                    </a:moveTo>
                    <a:lnTo>
                      <a:pt x="6843" y="188"/>
                    </a:lnTo>
                    <a:cubicBezTo>
                      <a:pt x="6437" y="2532"/>
                      <a:pt x="6437" y="2532"/>
                      <a:pt x="6437" y="2532"/>
                    </a:cubicBezTo>
                    <a:cubicBezTo>
                      <a:pt x="5437" y="2375"/>
                      <a:pt x="5437" y="2375"/>
                      <a:pt x="5437" y="2375"/>
                    </a:cubicBezTo>
                    <a:cubicBezTo>
                      <a:pt x="5593" y="1282"/>
                      <a:pt x="5593" y="1282"/>
                      <a:pt x="5593" y="1282"/>
                    </a:cubicBezTo>
                    <a:cubicBezTo>
                      <a:pt x="5468" y="1282"/>
                      <a:pt x="5312" y="1250"/>
                      <a:pt x="5124" y="1250"/>
                    </a:cubicBezTo>
                    <a:cubicBezTo>
                      <a:pt x="5124" y="2594"/>
                      <a:pt x="5124" y="2594"/>
                      <a:pt x="5124" y="2594"/>
                    </a:cubicBezTo>
                    <a:cubicBezTo>
                      <a:pt x="5124" y="2625"/>
                      <a:pt x="5124" y="2688"/>
                      <a:pt x="5093" y="2719"/>
                    </a:cubicBezTo>
                    <a:lnTo>
                      <a:pt x="5093" y="2750"/>
                    </a:lnTo>
                    <a:cubicBezTo>
                      <a:pt x="4437" y="3749"/>
                      <a:pt x="4437" y="3749"/>
                      <a:pt x="4437" y="3749"/>
                    </a:cubicBezTo>
                    <a:cubicBezTo>
                      <a:pt x="4249" y="4281"/>
                      <a:pt x="4249" y="4281"/>
                      <a:pt x="4249" y="4281"/>
                    </a:cubicBezTo>
                    <a:cubicBezTo>
                      <a:pt x="5218" y="4562"/>
                      <a:pt x="5218" y="4562"/>
                      <a:pt x="5218" y="4562"/>
                    </a:cubicBezTo>
                    <a:cubicBezTo>
                      <a:pt x="5218" y="4562"/>
                      <a:pt x="5218" y="4562"/>
                      <a:pt x="5187" y="4593"/>
                    </a:cubicBezTo>
                    <a:cubicBezTo>
                      <a:pt x="5218" y="4593"/>
                      <a:pt x="5218" y="4593"/>
                      <a:pt x="5218" y="4593"/>
                    </a:cubicBezTo>
                    <a:cubicBezTo>
                      <a:pt x="5343" y="4624"/>
                      <a:pt x="5437" y="4749"/>
                      <a:pt x="5406" y="4906"/>
                    </a:cubicBezTo>
                    <a:cubicBezTo>
                      <a:pt x="5124" y="6624"/>
                      <a:pt x="5124" y="6624"/>
                      <a:pt x="5124" y="6624"/>
                    </a:cubicBezTo>
                    <a:cubicBezTo>
                      <a:pt x="5093" y="6749"/>
                      <a:pt x="4999" y="6843"/>
                      <a:pt x="4843" y="6843"/>
                    </a:cubicBezTo>
                    <a:lnTo>
                      <a:pt x="4812" y="6843"/>
                    </a:lnTo>
                    <a:cubicBezTo>
                      <a:pt x="4656" y="6812"/>
                      <a:pt x="4531" y="6687"/>
                      <a:pt x="4562" y="6531"/>
                    </a:cubicBezTo>
                    <a:cubicBezTo>
                      <a:pt x="4812" y="5093"/>
                      <a:pt x="4812" y="5093"/>
                      <a:pt x="4812" y="5093"/>
                    </a:cubicBezTo>
                    <a:cubicBezTo>
                      <a:pt x="3531" y="5124"/>
                      <a:pt x="3531" y="5124"/>
                      <a:pt x="3531" y="5124"/>
                    </a:cubicBezTo>
                    <a:cubicBezTo>
                      <a:pt x="2594" y="5812"/>
                      <a:pt x="2594" y="5812"/>
                      <a:pt x="2594" y="5812"/>
                    </a:cubicBezTo>
                    <a:cubicBezTo>
                      <a:pt x="2500" y="5906"/>
                      <a:pt x="2500" y="5906"/>
                      <a:pt x="2500" y="5906"/>
                    </a:cubicBezTo>
                    <a:cubicBezTo>
                      <a:pt x="2469" y="5937"/>
                      <a:pt x="2469" y="5937"/>
                      <a:pt x="2438" y="5968"/>
                    </a:cubicBezTo>
                    <a:cubicBezTo>
                      <a:pt x="1000" y="6812"/>
                      <a:pt x="1000" y="6812"/>
                      <a:pt x="1000" y="6812"/>
                    </a:cubicBezTo>
                    <a:cubicBezTo>
                      <a:pt x="969" y="6843"/>
                      <a:pt x="907" y="6843"/>
                      <a:pt x="875" y="6843"/>
                    </a:cubicBezTo>
                    <a:cubicBezTo>
                      <a:pt x="782" y="6843"/>
                      <a:pt x="688" y="6812"/>
                      <a:pt x="625" y="6718"/>
                    </a:cubicBezTo>
                    <a:cubicBezTo>
                      <a:pt x="532" y="6562"/>
                      <a:pt x="594" y="6406"/>
                      <a:pt x="719" y="6312"/>
                    </a:cubicBezTo>
                    <a:cubicBezTo>
                      <a:pt x="1969" y="5562"/>
                      <a:pt x="1969" y="5562"/>
                      <a:pt x="1969" y="5562"/>
                    </a:cubicBezTo>
                    <a:cubicBezTo>
                      <a:pt x="2844" y="4562"/>
                      <a:pt x="2844" y="4562"/>
                      <a:pt x="2844" y="4562"/>
                    </a:cubicBezTo>
                    <a:cubicBezTo>
                      <a:pt x="2563" y="3718"/>
                      <a:pt x="2563" y="3718"/>
                      <a:pt x="2563" y="3718"/>
                    </a:cubicBezTo>
                    <a:cubicBezTo>
                      <a:pt x="1782" y="2750"/>
                      <a:pt x="1782" y="2750"/>
                      <a:pt x="1782" y="2750"/>
                    </a:cubicBezTo>
                    <a:lnTo>
                      <a:pt x="1782" y="2750"/>
                    </a:lnTo>
                    <a:cubicBezTo>
                      <a:pt x="1750" y="2688"/>
                      <a:pt x="1719" y="2657"/>
                      <a:pt x="1719" y="2594"/>
                    </a:cubicBezTo>
                    <a:cubicBezTo>
                      <a:pt x="1719" y="1250"/>
                      <a:pt x="1719" y="1250"/>
                      <a:pt x="1719" y="1250"/>
                    </a:cubicBezTo>
                    <a:cubicBezTo>
                      <a:pt x="1532" y="1250"/>
                      <a:pt x="1375" y="1282"/>
                      <a:pt x="1250" y="1313"/>
                    </a:cubicBezTo>
                    <a:cubicBezTo>
                      <a:pt x="1407" y="2375"/>
                      <a:pt x="1407" y="2375"/>
                      <a:pt x="1407" y="2375"/>
                    </a:cubicBezTo>
                    <a:cubicBezTo>
                      <a:pt x="407" y="2563"/>
                      <a:pt x="407" y="2563"/>
                      <a:pt x="407" y="256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1032" y="32"/>
                      <a:pt x="1032" y="32"/>
                      <a:pt x="1032" y="32"/>
                    </a:cubicBezTo>
                    <a:cubicBezTo>
                      <a:pt x="1188" y="1032"/>
                      <a:pt x="1188" y="1032"/>
                      <a:pt x="1188" y="1032"/>
                    </a:cubicBezTo>
                    <a:cubicBezTo>
                      <a:pt x="1375" y="1000"/>
                      <a:pt x="1594" y="969"/>
                      <a:pt x="1813" y="938"/>
                    </a:cubicBezTo>
                    <a:cubicBezTo>
                      <a:pt x="1875" y="907"/>
                      <a:pt x="1938" y="875"/>
                      <a:pt x="2000" y="875"/>
                    </a:cubicBezTo>
                    <a:cubicBezTo>
                      <a:pt x="2063" y="875"/>
                      <a:pt x="2094" y="907"/>
                      <a:pt x="2157" y="907"/>
                    </a:cubicBezTo>
                    <a:cubicBezTo>
                      <a:pt x="2532" y="907"/>
                      <a:pt x="2938" y="875"/>
                      <a:pt x="3437" y="875"/>
                    </a:cubicBezTo>
                    <a:cubicBezTo>
                      <a:pt x="3906" y="875"/>
                      <a:pt x="4343" y="907"/>
                      <a:pt x="4718" y="907"/>
                    </a:cubicBezTo>
                    <a:cubicBezTo>
                      <a:pt x="4749" y="907"/>
                      <a:pt x="4781" y="875"/>
                      <a:pt x="4843" y="875"/>
                    </a:cubicBezTo>
                    <a:cubicBezTo>
                      <a:pt x="4906" y="875"/>
                      <a:pt x="4968" y="907"/>
                      <a:pt x="5031" y="938"/>
                    </a:cubicBezTo>
                    <a:cubicBezTo>
                      <a:pt x="5281" y="969"/>
                      <a:pt x="5468" y="1000"/>
                      <a:pt x="5656" y="1000"/>
                    </a:cubicBezTo>
                    <a:cubicBezTo>
                      <a:pt x="5812" y="0"/>
                      <a:pt x="5812" y="0"/>
                      <a:pt x="5812" y="0"/>
                    </a:cubicBezTo>
                    <a:lnTo>
                      <a:pt x="6843" y="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ubicBezTo>
                      <a:pt x="4218" y="1188"/>
                      <a:pt x="3843" y="1157"/>
                      <a:pt x="3437" y="1157"/>
                    </a:cubicBezTo>
                    <a:cubicBezTo>
                      <a:pt x="3000" y="1157"/>
                      <a:pt x="2625" y="1188"/>
                      <a:pt x="2282" y="1188"/>
                    </a:cubicBezTo>
                    <a:cubicBezTo>
                      <a:pt x="2282" y="2469"/>
                      <a:pt x="2282" y="2469"/>
                      <a:pt x="2282" y="2469"/>
                    </a:cubicBezTo>
                    <a:cubicBezTo>
                      <a:pt x="3157" y="3157"/>
                      <a:pt x="3157" y="3157"/>
                      <a:pt x="3157" y="3157"/>
                    </a:cubicBezTo>
                    <a:cubicBezTo>
                      <a:pt x="3718" y="3157"/>
                      <a:pt x="3718" y="3157"/>
                      <a:pt x="3718" y="3157"/>
                    </a:cubicBezTo>
                    <a:cubicBezTo>
                      <a:pt x="4562" y="2469"/>
                      <a:pt x="4562" y="2469"/>
                      <a:pt x="4562" y="2469"/>
                    </a:cubicBezTo>
                    <a:lnTo>
                      <a:pt x="4562" y="1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Group 31"/>
            <p:cNvGrpSpPr/>
            <p:nvPr/>
          </p:nvGrpSpPr>
          <p:grpSpPr>
            <a:xfrm>
              <a:off x="3109491" y="1013312"/>
              <a:ext cx="1589734" cy="2206691"/>
              <a:chOff x="4218134" y="1485975"/>
              <a:chExt cx="2119645" cy="2942255"/>
            </a:xfrm>
          </p:grpSpPr>
          <p:sp>
            <p:nvSpPr>
              <p:cNvPr id="25" name="Freeform: Shape 32"/>
              <p:cNvSpPr/>
              <p:nvPr/>
            </p:nvSpPr>
            <p:spPr bwMode="auto">
              <a:xfrm rot="20967558">
                <a:off x="4218134" y="1485975"/>
                <a:ext cx="2119645" cy="2942255"/>
              </a:xfrm>
              <a:custGeom>
                <a:avLst/>
                <a:gdLst>
                  <a:gd name="T0" fmla="*/ 1149 w 980"/>
                  <a:gd name="T1" fmla="*/ 2121 h 1370"/>
                  <a:gd name="T2" fmla="*/ 1046 w 980"/>
                  <a:gd name="T3" fmla="*/ 689 h 1370"/>
                  <a:gd name="T4" fmla="*/ 271 w 980"/>
                  <a:gd name="T5" fmla="*/ 865 h 1370"/>
                  <a:gd name="T6" fmla="*/ 1149 w 980"/>
                  <a:gd name="T7" fmla="*/ 2121 h 13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80" h="1370">
                    <a:moveTo>
                      <a:pt x="737" y="1370"/>
                    </a:moveTo>
                    <a:cubicBezTo>
                      <a:pt x="737" y="1370"/>
                      <a:pt x="980" y="890"/>
                      <a:pt x="671" y="445"/>
                    </a:cubicBezTo>
                    <a:cubicBezTo>
                      <a:pt x="362" y="0"/>
                      <a:pt x="0" y="297"/>
                      <a:pt x="174" y="559"/>
                    </a:cubicBezTo>
                    <a:cubicBezTo>
                      <a:pt x="349" y="822"/>
                      <a:pt x="666" y="782"/>
                      <a:pt x="737" y="137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4053" dir="3542175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26" name="Group 33"/>
              <p:cNvGrpSpPr/>
              <p:nvPr/>
            </p:nvGrpSpPr>
            <p:grpSpPr>
              <a:xfrm>
                <a:off x="4654973" y="2251730"/>
                <a:ext cx="395012" cy="382432"/>
                <a:chOff x="5174603" y="4907384"/>
                <a:chExt cx="395012" cy="382432"/>
              </a:xfrm>
            </p:grpSpPr>
            <p:sp>
              <p:nvSpPr>
                <p:cNvPr id="27" name="Rectangle 34"/>
                <p:cNvSpPr/>
                <p:nvPr/>
              </p:nvSpPr>
              <p:spPr bwMode="auto">
                <a:xfrm>
                  <a:off x="5315496" y="5060858"/>
                  <a:ext cx="45288" cy="402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8" name="Rectangle 35"/>
                <p:cNvSpPr/>
                <p:nvPr/>
              </p:nvSpPr>
              <p:spPr bwMode="auto">
                <a:xfrm>
                  <a:off x="5385943" y="5060858"/>
                  <a:ext cx="45288" cy="402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3" name="Rectangle 36"/>
                <p:cNvSpPr/>
                <p:nvPr/>
              </p:nvSpPr>
              <p:spPr bwMode="auto">
                <a:xfrm>
                  <a:off x="5453876" y="5060858"/>
                  <a:ext cx="45288" cy="402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0" name="Rectangle 37"/>
                <p:cNvSpPr/>
                <p:nvPr/>
              </p:nvSpPr>
              <p:spPr bwMode="auto">
                <a:xfrm>
                  <a:off x="5315496" y="5126273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Rectangle 38"/>
                <p:cNvSpPr/>
                <p:nvPr/>
              </p:nvSpPr>
              <p:spPr bwMode="auto">
                <a:xfrm>
                  <a:off x="5385943" y="5126273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2" name="Rectangle 39"/>
                <p:cNvSpPr/>
                <p:nvPr/>
              </p:nvSpPr>
              <p:spPr bwMode="auto">
                <a:xfrm>
                  <a:off x="5453876" y="5126273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3" name="Rectangle 40"/>
                <p:cNvSpPr/>
                <p:nvPr/>
              </p:nvSpPr>
              <p:spPr bwMode="auto">
                <a:xfrm>
                  <a:off x="5315496" y="5189174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4" name="Rectangle 41"/>
                <p:cNvSpPr/>
                <p:nvPr/>
              </p:nvSpPr>
              <p:spPr bwMode="auto">
                <a:xfrm>
                  <a:off x="5247564" y="5126273"/>
                  <a:ext cx="40256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5" name="Rectangle 42"/>
                <p:cNvSpPr/>
                <p:nvPr/>
              </p:nvSpPr>
              <p:spPr bwMode="auto">
                <a:xfrm>
                  <a:off x="5247564" y="5189174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6" name="Rectangle 43"/>
                <p:cNvSpPr/>
                <p:nvPr/>
              </p:nvSpPr>
              <p:spPr bwMode="auto">
                <a:xfrm>
                  <a:off x="5385943" y="5189174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Rectangle 44"/>
                <p:cNvSpPr/>
                <p:nvPr/>
              </p:nvSpPr>
              <p:spPr bwMode="auto">
                <a:xfrm>
                  <a:off x="5453876" y="5189174"/>
                  <a:ext cx="45288" cy="377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8" name="Freeform: Shape 45"/>
                <p:cNvSpPr/>
                <p:nvPr/>
              </p:nvSpPr>
              <p:spPr bwMode="auto">
                <a:xfrm>
                  <a:off x="5174603" y="4935062"/>
                  <a:ext cx="395012" cy="354754"/>
                </a:xfrm>
                <a:custGeom>
                  <a:avLst/>
                  <a:gdLst>
                    <a:gd name="T0" fmla="*/ 157 w 157"/>
                    <a:gd name="T1" fmla="*/ 0 h 141"/>
                    <a:gd name="T2" fmla="*/ 135 w 157"/>
                    <a:gd name="T3" fmla="*/ 0 h 141"/>
                    <a:gd name="T4" fmla="*/ 135 w 157"/>
                    <a:gd name="T5" fmla="*/ 15 h 141"/>
                    <a:gd name="T6" fmla="*/ 114 w 157"/>
                    <a:gd name="T7" fmla="*/ 15 h 141"/>
                    <a:gd name="T8" fmla="*/ 114 w 157"/>
                    <a:gd name="T9" fmla="*/ 0 h 141"/>
                    <a:gd name="T10" fmla="*/ 47 w 157"/>
                    <a:gd name="T11" fmla="*/ 0 h 141"/>
                    <a:gd name="T12" fmla="*/ 47 w 157"/>
                    <a:gd name="T13" fmla="*/ 15 h 141"/>
                    <a:gd name="T14" fmla="*/ 25 w 157"/>
                    <a:gd name="T15" fmla="*/ 15 h 141"/>
                    <a:gd name="T16" fmla="*/ 25 w 157"/>
                    <a:gd name="T17" fmla="*/ 0 h 141"/>
                    <a:gd name="T18" fmla="*/ 0 w 157"/>
                    <a:gd name="T19" fmla="*/ 0 h 141"/>
                    <a:gd name="T20" fmla="*/ 0 w 157"/>
                    <a:gd name="T21" fmla="*/ 141 h 141"/>
                    <a:gd name="T22" fmla="*/ 12 w 157"/>
                    <a:gd name="T23" fmla="*/ 141 h 141"/>
                    <a:gd name="T24" fmla="*/ 146 w 157"/>
                    <a:gd name="T25" fmla="*/ 141 h 141"/>
                    <a:gd name="T26" fmla="*/ 157 w 157"/>
                    <a:gd name="T27" fmla="*/ 141 h 141"/>
                    <a:gd name="T28" fmla="*/ 157 w 157"/>
                    <a:gd name="T29" fmla="*/ 0 h 141"/>
                    <a:gd name="T30" fmla="*/ 146 w 157"/>
                    <a:gd name="T31" fmla="*/ 129 h 141"/>
                    <a:gd name="T32" fmla="*/ 12 w 157"/>
                    <a:gd name="T33" fmla="*/ 129 h 141"/>
                    <a:gd name="T34" fmla="*/ 12 w 157"/>
                    <a:gd name="T35" fmla="*/ 40 h 141"/>
                    <a:gd name="T36" fmla="*/ 146 w 157"/>
                    <a:gd name="T37" fmla="*/ 40 h 141"/>
                    <a:gd name="T38" fmla="*/ 146 w 157"/>
                    <a:gd name="T39" fmla="*/ 129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7" h="141">
                      <a:moveTo>
                        <a:pt x="157" y="0"/>
                      </a:moveTo>
                      <a:lnTo>
                        <a:pt x="135" y="0"/>
                      </a:lnTo>
                      <a:lnTo>
                        <a:pt x="135" y="15"/>
                      </a:lnTo>
                      <a:lnTo>
                        <a:pt x="114" y="15"/>
                      </a:lnTo>
                      <a:lnTo>
                        <a:pt x="114" y="0"/>
                      </a:lnTo>
                      <a:lnTo>
                        <a:pt x="47" y="0"/>
                      </a:lnTo>
                      <a:lnTo>
                        <a:pt x="47" y="15"/>
                      </a:lnTo>
                      <a:lnTo>
                        <a:pt x="25" y="15"/>
                      </a:lnTo>
                      <a:lnTo>
                        <a:pt x="25" y="0"/>
                      </a:lnTo>
                      <a:lnTo>
                        <a:pt x="0" y="0"/>
                      </a:lnTo>
                      <a:lnTo>
                        <a:pt x="0" y="141"/>
                      </a:lnTo>
                      <a:lnTo>
                        <a:pt x="12" y="141"/>
                      </a:lnTo>
                      <a:lnTo>
                        <a:pt x="146" y="141"/>
                      </a:lnTo>
                      <a:lnTo>
                        <a:pt x="157" y="141"/>
                      </a:lnTo>
                      <a:lnTo>
                        <a:pt x="157" y="0"/>
                      </a:lnTo>
                      <a:close/>
                      <a:moveTo>
                        <a:pt x="146" y="129"/>
                      </a:moveTo>
                      <a:lnTo>
                        <a:pt x="12" y="129"/>
                      </a:lnTo>
                      <a:lnTo>
                        <a:pt x="12" y="40"/>
                      </a:lnTo>
                      <a:lnTo>
                        <a:pt x="146" y="40"/>
                      </a:lnTo>
                      <a:lnTo>
                        <a:pt x="146" y="12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Rectangle 46"/>
                <p:cNvSpPr/>
                <p:nvPr/>
              </p:nvSpPr>
              <p:spPr bwMode="auto">
                <a:xfrm>
                  <a:off x="5250080" y="4907384"/>
                  <a:ext cx="32709" cy="553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Rectangle 47"/>
                <p:cNvSpPr/>
                <p:nvPr/>
              </p:nvSpPr>
              <p:spPr bwMode="auto">
                <a:xfrm>
                  <a:off x="5468972" y="4907384"/>
                  <a:ext cx="37741" cy="553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sp>
          <p:nvSpPr>
            <p:cNvPr id="14" name="Freeform: Shape 48"/>
            <p:cNvSpPr/>
            <p:nvPr/>
          </p:nvSpPr>
          <p:spPr bwMode="auto">
            <a:xfrm>
              <a:off x="3151211" y="2486352"/>
              <a:ext cx="340240" cy="340280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Group 49"/>
            <p:cNvGrpSpPr/>
            <p:nvPr/>
          </p:nvGrpSpPr>
          <p:grpSpPr>
            <a:xfrm>
              <a:off x="4325729" y="1575379"/>
              <a:ext cx="1624066" cy="1518986"/>
              <a:chOff x="5767639" y="2100505"/>
              <a:chExt cx="2165422" cy="2025314"/>
            </a:xfrm>
          </p:grpSpPr>
          <p:sp>
            <p:nvSpPr>
              <p:cNvPr id="16" name="Freeform: Shape 50"/>
              <p:cNvSpPr/>
              <p:nvPr/>
            </p:nvSpPr>
            <p:spPr bwMode="auto">
              <a:xfrm rot="20875150" flipH="1">
                <a:off x="5767639" y="2100505"/>
                <a:ext cx="2165422" cy="2025314"/>
              </a:xfrm>
              <a:custGeom>
                <a:avLst/>
                <a:gdLst>
                  <a:gd name="T0" fmla="*/ 1512 w 1013"/>
                  <a:gd name="T1" fmla="*/ 1460 h 995"/>
                  <a:gd name="T2" fmla="*/ 929 w 1013"/>
                  <a:gd name="T3" fmla="*/ 377 h 995"/>
                  <a:gd name="T4" fmla="*/ 362 w 1013"/>
                  <a:gd name="T5" fmla="*/ 770 h 995"/>
                  <a:gd name="T6" fmla="*/ 1512 w 1013"/>
                  <a:gd name="T7" fmla="*/ 1460 h 99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13" h="995">
                    <a:moveTo>
                      <a:pt x="981" y="995"/>
                    </a:moveTo>
                    <a:cubicBezTo>
                      <a:pt x="981" y="995"/>
                      <a:pt x="1013" y="515"/>
                      <a:pt x="603" y="257"/>
                    </a:cubicBezTo>
                    <a:cubicBezTo>
                      <a:pt x="193" y="0"/>
                      <a:pt x="0" y="371"/>
                      <a:pt x="235" y="525"/>
                    </a:cubicBezTo>
                    <a:cubicBezTo>
                      <a:pt x="470" y="680"/>
                      <a:pt x="717" y="536"/>
                      <a:pt x="981" y="99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Freeform: Shape 51"/>
              <p:cNvSpPr/>
              <p:nvPr/>
            </p:nvSpPr>
            <p:spPr bwMode="auto">
              <a:xfrm>
                <a:off x="6870923" y="2523232"/>
                <a:ext cx="452346" cy="450538"/>
              </a:xfrm>
              <a:custGeom>
                <a:avLst/>
                <a:gdLst>
                  <a:gd name="T0" fmla="*/ 198438 w 21600"/>
                  <a:gd name="T1" fmla="*/ 198414 h 21558"/>
                  <a:gd name="T2" fmla="*/ 198438 w 21600"/>
                  <a:gd name="T3" fmla="*/ 198414 h 21558"/>
                  <a:gd name="T4" fmla="*/ 198438 w 21600"/>
                  <a:gd name="T5" fmla="*/ 198414 h 21558"/>
                  <a:gd name="T6" fmla="*/ 198438 w 21600"/>
                  <a:gd name="T7" fmla="*/ 198414 h 2155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58">
                    <a:moveTo>
                      <a:pt x="18076" y="8547"/>
                    </a:moveTo>
                    <a:cubicBezTo>
                      <a:pt x="19181" y="9499"/>
                      <a:pt x="20046" y="10569"/>
                      <a:pt x="20670" y="11749"/>
                    </a:cubicBezTo>
                    <a:cubicBezTo>
                      <a:pt x="21291" y="12932"/>
                      <a:pt x="21599" y="14075"/>
                      <a:pt x="21599" y="15179"/>
                    </a:cubicBezTo>
                    <a:cubicBezTo>
                      <a:pt x="21599" y="16159"/>
                      <a:pt x="21344" y="17040"/>
                      <a:pt x="20832" y="17815"/>
                    </a:cubicBezTo>
                    <a:cubicBezTo>
                      <a:pt x="20320" y="18592"/>
                      <a:pt x="19593" y="19260"/>
                      <a:pt x="18660" y="19812"/>
                    </a:cubicBezTo>
                    <a:cubicBezTo>
                      <a:pt x="17724" y="20363"/>
                      <a:pt x="16585" y="20794"/>
                      <a:pt x="15252" y="21098"/>
                    </a:cubicBezTo>
                    <a:cubicBezTo>
                      <a:pt x="13917" y="21403"/>
                      <a:pt x="12435" y="21558"/>
                      <a:pt x="10800" y="21558"/>
                    </a:cubicBezTo>
                    <a:cubicBezTo>
                      <a:pt x="9168" y="21558"/>
                      <a:pt x="7682" y="21403"/>
                      <a:pt x="6350" y="21098"/>
                    </a:cubicBezTo>
                    <a:cubicBezTo>
                      <a:pt x="5014" y="20794"/>
                      <a:pt x="3878" y="20363"/>
                      <a:pt x="2936" y="19812"/>
                    </a:cubicBezTo>
                    <a:cubicBezTo>
                      <a:pt x="1993" y="19260"/>
                      <a:pt x="1270" y="18589"/>
                      <a:pt x="761" y="17809"/>
                    </a:cubicBezTo>
                    <a:cubicBezTo>
                      <a:pt x="255" y="17029"/>
                      <a:pt x="0" y="16150"/>
                      <a:pt x="0" y="15179"/>
                    </a:cubicBezTo>
                    <a:cubicBezTo>
                      <a:pt x="0" y="14075"/>
                      <a:pt x="318" y="12934"/>
                      <a:pt x="948" y="11757"/>
                    </a:cubicBezTo>
                    <a:cubicBezTo>
                      <a:pt x="1582" y="10580"/>
                      <a:pt x="2449" y="9510"/>
                      <a:pt x="3557" y="8547"/>
                    </a:cubicBezTo>
                    <a:cubicBezTo>
                      <a:pt x="3654" y="8403"/>
                      <a:pt x="3822" y="8344"/>
                      <a:pt x="4056" y="8369"/>
                    </a:cubicBezTo>
                    <a:cubicBezTo>
                      <a:pt x="4290" y="8398"/>
                      <a:pt x="4446" y="8491"/>
                      <a:pt x="4527" y="8654"/>
                    </a:cubicBezTo>
                    <a:cubicBezTo>
                      <a:pt x="4565" y="8800"/>
                      <a:pt x="4565" y="8930"/>
                      <a:pt x="4527" y="9045"/>
                    </a:cubicBezTo>
                    <a:cubicBezTo>
                      <a:pt x="4446" y="9361"/>
                      <a:pt x="4378" y="9738"/>
                      <a:pt x="4318" y="10177"/>
                    </a:cubicBezTo>
                    <a:cubicBezTo>
                      <a:pt x="4259" y="10617"/>
                      <a:pt x="4237" y="11073"/>
                      <a:pt x="4259" y="11546"/>
                    </a:cubicBezTo>
                    <a:cubicBezTo>
                      <a:pt x="4278" y="12016"/>
                      <a:pt x="4343" y="12475"/>
                      <a:pt x="4452" y="12915"/>
                    </a:cubicBezTo>
                    <a:cubicBezTo>
                      <a:pt x="4562" y="13354"/>
                      <a:pt x="4749" y="13734"/>
                      <a:pt x="5020" y="14047"/>
                    </a:cubicBezTo>
                    <a:cubicBezTo>
                      <a:pt x="5329" y="14379"/>
                      <a:pt x="5716" y="14599"/>
                      <a:pt x="6184" y="14709"/>
                    </a:cubicBezTo>
                    <a:cubicBezTo>
                      <a:pt x="5698" y="13323"/>
                      <a:pt x="5498" y="12008"/>
                      <a:pt x="5588" y="10757"/>
                    </a:cubicBezTo>
                    <a:cubicBezTo>
                      <a:pt x="5676" y="9510"/>
                      <a:pt x="5919" y="8344"/>
                      <a:pt x="6318" y="7265"/>
                    </a:cubicBezTo>
                    <a:cubicBezTo>
                      <a:pt x="6718" y="6187"/>
                      <a:pt x="7223" y="5212"/>
                      <a:pt x="7835" y="4339"/>
                    </a:cubicBezTo>
                    <a:cubicBezTo>
                      <a:pt x="8450" y="3469"/>
                      <a:pt x="9040" y="2720"/>
                      <a:pt x="9607" y="2089"/>
                    </a:cubicBezTo>
                    <a:cubicBezTo>
                      <a:pt x="10172" y="1459"/>
                      <a:pt x="10662" y="980"/>
                      <a:pt x="11068" y="653"/>
                    </a:cubicBezTo>
                    <a:cubicBezTo>
                      <a:pt x="11477" y="326"/>
                      <a:pt x="11692" y="149"/>
                      <a:pt x="11711" y="124"/>
                    </a:cubicBezTo>
                    <a:cubicBezTo>
                      <a:pt x="11960" y="-42"/>
                      <a:pt x="12194" y="-42"/>
                      <a:pt x="12416" y="124"/>
                    </a:cubicBezTo>
                    <a:cubicBezTo>
                      <a:pt x="12513" y="191"/>
                      <a:pt x="12581" y="293"/>
                      <a:pt x="12616" y="414"/>
                    </a:cubicBezTo>
                    <a:cubicBezTo>
                      <a:pt x="12650" y="535"/>
                      <a:pt x="12647" y="645"/>
                      <a:pt x="12609" y="746"/>
                    </a:cubicBezTo>
                    <a:cubicBezTo>
                      <a:pt x="12609" y="760"/>
                      <a:pt x="12531" y="954"/>
                      <a:pt x="12375" y="1318"/>
                    </a:cubicBezTo>
                    <a:cubicBezTo>
                      <a:pt x="12222" y="1681"/>
                      <a:pt x="12116" y="2140"/>
                      <a:pt x="12057" y="2692"/>
                    </a:cubicBezTo>
                    <a:cubicBezTo>
                      <a:pt x="11995" y="3244"/>
                      <a:pt x="12029" y="3849"/>
                      <a:pt x="12160" y="4503"/>
                    </a:cubicBezTo>
                    <a:cubicBezTo>
                      <a:pt x="12291" y="5162"/>
                      <a:pt x="12644" y="5773"/>
                      <a:pt x="13221" y="6339"/>
                    </a:cubicBezTo>
                    <a:cubicBezTo>
                      <a:pt x="13589" y="6728"/>
                      <a:pt x="13926" y="7108"/>
                      <a:pt x="14229" y="7485"/>
                    </a:cubicBezTo>
                    <a:cubicBezTo>
                      <a:pt x="14532" y="7862"/>
                      <a:pt x="14791" y="8282"/>
                      <a:pt x="15006" y="8744"/>
                    </a:cubicBezTo>
                    <a:cubicBezTo>
                      <a:pt x="15218" y="9209"/>
                      <a:pt x="15390" y="9749"/>
                      <a:pt x="15515" y="10363"/>
                    </a:cubicBezTo>
                    <a:cubicBezTo>
                      <a:pt x="15639" y="10977"/>
                      <a:pt x="15702" y="11709"/>
                      <a:pt x="15702" y="12554"/>
                    </a:cubicBezTo>
                    <a:cubicBezTo>
                      <a:pt x="15702" y="12850"/>
                      <a:pt x="15546" y="13027"/>
                      <a:pt x="15237" y="13078"/>
                    </a:cubicBezTo>
                    <a:cubicBezTo>
                      <a:pt x="15118" y="13098"/>
                      <a:pt x="14997" y="13078"/>
                      <a:pt x="14872" y="13027"/>
                    </a:cubicBezTo>
                    <a:cubicBezTo>
                      <a:pt x="14747" y="12971"/>
                      <a:pt x="14666" y="12886"/>
                      <a:pt x="14625" y="12768"/>
                    </a:cubicBezTo>
                    <a:cubicBezTo>
                      <a:pt x="14485" y="12489"/>
                      <a:pt x="14276" y="12270"/>
                      <a:pt x="13998" y="12109"/>
                    </a:cubicBezTo>
                    <a:cubicBezTo>
                      <a:pt x="13720" y="11946"/>
                      <a:pt x="13405" y="11867"/>
                      <a:pt x="13056" y="11867"/>
                    </a:cubicBezTo>
                    <a:cubicBezTo>
                      <a:pt x="12588" y="11867"/>
                      <a:pt x="12191" y="12016"/>
                      <a:pt x="11870" y="12318"/>
                    </a:cubicBezTo>
                    <a:cubicBezTo>
                      <a:pt x="11545" y="12619"/>
                      <a:pt x="11383" y="12985"/>
                      <a:pt x="11383" y="13419"/>
                    </a:cubicBezTo>
                    <a:cubicBezTo>
                      <a:pt x="11383" y="14503"/>
                      <a:pt x="12160" y="15044"/>
                      <a:pt x="13714" y="15035"/>
                    </a:cubicBezTo>
                    <a:cubicBezTo>
                      <a:pt x="14691" y="15035"/>
                      <a:pt x="15452" y="14751"/>
                      <a:pt x="15998" y="14185"/>
                    </a:cubicBezTo>
                    <a:cubicBezTo>
                      <a:pt x="16370" y="13799"/>
                      <a:pt x="16635" y="13343"/>
                      <a:pt x="16797" y="12819"/>
                    </a:cubicBezTo>
                    <a:cubicBezTo>
                      <a:pt x="16963" y="12290"/>
                      <a:pt x="17065" y="11777"/>
                      <a:pt x="17103" y="11273"/>
                    </a:cubicBezTo>
                    <a:cubicBezTo>
                      <a:pt x="17143" y="10769"/>
                      <a:pt x="17156" y="10310"/>
                      <a:pt x="17134" y="9893"/>
                    </a:cubicBezTo>
                    <a:cubicBezTo>
                      <a:pt x="17115" y="9473"/>
                      <a:pt x="17097" y="9195"/>
                      <a:pt x="17075" y="9048"/>
                    </a:cubicBezTo>
                    <a:cubicBezTo>
                      <a:pt x="17016" y="8941"/>
                      <a:pt x="17016" y="8812"/>
                      <a:pt x="17075" y="8657"/>
                    </a:cubicBezTo>
                    <a:cubicBezTo>
                      <a:pt x="17156" y="8493"/>
                      <a:pt x="17312" y="8400"/>
                      <a:pt x="17546" y="8372"/>
                    </a:cubicBezTo>
                    <a:cubicBezTo>
                      <a:pt x="17780" y="8347"/>
                      <a:pt x="17955" y="8403"/>
                      <a:pt x="18076" y="854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8" name="Group 52"/>
          <p:cNvGrpSpPr/>
          <p:nvPr/>
        </p:nvGrpSpPr>
        <p:grpSpPr>
          <a:xfrm>
            <a:off x="539750" y="1375685"/>
            <a:ext cx="2404724" cy="575446"/>
            <a:chOff x="4012199" y="1347816"/>
            <a:chExt cx="2322052" cy="767261"/>
          </a:xfrm>
        </p:grpSpPr>
        <p:sp>
          <p:nvSpPr>
            <p:cNvPr id="19" name="TextBox 53"/>
            <p:cNvSpPr txBox="1"/>
            <p:nvPr/>
          </p:nvSpPr>
          <p:spPr>
            <a:xfrm>
              <a:off x="4012199" y="1594037"/>
              <a:ext cx="232205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（建议使用主题字体）</a:t>
              </a:r>
            </a:p>
          </p:txBody>
        </p:sp>
        <p:sp>
          <p:nvSpPr>
            <p:cNvPr id="20" name="TextBox 54"/>
            <p:cNvSpPr txBox="1"/>
            <p:nvPr/>
          </p:nvSpPr>
          <p:spPr>
            <a:xfrm>
              <a:off x="5442665" y="1347816"/>
              <a:ext cx="89158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87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</p:grpSp>
      <p:grpSp>
        <p:nvGrpSpPr>
          <p:cNvPr id="22" name="Group 55"/>
          <p:cNvGrpSpPr/>
          <p:nvPr/>
        </p:nvGrpSpPr>
        <p:grpSpPr>
          <a:xfrm>
            <a:off x="539750" y="2356176"/>
            <a:ext cx="2303895" cy="575446"/>
            <a:chOff x="4109562" y="1347816"/>
            <a:chExt cx="2224689" cy="767261"/>
          </a:xfrm>
        </p:grpSpPr>
        <p:sp>
          <p:nvSpPr>
            <p:cNvPr id="51" name="TextBox 56"/>
            <p:cNvSpPr txBox="1"/>
            <p:nvPr/>
          </p:nvSpPr>
          <p:spPr>
            <a:xfrm>
              <a:off x="4109562" y="1594037"/>
              <a:ext cx="2224689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（建议使用主题字体）</a:t>
              </a:r>
            </a:p>
          </p:txBody>
        </p:sp>
        <p:sp>
          <p:nvSpPr>
            <p:cNvPr id="52" name="TextBox 57"/>
            <p:cNvSpPr txBox="1"/>
            <p:nvPr/>
          </p:nvSpPr>
          <p:spPr>
            <a:xfrm>
              <a:off x="5442665" y="1347816"/>
              <a:ext cx="89158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8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</p:grpSp>
      <p:grpSp>
        <p:nvGrpSpPr>
          <p:cNvPr id="53" name="Group 58"/>
          <p:cNvGrpSpPr/>
          <p:nvPr/>
        </p:nvGrpSpPr>
        <p:grpSpPr>
          <a:xfrm>
            <a:off x="6090768" y="1708104"/>
            <a:ext cx="2528743" cy="703988"/>
            <a:chOff x="4012199" y="1347816"/>
            <a:chExt cx="2322052" cy="938651"/>
          </a:xfrm>
        </p:grpSpPr>
        <p:sp>
          <p:nvSpPr>
            <p:cNvPr id="54" name="TextBox 59"/>
            <p:cNvSpPr txBox="1"/>
            <p:nvPr/>
          </p:nvSpPr>
          <p:spPr>
            <a:xfrm>
              <a:off x="4012199" y="1594037"/>
              <a:ext cx="2322052" cy="6924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（建议使用主题字体）</a:t>
              </a:r>
            </a:p>
          </p:txBody>
        </p:sp>
        <p:sp>
          <p:nvSpPr>
            <p:cNvPr id="55" name="TextBox 60"/>
            <p:cNvSpPr txBox="1"/>
            <p:nvPr/>
          </p:nvSpPr>
          <p:spPr>
            <a:xfrm>
              <a:off x="4012199" y="1347816"/>
              <a:ext cx="847859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 fontScale="87500" lnSpcReduction="20000"/>
            </a:bodyPr>
            <a:lstStyle/>
            <a:p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</p:grpSp>
      <p:grpSp>
        <p:nvGrpSpPr>
          <p:cNvPr id="56" name="Group 61"/>
          <p:cNvGrpSpPr/>
          <p:nvPr/>
        </p:nvGrpSpPr>
        <p:grpSpPr>
          <a:xfrm>
            <a:off x="6090088" y="2570290"/>
            <a:ext cx="2528743" cy="703988"/>
            <a:chOff x="4012199" y="1347816"/>
            <a:chExt cx="2322052" cy="938651"/>
          </a:xfrm>
        </p:grpSpPr>
        <p:sp>
          <p:nvSpPr>
            <p:cNvPr id="57" name="TextBox 62"/>
            <p:cNvSpPr txBox="1"/>
            <p:nvPr/>
          </p:nvSpPr>
          <p:spPr>
            <a:xfrm>
              <a:off x="4012199" y="1594037"/>
              <a:ext cx="2322052" cy="69243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</a:br>
              <a:r>
                <a:rPr lang="zh-CN" altLang="en-US"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（建议使用主题字体）</a:t>
              </a:r>
            </a:p>
          </p:txBody>
        </p:sp>
        <p:sp>
          <p:nvSpPr>
            <p:cNvPr id="58" name="TextBox 63"/>
            <p:cNvSpPr txBox="1"/>
            <p:nvPr/>
          </p:nvSpPr>
          <p:spPr>
            <a:xfrm>
              <a:off x="4012199" y="1347816"/>
              <a:ext cx="847859" cy="246221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 fontScale="87500" lnSpcReduction="20000"/>
            </a:bodyPr>
            <a:lstStyle/>
            <a:p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2294">
        <p:push dir="d"/>
      </p:transition>
    </mc:Choice>
    <mc:Fallback xmlns="">
      <p:transition advTm="2294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四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未来工作计划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TextBox 102"/>
          <p:cNvSpPr txBox="1"/>
          <p:nvPr/>
        </p:nvSpPr>
        <p:spPr bwMode="auto">
          <a:xfrm>
            <a:off x="1291881" y="4426527"/>
            <a:ext cx="6184672" cy="181780"/>
          </a:xfrm>
          <a:prstGeom prst="rect">
            <a:avLst/>
          </a:prstGeom>
        </p:spPr>
        <p:txBody>
          <a:bodyPr wrap="square" lIns="0" tIns="0" rIns="0" bIns="0" anchor="t" anchorCtr="0">
            <a:normAutofit fontScale="90000"/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此部分内容作为文字排版占位显示 （建议使用主题字体）如需更改请在（设置形状格式）菜单下（文本选项）中调整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09848" y="1434972"/>
            <a:ext cx="2946504" cy="2551657"/>
            <a:chOff x="809848" y="1434522"/>
            <a:chExt cx="2946504" cy="2551657"/>
          </a:xfrm>
        </p:grpSpPr>
        <p:cxnSp>
          <p:nvCxnSpPr>
            <p:cNvPr id="25" name="Straight Connector 90"/>
            <p:cNvCxnSpPr/>
            <p:nvPr/>
          </p:nvCxnSpPr>
          <p:spPr>
            <a:xfrm flipH="1">
              <a:off x="1702048" y="2738748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88"/>
            <p:cNvCxnSpPr/>
            <p:nvPr/>
          </p:nvCxnSpPr>
          <p:spPr>
            <a:xfrm>
              <a:off x="1710738" y="1605972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2"/>
            <p:cNvSpPr/>
            <p:nvPr/>
          </p:nvSpPr>
          <p:spPr bwMode="auto">
            <a:xfrm>
              <a:off x="1486395" y="2922087"/>
              <a:ext cx="342900" cy="3429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Oval 65"/>
            <p:cNvSpPr/>
            <p:nvPr/>
          </p:nvSpPr>
          <p:spPr bwMode="auto">
            <a:xfrm>
              <a:off x="1491158" y="143452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1" name="Group 64"/>
            <p:cNvGrpSpPr/>
            <p:nvPr/>
          </p:nvGrpSpPr>
          <p:grpSpPr>
            <a:xfrm>
              <a:off x="809848" y="3264987"/>
              <a:ext cx="1659857" cy="721192"/>
              <a:chOff x="1732858" y="4896921"/>
              <a:chExt cx="2213143" cy="961589"/>
            </a:xfrm>
          </p:grpSpPr>
          <p:sp>
            <p:nvSpPr>
              <p:cNvPr id="62" name="TextBox 66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63" name="TextBox 67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  <p:grpSp>
          <p:nvGrpSpPr>
            <p:cNvPr id="64" name="Group 71"/>
            <p:cNvGrpSpPr/>
            <p:nvPr/>
          </p:nvGrpSpPr>
          <p:grpSpPr>
            <a:xfrm>
              <a:off x="809848" y="1777422"/>
              <a:ext cx="1659857" cy="721192"/>
              <a:chOff x="1732858" y="4896921"/>
              <a:chExt cx="2213143" cy="961589"/>
            </a:xfrm>
          </p:grpSpPr>
          <p:sp>
            <p:nvSpPr>
              <p:cNvPr id="65" name="TextBox 72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66" name="TextBox 73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5284213" y="1434972"/>
            <a:ext cx="2925051" cy="2588359"/>
            <a:chOff x="5284213" y="1434522"/>
            <a:chExt cx="2925051" cy="2588359"/>
          </a:xfrm>
        </p:grpSpPr>
        <p:cxnSp>
          <p:nvCxnSpPr>
            <p:cNvPr id="68" name="Straight Connector 97"/>
            <p:cNvCxnSpPr/>
            <p:nvPr/>
          </p:nvCxnSpPr>
          <p:spPr>
            <a:xfrm>
              <a:off x="5284213" y="2761608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98"/>
            <p:cNvCxnSpPr/>
            <p:nvPr/>
          </p:nvCxnSpPr>
          <p:spPr>
            <a:xfrm flipH="1">
              <a:off x="5292903" y="1628832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91"/>
            <p:cNvSpPr/>
            <p:nvPr/>
          </p:nvSpPr>
          <p:spPr bwMode="auto">
            <a:xfrm>
              <a:off x="7207886" y="2922087"/>
              <a:ext cx="342900" cy="3429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Oval 92"/>
            <p:cNvSpPr/>
            <p:nvPr/>
          </p:nvSpPr>
          <p:spPr bwMode="auto">
            <a:xfrm>
              <a:off x="7212648" y="143452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2" name="Group 68"/>
            <p:cNvGrpSpPr/>
            <p:nvPr/>
          </p:nvGrpSpPr>
          <p:grpSpPr>
            <a:xfrm>
              <a:off x="6549407" y="3301689"/>
              <a:ext cx="1659857" cy="721192"/>
              <a:chOff x="1732858" y="4896921"/>
              <a:chExt cx="2213143" cy="961589"/>
            </a:xfrm>
          </p:grpSpPr>
          <p:sp>
            <p:nvSpPr>
              <p:cNvPr id="73" name="TextBox 69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74" name="TextBox 7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6549407" y="1777422"/>
              <a:ext cx="1659857" cy="721192"/>
              <a:chOff x="1732858" y="4896921"/>
              <a:chExt cx="2213143" cy="961589"/>
            </a:xfrm>
          </p:grpSpPr>
          <p:sp>
            <p:nvSpPr>
              <p:cNvPr id="76" name="TextBox 75"/>
              <p:cNvSpPr txBox="1"/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标题文本预设</a:t>
                </a:r>
              </a:p>
            </p:txBody>
          </p:sp>
          <p:sp>
            <p:nvSpPr>
              <p:cNvPr id="77" name="TextBox 7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</a:br>
                <a:r>
                  <a:rPr lang="zh-CN" altLang="en-US" sz="1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78" name="Group 1"/>
          <p:cNvGrpSpPr/>
          <p:nvPr/>
        </p:nvGrpSpPr>
        <p:grpSpPr>
          <a:xfrm>
            <a:off x="3091918" y="1227692"/>
            <a:ext cx="2962275" cy="2846784"/>
            <a:chOff x="4122557" y="1636323"/>
            <a:chExt cx="3949700" cy="3795712"/>
          </a:xfrm>
        </p:grpSpPr>
        <p:sp>
          <p:nvSpPr>
            <p:cNvPr id="79" name="Freeform: Shape 33"/>
            <p:cNvSpPr/>
            <p:nvPr/>
          </p:nvSpPr>
          <p:spPr bwMode="auto">
            <a:xfrm>
              <a:off x="4134191" y="1641934"/>
              <a:ext cx="3938066" cy="3776073"/>
            </a:xfrm>
            <a:custGeom>
              <a:avLst/>
              <a:gdLst>
                <a:gd name="T0" fmla="*/ 2147483646 w 570"/>
                <a:gd name="T1" fmla="*/ 2147483646 h 567"/>
                <a:gd name="T2" fmla="*/ 2147483646 w 570"/>
                <a:gd name="T3" fmla="*/ 2147483646 h 567"/>
                <a:gd name="T4" fmla="*/ 867452690 w 570"/>
                <a:gd name="T5" fmla="*/ 2147483646 h 567"/>
                <a:gd name="T6" fmla="*/ 1663799238 w 570"/>
                <a:gd name="T7" fmla="*/ 2147483646 h 567"/>
                <a:gd name="T8" fmla="*/ 1948208720 w 570"/>
                <a:gd name="T9" fmla="*/ 2147483646 h 567"/>
                <a:gd name="T10" fmla="*/ 355511852 w 570"/>
                <a:gd name="T11" fmla="*/ 2147483646 h 567"/>
                <a:gd name="T12" fmla="*/ 227527585 w 570"/>
                <a:gd name="T13" fmla="*/ 2147483646 h 567"/>
                <a:gd name="T14" fmla="*/ 355511852 w 570"/>
                <a:gd name="T15" fmla="*/ 2147483646 h 567"/>
                <a:gd name="T16" fmla="*/ 2147483646 w 570"/>
                <a:gd name="T17" fmla="*/ 2147483646 h 567"/>
                <a:gd name="T18" fmla="*/ 2147483646 w 570"/>
                <a:gd name="T19" fmla="*/ 2147483646 h 567"/>
                <a:gd name="T20" fmla="*/ 2147483646 w 570"/>
                <a:gd name="T21" fmla="*/ 2147483646 h 567"/>
                <a:gd name="T22" fmla="*/ 2147483646 w 570"/>
                <a:gd name="T23" fmla="*/ 2147483646 h 567"/>
                <a:gd name="T24" fmla="*/ 2147483646 w 570"/>
                <a:gd name="T25" fmla="*/ 2147483646 h 567"/>
                <a:gd name="T26" fmla="*/ 2147483646 w 570"/>
                <a:gd name="T27" fmla="*/ 2147483646 h 567"/>
                <a:gd name="T28" fmla="*/ 1023877905 w 570"/>
                <a:gd name="T29" fmla="*/ 2147483646 h 567"/>
                <a:gd name="T30" fmla="*/ 2147483646 w 570"/>
                <a:gd name="T31" fmla="*/ 2147483646 h 567"/>
                <a:gd name="T32" fmla="*/ 2147483646 w 570"/>
                <a:gd name="T33" fmla="*/ 2147483646 h 567"/>
                <a:gd name="T34" fmla="*/ 2147483646 w 570"/>
                <a:gd name="T35" fmla="*/ 2147483646 h 567"/>
                <a:gd name="T36" fmla="*/ 2147483646 w 570"/>
                <a:gd name="T37" fmla="*/ 2147483646 h 567"/>
                <a:gd name="T38" fmla="*/ 2147483646 w 570"/>
                <a:gd name="T39" fmla="*/ 2147483646 h 567"/>
                <a:gd name="T40" fmla="*/ 2147483646 w 570"/>
                <a:gd name="T41" fmla="*/ 2147483646 h 567"/>
                <a:gd name="T42" fmla="*/ 0 w 570"/>
                <a:gd name="T43" fmla="*/ 2147483646 h 567"/>
                <a:gd name="T44" fmla="*/ 270189008 w 570"/>
                <a:gd name="T45" fmla="*/ 2147483646 h 567"/>
                <a:gd name="T46" fmla="*/ 284409482 w 570"/>
                <a:gd name="T47" fmla="*/ 2147483646 h 567"/>
                <a:gd name="T48" fmla="*/ 270189008 w 570"/>
                <a:gd name="T49" fmla="*/ 2147483646 h 567"/>
                <a:gd name="T50" fmla="*/ 241748059 w 570"/>
                <a:gd name="T51" fmla="*/ 2147483646 h 567"/>
                <a:gd name="T52" fmla="*/ 99543319 w 570"/>
                <a:gd name="T53" fmla="*/ 2147483646 h 567"/>
                <a:gd name="T54" fmla="*/ 853232216 w 570"/>
                <a:gd name="T55" fmla="*/ 1903075127 h 567"/>
                <a:gd name="T56" fmla="*/ 981216482 w 570"/>
                <a:gd name="T57" fmla="*/ 1789460501 h 567"/>
                <a:gd name="T58" fmla="*/ 2147483646 w 570"/>
                <a:gd name="T59" fmla="*/ 2147483646 h 567"/>
                <a:gd name="T60" fmla="*/ 2147483646 w 570"/>
                <a:gd name="T61" fmla="*/ 2147483646 h 567"/>
                <a:gd name="T62" fmla="*/ 2147483646 w 570"/>
                <a:gd name="T63" fmla="*/ 2147483646 h 567"/>
                <a:gd name="T64" fmla="*/ 1820224453 w 570"/>
                <a:gd name="T65" fmla="*/ 937335735 h 567"/>
                <a:gd name="T66" fmla="*/ 2019311090 w 570"/>
                <a:gd name="T67" fmla="*/ 724306428 h 567"/>
                <a:gd name="T68" fmla="*/ 2019311090 w 570"/>
                <a:gd name="T69" fmla="*/ 724306428 h 567"/>
                <a:gd name="T70" fmla="*/ 2147483646 w 570"/>
                <a:gd name="T71" fmla="*/ 227233020 h 567"/>
                <a:gd name="T72" fmla="*/ 2147483646 w 570"/>
                <a:gd name="T73" fmla="*/ 113618394 h 567"/>
                <a:gd name="T74" fmla="*/ 2147483646 w 570"/>
                <a:gd name="T75" fmla="*/ 298244045 h 567"/>
                <a:gd name="T76" fmla="*/ 2147483646 w 570"/>
                <a:gd name="T77" fmla="*/ 184625651 h 567"/>
                <a:gd name="T78" fmla="*/ 2147483646 w 570"/>
                <a:gd name="T79" fmla="*/ 198829363 h 567"/>
                <a:gd name="T80" fmla="*/ 2147483646 w 570"/>
                <a:gd name="T81" fmla="*/ 2147483646 h 567"/>
                <a:gd name="T82" fmla="*/ 2147483646 w 570"/>
                <a:gd name="T83" fmla="*/ 2147483646 h 567"/>
                <a:gd name="T84" fmla="*/ 2147483646 w 570"/>
                <a:gd name="T85" fmla="*/ 2147483646 h 567"/>
                <a:gd name="T86" fmla="*/ 2147483646 w 570"/>
                <a:gd name="T87" fmla="*/ 2147483646 h 567"/>
                <a:gd name="T88" fmla="*/ 2147483646 w 570"/>
                <a:gd name="T89" fmla="*/ 2147483646 h 567"/>
                <a:gd name="T90" fmla="*/ 2147483646 w 570"/>
                <a:gd name="T91" fmla="*/ 2147483646 h 567"/>
                <a:gd name="T92" fmla="*/ 2147483646 w 570"/>
                <a:gd name="T93" fmla="*/ 2147483646 h 567"/>
                <a:gd name="T94" fmla="*/ 2147483646 w 570"/>
                <a:gd name="T95" fmla="*/ 2147483646 h 567"/>
                <a:gd name="T96" fmla="*/ 2147483646 w 570"/>
                <a:gd name="T97" fmla="*/ 2147483646 h 567"/>
                <a:gd name="T98" fmla="*/ 2147483646 w 570"/>
                <a:gd name="T99" fmla="*/ 2147483646 h 567"/>
                <a:gd name="T100" fmla="*/ 2147483646 w 570"/>
                <a:gd name="T101" fmla="*/ 2147483646 h 567"/>
                <a:gd name="T102" fmla="*/ 2147483646 w 570"/>
                <a:gd name="T103" fmla="*/ 2147483646 h 567"/>
                <a:gd name="T104" fmla="*/ 2147483646 w 570"/>
                <a:gd name="T105" fmla="*/ 2147483646 h 567"/>
                <a:gd name="T106" fmla="*/ 2147483646 w 570"/>
                <a:gd name="T107" fmla="*/ 2147483646 h 567"/>
                <a:gd name="T108" fmla="*/ 2147483646 w 570"/>
                <a:gd name="T109" fmla="*/ 355051358 h 567"/>
                <a:gd name="T110" fmla="*/ 2147483646 w 570"/>
                <a:gd name="T111" fmla="*/ 0 h 56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70" h="567">
                  <a:moveTo>
                    <a:pt x="285" y="546"/>
                  </a:moveTo>
                  <a:cubicBezTo>
                    <a:pt x="250" y="546"/>
                    <a:pt x="216" y="548"/>
                    <a:pt x="189" y="552"/>
                  </a:cubicBezTo>
                  <a:cubicBezTo>
                    <a:pt x="189" y="552"/>
                    <a:pt x="189" y="552"/>
                    <a:pt x="189" y="552"/>
                  </a:cubicBezTo>
                  <a:cubicBezTo>
                    <a:pt x="190" y="552"/>
                    <a:pt x="190" y="552"/>
                    <a:pt x="190" y="552"/>
                  </a:cubicBezTo>
                  <a:cubicBezTo>
                    <a:pt x="216" y="548"/>
                    <a:pt x="250" y="546"/>
                    <a:pt x="285" y="546"/>
                  </a:cubicBezTo>
                  <a:cubicBezTo>
                    <a:pt x="285" y="546"/>
                    <a:pt x="285" y="546"/>
                    <a:pt x="285" y="546"/>
                  </a:cubicBezTo>
                  <a:moveTo>
                    <a:pt x="50" y="426"/>
                  </a:moveTo>
                  <a:cubicBezTo>
                    <a:pt x="54" y="428"/>
                    <a:pt x="57" y="431"/>
                    <a:pt x="60" y="434"/>
                  </a:cubicBezTo>
                  <a:cubicBezTo>
                    <a:pt x="60" y="434"/>
                    <a:pt x="61" y="435"/>
                    <a:pt x="61" y="435"/>
                  </a:cubicBezTo>
                  <a:cubicBezTo>
                    <a:pt x="67" y="441"/>
                    <a:pt x="73" y="446"/>
                    <a:pt x="79" y="452"/>
                  </a:cubicBezTo>
                  <a:cubicBezTo>
                    <a:pt x="80" y="453"/>
                    <a:pt x="80" y="453"/>
                    <a:pt x="80" y="453"/>
                  </a:cubicBezTo>
                  <a:cubicBezTo>
                    <a:pt x="93" y="464"/>
                    <a:pt x="105" y="476"/>
                    <a:pt x="117" y="488"/>
                  </a:cubicBezTo>
                  <a:cubicBezTo>
                    <a:pt x="118" y="489"/>
                    <a:pt x="118" y="489"/>
                    <a:pt x="118" y="490"/>
                  </a:cubicBezTo>
                  <a:cubicBezTo>
                    <a:pt x="124" y="496"/>
                    <a:pt x="130" y="502"/>
                    <a:pt x="135" y="507"/>
                  </a:cubicBezTo>
                  <a:cubicBezTo>
                    <a:pt x="136" y="508"/>
                    <a:pt x="136" y="508"/>
                    <a:pt x="137" y="509"/>
                  </a:cubicBezTo>
                  <a:cubicBezTo>
                    <a:pt x="143" y="516"/>
                    <a:pt x="149" y="523"/>
                    <a:pt x="155" y="529"/>
                  </a:cubicBezTo>
                  <a:cubicBezTo>
                    <a:pt x="126" y="496"/>
                    <a:pt x="85" y="456"/>
                    <a:pt x="50" y="426"/>
                  </a:cubicBezTo>
                  <a:moveTo>
                    <a:pt x="25" y="405"/>
                  </a:moveTo>
                  <a:cubicBezTo>
                    <a:pt x="16" y="409"/>
                    <a:pt x="16" y="409"/>
                    <a:pt x="16" y="409"/>
                  </a:cubicBezTo>
                  <a:cubicBezTo>
                    <a:pt x="16" y="409"/>
                    <a:pt x="16" y="409"/>
                    <a:pt x="16" y="409"/>
                  </a:cubicBezTo>
                  <a:cubicBezTo>
                    <a:pt x="16" y="409"/>
                    <a:pt x="16" y="409"/>
                    <a:pt x="16" y="409"/>
                  </a:cubicBezTo>
                  <a:cubicBezTo>
                    <a:pt x="25" y="405"/>
                    <a:pt x="25" y="405"/>
                    <a:pt x="25" y="405"/>
                  </a:cubicBezTo>
                  <a:cubicBezTo>
                    <a:pt x="30" y="409"/>
                    <a:pt x="36" y="413"/>
                    <a:pt x="41" y="418"/>
                  </a:cubicBezTo>
                  <a:cubicBezTo>
                    <a:pt x="36" y="413"/>
                    <a:pt x="30" y="409"/>
                    <a:pt x="25" y="405"/>
                  </a:cubicBezTo>
                  <a:moveTo>
                    <a:pt x="292" y="304"/>
                  </a:moveTo>
                  <a:cubicBezTo>
                    <a:pt x="292" y="304"/>
                    <a:pt x="292" y="304"/>
                    <a:pt x="292" y="304"/>
                  </a:cubicBezTo>
                  <a:cubicBezTo>
                    <a:pt x="305" y="333"/>
                    <a:pt x="329" y="392"/>
                    <a:pt x="352" y="446"/>
                  </a:cubicBezTo>
                  <a:cubicBezTo>
                    <a:pt x="340" y="416"/>
                    <a:pt x="340" y="416"/>
                    <a:pt x="340" y="416"/>
                  </a:cubicBezTo>
                  <a:cubicBezTo>
                    <a:pt x="292" y="304"/>
                    <a:pt x="292" y="304"/>
                    <a:pt x="292" y="304"/>
                  </a:cubicBezTo>
                  <a:moveTo>
                    <a:pt x="275" y="303"/>
                  </a:moveTo>
                  <a:cubicBezTo>
                    <a:pt x="272" y="311"/>
                    <a:pt x="268" y="321"/>
                    <a:pt x="264" y="332"/>
                  </a:cubicBezTo>
                  <a:cubicBezTo>
                    <a:pt x="251" y="363"/>
                    <a:pt x="234" y="404"/>
                    <a:pt x="219" y="444"/>
                  </a:cubicBezTo>
                  <a:cubicBezTo>
                    <a:pt x="264" y="331"/>
                    <a:pt x="264" y="331"/>
                    <a:pt x="264" y="331"/>
                  </a:cubicBezTo>
                  <a:cubicBezTo>
                    <a:pt x="275" y="303"/>
                    <a:pt x="275" y="303"/>
                    <a:pt x="275" y="303"/>
                  </a:cubicBezTo>
                  <a:cubicBezTo>
                    <a:pt x="275" y="303"/>
                    <a:pt x="275" y="303"/>
                    <a:pt x="275" y="303"/>
                  </a:cubicBezTo>
                  <a:moveTo>
                    <a:pt x="304" y="292"/>
                  </a:moveTo>
                  <a:cubicBezTo>
                    <a:pt x="304" y="292"/>
                    <a:pt x="304" y="292"/>
                    <a:pt x="304" y="292"/>
                  </a:cubicBezTo>
                  <a:cubicBezTo>
                    <a:pt x="334" y="304"/>
                    <a:pt x="394" y="329"/>
                    <a:pt x="449" y="351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01" y="332"/>
                    <a:pt x="352" y="312"/>
                    <a:pt x="320" y="299"/>
                  </a:cubicBezTo>
                  <a:cubicBezTo>
                    <a:pt x="351" y="311"/>
                    <a:pt x="397" y="330"/>
                    <a:pt x="441" y="348"/>
                  </a:cubicBezTo>
                  <a:cubicBezTo>
                    <a:pt x="304" y="292"/>
                    <a:pt x="304" y="292"/>
                    <a:pt x="304" y="292"/>
                  </a:cubicBezTo>
                  <a:moveTo>
                    <a:pt x="264" y="292"/>
                  </a:moveTo>
                  <a:cubicBezTo>
                    <a:pt x="225" y="308"/>
                    <a:pt x="136" y="346"/>
                    <a:pt x="72" y="373"/>
                  </a:cubicBezTo>
                  <a:cubicBezTo>
                    <a:pt x="72" y="373"/>
                    <a:pt x="72" y="373"/>
                    <a:pt x="72" y="373"/>
                  </a:cubicBezTo>
                  <a:cubicBezTo>
                    <a:pt x="264" y="292"/>
                    <a:pt x="264" y="292"/>
                    <a:pt x="264" y="292"/>
                  </a:cubicBezTo>
                  <a:cubicBezTo>
                    <a:pt x="264" y="292"/>
                    <a:pt x="264" y="292"/>
                    <a:pt x="264" y="292"/>
                  </a:cubicBezTo>
                  <a:moveTo>
                    <a:pt x="121" y="216"/>
                  </a:moveTo>
                  <a:cubicBezTo>
                    <a:pt x="264" y="275"/>
                    <a:pt x="264" y="275"/>
                    <a:pt x="264" y="275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39" y="265"/>
                    <a:pt x="191" y="245"/>
                    <a:pt x="144" y="225"/>
                  </a:cubicBezTo>
                  <a:cubicBezTo>
                    <a:pt x="136" y="222"/>
                    <a:pt x="129" y="219"/>
                    <a:pt x="121" y="216"/>
                  </a:cubicBezTo>
                  <a:moveTo>
                    <a:pt x="446" y="216"/>
                  </a:moveTo>
                  <a:cubicBezTo>
                    <a:pt x="316" y="270"/>
                    <a:pt x="316" y="270"/>
                    <a:pt x="316" y="270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28" y="265"/>
                    <a:pt x="373" y="246"/>
                    <a:pt x="419" y="227"/>
                  </a:cubicBezTo>
                  <a:cubicBezTo>
                    <a:pt x="384" y="242"/>
                    <a:pt x="350" y="256"/>
                    <a:pt x="325" y="266"/>
                  </a:cubicBezTo>
                  <a:cubicBezTo>
                    <a:pt x="350" y="256"/>
                    <a:pt x="384" y="242"/>
                    <a:pt x="419" y="227"/>
                  </a:cubicBezTo>
                  <a:cubicBezTo>
                    <a:pt x="428" y="223"/>
                    <a:pt x="437" y="219"/>
                    <a:pt x="446" y="216"/>
                  </a:cubicBezTo>
                  <a:moveTo>
                    <a:pt x="447" y="215"/>
                  </a:moveTo>
                  <a:cubicBezTo>
                    <a:pt x="447" y="215"/>
                    <a:pt x="447" y="215"/>
                    <a:pt x="447" y="215"/>
                  </a:cubicBezTo>
                  <a:cubicBezTo>
                    <a:pt x="447" y="215"/>
                    <a:pt x="447" y="215"/>
                    <a:pt x="447" y="215"/>
                  </a:cubicBezTo>
                  <a:cubicBezTo>
                    <a:pt x="447" y="215"/>
                    <a:pt x="447" y="215"/>
                    <a:pt x="447" y="215"/>
                  </a:cubicBezTo>
                  <a:moveTo>
                    <a:pt x="0" y="171"/>
                  </a:moveTo>
                  <a:cubicBezTo>
                    <a:pt x="0" y="176"/>
                    <a:pt x="2" y="180"/>
                    <a:pt x="7" y="182"/>
                  </a:cubicBezTo>
                  <a:cubicBezTo>
                    <a:pt x="16" y="186"/>
                    <a:pt x="16" y="186"/>
                    <a:pt x="16" y="186"/>
                  </a:cubicBezTo>
                  <a:cubicBezTo>
                    <a:pt x="18" y="200"/>
                    <a:pt x="19" y="216"/>
                    <a:pt x="19" y="232"/>
                  </a:cubicBezTo>
                  <a:cubicBezTo>
                    <a:pt x="19" y="233"/>
                    <a:pt x="19" y="233"/>
                    <a:pt x="19" y="233"/>
                  </a:cubicBezTo>
                  <a:cubicBezTo>
                    <a:pt x="20" y="241"/>
                    <a:pt x="20" y="249"/>
                    <a:pt x="20" y="258"/>
                  </a:cubicBezTo>
                  <a:cubicBezTo>
                    <a:pt x="20" y="258"/>
                    <a:pt x="20" y="259"/>
                    <a:pt x="20" y="259"/>
                  </a:cubicBezTo>
                  <a:cubicBezTo>
                    <a:pt x="20" y="276"/>
                    <a:pt x="20" y="294"/>
                    <a:pt x="20" y="311"/>
                  </a:cubicBezTo>
                  <a:cubicBezTo>
                    <a:pt x="20" y="311"/>
                    <a:pt x="20" y="312"/>
                    <a:pt x="20" y="312"/>
                  </a:cubicBezTo>
                  <a:cubicBezTo>
                    <a:pt x="19" y="320"/>
                    <a:pt x="19" y="328"/>
                    <a:pt x="19" y="336"/>
                  </a:cubicBezTo>
                  <a:cubicBezTo>
                    <a:pt x="19" y="337"/>
                    <a:pt x="19" y="338"/>
                    <a:pt x="19" y="339"/>
                  </a:cubicBezTo>
                  <a:cubicBezTo>
                    <a:pt x="18" y="347"/>
                    <a:pt x="18" y="354"/>
                    <a:pt x="17" y="361"/>
                  </a:cubicBezTo>
                  <a:cubicBezTo>
                    <a:pt x="17" y="361"/>
                    <a:pt x="17" y="362"/>
                    <a:pt x="17" y="363"/>
                  </a:cubicBezTo>
                  <a:cubicBezTo>
                    <a:pt x="17" y="370"/>
                    <a:pt x="16" y="376"/>
                    <a:pt x="16" y="382"/>
                  </a:cubicBezTo>
                  <a:cubicBezTo>
                    <a:pt x="21" y="328"/>
                    <a:pt x="22" y="240"/>
                    <a:pt x="16" y="186"/>
                  </a:cubicBezTo>
                  <a:cubicBezTo>
                    <a:pt x="7" y="182"/>
                    <a:pt x="7" y="182"/>
                    <a:pt x="7" y="182"/>
                  </a:cubicBezTo>
                  <a:cubicBezTo>
                    <a:pt x="2" y="180"/>
                    <a:pt x="0" y="176"/>
                    <a:pt x="0" y="171"/>
                  </a:cubicBezTo>
                  <a:moveTo>
                    <a:pt x="69" y="126"/>
                  </a:moveTo>
                  <a:cubicBezTo>
                    <a:pt x="66" y="129"/>
                    <a:pt x="63" y="131"/>
                    <a:pt x="60" y="134"/>
                  </a:cubicBezTo>
                  <a:cubicBezTo>
                    <a:pt x="60" y="134"/>
                    <a:pt x="60" y="134"/>
                    <a:pt x="60" y="134"/>
                  </a:cubicBezTo>
                  <a:cubicBezTo>
                    <a:pt x="50" y="143"/>
                    <a:pt x="40" y="152"/>
                    <a:pt x="31" y="159"/>
                  </a:cubicBezTo>
                  <a:cubicBezTo>
                    <a:pt x="43" y="150"/>
                    <a:pt x="55" y="138"/>
                    <a:pt x="69" y="126"/>
                  </a:cubicBezTo>
                  <a:moveTo>
                    <a:pt x="217" y="123"/>
                  </a:moveTo>
                  <a:cubicBezTo>
                    <a:pt x="276" y="264"/>
                    <a:pt x="276" y="264"/>
                    <a:pt x="276" y="264"/>
                  </a:cubicBezTo>
                  <a:cubicBezTo>
                    <a:pt x="276" y="264"/>
                    <a:pt x="276" y="264"/>
                    <a:pt x="276" y="264"/>
                  </a:cubicBezTo>
                  <a:cubicBezTo>
                    <a:pt x="264" y="235"/>
                    <a:pt x="240" y="177"/>
                    <a:pt x="217" y="123"/>
                  </a:cubicBezTo>
                  <a:moveTo>
                    <a:pt x="352" y="117"/>
                  </a:moveTo>
                  <a:cubicBezTo>
                    <a:pt x="292" y="264"/>
                    <a:pt x="292" y="264"/>
                    <a:pt x="292" y="264"/>
                  </a:cubicBezTo>
                  <a:cubicBezTo>
                    <a:pt x="292" y="264"/>
                    <a:pt x="292" y="264"/>
                    <a:pt x="292" y="264"/>
                  </a:cubicBezTo>
                  <a:cubicBezTo>
                    <a:pt x="300" y="244"/>
                    <a:pt x="314" y="211"/>
                    <a:pt x="329" y="175"/>
                  </a:cubicBezTo>
                  <a:cubicBezTo>
                    <a:pt x="330" y="171"/>
                    <a:pt x="332" y="166"/>
                    <a:pt x="334" y="162"/>
                  </a:cubicBezTo>
                  <a:cubicBezTo>
                    <a:pt x="332" y="166"/>
                    <a:pt x="330" y="171"/>
                    <a:pt x="329" y="175"/>
                  </a:cubicBezTo>
                  <a:cubicBezTo>
                    <a:pt x="336" y="156"/>
                    <a:pt x="344" y="136"/>
                    <a:pt x="352" y="117"/>
                  </a:cubicBezTo>
                  <a:moveTo>
                    <a:pt x="128" y="66"/>
                  </a:moveTo>
                  <a:cubicBezTo>
                    <a:pt x="128" y="66"/>
                    <a:pt x="127" y="67"/>
                    <a:pt x="127" y="67"/>
                  </a:cubicBezTo>
                  <a:cubicBezTo>
                    <a:pt x="127" y="67"/>
                    <a:pt x="128" y="66"/>
                    <a:pt x="128" y="66"/>
                  </a:cubicBezTo>
                  <a:moveTo>
                    <a:pt x="142" y="51"/>
                  </a:moveTo>
                  <a:cubicBezTo>
                    <a:pt x="139" y="54"/>
                    <a:pt x="136" y="57"/>
                    <a:pt x="133" y="60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6" y="57"/>
                    <a:pt x="139" y="54"/>
                    <a:pt x="142" y="51"/>
                  </a:cubicBezTo>
                  <a:moveTo>
                    <a:pt x="185" y="16"/>
                  </a:moveTo>
                  <a:cubicBezTo>
                    <a:pt x="211" y="19"/>
                    <a:pt x="245" y="21"/>
                    <a:pt x="279" y="21"/>
                  </a:cubicBezTo>
                  <a:cubicBezTo>
                    <a:pt x="245" y="21"/>
                    <a:pt x="211" y="19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moveTo>
                    <a:pt x="395" y="0"/>
                  </a:moveTo>
                  <a:cubicBezTo>
                    <a:pt x="390" y="0"/>
                    <a:pt x="386" y="3"/>
                    <a:pt x="384" y="8"/>
                  </a:cubicBezTo>
                  <a:cubicBezTo>
                    <a:pt x="380" y="16"/>
                    <a:pt x="380" y="16"/>
                    <a:pt x="380" y="16"/>
                  </a:cubicBezTo>
                  <a:cubicBezTo>
                    <a:pt x="354" y="19"/>
                    <a:pt x="319" y="21"/>
                    <a:pt x="285" y="21"/>
                  </a:cubicBezTo>
                  <a:cubicBezTo>
                    <a:pt x="285" y="21"/>
                    <a:pt x="285" y="21"/>
                    <a:pt x="285" y="21"/>
                  </a:cubicBezTo>
                  <a:cubicBezTo>
                    <a:pt x="326" y="21"/>
                    <a:pt x="366" y="18"/>
                    <a:pt x="394" y="14"/>
                  </a:cubicBezTo>
                  <a:cubicBezTo>
                    <a:pt x="394" y="14"/>
                    <a:pt x="394" y="14"/>
                    <a:pt x="394" y="13"/>
                  </a:cubicBezTo>
                  <a:cubicBezTo>
                    <a:pt x="394" y="13"/>
                    <a:pt x="394" y="13"/>
                    <a:pt x="394" y="13"/>
                  </a:cubicBezTo>
                  <a:cubicBezTo>
                    <a:pt x="394" y="14"/>
                    <a:pt x="394" y="14"/>
                    <a:pt x="394" y="14"/>
                  </a:cubicBezTo>
                  <a:cubicBezTo>
                    <a:pt x="394" y="14"/>
                    <a:pt x="394" y="14"/>
                    <a:pt x="394" y="14"/>
                  </a:cubicBezTo>
                  <a:cubicBezTo>
                    <a:pt x="395" y="14"/>
                    <a:pt x="395" y="14"/>
                    <a:pt x="395" y="14"/>
                  </a:cubicBezTo>
                  <a:cubicBezTo>
                    <a:pt x="395" y="14"/>
                    <a:pt x="395" y="14"/>
                    <a:pt x="395" y="14"/>
                  </a:cubicBezTo>
                  <a:cubicBezTo>
                    <a:pt x="429" y="61"/>
                    <a:pt x="506" y="138"/>
                    <a:pt x="552" y="170"/>
                  </a:cubicBezTo>
                  <a:cubicBezTo>
                    <a:pt x="552" y="170"/>
                    <a:pt x="552" y="170"/>
                    <a:pt x="552" y="170"/>
                  </a:cubicBezTo>
                  <a:cubicBezTo>
                    <a:pt x="552" y="170"/>
                    <a:pt x="552" y="170"/>
                    <a:pt x="552" y="170"/>
                  </a:cubicBezTo>
                  <a:cubicBezTo>
                    <a:pt x="552" y="170"/>
                    <a:pt x="552" y="170"/>
                    <a:pt x="552" y="170"/>
                  </a:cubicBezTo>
                  <a:cubicBezTo>
                    <a:pt x="552" y="170"/>
                    <a:pt x="552" y="171"/>
                    <a:pt x="553" y="171"/>
                  </a:cubicBezTo>
                  <a:cubicBezTo>
                    <a:pt x="553" y="171"/>
                    <a:pt x="553" y="171"/>
                    <a:pt x="553" y="171"/>
                  </a:cubicBezTo>
                  <a:cubicBezTo>
                    <a:pt x="552" y="171"/>
                    <a:pt x="552" y="171"/>
                    <a:pt x="552" y="171"/>
                  </a:cubicBezTo>
                  <a:cubicBezTo>
                    <a:pt x="544" y="228"/>
                    <a:pt x="544" y="337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3" y="394"/>
                    <a:pt x="553" y="394"/>
                    <a:pt x="553" y="394"/>
                  </a:cubicBezTo>
                  <a:cubicBezTo>
                    <a:pt x="553" y="394"/>
                    <a:pt x="553" y="394"/>
                    <a:pt x="553" y="394"/>
                  </a:cubicBezTo>
                  <a:cubicBezTo>
                    <a:pt x="507" y="428"/>
                    <a:pt x="430" y="506"/>
                    <a:pt x="398" y="552"/>
                  </a:cubicBezTo>
                  <a:cubicBezTo>
                    <a:pt x="398" y="552"/>
                    <a:pt x="398" y="552"/>
                    <a:pt x="398" y="552"/>
                  </a:cubicBezTo>
                  <a:cubicBezTo>
                    <a:pt x="398" y="552"/>
                    <a:pt x="398" y="552"/>
                    <a:pt x="398" y="552"/>
                  </a:cubicBezTo>
                  <a:cubicBezTo>
                    <a:pt x="398" y="552"/>
                    <a:pt x="398" y="552"/>
                    <a:pt x="397" y="552"/>
                  </a:cubicBezTo>
                  <a:cubicBezTo>
                    <a:pt x="397" y="552"/>
                    <a:pt x="397" y="552"/>
                    <a:pt x="397" y="552"/>
                  </a:cubicBezTo>
                  <a:cubicBezTo>
                    <a:pt x="397" y="552"/>
                    <a:pt x="397" y="552"/>
                    <a:pt x="397" y="552"/>
                  </a:cubicBezTo>
                  <a:cubicBezTo>
                    <a:pt x="397" y="552"/>
                    <a:pt x="397" y="552"/>
                    <a:pt x="397" y="552"/>
                  </a:cubicBezTo>
                  <a:cubicBezTo>
                    <a:pt x="371" y="548"/>
                    <a:pt x="334" y="546"/>
                    <a:pt x="296" y="546"/>
                  </a:cubicBezTo>
                  <a:cubicBezTo>
                    <a:pt x="292" y="546"/>
                    <a:pt x="288" y="546"/>
                    <a:pt x="285" y="546"/>
                  </a:cubicBezTo>
                  <a:cubicBezTo>
                    <a:pt x="285" y="546"/>
                    <a:pt x="285" y="546"/>
                    <a:pt x="285" y="546"/>
                  </a:cubicBezTo>
                  <a:cubicBezTo>
                    <a:pt x="288" y="546"/>
                    <a:pt x="292" y="546"/>
                    <a:pt x="296" y="546"/>
                  </a:cubicBezTo>
                  <a:cubicBezTo>
                    <a:pt x="327" y="546"/>
                    <a:pt x="358" y="547"/>
                    <a:pt x="383" y="550"/>
                  </a:cubicBezTo>
                  <a:cubicBezTo>
                    <a:pt x="386" y="560"/>
                    <a:pt x="386" y="560"/>
                    <a:pt x="386" y="560"/>
                  </a:cubicBezTo>
                  <a:cubicBezTo>
                    <a:pt x="388" y="564"/>
                    <a:pt x="393" y="567"/>
                    <a:pt x="398" y="567"/>
                  </a:cubicBezTo>
                  <a:cubicBezTo>
                    <a:pt x="399" y="567"/>
                    <a:pt x="401" y="567"/>
                    <a:pt x="402" y="567"/>
                  </a:cubicBezTo>
                  <a:cubicBezTo>
                    <a:pt x="408" y="564"/>
                    <a:pt x="411" y="557"/>
                    <a:pt x="409" y="551"/>
                  </a:cubicBezTo>
                  <a:cubicBezTo>
                    <a:pt x="405" y="541"/>
                    <a:pt x="405" y="541"/>
                    <a:pt x="405" y="541"/>
                  </a:cubicBezTo>
                  <a:cubicBezTo>
                    <a:pt x="438" y="499"/>
                    <a:pt x="499" y="437"/>
                    <a:pt x="542" y="402"/>
                  </a:cubicBezTo>
                  <a:cubicBezTo>
                    <a:pt x="551" y="406"/>
                    <a:pt x="551" y="406"/>
                    <a:pt x="551" y="406"/>
                  </a:cubicBezTo>
                  <a:cubicBezTo>
                    <a:pt x="552" y="407"/>
                    <a:pt x="554" y="407"/>
                    <a:pt x="556" y="407"/>
                  </a:cubicBezTo>
                  <a:cubicBezTo>
                    <a:pt x="560" y="407"/>
                    <a:pt x="565" y="404"/>
                    <a:pt x="567" y="399"/>
                  </a:cubicBezTo>
                  <a:cubicBezTo>
                    <a:pt x="570" y="393"/>
                    <a:pt x="567" y="386"/>
                    <a:pt x="560" y="383"/>
                  </a:cubicBezTo>
                  <a:cubicBezTo>
                    <a:pt x="552" y="380"/>
                    <a:pt x="552" y="380"/>
                    <a:pt x="552" y="380"/>
                  </a:cubicBezTo>
                  <a:cubicBezTo>
                    <a:pt x="545" y="326"/>
                    <a:pt x="544" y="240"/>
                    <a:pt x="550" y="185"/>
                  </a:cubicBezTo>
                  <a:cubicBezTo>
                    <a:pt x="559" y="182"/>
                    <a:pt x="559" y="182"/>
                    <a:pt x="559" y="182"/>
                  </a:cubicBezTo>
                  <a:cubicBezTo>
                    <a:pt x="565" y="179"/>
                    <a:pt x="568" y="172"/>
                    <a:pt x="565" y="166"/>
                  </a:cubicBezTo>
                  <a:cubicBezTo>
                    <a:pt x="563" y="161"/>
                    <a:pt x="559" y="158"/>
                    <a:pt x="554" y="158"/>
                  </a:cubicBezTo>
                  <a:cubicBezTo>
                    <a:pt x="552" y="158"/>
                    <a:pt x="551" y="158"/>
                    <a:pt x="549" y="159"/>
                  </a:cubicBezTo>
                  <a:cubicBezTo>
                    <a:pt x="541" y="162"/>
                    <a:pt x="541" y="162"/>
                    <a:pt x="541" y="162"/>
                  </a:cubicBezTo>
                  <a:cubicBezTo>
                    <a:pt x="499" y="129"/>
                    <a:pt x="437" y="68"/>
                    <a:pt x="403" y="25"/>
                  </a:cubicBezTo>
                  <a:cubicBezTo>
                    <a:pt x="406" y="17"/>
                    <a:pt x="406" y="17"/>
                    <a:pt x="406" y="17"/>
                  </a:cubicBezTo>
                  <a:cubicBezTo>
                    <a:pt x="409" y="11"/>
                    <a:pt x="406" y="4"/>
                    <a:pt x="400" y="1"/>
                  </a:cubicBezTo>
                  <a:cubicBezTo>
                    <a:pt x="398" y="1"/>
                    <a:pt x="397" y="0"/>
                    <a:pt x="39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0" name="Freeform: Shape 34"/>
            <p:cNvSpPr/>
            <p:nvPr/>
          </p:nvSpPr>
          <p:spPr bwMode="auto">
            <a:xfrm>
              <a:off x="5219050" y="1641934"/>
              <a:ext cx="331565" cy="504973"/>
            </a:xfrm>
            <a:custGeom>
              <a:avLst/>
              <a:gdLst>
                <a:gd name="T0" fmla="*/ 639686300 w 48"/>
                <a:gd name="T1" fmla="*/ 819922026 h 76"/>
                <a:gd name="T2" fmla="*/ 554394291 w 48"/>
                <a:gd name="T3" fmla="*/ 1046108191 h 76"/>
                <a:gd name="T4" fmla="*/ 326950189 w 48"/>
                <a:gd name="T5" fmla="*/ 947152214 h 76"/>
                <a:gd name="T6" fmla="*/ 28431927 w 48"/>
                <a:gd name="T7" fmla="*/ 254460375 h 76"/>
                <a:gd name="T8" fmla="*/ 127938014 w 48"/>
                <a:gd name="T9" fmla="*/ 28274211 h 76"/>
                <a:gd name="T10" fmla="*/ 355382116 w 48"/>
                <a:gd name="T11" fmla="*/ 127230188 h 76"/>
                <a:gd name="T12" fmla="*/ 639686300 w 48"/>
                <a:gd name="T13" fmla="*/ 819922026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76">
                  <a:moveTo>
                    <a:pt x="45" y="58"/>
                  </a:moveTo>
                  <a:cubicBezTo>
                    <a:pt x="48" y="64"/>
                    <a:pt x="45" y="71"/>
                    <a:pt x="39" y="74"/>
                  </a:cubicBezTo>
                  <a:cubicBezTo>
                    <a:pt x="33" y="76"/>
                    <a:pt x="26" y="73"/>
                    <a:pt x="23" y="6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2"/>
                    <a:pt x="3" y="5"/>
                    <a:pt x="9" y="2"/>
                  </a:cubicBezTo>
                  <a:cubicBezTo>
                    <a:pt x="15" y="0"/>
                    <a:pt x="22" y="2"/>
                    <a:pt x="25" y="9"/>
                  </a:cubicBezTo>
                  <a:cubicBezTo>
                    <a:pt x="45" y="58"/>
                    <a:pt x="45" y="58"/>
                    <a:pt x="45" y="58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Freeform: Shape 35"/>
            <p:cNvSpPr/>
            <p:nvPr/>
          </p:nvSpPr>
          <p:spPr bwMode="auto">
            <a:xfrm>
              <a:off x="6629657" y="1636323"/>
              <a:ext cx="331565" cy="504973"/>
            </a:xfrm>
            <a:custGeom>
              <a:avLst/>
              <a:gdLst>
                <a:gd name="T0" fmla="*/ 355382116 w 48"/>
                <a:gd name="T1" fmla="*/ 947152214 h 76"/>
                <a:gd name="T2" fmla="*/ 127938014 w 48"/>
                <a:gd name="T3" fmla="*/ 1046108191 h 76"/>
                <a:gd name="T4" fmla="*/ 28431927 w 48"/>
                <a:gd name="T5" fmla="*/ 819922026 h 76"/>
                <a:gd name="T6" fmla="*/ 326950189 w 48"/>
                <a:gd name="T7" fmla="*/ 127230188 h 76"/>
                <a:gd name="T8" fmla="*/ 554394291 w 48"/>
                <a:gd name="T9" fmla="*/ 28274211 h 76"/>
                <a:gd name="T10" fmla="*/ 639686300 w 48"/>
                <a:gd name="T11" fmla="*/ 254460375 h 76"/>
                <a:gd name="T12" fmla="*/ 355382116 w 48"/>
                <a:gd name="T13" fmla="*/ 947152214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76">
                  <a:moveTo>
                    <a:pt x="25" y="67"/>
                  </a:moveTo>
                  <a:cubicBezTo>
                    <a:pt x="22" y="73"/>
                    <a:pt x="15" y="76"/>
                    <a:pt x="9" y="74"/>
                  </a:cubicBezTo>
                  <a:cubicBezTo>
                    <a:pt x="3" y="71"/>
                    <a:pt x="0" y="64"/>
                    <a:pt x="2" y="5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5" y="3"/>
                    <a:pt x="32" y="0"/>
                    <a:pt x="39" y="2"/>
                  </a:cubicBezTo>
                  <a:cubicBezTo>
                    <a:pt x="45" y="5"/>
                    <a:pt x="48" y="12"/>
                    <a:pt x="45" y="18"/>
                  </a:cubicBezTo>
                  <a:lnTo>
                    <a:pt x="25" y="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2" name="Freeform: Shape 36"/>
            <p:cNvSpPr/>
            <p:nvPr/>
          </p:nvSpPr>
          <p:spPr bwMode="auto">
            <a:xfrm>
              <a:off x="7528374" y="2688350"/>
              <a:ext cx="532251" cy="311401"/>
            </a:xfrm>
            <a:custGeom>
              <a:avLst/>
              <a:gdLst>
                <a:gd name="T0" fmla="*/ 256224920 w 77"/>
                <a:gd name="T1" fmla="*/ 632548432 h 47"/>
                <a:gd name="T2" fmla="*/ 42705411 w 77"/>
                <a:gd name="T3" fmla="*/ 534150343 h 47"/>
                <a:gd name="T4" fmla="*/ 128112460 w 77"/>
                <a:gd name="T5" fmla="*/ 309246317 h 47"/>
                <a:gd name="T6" fmla="*/ 825615309 w 77"/>
                <a:gd name="T7" fmla="*/ 28111597 h 47"/>
                <a:gd name="T8" fmla="*/ 1053369955 w 77"/>
                <a:gd name="T9" fmla="*/ 126509686 h 47"/>
                <a:gd name="T10" fmla="*/ 967962906 w 77"/>
                <a:gd name="T11" fmla="*/ 351413713 h 47"/>
                <a:gd name="T12" fmla="*/ 256224920 w 77"/>
                <a:gd name="T13" fmla="*/ 632548432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47">
                  <a:moveTo>
                    <a:pt x="18" y="45"/>
                  </a:moveTo>
                  <a:cubicBezTo>
                    <a:pt x="12" y="47"/>
                    <a:pt x="5" y="44"/>
                    <a:pt x="3" y="38"/>
                  </a:cubicBezTo>
                  <a:cubicBezTo>
                    <a:pt x="0" y="32"/>
                    <a:pt x="3" y="25"/>
                    <a:pt x="9" y="2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5" y="0"/>
                    <a:pt x="72" y="3"/>
                    <a:pt x="74" y="9"/>
                  </a:cubicBezTo>
                  <a:cubicBezTo>
                    <a:pt x="77" y="15"/>
                    <a:pt x="74" y="22"/>
                    <a:pt x="68" y="25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Freeform: Shape 37"/>
            <p:cNvSpPr/>
            <p:nvPr/>
          </p:nvSpPr>
          <p:spPr bwMode="auto">
            <a:xfrm>
              <a:off x="7542916" y="4040555"/>
              <a:ext cx="529341" cy="319816"/>
            </a:xfrm>
            <a:custGeom>
              <a:avLst/>
              <a:gdLst>
                <a:gd name="T0" fmla="*/ 126714250 w 77"/>
                <a:gd name="T1" fmla="*/ 355382116 h 48"/>
                <a:gd name="T2" fmla="*/ 42239334 w 77"/>
                <a:gd name="T3" fmla="*/ 127938014 h 48"/>
                <a:gd name="T4" fmla="*/ 267510780 w 77"/>
                <a:gd name="T5" fmla="*/ 42646005 h 48"/>
                <a:gd name="T6" fmla="*/ 943328868 w 77"/>
                <a:gd name="T7" fmla="*/ 326950189 h 48"/>
                <a:gd name="T8" fmla="*/ 1041886064 w 77"/>
                <a:gd name="T9" fmla="*/ 554394291 h 48"/>
                <a:gd name="T10" fmla="*/ 816614618 w 77"/>
                <a:gd name="T11" fmla="*/ 653900378 h 48"/>
                <a:gd name="T12" fmla="*/ 126714250 w 77"/>
                <a:gd name="T13" fmla="*/ 35538211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48">
                  <a:moveTo>
                    <a:pt x="9" y="25"/>
                  </a:moveTo>
                  <a:cubicBezTo>
                    <a:pt x="3" y="22"/>
                    <a:pt x="0" y="15"/>
                    <a:pt x="3" y="9"/>
                  </a:cubicBezTo>
                  <a:cubicBezTo>
                    <a:pt x="5" y="3"/>
                    <a:pt x="13" y="0"/>
                    <a:pt x="19" y="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74" y="26"/>
                    <a:pt x="77" y="33"/>
                    <a:pt x="74" y="39"/>
                  </a:cubicBezTo>
                  <a:cubicBezTo>
                    <a:pt x="71" y="46"/>
                    <a:pt x="64" y="48"/>
                    <a:pt x="58" y="46"/>
                  </a:cubicBezTo>
                  <a:lnTo>
                    <a:pt x="9" y="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Freeform: Shape 38"/>
            <p:cNvSpPr/>
            <p:nvPr/>
          </p:nvSpPr>
          <p:spPr bwMode="auto">
            <a:xfrm>
              <a:off x="6650017" y="4918645"/>
              <a:ext cx="325748" cy="513390"/>
            </a:xfrm>
            <a:custGeom>
              <a:avLst/>
              <a:gdLst>
                <a:gd name="T0" fmla="*/ 42933026 w 47"/>
                <a:gd name="T1" fmla="*/ 256224920 h 77"/>
                <a:gd name="T2" fmla="*/ 143110085 w 47"/>
                <a:gd name="T3" fmla="*/ 42705411 h 77"/>
                <a:gd name="T4" fmla="*/ 372082438 w 47"/>
                <a:gd name="T5" fmla="*/ 128112460 h 77"/>
                <a:gd name="T6" fmla="*/ 643991600 w 47"/>
                <a:gd name="T7" fmla="*/ 839850446 h 77"/>
                <a:gd name="T8" fmla="*/ 543814540 w 47"/>
                <a:gd name="T9" fmla="*/ 1067605092 h 77"/>
                <a:gd name="T10" fmla="*/ 314842187 w 47"/>
                <a:gd name="T11" fmla="*/ 967962906 h 77"/>
                <a:gd name="T12" fmla="*/ 42933026 w 47"/>
                <a:gd name="T13" fmla="*/ 256224920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77">
                  <a:moveTo>
                    <a:pt x="3" y="18"/>
                  </a:moveTo>
                  <a:cubicBezTo>
                    <a:pt x="0" y="12"/>
                    <a:pt x="4" y="5"/>
                    <a:pt x="10" y="3"/>
                  </a:cubicBezTo>
                  <a:cubicBezTo>
                    <a:pt x="16" y="0"/>
                    <a:pt x="23" y="3"/>
                    <a:pt x="26" y="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7" y="65"/>
                    <a:pt x="44" y="72"/>
                    <a:pt x="38" y="75"/>
                  </a:cubicBezTo>
                  <a:cubicBezTo>
                    <a:pt x="32" y="77"/>
                    <a:pt x="25" y="74"/>
                    <a:pt x="22" y="6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Freeform: Shape 39"/>
            <p:cNvSpPr/>
            <p:nvPr/>
          </p:nvSpPr>
          <p:spPr bwMode="auto">
            <a:xfrm>
              <a:off x="5248135" y="4918645"/>
              <a:ext cx="337382" cy="504973"/>
            </a:xfrm>
            <a:custGeom>
              <a:avLst/>
              <a:gdLst>
                <a:gd name="T0" fmla="*/ 338971294 w 49"/>
                <a:gd name="T1" fmla="*/ 127230188 h 76"/>
                <a:gd name="T2" fmla="*/ 564953409 w 49"/>
                <a:gd name="T3" fmla="*/ 42411316 h 76"/>
                <a:gd name="T4" fmla="*/ 663819410 w 49"/>
                <a:gd name="T5" fmla="*/ 268597480 h 76"/>
                <a:gd name="T6" fmla="*/ 353094471 w 49"/>
                <a:gd name="T7" fmla="*/ 947152214 h 76"/>
                <a:gd name="T8" fmla="*/ 127112356 w 49"/>
                <a:gd name="T9" fmla="*/ 1031971086 h 76"/>
                <a:gd name="T10" fmla="*/ 42369533 w 49"/>
                <a:gd name="T11" fmla="*/ 805788681 h 76"/>
                <a:gd name="T12" fmla="*/ 338971294 w 49"/>
                <a:gd name="T13" fmla="*/ 127230188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9" h="76">
                  <a:moveTo>
                    <a:pt x="24" y="9"/>
                  </a:moveTo>
                  <a:cubicBezTo>
                    <a:pt x="27" y="3"/>
                    <a:pt x="34" y="0"/>
                    <a:pt x="40" y="3"/>
                  </a:cubicBezTo>
                  <a:cubicBezTo>
                    <a:pt x="46" y="5"/>
                    <a:pt x="49" y="13"/>
                    <a:pt x="47" y="19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2" y="73"/>
                    <a:pt x="15" y="76"/>
                    <a:pt x="9" y="73"/>
                  </a:cubicBezTo>
                  <a:cubicBezTo>
                    <a:pt x="3" y="71"/>
                    <a:pt x="0" y="64"/>
                    <a:pt x="3" y="57"/>
                  </a:cubicBezTo>
                  <a:cubicBezTo>
                    <a:pt x="24" y="9"/>
                    <a:pt x="24" y="9"/>
                    <a:pt x="24" y="9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Freeform: Shape 40"/>
            <p:cNvSpPr/>
            <p:nvPr/>
          </p:nvSpPr>
          <p:spPr bwMode="auto">
            <a:xfrm>
              <a:off x="4122557" y="4071413"/>
              <a:ext cx="529341" cy="308594"/>
            </a:xfrm>
            <a:custGeom>
              <a:avLst/>
              <a:gdLst>
                <a:gd name="T0" fmla="*/ 830693145 w 77"/>
                <a:gd name="T1" fmla="*/ 28820717 h 46"/>
                <a:gd name="T2" fmla="*/ 1041886064 w 77"/>
                <a:gd name="T3" fmla="*/ 129700821 h 46"/>
                <a:gd name="T4" fmla="*/ 943328868 w 77"/>
                <a:gd name="T5" fmla="*/ 360277948 h 46"/>
                <a:gd name="T6" fmla="*/ 253432252 w 77"/>
                <a:gd name="T7" fmla="*/ 634089948 h 46"/>
                <a:gd name="T8" fmla="*/ 28160807 w 77"/>
                <a:gd name="T9" fmla="*/ 533209845 h 46"/>
                <a:gd name="T10" fmla="*/ 126714250 w 77"/>
                <a:gd name="T11" fmla="*/ 302632717 h 46"/>
                <a:gd name="T12" fmla="*/ 830693145 w 77"/>
                <a:gd name="T13" fmla="*/ 28820717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46">
                  <a:moveTo>
                    <a:pt x="59" y="2"/>
                  </a:moveTo>
                  <a:cubicBezTo>
                    <a:pt x="65" y="0"/>
                    <a:pt x="72" y="3"/>
                    <a:pt x="74" y="9"/>
                  </a:cubicBezTo>
                  <a:cubicBezTo>
                    <a:pt x="77" y="16"/>
                    <a:pt x="74" y="23"/>
                    <a:pt x="67" y="2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1" y="46"/>
                    <a:pt x="4" y="43"/>
                    <a:pt x="2" y="37"/>
                  </a:cubicBezTo>
                  <a:cubicBezTo>
                    <a:pt x="0" y="31"/>
                    <a:pt x="3" y="24"/>
                    <a:pt x="9" y="21"/>
                  </a:cubicBezTo>
                  <a:cubicBezTo>
                    <a:pt x="59" y="2"/>
                    <a:pt x="59" y="2"/>
                    <a:pt x="59" y="2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Freeform: Shape 41"/>
            <p:cNvSpPr/>
            <p:nvPr/>
          </p:nvSpPr>
          <p:spPr bwMode="auto">
            <a:xfrm>
              <a:off x="4122557" y="2688350"/>
              <a:ext cx="523524" cy="331038"/>
            </a:xfrm>
            <a:custGeom>
              <a:avLst/>
              <a:gdLst>
                <a:gd name="T0" fmla="*/ 947152214 w 76"/>
                <a:gd name="T1" fmla="*/ 350908430 h 50"/>
                <a:gd name="T2" fmla="*/ 1031971086 w 76"/>
                <a:gd name="T3" fmla="*/ 575488626 h 50"/>
                <a:gd name="T4" fmla="*/ 805788681 w 76"/>
                <a:gd name="T5" fmla="*/ 659706199 h 50"/>
                <a:gd name="T6" fmla="*/ 127230188 w 76"/>
                <a:gd name="T7" fmla="*/ 350908430 h 50"/>
                <a:gd name="T8" fmla="*/ 42411316 w 76"/>
                <a:gd name="T9" fmla="*/ 126328234 h 50"/>
                <a:gd name="T10" fmla="*/ 268597480 w 76"/>
                <a:gd name="T11" fmla="*/ 42110660 h 50"/>
                <a:gd name="T12" fmla="*/ 947152214 w 76"/>
                <a:gd name="T13" fmla="*/ 35090843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6" h="50">
                  <a:moveTo>
                    <a:pt x="67" y="25"/>
                  </a:moveTo>
                  <a:cubicBezTo>
                    <a:pt x="73" y="28"/>
                    <a:pt x="76" y="35"/>
                    <a:pt x="73" y="41"/>
                  </a:cubicBezTo>
                  <a:cubicBezTo>
                    <a:pt x="71" y="47"/>
                    <a:pt x="63" y="50"/>
                    <a:pt x="57" y="4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3" y="22"/>
                    <a:pt x="0" y="15"/>
                    <a:pt x="3" y="9"/>
                  </a:cubicBezTo>
                  <a:cubicBezTo>
                    <a:pt x="6" y="3"/>
                    <a:pt x="13" y="0"/>
                    <a:pt x="19" y="3"/>
                  </a:cubicBezTo>
                  <a:cubicBezTo>
                    <a:pt x="67" y="25"/>
                    <a:pt x="67" y="25"/>
                    <a:pt x="67" y="25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Freeform: Shape 42"/>
            <p:cNvSpPr/>
            <p:nvPr/>
          </p:nvSpPr>
          <p:spPr bwMode="auto">
            <a:xfrm>
              <a:off x="4233079" y="2780928"/>
              <a:ext cx="1864329" cy="1512113"/>
            </a:xfrm>
            <a:custGeom>
              <a:avLst/>
              <a:gdLst>
                <a:gd name="T0" fmla="*/ 0 w 270"/>
                <a:gd name="T1" fmla="*/ 0 h 227"/>
                <a:gd name="T2" fmla="*/ 0 w 270"/>
                <a:gd name="T3" fmla="*/ 14207021 h 227"/>
                <a:gd name="T4" fmla="*/ 0 w 270"/>
                <a:gd name="T5" fmla="*/ 2147483646 h 227"/>
                <a:gd name="T6" fmla="*/ 14204775 w 270"/>
                <a:gd name="T7" fmla="*/ 2147483646 h 227"/>
                <a:gd name="T8" fmla="*/ 2147483646 w 270"/>
                <a:gd name="T9" fmla="*/ 1605581885 h 227"/>
                <a:gd name="T10" fmla="*/ 0 w 270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9" y="56"/>
                    <a:pt x="7" y="168"/>
                    <a:pt x="0" y="224"/>
                  </a:cubicBezTo>
                  <a:cubicBezTo>
                    <a:pt x="0" y="227"/>
                    <a:pt x="1" y="227"/>
                    <a:pt x="1" y="227"/>
                  </a:cubicBezTo>
                  <a:cubicBezTo>
                    <a:pt x="62" y="200"/>
                    <a:pt x="270" y="113"/>
                    <a:pt x="270" y="11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FE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Freeform: Shape 43"/>
            <p:cNvSpPr/>
            <p:nvPr/>
          </p:nvSpPr>
          <p:spPr bwMode="auto">
            <a:xfrm>
              <a:off x="4233079" y="1734513"/>
              <a:ext cx="1864329" cy="1798265"/>
            </a:xfrm>
            <a:custGeom>
              <a:avLst/>
              <a:gdLst>
                <a:gd name="T0" fmla="*/ 2147483646 w 270"/>
                <a:gd name="T1" fmla="*/ 0 h 270"/>
                <a:gd name="T2" fmla="*/ 2147483646 w 270"/>
                <a:gd name="T3" fmla="*/ 0 h 270"/>
                <a:gd name="T4" fmla="*/ 0 w 270"/>
                <a:gd name="T5" fmla="*/ 2147483646 h 270"/>
                <a:gd name="T6" fmla="*/ 0 w 270"/>
                <a:gd name="T7" fmla="*/ 2147483646 h 270"/>
                <a:gd name="T8" fmla="*/ 2147483646 w 270"/>
                <a:gd name="T9" fmla="*/ 2147483646 h 270"/>
                <a:gd name="T10" fmla="*/ 2147483646 w 270"/>
                <a:gd name="T11" fmla="*/ 0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70">
                  <a:moveTo>
                    <a:pt x="158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25" y="46"/>
                    <a:pt x="47" y="125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62" y="182"/>
                    <a:pt x="270" y="270"/>
                    <a:pt x="270" y="270"/>
                  </a:cubicBezTo>
                  <a:cubicBezTo>
                    <a:pt x="158" y="0"/>
                    <a:pt x="158" y="0"/>
                    <a:pt x="158" y="0"/>
                  </a:cubicBezTo>
                </a:path>
              </a:pathLst>
            </a:custGeom>
            <a:solidFill>
              <a:srgbClr val="FF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Freeform: Shape 44"/>
            <p:cNvSpPr/>
            <p:nvPr/>
          </p:nvSpPr>
          <p:spPr bwMode="auto">
            <a:xfrm>
              <a:off x="5317938" y="1734513"/>
              <a:ext cx="1547305" cy="1798265"/>
            </a:xfrm>
            <a:custGeom>
              <a:avLst/>
              <a:gdLst>
                <a:gd name="T0" fmla="*/ 2147483646 w 224"/>
                <a:gd name="T1" fmla="*/ 0 h 270"/>
                <a:gd name="T2" fmla="*/ 2147483646 w 224"/>
                <a:gd name="T3" fmla="*/ 0 h 270"/>
                <a:gd name="T4" fmla="*/ 0 w 224"/>
                <a:gd name="T5" fmla="*/ 0 h 270"/>
                <a:gd name="T6" fmla="*/ 0 w 224"/>
                <a:gd name="T7" fmla="*/ 0 h 270"/>
                <a:gd name="T8" fmla="*/ 1606322789 w 224"/>
                <a:gd name="T9" fmla="*/ 2147483646 h 270"/>
                <a:gd name="T10" fmla="*/ 2147483646 w 224"/>
                <a:gd name="T11" fmla="*/ 0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270">
                  <a:moveTo>
                    <a:pt x="224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168" y="9"/>
                    <a:pt x="57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61"/>
                    <a:pt x="113" y="270"/>
                    <a:pt x="113" y="270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Freeform: Shape 45"/>
            <p:cNvSpPr/>
            <p:nvPr/>
          </p:nvSpPr>
          <p:spPr bwMode="auto">
            <a:xfrm>
              <a:off x="6097408" y="1728902"/>
              <a:ext cx="1858512" cy="1803875"/>
            </a:xfrm>
            <a:custGeom>
              <a:avLst/>
              <a:gdLst>
                <a:gd name="T0" fmla="*/ 2147483646 w 269"/>
                <a:gd name="T1" fmla="*/ 2147483646 h 271"/>
                <a:gd name="T2" fmla="*/ 2147483646 w 269"/>
                <a:gd name="T3" fmla="*/ 2147483646 h 271"/>
                <a:gd name="T4" fmla="*/ 1564292725 w 269"/>
                <a:gd name="T5" fmla="*/ 0 h 271"/>
                <a:gd name="T6" fmla="*/ 1564292725 w 269"/>
                <a:gd name="T7" fmla="*/ 0 h 271"/>
                <a:gd name="T8" fmla="*/ 0 w 269"/>
                <a:gd name="T9" fmla="*/ 2147483646 h 271"/>
                <a:gd name="T10" fmla="*/ 2147483646 w 269"/>
                <a:gd name="T11" fmla="*/ 2147483646 h 2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9" h="271">
                  <a:moveTo>
                    <a:pt x="269" y="158"/>
                  </a:moveTo>
                  <a:cubicBezTo>
                    <a:pt x="269" y="158"/>
                    <a:pt x="269" y="158"/>
                    <a:pt x="269" y="158"/>
                  </a:cubicBezTo>
                  <a:cubicBezTo>
                    <a:pt x="223" y="125"/>
                    <a:pt x="144" y="47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6" y="62"/>
                    <a:pt x="0" y="271"/>
                    <a:pt x="0" y="271"/>
                  </a:cubicBezTo>
                  <a:cubicBezTo>
                    <a:pt x="269" y="158"/>
                    <a:pt x="269" y="158"/>
                    <a:pt x="269" y="15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Freeform: Shape 46"/>
            <p:cNvSpPr/>
            <p:nvPr/>
          </p:nvSpPr>
          <p:spPr bwMode="auto">
            <a:xfrm>
              <a:off x="6097408" y="2775317"/>
              <a:ext cx="1864329" cy="1489670"/>
            </a:xfrm>
            <a:custGeom>
              <a:avLst/>
              <a:gdLst>
                <a:gd name="T0" fmla="*/ 2147483646 w 270"/>
                <a:gd name="T1" fmla="*/ 2147483646 h 224"/>
                <a:gd name="T2" fmla="*/ 2147483646 w 270"/>
                <a:gd name="T3" fmla="*/ 2147483646 h 224"/>
                <a:gd name="T4" fmla="*/ 2147483646 w 270"/>
                <a:gd name="T5" fmla="*/ 0 h 224"/>
                <a:gd name="T6" fmla="*/ 2147483646 w 270"/>
                <a:gd name="T7" fmla="*/ 0 h 224"/>
                <a:gd name="T8" fmla="*/ 0 w 270"/>
                <a:gd name="T9" fmla="*/ 1614454780 h 224"/>
                <a:gd name="T10" fmla="*/ 2147483646 w 270"/>
                <a:gd name="T11" fmla="*/ 2147483646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24">
                  <a:moveTo>
                    <a:pt x="269" y="224"/>
                  </a:moveTo>
                  <a:cubicBezTo>
                    <a:pt x="270" y="223"/>
                    <a:pt x="270" y="223"/>
                    <a:pt x="270" y="223"/>
                  </a:cubicBezTo>
                  <a:cubicBezTo>
                    <a:pt x="260" y="168"/>
                    <a:pt x="259" y="57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08" y="27"/>
                    <a:pt x="0" y="114"/>
                    <a:pt x="0" y="114"/>
                  </a:cubicBezTo>
                  <a:cubicBezTo>
                    <a:pt x="269" y="224"/>
                    <a:pt x="269" y="224"/>
                    <a:pt x="269" y="22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Freeform: Shape 47"/>
            <p:cNvSpPr/>
            <p:nvPr/>
          </p:nvSpPr>
          <p:spPr bwMode="auto">
            <a:xfrm>
              <a:off x="6097408" y="3532776"/>
              <a:ext cx="1864329" cy="1784237"/>
            </a:xfrm>
            <a:custGeom>
              <a:avLst/>
              <a:gdLst>
                <a:gd name="T0" fmla="*/ 1605071703 w 270"/>
                <a:gd name="T1" fmla="*/ 2147483646 h 268"/>
                <a:gd name="T2" fmla="*/ 1605071703 w 270"/>
                <a:gd name="T3" fmla="*/ 2147483646 h 268"/>
                <a:gd name="T4" fmla="*/ 2147483646 w 270"/>
                <a:gd name="T5" fmla="*/ 1547028678 h 268"/>
                <a:gd name="T6" fmla="*/ 2147483646 w 270"/>
                <a:gd name="T7" fmla="*/ 1547028678 h 268"/>
                <a:gd name="T8" fmla="*/ 0 w 270"/>
                <a:gd name="T9" fmla="*/ 0 h 268"/>
                <a:gd name="T10" fmla="*/ 1605071703 w 270"/>
                <a:gd name="T11" fmla="*/ 2147483646 h 2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68">
                  <a:moveTo>
                    <a:pt x="113" y="268"/>
                  </a:moveTo>
                  <a:cubicBezTo>
                    <a:pt x="113" y="268"/>
                    <a:pt x="113" y="268"/>
                    <a:pt x="113" y="268"/>
                  </a:cubicBezTo>
                  <a:cubicBezTo>
                    <a:pt x="146" y="222"/>
                    <a:pt x="223" y="143"/>
                    <a:pt x="270" y="109"/>
                  </a:cubicBezTo>
                  <a:cubicBezTo>
                    <a:pt x="270" y="109"/>
                    <a:pt x="270" y="109"/>
                    <a:pt x="270" y="109"/>
                  </a:cubicBezTo>
                  <a:cubicBezTo>
                    <a:pt x="208" y="85"/>
                    <a:pt x="0" y="0"/>
                    <a:pt x="0" y="0"/>
                  </a:cubicBezTo>
                  <a:cubicBezTo>
                    <a:pt x="113" y="268"/>
                    <a:pt x="113" y="268"/>
                    <a:pt x="113" y="26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Freeform: Shape 48"/>
            <p:cNvSpPr/>
            <p:nvPr/>
          </p:nvSpPr>
          <p:spPr bwMode="auto">
            <a:xfrm>
              <a:off x="5338297" y="3532776"/>
              <a:ext cx="1547305" cy="1798265"/>
            </a:xfrm>
            <a:custGeom>
              <a:avLst/>
              <a:gdLst>
                <a:gd name="T0" fmla="*/ 0 w 224"/>
                <a:gd name="T1" fmla="*/ 2147483646 h 270"/>
                <a:gd name="T2" fmla="*/ 0 w 224"/>
                <a:gd name="T3" fmla="*/ 2147483646 h 270"/>
                <a:gd name="T4" fmla="*/ 2147483646 w 224"/>
                <a:gd name="T5" fmla="*/ 2147483646 h 270"/>
                <a:gd name="T6" fmla="*/ 2147483646 w 224"/>
                <a:gd name="T7" fmla="*/ 2147483646 h 270"/>
                <a:gd name="T8" fmla="*/ 1563676784 w 224"/>
                <a:gd name="T9" fmla="*/ 0 h 270"/>
                <a:gd name="T10" fmla="*/ 0 w 224"/>
                <a:gd name="T11" fmla="*/ 2147483646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270">
                  <a:moveTo>
                    <a:pt x="0" y="270"/>
                  </a:moveTo>
                  <a:cubicBezTo>
                    <a:pt x="0" y="270"/>
                    <a:pt x="0" y="270"/>
                    <a:pt x="0" y="270"/>
                  </a:cubicBezTo>
                  <a:cubicBezTo>
                    <a:pt x="56" y="260"/>
                    <a:pt x="167" y="259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196" y="207"/>
                    <a:pt x="110" y="0"/>
                    <a:pt x="110" y="0"/>
                  </a:cubicBezTo>
                  <a:cubicBezTo>
                    <a:pt x="0" y="270"/>
                    <a:pt x="0" y="270"/>
                    <a:pt x="0" y="27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: Shape 49"/>
            <p:cNvSpPr/>
            <p:nvPr/>
          </p:nvSpPr>
          <p:spPr bwMode="auto">
            <a:xfrm>
              <a:off x="4238896" y="3532776"/>
              <a:ext cx="1858512" cy="1798265"/>
            </a:xfrm>
            <a:custGeom>
              <a:avLst/>
              <a:gdLst>
                <a:gd name="T0" fmla="*/ 0 w 269"/>
                <a:gd name="T1" fmla="*/ 1619276478 h 270"/>
                <a:gd name="T2" fmla="*/ 0 w 269"/>
                <a:gd name="T3" fmla="*/ 1619276478 h 270"/>
                <a:gd name="T4" fmla="*/ 2147483646 w 269"/>
                <a:gd name="T5" fmla="*/ 2147483646 h 270"/>
                <a:gd name="T6" fmla="*/ 2147483646 w 269"/>
                <a:gd name="T7" fmla="*/ 2147483646 h 270"/>
                <a:gd name="T8" fmla="*/ 2147483646 w 269"/>
                <a:gd name="T9" fmla="*/ 0 h 270"/>
                <a:gd name="T10" fmla="*/ 0 w 269"/>
                <a:gd name="T11" fmla="*/ 1619276478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9" h="270">
                  <a:moveTo>
                    <a:pt x="0" y="114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47" y="146"/>
                    <a:pt x="126" y="224"/>
                    <a:pt x="160" y="270"/>
                  </a:cubicBezTo>
                  <a:cubicBezTo>
                    <a:pt x="160" y="270"/>
                    <a:pt x="160" y="270"/>
                    <a:pt x="160" y="270"/>
                  </a:cubicBezTo>
                  <a:cubicBezTo>
                    <a:pt x="183" y="208"/>
                    <a:pt x="269" y="0"/>
                    <a:pt x="269" y="0"/>
                  </a:cubicBezTo>
                  <a:cubicBezTo>
                    <a:pt x="0" y="114"/>
                    <a:pt x="0" y="114"/>
                    <a:pt x="0" y="114"/>
                  </a:cubicBezTo>
                </a:path>
              </a:pathLst>
            </a:custGeom>
            <a:solidFill>
              <a:srgbClr val="FF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Oval 50"/>
            <p:cNvSpPr/>
            <p:nvPr/>
          </p:nvSpPr>
          <p:spPr bwMode="auto">
            <a:xfrm>
              <a:off x="5951984" y="3392506"/>
              <a:ext cx="290847" cy="2805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7" name="Freeform: Shape 51"/>
            <p:cNvSpPr/>
            <p:nvPr/>
          </p:nvSpPr>
          <p:spPr bwMode="auto">
            <a:xfrm>
              <a:off x="4238896" y="1782204"/>
              <a:ext cx="1864329" cy="3475896"/>
            </a:xfrm>
            <a:custGeom>
              <a:avLst/>
              <a:gdLst>
                <a:gd name="T0" fmla="*/ 1988585545 w 270"/>
                <a:gd name="T1" fmla="*/ 2147483646 h 522"/>
                <a:gd name="T2" fmla="*/ 2144834298 w 270"/>
                <a:gd name="T3" fmla="*/ 2147483646 h 522"/>
                <a:gd name="T4" fmla="*/ 2144834298 w 270"/>
                <a:gd name="T5" fmla="*/ 2147483646 h 522"/>
                <a:gd name="T6" fmla="*/ 2144834298 w 270"/>
                <a:gd name="T7" fmla="*/ 2147483646 h 522"/>
                <a:gd name="T8" fmla="*/ 1988585545 w 270"/>
                <a:gd name="T9" fmla="*/ 2147483646 h 522"/>
                <a:gd name="T10" fmla="*/ 369309067 w 270"/>
                <a:gd name="T11" fmla="*/ 2147483646 h 522"/>
                <a:gd name="T12" fmla="*/ 497148271 w 270"/>
                <a:gd name="T13" fmla="*/ 2147483646 h 522"/>
                <a:gd name="T14" fmla="*/ 454533947 w 270"/>
                <a:gd name="T15" fmla="*/ 2147483646 h 522"/>
                <a:gd name="T16" fmla="*/ 383513842 w 270"/>
                <a:gd name="T17" fmla="*/ 2147483646 h 522"/>
                <a:gd name="T18" fmla="*/ 383513842 w 270"/>
                <a:gd name="T19" fmla="*/ 2147483646 h 522"/>
                <a:gd name="T20" fmla="*/ 369309067 w 270"/>
                <a:gd name="T21" fmla="*/ 2147483646 h 522"/>
                <a:gd name="T22" fmla="*/ 14204775 w 270"/>
                <a:gd name="T23" fmla="*/ 2147483646 h 522"/>
                <a:gd name="T24" fmla="*/ 0 w 270"/>
                <a:gd name="T25" fmla="*/ 2147483646 h 522"/>
                <a:gd name="T26" fmla="*/ 0 w 270"/>
                <a:gd name="T27" fmla="*/ 2147483646 h 522"/>
                <a:gd name="T28" fmla="*/ 0 w 270"/>
                <a:gd name="T29" fmla="*/ 2147483646 h 522"/>
                <a:gd name="T30" fmla="*/ 14204775 w 270"/>
                <a:gd name="T31" fmla="*/ 2147483646 h 522"/>
                <a:gd name="T32" fmla="*/ 227268858 w 270"/>
                <a:gd name="T33" fmla="*/ 1959331718 h 522"/>
                <a:gd name="T34" fmla="*/ 142040209 w 270"/>
                <a:gd name="T35" fmla="*/ 2030325220 h 522"/>
                <a:gd name="T36" fmla="*/ 142040209 w 270"/>
                <a:gd name="T37" fmla="*/ 2030325220 h 522"/>
                <a:gd name="T38" fmla="*/ 227268858 w 270"/>
                <a:gd name="T39" fmla="*/ 1959331718 h 522"/>
                <a:gd name="T40" fmla="*/ 1590870697 w 270"/>
                <a:gd name="T41" fmla="*/ 653109317 h 522"/>
                <a:gd name="T42" fmla="*/ 767027684 w 270"/>
                <a:gd name="T43" fmla="*/ 1490795709 h 522"/>
                <a:gd name="T44" fmla="*/ 909067893 w 270"/>
                <a:gd name="T45" fmla="*/ 1363014189 h 522"/>
                <a:gd name="T46" fmla="*/ 909067893 w 270"/>
                <a:gd name="T47" fmla="*/ 1348816242 h 522"/>
                <a:gd name="T48" fmla="*/ 1434621944 w 270"/>
                <a:gd name="T49" fmla="*/ 837686392 h 522"/>
                <a:gd name="T50" fmla="*/ 1434621944 w 270"/>
                <a:gd name="T51" fmla="*/ 823488445 h 522"/>
                <a:gd name="T52" fmla="*/ 1590870697 w 270"/>
                <a:gd name="T53" fmla="*/ 653109317 h 522"/>
                <a:gd name="T54" fmla="*/ 1676095577 w 270"/>
                <a:gd name="T55" fmla="*/ 567921637 h 522"/>
                <a:gd name="T56" fmla="*/ 1605071703 w 270"/>
                <a:gd name="T57" fmla="*/ 638911370 h 522"/>
                <a:gd name="T58" fmla="*/ 1676095577 w 270"/>
                <a:gd name="T59" fmla="*/ 567921637 h 522"/>
                <a:gd name="T60" fmla="*/ 1676095577 w 270"/>
                <a:gd name="T61" fmla="*/ 567921637 h 522"/>
                <a:gd name="T62" fmla="*/ 2102219974 w 270"/>
                <a:gd name="T63" fmla="*/ 70989734 h 522"/>
                <a:gd name="T64" fmla="*/ 1803931011 w 270"/>
                <a:gd name="T65" fmla="*/ 425942169 h 522"/>
                <a:gd name="T66" fmla="*/ 2102219974 w 270"/>
                <a:gd name="T67" fmla="*/ 70989734 h 522"/>
                <a:gd name="T68" fmla="*/ 2102219974 w 270"/>
                <a:gd name="T69" fmla="*/ 70989734 h 522"/>
                <a:gd name="T70" fmla="*/ 2102219974 w 270"/>
                <a:gd name="T71" fmla="*/ 70989734 h 522"/>
                <a:gd name="T72" fmla="*/ 2147483646 w 270"/>
                <a:gd name="T73" fmla="*/ 0 h 522"/>
                <a:gd name="T74" fmla="*/ 2147483646 w 270"/>
                <a:gd name="T75" fmla="*/ 0 h 522"/>
                <a:gd name="T76" fmla="*/ 2147483646 w 270"/>
                <a:gd name="T77" fmla="*/ 0 h 522"/>
                <a:gd name="T78" fmla="*/ 2147483646 w 270"/>
                <a:gd name="T79" fmla="*/ 0 h 522"/>
                <a:gd name="T80" fmla="*/ 2147483646 w 270"/>
                <a:gd name="T81" fmla="*/ 0 h 522"/>
                <a:gd name="T82" fmla="*/ 2147483646 w 270"/>
                <a:gd name="T83" fmla="*/ 0 h 522"/>
                <a:gd name="T84" fmla="*/ 2147483646 w 270"/>
                <a:gd name="T85" fmla="*/ 0 h 522"/>
                <a:gd name="T86" fmla="*/ 2147483646 w 270"/>
                <a:gd name="T87" fmla="*/ 0 h 5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70" h="522">
                  <a:moveTo>
                    <a:pt x="140" y="508"/>
                  </a:moveTo>
                  <a:cubicBezTo>
                    <a:pt x="144" y="513"/>
                    <a:pt x="148" y="518"/>
                    <a:pt x="151" y="522"/>
                  </a:cubicBezTo>
                  <a:cubicBezTo>
                    <a:pt x="151" y="522"/>
                    <a:pt x="151" y="522"/>
                    <a:pt x="151" y="522"/>
                  </a:cubicBezTo>
                  <a:cubicBezTo>
                    <a:pt x="151" y="522"/>
                    <a:pt x="151" y="522"/>
                    <a:pt x="151" y="522"/>
                  </a:cubicBezTo>
                  <a:cubicBezTo>
                    <a:pt x="148" y="518"/>
                    <a:pt x="144" y="513"/>
                    <a:pt x="140" y="508"/>
                  </a:cubicBezTo>
                  <a:moveTo>
                    <a:pt x="26" y="397"/>
                  </a:moveTo>
                  <a:cubicBezTo>
                    <a:pt x="29" y="399"/>
                    <a:pt x="32" y="402"/>
                    <a:pt x="35" y="405"/>
                  </a:cubicBezTo>
                  <a:cubicBezTo>
                    <a:pt x="34" y="404"/>
                    <a:pt x="33" y="403"/>
                    <a:pt x="32" y="402"/>
                  </a:cubicBezTo>
                  <a:cubicBezTo>
                    <a:pt x="31" y="401"/>
                    <a:pt x="29" y="399"/>
                    <a:pt x="27" y="398"/>
                  </a:cubicBezTo>
                  <a:cubicBezTo>
                    <a:pt x="27" y="398"/>
                    <a:pt x="27" y="398"/>
                    <a:pt x="27" y="398"/>
                  </a:cubicBezTo>
                  <a:cubicBezTo>
                    <a:pt x="27" y="397"/>
                    <a:pt x="26" y="397"/>
                    <a:pt x="26" y="397"/>
                  </a:cubicBezTo>
                  <a:moveTo>
                    <a:pt x="1" y="361"/>
                  </a:moveTo>
                  <a:cubicBezTo>
                    <a:pt x="0" y="361"/>
                    <a:pt x="0" y="362"/>
                    <a:pt x="0" y="362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2"/>
                    <a:pt x="0" y="361"/>
                    <a:pt x="1" y="361"/>
                  </a:cubicBezTo>
                  <a:moveTo>
                    <a:pt x="16" y="138"/>
                  </a:moveTo>
                  <a:cubicBezTo>
                    <a:pt x="14" y="140"/>
                    <a:pt x="12" y="141"/>
                    <a:pt x="10" y="143"/>
                  </a:cubicBezTo>
                  <a:cubicBezTo>
                    <a:pt x="10" y="143"/>
                    <a:pt x="10" y="143"/>
                    <a:pt x="10" y="143"/>
                  </a:cubicBezTo>
                  <a:cubicBezTo>
                    <a:pt x="12" y="141"/>
                    <a:pt x="14" y="140"/>
                    <a:pt x="16" y="138"/>
                  </a:cubicBezTo>
                  <a:moveTo>
                    <a:pt x="112" y="46"/>
                  </a:moveTo>
                  <a:cubicBezTo>
                    <a:pt x="94" y="66"/>
                    <a:pt x="73" y="87"/>
                    <a:pt x="54" y="105"/>
                  </a:cubicBezTo>
                  <a:cubicBezTo>
                    <a:pt x="57" y="102"/>
                    <a:pt x="60" y="99"/>
                    <a:pt x="64" y="96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76" y="84"/>
                    <a:pt x="89" y="71"/>
                    <a:pt x="101" y="59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5" y="54"/>
                    <a:pt x="108" y="50"/>
                    <a:pt x="112" y="46"/>
                  </a:cubicBezTo>
                  <a:moveTo>
                    <a:pt x="118" y="40"/>
                  </a:moveTo>
                  <a:cubicBezTo>
                    <a:pt x="117" y="41"/>
                    <a:pt x="115" y="43"/>
                    <a:pt x="113" y="45"/>
                  </a:cubicBezTo>
                  <a:cubicBezTo>
                    <a:pt x="115" y="43"/>
                    <a:pt x="116" y="42"/>
                    <a:pt x="118" y="40"/>
                  </a:cubicBezTo>
                  <a:cubicBezTo>
                    <a:pt x="118" y="40"/>
                    <a:pt x="118" y="40"/>
                    <a:pt x="118" y="40"/>
                  </a:cubicBezTo>
                  <a:moveTo>
                    <a:pt x="148" y="5"/>
                  </a:moveTo>
                  <a:cubicBezTo>
                    <a:pt x="142" y="13"/>
                    <a:pt x="135" y="21"/>
                    <a:pt x="127" y="30"/>
                  </a:cubicBezTo>
                  <a:cubicBezTo>
                    <a:pt x="135" y="21"/>
                    <a:pt x="142" y="13"/>
                    <a:pt x="148" y="5"/>
                  </a:cubicBezTo>
                  <a:cubicBezTo>
                    <a:pt x="148" y="5"/>
                    <a:pt x="148" y="5"/>
                    <a:pt x="148" y="5"/>
                  </a:cubicBezTo>
                  <a:cubicBezTo>
                    <a:pt x="148" y="5"/>
                    <a:pt x="148" y="5"/>
                    <a:pt x="148" y="5"/>
                  </a:cubicBezTo>
                  <a:moveTo>
                    <a:pt x="270" y="0"/>
                  </a:moveTo>
                  <a:cubicBezTo>
                    <a:pt x="268" y="0"/>
                    <a:pt x="266" y="0"/>
                    <a:pt x="26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66" y="0"/>
                    <a:pt x="268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8" name="Freeform: Shape 52"/>
            <p:cNvSpPr/>
            <p:nvPr/>
          </p:nvSpPr>
          <p:spPr bwMode="auto">
            <a:xfrm>
              <a:off x="4134191" y="1647545"/>
              <a:ext cx="1969034" cy="3764852"/>
            </a:xfrm>
            <a:custGeom>
              <a:avLst/>
              <a:gdLst>
                <a:gd name="T0" fmla="*/ 2147483646 w 285"/>
                <a:gd name="T1" fmla="*/ 2147483646 h 565"/>
                <a:gd name="T2" fmla="*/ 2147483646 w 285"/>
                <a:gd name="T3" fmla="*/ 2147483646 h 565"/>
                <a:gd name="T4" fmla="*/ 2147483646 w 285"/>
                <a:gd name="T5" fmla="*/ 2147483646 h 565"/>
                <a:gd name="T6" fmla="*/ 2147483646 w 285"/>
                <a:gd name="T7" fmla="*/ 2147483646 h 565"/>
                <a:gd name="T8" fmla="*/ 2147483646 w 285"/>
                <a:gd name="T9" fmla="*/ 2147483646 h 565"/>
                <a:gd name="T10" fmla="*/ 2147483646 w 285"/>
                <a:gd name="T11" fmla="*/ 2147483646 h 565"/>
                <a:gd name="T12" fmla="*/ 2147483646 w 285"/>
                <a:gd name="T13" fmla="*/ 2147483646 h 565"/>
                <a:gd name="T14" fmla="*/ 2147483646 w 285"/>
                <a:gd name="T15" fmla="*/ 2147483646 h 565"/>
                <a:gd name="T16" fmla="*/ 668362593 w 285"/>
                <a:gd name="T17" fmla="*/ 2147483646 h 565"/>
                <a:gd name="T18" fmla="*/ 2147483646 w 285"/>
                <a:gd name="T19" fmla="*/ 2147483646 h 565"/>
                <a:gd name="T20" fmla="*/ 2147483646 w 285"/>
                <a:gd name="T21" fmla="*/ 2147483646 h 565"/>
                <a:gd name="T22" fmla="*/ 668362593 w 285"/>
                <a:gd name="T23" fmla="*/ 2147483646 h 565"/>
                <a:gd name="T24" fmla="*/ 156425288 w 285"/>
                <a:gd name="T25" fmla="*/ 2147483646 h 565"/>
                <a:gd name="T26" fmla="*/ 156425288 w 285"/>
                <a:gd name="T27" fmla="*/ 2147483646 h 565"/>
                <a:gd name="T28" fmla="*/ 156425288 w 285"/>
                <a:gd name="T29" fmla="*/ 2147483646 h 565"/>
                <a:gd name="T30" fmla="*/ 355512017 w 285"/>
                <a:gd name="T31" fmla="*/ 2147483646 h 565"/>
                <a:gd name="T32" fmla="*/ 355512017 w 285"/>
                <a:gd name="T33" fmla="*/ 2147483646 h 565"/>
                <a:gd name="T34" fmla="*/ 597260189 w 285"/>
                <a:gd name="T35" fmla="*/ 2147483646 h 565"/>
                <a:gd name="T36" fmla="*/ 355512017 w 285"/>
                <a:gd name="T37" fmla="*/ 2147483646 h 565"/>
                <a:gd name="T38" fmla="*/ 0 w 285"/>
                <a:gd name="T39" fmla="*/ 2147483646 h 565"/>
                <a:gd name="T40" fmla="*/ 0 w 285"/>
                <a:gd name="T41" fmla="*/ 2147483646 h 565"/>
                <a:gd name="T42" fmla="*/ 0 w 285"/>
                <a:gd name="T43" fmla="*/ 2147483646 h 565"/>
                <a:gd name="T44" fmla="*/ 1720681935 w 285"/>
                <a:gd name="T45" fmla="*/ 2147483646 h 565"/>
                <a:gd name="T46" fmla="*/ 1692240974 w 285"/>
                <a:gd name="T47" fmla="*/ 2147483646 h 565"/>
                <a:gd name="T48" fmla="*/ 227527691 w 285"/>
                <a:gd name="T49" fmla="*/ 2147483646 h 565"/>
                <a:gd name="T50" fmla="*/ 213307210 w 285"/>
                <a:gd name="T51" fmla="*/ 2147483646 h 565"/>
                <a:gd name="T52" fmla="*/ 213307210 w 285"/>
                <a:gd name="T53" fmla="*/ 2147483646 h 565"/>
                <a:gd name="T54" fmla="*/ 99543365 w 285"/>
                <a:gd name="T55" fmla="*/ 2147483646 h 565"/>
                <a:gd name="T56" fmla="*/ 14220481 w 285"/>
                <a:gd name="T57" fmla="*/ 2147483646 h 565"/>
                <a:gd name="T58" fmla="*/ 170645768 w 285"/>
                <a:gd name="T59" fmla="*/ 2147483646 h 565"/>
                <a:gd name="T60" fmla="*/ 170645768 w 285"/>
                <a:gd name="T61" fmla="*/ 2147483646 h 565"/>
                <a:gd name="T62" fmla="*/ 170645768 w 285"/>
                <a:gd name="T63" fmla="*/ 2147483646 h 565"/>
                <a:gd name="T64" fmla="*/ 170645768 w 285"/>
                <a:gd name="T65" fmla="*/ 2147483646 h 565"/>
                <a:gd name="T66" fmla="*/ 2147483646 w 285"/>
                <a:gd name="T67" fmla="*/ 2147483646 h 565"/>
                <a:gd name="T68" fmla="*/ 2147483646 w 285"/>
                <a:gd name="T69" fmla="*/ 2147483646 h 565"/>
                <a:gd name="T70" fmla="*/ 2147483646 w 285"/>
                <a:gd name="T71" fmla="*/ 1734584494 h 565"/>
                <a:gd name="T72" fmla="*/ 2147483646 w 285"/>
                <a:gd name="T73" fmla="*/ 355449157 h 565"/>
                <a:gd name="T74" fmla="*/ 2019312030 w 285"/>
                <a:gd name="T75" fmla="*/ 710894543 h 565"/>
                <a:gd name="T76" fmla="*/ 1891327703 w 285"/>
                <a:gd name="T77" fmla="*/ 853074959 h 565"/>
                <a:gd name="T78" fmla="*/ 1806004819 w 285"/>
                <a:gd name="T79" fmla="*/ 938382455 h 565"/>
                <a:gd name="T80" fmla="*/ 1649579532 w 285"/>
                <a:gd name="T81" fmla="*/ 1123212849 h 565"/>
                <a:gd name="T82" fmla="*/ 1123421746 w 285"/>
                <a:gd name="T83" fmla="*/ 1649276998 h 565"/>
                <a:gd name="T84" fmla="*/ 440834902 w 285"/>
                <a:gd name="T85" fmla="*/ 2147483646 h 565"/>
                <a:gd name="T86" fmla="*/ 355512017 w 285"/>
                <a:gd name="T87" fmla="*/ 2147483646 h 565"/>
                <a:gd name="T88" fmla="*/ 2147483646 w 285"/>
                <a:gd name="T89" fmla="*/ 355449157 h 565"/>
                <a:gd name="T90" fmla="*/ 2147483646 w 285"/>
                <a:gd name="T91" fmla="*/ 213268740 h 565"/>
                <a:gd name="T92" fmla="*/ 2147483646 w 285"/>
                <a:gd name="T93" fmla="*/ 284357063 h 565"/>
                <a:gd name="T94" fmla="*/ 2147483646 w 285"/>
                <a:gd name="T95" fmla="*/ 284357063 h 565"/>
                <a:gd name="T96" fmla="*/ 2147483646 w 285"/>
                <a:gd name="T97" fmla="*/ 284357063 h 565"/>
                <a:gd name="T98" fmla="*/ 2147483646 w 285"/>
                <a:gd name="T99" fmla="*/ 213268740 h 565"/>
                <a:gd name="T100" fmla="*/ 2147483646 w 285"/>
                <a:gd name="T101" fmla="*/ 113742071 h 565"/>
                <a:gd name="T102" fmla="*/ 2147483646 w 285"/>
                <a:gd name="T103" fmla="*/ 113742071 h 565"/>
                <a:gd name="T104" fmla="*/ 2147483646 w 285"/>
                <a:gd name="T105" fmla="*/ 99526669 h 565"/>
                <a:gd name="T106" fmla="*/ 2147483646 w 285"/>
                <a:gd name="T107" fmla="*/ 99526669 h 565"/>
                <a:gd name="T108" fmla="*/ 2147483646 w 285"/>
                <a:gd name="T109" fmla="*/ 14219173 h 565"/>
                <a:gd name="T110" fmla="*/ 2147483646 w 285"/>
                <a:gd name="T111" fmla="*/ 0 h 565"/>
                <a:gd name="T112" fmla="*/ 2147483646 w 285"/>
                <a:gd name="T113" fmla="*/ 0 h 56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85" h="565">
                  <a:moveTo>
                    <a:pt x="175" y="565"/>
                  </a:moveTo>
                  <a:cubicBezTo>
                    <a:pt x="175" y="565"/>
                    <a:pt x="175" y="565"/>
                    <a:pt x="175" y="565"/>
                  </a:cubicBezTo>
                  <a:cubicBezTo>
                    <a:pt x="175" y="565"/>
                    <a:pt x="175" y="565"/>
                    <a:pt x="175" y="565"/>
                  </a:cubicBezTo>
                  <a:cubicBezTo>
                    <a:pt x="175" y="565"/>
                    <a:pt x="175" y="565"/>
                    <a:pt x="175" y="565"/>
                  </a:cubicBezTo>
                  <a:moveTo>
                    <a:pt x="186" y="558"/>
                  </a:moveTo>
                  <a:cubicBezTo>
                    <a:pt x="184" y="563"/>
                    <a:pt x="180" y="565"/>
                    <a:pt x="175" y="565"/>
                  </a:cubicBezTo>
                  <a:cubicBezTo>
                    <a:pt x="180" y="565"/>
                    <a:pt x="184" y="563"/>
                    <a:pt x="186" y="558"/>
                  </a:cubicBezTo>
                  <a:moveTo>
                    <a:pt x="186" y="558"/>
                  </a:moveTo>
                  <a:cubicBezTo>
                    <a:pt x="186" y="558"/>
                    <a:pt x="186" y="558"/>
                    <a:pt x="186" y="558"/>
                  </a:cubicBezTo>
                  <a:cubicBezTo>
                    <a:pt x="186" y="558"/>
                    <a:pt x="186" y="558"/>
                    <a:pt x="186" y="558"/>
                  </a:cubicBezTo>
                  <a:moveTo>
                    <a:pt x="285" y="545"/>
                  </a:moveTo>
                  <a:cubicBezTo>
                    <a:pt x="250" y="545"/>
                    <a:pt x="216" y="547"/>
                    <a:pt x="189" y="551"/>
                  </a:cubicBezTo>
                  <a:cubicBezTo>
                    <a:pt x="189" y="551"/>
                    <a:pt x="189" y="551"/>
                    <a:pt x="189" y="551"/>
                  </a:cubicBezTo>
                  <a:cubicBezTo>
                    <a:pt x="216" y="547"/>
                    <a:pt x="250" y="545"/>
                    <a:pt x="285" y="545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285" y="545"/>
                    <a:pt x="285" y="545"/>
                    <a:pt x="285" y="545"/>
                  </a:cubicBezTo>
                  <a:moveTo>
                    <a:pt x="47" y="422"/>
                  </a:moveTo>
                  <a:cubicBezTo>
                    <a:pt x="48" y="423"/>
                    <a:pt x="49" y="424"/>
                    <a:pt x="50" y="425"/>
                  </a:cubicBezTo>
                  <a:cubicBezTo>
                    <a:pt x="85" y="455"/>
                    <a:pt x="126" y="495"/>
                    <a:pt x="155" y="528"/>
                  </a:cubicBezTo>
                  <a:cubicBezTo>
                    <a:pt x="159" y="533"/>
                    <a:pt x="163" y="538"/>
                    <a:pt x="166" y="542"/>
                  </a:cubicBezTo>
                  <a:cubicBezTo>
                    <a:pt x="166" y="542"/>
                    <a:pt x="166" y="542"/>
                    <a:pt x="166" y="542"/>
                  </a:cubicBezTo>
                  <a:cubicBezTo>
                    <a:pt x="166" y="542"/>
                    <a:pt x="166" y="542"/>
                    <a:pt x="166" y="542"/>
                  </a:cubicBezTo>
                  <a:cubicBezTo>
                    <a:pt x="137" y="506"/>
                    <a:pt x="88" y="456"/>
                    <a:pt x="47" y="422"/>
                  </a:cubicBezTo>
                  <a:moveTo>
                    <a:pt x="11" y="409"/>
                  </a:moveTo>
                  <a:cubicBezTo>
                    <a:pt x="11" y="409"/>
                    <a:pt x="11" y="409"/>
                    <a:pt x="11" y="409"/>
                  </a:cubicBezTo>
                  <a:cubicBezTo>
                    <a:pt x="11" y="409"/>
                    <a:pt x="11" y="409"/>
                    <a:pt x="11" y="409"/>
                  </a:cubicBezTo>
                  <a:cubicBezTo>
                    <a:pt x="11" y="409"/>
                    <a:pt x="11" y="409"/>
                    <a:pt x="11" y="409"/>
                  </a:cubicBezTo>
                  <a:moveTo>
                    <a:pt x="16" y="408"/>
                  </a:moveTo>
                  <a:cubicBezTo>
                    <a:pt x="14" y="409"/>
                    <a:pt x="13" y="409"/>
                    <a:pt x="11" y="409"/>
                  </a:cubicBezTo>
                  <a:cubicBezTo>
                    <a:pt x="13" y="409"/>
                    <a:pt x="14" y="409"/>
                    <a:pt x="16" y="408"/>
                  </a:cubicBezTo>
                  <a:moveTo>
                    <a:pt x="25" y="404"/>
                  </a:moveTo>
                  <a:cubicBezTo>
                    <a:pt x="16" y="408"/>
                    <a:pt x="16" y="408"/>
                    <a:pt x="16" y="408"/>
                  </a:cubicBezTo>
                  <a:cubicBezTo>
                    <a:pt x="25" y="404"/>
                    <a:pt x="25" y="404"/>
                    <a:pt x="25" y="404"/>
                  </a:cubicBezTo>
                  <a:cubicBezTo>
                    <a:pt x="30" y="408"/>
                    <a:pt x="36" y="412"/>
                    <a:pt x="41" y="417"/>
                  </a:cubicBezTo>
                  <a:cubicBezTo>
                    <a:pt x="41" y="417"/>
                    <a:pt x="42" y="417"/>
                    <a:pt x="42" y="418"/>
                  </a:cubicBezTo>
                  <a:cubicBezTo>
                    <a:pt x="42" y="418"/>
                    <a:pt x="42" y="418"/>
                    <a:pt x="42" y="418"/>
                  </a:cubicBezTo>
                  <a:cubicBezTo>
                    <a:pt x="36" y="413"/>
                    <a:pt x="31" y="408"/>
                    <a:pt x="25" y="404"/>
                  </a:cubicBezTo>
                  <a:moveTo>
                    <a:pt x="0" y="401"/>
                  </a:moveTo>
                  <a:cubicBezTo>
                    <a:pt x="0" y="401"/>
                    <a:pt x="0" y="401"/>
                    <a:pt x="0" y="401"/>
                  </a:cubicBezTo>
                  <a:cubicBezTo>
                    <a:pt x="0" y="401"/>
                    <a:pt x="0" y="401"/>
                    <a:pt x="0" y="401"/>
                  </a:cubicBezTo>
                  <a:moveTo>
                    <a:pt x="0" y="401"/>
                  </a:moveTo>
                  <a:cubicBezTo>
                    <a:pt x="0" y="401"/>
                    <a:pt x="0" y="401"/>
                    <a:pt x="0" y="401"/>
                  </a:cubicBezTo>
                  <a:cubicBezTo>
                    <a:pt x="0" y="401"/>
                    <a:pt x="0" y="401"/>
                    <a:pt x="0" y="401"/>
                  </a:cubicBezTo>
                  <a:moveTo>
                    <a:pt x="119" y="214"/>
                  </a:moveTo>
                  <a:cubicBezTo>
                    <a:pt x="121" y="215"/>
                    <a:pt x="121" y="215"/>
                    <a:pt x="121" y="215"/>
                  </a:cubicBezTo>
                  <a:cubicBezTo>
                    <a:pt x="129" y="218"/>
                    <a:pt x="136" y="221"/>
                    <a:pt x="144" y="224"/>
                  </a:cubicBezTo>
                  <a:cubicBezTo>
                    <a:pt x="135" y="221"/>
                    <a:pt x="127" y="217"/>
                    <a:pt x="119" y="214"/>
                  </a:cubicBezTo>
                  <a:moveTo>
                    <a:pt x="7" y="181"/>
                  </a:moveTo>
                  <a:cubicBezTo>
                    <a:pt x="16" y="185"/>
                    <a:pt x="16" y="185"/>
                    <a:pt x="16" y="185"/>
                  </a:cubicBezTo>
                  <a:cubicBezTo>
                    <a:pt x="22" y="239"/>
                    <a:pt x="21" y="327"/>
                    <a:pt x="16" y="381"/>
                  </a:cubicBezTo>
                  <a:cubicBezTo>
                    <a:pt x="15" y="381"/>
                    <a:pt x="15" y="382"/>
                    <a:pt x="15" y="382"/>
                  </a:cubicBezTo>
                  <a:cubicBezTo>
                    <a:pt x="15" y="382"/>
                    <a:pt x="15" y="382"/>
                    <a:pt x="15" y="382"/>
                  </a:cubicBezTo>
                  <a:cubicBezTo>
                    <a:pt x="15" y="382"/>
                    <a:pt x="15" y="382"/>
                    <a:pt x="15" y="382"/>
                  </a:cubicBezTo>
                  <a:cubicBezTo>
                    <a:pt x="21" y="329"/>
                    <a:pt x="22" y="240"/>
                    <a:pt x="16" y="185"/>
                  </a:cubicBezTo>
                  <a:cubicBezTo>
                    <a:pt x="7" y="181"/>
                    <a:pt x="7" y="181"/>
                    <a:pt x="7" y="181"/>
                  </a:cubicBezTo>
                  <a:moveTo>
                    <a:pt x="1" y="165"/>
                  </a:moveTo>
                  <a:cubicBezTo>
                    <a:pt x="1" y="165"/>
                    <a:pt x="1" y="165"/>
                    <a:pt x="1" y="165"/>
                  </a:cubicBezTo>
                  <a:cubicBezTo>
                    <a:pt x="1" y="165"/>
                    <a:pt x="1" y="165"/>
                    <a:pt x="1" y="165"/>
                  </a:cubicBezTo>
                  <a:moveTo>
                    <a:pt x="12" y="158"/>
                  </a:moveTo>
                  <a:cubicBezTo>
                    <a:pt x="7" y="158"/>
                    <a:pt x="3" y="160"/>
                    <a:pt x="1" y="165"/>
                  </a:cubicBezTo>
                  <a:cubicBezTo>
                    <a:pt x="3" y="160"/>
                    <a:pt x="7" y="158"/>
                    <a:pt x="12" y="158"/>
                  </a:cubicBezTo>
                  <a:moveTo>
                    <a:pt x="12" y="158"/>
                  </a:moveTo>
                  <a:cubicBezTo>
                    <a:pt x="12" y="158"/>
                    <a:pt x="12" y="158"/>
                    <a:pt x="12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2" y="158"/>
                    <a:pt x="12" y="158"/>
                    <a:pt x="12" y="158"/>
                  </a:cubicBezTo>
                  <a:moveTo>
                    <a:pt x="216" y="120"/>
                  </a:moveTo>
                  <a:cubicBezTo>
                    <a:pt x="276" y="263"/>
                    <a:pt x="276" y="263"/>
                    <a:pt x="276" y="263"/>
                  </a:cubicBezTo>
                  <a:cubicBezTo>
                    <a:pt x="276" y="263"/>
                    <a:pt x="276" y="263"/>
                    <a:pt x="276" y="263"/>
                  </a:cubicBezTo>
                  <a:cubicBezTo>
                    <a:pt x="276" y="263"/>
                    <a:pt x="276" y="263"/>
                    <a:pt x="276" y="263"/>
                  </a:cubicBezTo>
                  <a:cubicBezTo>
                    <a:pt x="276" y="263"/>
                    <a:pt x="276" y="263"/>
                    <a:pt x="276" y="263"/>
                  </a:cubicBezTo>
                  <a:cubicBezTo>
                    <a:pt x="217" y="122"/>
                    <a:pt x="217" y="122"/>
                    <a:pt x="217" y="122"/>
                  </a:cubicBezTo>
                  <a:cubicBezTo>
                    <a:pt x="217" y="121"/>
                    <a:pt x="217" y="121"/>
                    <a:pt x="216" y="120"/>
                  </a:cubicBezTo>
                  <a:moveTo>
                    <a:pt x="163" y="25"/>
                  </a:moveTo>
                  <a:cubicBezTo>
                    <a:pt x="163" y="25"/>
                    <a:pt x="163" y="25"/>
                    <a:pt x="163" y="25"/>
                  </a:cubicBezTo>
                  <a:cubicBezTo>
                    <a:pt x="157" y="33"/>
                    <a:pt x="150" y="41"/>
                    <a:pt x="142" y="50"/>
                  </a:cubicBezTo>
                  <a:cubicBezTo>
                    <a:pt x="139" y="53"/>
                    <a:pt x="136" y="56"/>
                    <a:pt x="133" y="60"/>
                  </a:cubicBezTo>
                  <a:cubicBezTo>
                    <a:pt x="133" y="60"/>
                    <a:pt x="133" y="60"/>
                    <a:pt x="133" y="60"/>
                  </a:cubicBezTo>
                  <a:cubicBezTo>
                    <a:pt x="131" y="62"/>
                    <a:pt x="130" y="63"/>
                    <a:pt x="128" y="65"/>
                  </a:cubicBezTo>
                  <a:cubicBezTo>
                    <a:pt x="128" y="65"/>
                    <a:pt x="127" y="66"/>
                    <a:pt x="127" y="66"/>
                  </a:cubicBezTo>
                  <a:cubicBezTo>
                    <a:pt x="123" y="70"/>
                    <a:pt x="120" y="74"/>
                    <a:pt x="116" y="78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04" y="91"/>
                    <a:pt x="91" y="104"/>
                    <a:pt x="79" y="115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5" y="119"/>
                    <a:pt x="72" y="122"/>
                    <a:pt x="69" y="125"/>
                  </a:cubicBezTo>
                  <a:cubicBezTo>
                    <a:pt x="55" y="137"/>
                    <a:pt x="43" y="149"/>
                    <a:pt x="31" y="158"/>
                  </a:cubicBezTo>
                  <a:cubicBezTo>
                    <a:pt x="29" y="160"/>
                    <a:pt x="27" y="161"/>
                    <a:pt x="25" y="163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68" y="129"/>
                    <a:pt x="129" y="68"/>
                    <a:pt x="163" y="25"/>
                  </a:cubicBezTo>
                  <a:cubicBezTo>
                    <a:pt x="163" y="25"/>
                    <a:pt x="163" y="25"/>
                    <a:pt x="163" y="25"/>
                  </a:cubicBezTo>
                  <a:moveTo>
                    <a:pt x="182" y="8"/>
                  </a:moveTo>
                  <a:cubicBezTo>
                    <a:pt x="185" y="15"/>
                    <a:pt x="185" y="15"/>
                    <a:pt x="185" y="15"/>
                  </a:cubicBezTo>
                  <a:cubicBezTo>
                    <a:pt x="211" y="18"/>
                    <a:pt x="246" y="20"/>
                    <a:pt x="280" y="20"/>
                  </a:cubicBezTo>
                  <a:cubicBezTo>
                    <a:pt x="281" y="20"/>
                    <a:pt x="283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3" y="20"/>
                    <a:pt x="281" y="20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45" y="20"/>
                    <a:pt x="211" y="18"/>
                    <a:pt x="185" y="15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2" y="8"/>
                    <a:pt x="182" y="8"/>
                    <a:pt x="182" y="8"/>
                  </a:cubicBezTo>
                  <a:moveTo>
                    <a:pt x="182" y="8"/>
                  </a:moveTo>
                  <a:cubicBezTo>
                    <a:pt x="182" y="8"/>
                    <a:pt x="182" y="8"/>
                    <a:pt x="182" y="8"/>
                  </a:cubicBezTo>
                  <a:cubicBezTo>
                    <a:pt x="182" y="8"/>
                    <a:pt x="182" y="8"/>
                    <a:pt x="182" y="8"/>
                  </a:cubicBezTo>
                  <a:moveTo>
                    <a:pt x="182" y="7"/>
                  </a:moveTo>
                  <a:cubicBezTo>
                    <a:pt x="182" y="7"/>
                    <a:pt x="182" y="7"/>
                    <a:pt x="182" y="7"/>
                  </a:cubicBezTo>
                  <a:cubicBezTo>
                    <a:pt x="182" y="7"/>
                    <a:pt x="182" y="7"/>
                    <a:pt x="182" y="7"/>
                  </a:cubicBezTo>
                  <a:moveTo>
                    <a:pt x="171" y="0"/>
                  </a:moveTo>
                  <a:cubicBezTo>
                    <a:pt x="169" y="0"/>
                    <a:pt x="167" y="0"/>
                    <a:pt x="166" y="1"/>
                  </a:cubicBezTo>
                  <a:cubicBezTo>
                    <a:pt x="167" y="0"/>
                    <a:pt x="169" y="0"/>
                    <a:pt x="171" y="0"/>
                  </a:cubicBezTo>
                  <a:moveTo>
                    <a:pt x="17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0"/>
                    <a:pt x="171" y="0"/>
                    <a:pt x="171" y="0"/>
                  </a:cubicBezTo>
                </a:path>
              </a:pathLst>
            </a:custGeom>
            <a:solidFill>
              <a:srgbClr val="1D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9" name="Freeform: Shape 53"/>
            <p:cNvSpPr/>
            <p:nvPr/>
          </p:nvSpPr>
          <p:spPr bwMode="auto">
            <a:xfrm>
              <a:off x="5227775" y="1647545"/>
              <a:ext cx="186142" cy="168324"/>
            </a:xfrm>
            <a:custGeom>
              <a:avLst/>
              <a:gdLst>
                <a:gd name="T0" fmla="*/ 184080385 w 27"/>
                <a:gd name="T1" fmla="*/ 0 h 25"/>
                <a:gd name="T2" fmla="*/ 184080385 w 27"/>
                <a:gd name="T3" fmla="*/ 0 h 25"/>
                <a:gd name="T4" fmla="*/ 184080385 w 27"/>
                <a:gd name="T5" fmla="*/ 0 h 25"/>
                <a:gd name="T6" fmla="*/ 113280237 w 27"/>
                <a:gd name="T7" fmla="*/ 14516100 h 25"/>
                <a:gd name="T8" fmla="*/ 113280237 w 27"/>
                <a:gd name="T9" fmla="*/ 14516100 h 25"/>
                <a:gd name="T10" fmla="*/ 113280237 w 27"/>
                <a:gd name="T11" fmla="*/ 14516100 h 25"/>
                <a:gd name="T12" fmla="*/ 113280237 w 27"/>
                <a:gd name="T13" fmla="*/ 14516100 h 25"/>
                <a:gd name="T14" fmla="*/ 0 w 27"/>
                <a:gd name="T15" fmla="*/ 174193200 h 25"/>
                <a:gd name="T16" fmla="*/ 14160030 w 27"/>
                <a:gd name="T17" fmla="*/ 246773700 h 25"/>
                <a:gd name="T18" fmla="*/ 70800148 w 27"/>
                <a:gd name="T19" fmla="*/ 362902500 h 25"/>
                <a:gd name="T20" fmla="*/ 70800148 w 27"/>
                <a:gd name="T21" fmla="*/ 362902500 h 25"/>
                <a:gd name="T22" fmla="*/ 70800148 w 27"/>
                <a:gd name="T23" fmla="*/ 362902500 h 25"/>
                <a:gd name="T24" fmla="*/ 70800148 w 27"/>
                <a:gd name="T25" fmla="*/ 362902500 h 25"/>
                <a:gd name="T26" fmla="*/ 184080385 w 27"/>
                <a:gd name="T27" fmla="*/ 203225400 h 25"/>
                <a:gd name="T28" fmla="*/ 184080385 w 27"/>
                <a:gd name="T29" fmla="*/ 188709300 h 25"/>
                <a:gd name="T30" fmla="*/ 184080385 w 27"/>
                <a:gd name="T31" fmla="*/ 188709300 h 25"/>
                <a:gd name="T32" fmla="*/ 184080385 w 27"/>
                <a:gd name="T33" fmla="*/ 188709300 h 25"/>
                <a:gd name="T34" fmla="*/ 198236652 w 27"/>
                <a:gd name="T35" fmla="*/ 188709300 h 25"/>
                <a:gd name="T36" fmla="*/ 198236652 w 27"/>
                <a:gd name="T37" fmla="*/ 188709300 h 25"/>
                <a:gd name="T38" fmla="*/ 198236652 w 27"/>
                <a:gd name="T39" fmla="*/ 203225400 h 25"/>
                <a:gd name="T40" fmla="*/ 382317037 w 27"/>
                <a:gd name="T41" fmla="*/ 217741500 h 25"/>
                <a:gd name="T42" fmla="*/ 339836948 w 27"/>
                <a:gd name="T43" fmla="*/ 116128800 h 25"/>
                <a:gd name="T44" fmla="*/ 339836948 w 27"/>
                <a:gd name="T45" fmla="*/ 116128800 h 25"/>
                <a:gd name="T46" fmla="*/ 339836948 w 27"/>
                <a:gd name="T47" fmla="*/ 116128800 h 25"/>
                <a:gd name="T48" fmla="*/ 339836948 w 27"/>
                <a:gd name="T49" fmla="*/ 116128800 h 25"/>
                <a:gd name="T50" fmla="*/ 339836948 w 27"/>
                <a:gd name="T51" fmla="*/ 101612700 h 25"/>
                <a:gd name="T52" fmla="*/ 339836948 w 27"/>
                <a:gd name="T53" fmla="*/ 101612700 h 25"/>
                <a:gd name="T54" fmla="*/ 339836948 w 27"/>
                <a:gd name="T55" fmla="*/ 101612700 h 25"/>
                <a:gd name="T56" fmla="*/ 339836948 w 27"/>
                <a:gd name="T57" fmla="*/ 101612700 h 25"/>
                <a:gd name="T58" fmla="*/ 184080385 w 27"/>
                <a:gd name="T59" fmla="*/ 0 h 25"/>
                <a:gd name="T60" fmla="*/ 184080385 w 27"/>
                <a:gd name="T61" fmla="*/ 0 h 25"/>
                <a:gd name="T62" fmla="*/ 184080385 w 27"/>
                <a:gd name="T63" fmla="*/ 0 h 25"/>
                <a:gd name="T64" fmla="*/ 184080385 w 27"/>
                <a:gd name="T65" fmla="*/ 0 h 2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" h="25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3"/>
                    <a:pt x="0" y="8"/>
                    <a:pt x="0" y="12"/>
                  </a:cubicBezTo>
                  <a:cubicBezTo>
                    <a:pt x="0" y="14"/>
                    <a:pt x="1" y="16"/>
                    <a:pt x="1" y="1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8" y="21"/>
                    <a:pt x="11" y="17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8" y="14"/>
                    <a:pt x="23" y="15"/>
                    <a:pt x="27" y="15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3"/>
                    <a:pt x="17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Freeform: Shape 54"/>
            <p:cNvSpPr/>
            <p:nvPr/>
          </p:nvSpPr>
          <p:spPr bwMode="auto">
            <a:xfrm>
              <a:off x="5262677" y="5258100"/>
              <a:ext cx="177417" cy="154298"/>
            </a:xfrm>
            <a:custGeom>
              <a:avLst/>
              <a:gdLst>
                <a:gd name="T0" fmla="*/ 41617993 w 26"/>
                <a:gd name="T1" fmla="*/ 0 h 23"/>
                <a:gd name="T2" fmla="*/ 41617993 w 26"/>
                <a:gd name="T3" fmla="*/ 0 h 23"/>
                <a:gd name="T4" fmla="*/ 41617993 w 26"/>
                <a:gd name="T5" fmla="*/ 0 h 23"/>
                <a:gd name="T6" fmla="*/ 41617993 w 26"/>
                <a:gd name="T7" fmla="*/ 0 h 23"/>
                <a:gd name="T8" fmla="*/ 13873906 w 26"/>
                <a:gd name="T9" fmla="*/ 86466444 h 23"/>
                <a:gd name="T10" fmla="*/ 0 w 26"/>
                <a:gd name="T11" fmla="*/ 158522446 h 23"/>
                <a:gd name="T12" fmla="*/ 97106167 w 26"/>
                <a:gd name="T13" fmla="*/ 317048688 h 23"/>
                <a:gd name="T14" fmla="*/ 166464522 w 26"/>
                <a:gd name="T15" fmla="*/ 331459129 h 23"/>
                <a:gd name="T16" fmla="*/ 166464522 w 26"/>
                <a:gd name="T17" fmla="*/ 331459129 h 23"/>
                <a:gd name="T18" fmla="*/ 166464522 w 26"/>
                <a:gd name="T19" fmla="*/ 331459129 h 23"/>
                <a:gd name="T20" fmla="*/ 319058863 w 26"/>
                <a:gd name="T21" fmla="*/ 230578448 h 23"/>
                <a:gd name="T22" fmla="*/ 319058863 w 26"/>
                <a:gd name="T23" fmla="*/ 230578448 h 23"/>
                <a:gd name="T24" fmla="*/ 319058863 w 26"/>
                <a:gd name="T25" fmla="*/ 230578448 h 23"/>
                <a:gd name="T26" fmla="*/ 319058863 w 26"/>
                <a:gd name="T27" fmla="*/ 230578448 h 23"/>
                <a:gd name="T28" fmla="*/ 360676856 w 26"/>
                <a:gd name="T29" fmla="*/ 129701563 h 23"/>
                <a:gd name="T30" fmla="*/ 360676856 w 26"/>
                <a:gd name="T31" fmla="*/ 129701563 h 23"/>
                <a:gd name="T32" fmla="*/ 360676856 w 26"/>
                <a:gd name="T33" fmla="*/ 129701563 h 23"/>
                <a:gd name="T34" fmla="*/ 166464522 w 26"/>
                <a:gd name="T35" fmla="*/ 158522446 h 23"/>
                <a:gd name="T36" fmla="*/ 166464522 w 26"/>
                <a:gd name="T37" fmla="*/ 158522446 h 23"/>
                <a:gd name="T38" fmla="*/ 166464522 w 26"/>
                <a:gd name="T39" fmla="*/ 158522446 h 23"/>
                <a:gd name="T40" fmla="*/ 166464522 w 26"/>
                <a:gd name="T41" fmla="*/ 158522446 h 23"/>
                <a:gd name="T42" fmla="*/ 152594341 w 26"/>
                <a:gd name="T43" fmla="*/ 158522446 h 23"/>
                <a:gd name="T44" fmla="*/ 152594341 w 26"/>
                <a:gd name="T45" fmla="*/ 158522446 h 23"/>
                <a:gd name="T46" fmla="*/ 152594341 w 26"/>
                <a:gd name="T47" fmla="*/ 144112005 h 23"/>
                <a:gd name="T48" fmla="*/ 41617993 w 26"/>
                <a:gd name="T49" fmla="*/ 0 h 2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6" h="2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0" y="16"/>
                    <a:pt x="2" y="20"/>
                    <a:pt x="7" y="22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7" y="23"/>
                    <a:pt x="21" y="21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1" y="9"/>
                    <a:pt x="16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7"/>
                    <a:pt x="6" y="4"/>
                    <a:pt x="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1" name="Freeform: Shape 55"/>
            <p:cNvSpPr/>
            <p:nvPr/>
          </p:nvSpPr>
          <p:spPr bwMode="auto">
            <a:xfrm>
              <a:off x="4128374" y="4124717"/>
              <a:ext cx="503166" cy="246876"/>
            </a:xfrm>
            <a:custGeom>
              <a:avLst/>
              <a:gdLst>
                <a:gd name="T0" fmla="*/ 1033233302 w 73"/>
                <a:gd name="T1" fmla="*/ 0 h 37"/>
                <a:gd name="T2" fmla="*/ 226463485 w 73"/>
                <a:gd name="T3" fmla="*/ 356393578 h 37"/>
                <a:gd name="T4" fmla="*/ 226463485 w 73"/>
                <a:gd name="T5" fmla="*/ 356393578 h 37"/>
                <a:gd name="T6" fmla="*/ 212306460 w 73"/>
                <a:gd name="T7" fmla="*/ 313626500 h 37"/>
                <a:gd name="T8" fmla="*/ 226463485 w 73"/>
                <a:gd name="T9" fmla="*/ 142558186 h 37"/>
                <a:gd name="T10" fmla="*/ 226463485 w 73"/>
                <a:gd name="T11" fmla="*/ 142558186 h 37"/>
                <a:gd name="T12" fmla="*/ 226463485 w 73"/>
                <a:gd name="T13" fmla="*/ 142558186 h 37"/>
                <a:gd name="T14" fmla="*/ 226463485 w 73"/>
                <a:gd name="T15" fmla="*/ 142558186 h 37"/>
                <a:gd name="T16" fmla="*/ 113229861 w 73"/>
                <a:gd name="T17" fmla="*/ 185325265 h 37"/>
                <a:gd name="T18" fmla="*/ 0 w 73"/>
                <a:gd name="T19" fmla="*/ 356393578 h 37"/>
                <a:gd name="T20" fmla="*/ 14153262 w 73"/>
                <a:gd name="T21" fmla="*/ 413417608 h 37"/>
                <a:gd name="T22" fmla="*/ 14153262 w 73"/>
                <a:gd name="T23" fmla="*/ 413417608 h 37"/>
                <a:gd name="T24" fmla="*/ 14153262 w 73"/>
                <a:gd name="T25" fmla="*/ 413417608 h 37"/>
                <a:gd name="T26" fmla="*/ 14153262 w 73"/>
                <a:gd name="T27" fmla="*/ 413417608 h 37"/>
                <a:gd name="T28" fmla="*/ 14153262 w 73"/>
                <a:gd name="T29" fmla="*/ 413417608 h 37"/>
                <a:gd name="T30" fmla="*/ 169846673 w 73"/>
                <a:gd name="T31" fmla="*/ 527461892 h 37"/>
                <a:gd name="T32" fmla="*/ 169846673 w 73"/>
                <a:gd name="T33" fmla="*/ 527461892 h 37"/>
                <a:gd name="T34" fmla="*/ 169846673 w 73"/>
                <a:gd name="T35" fmla="*/ 527461892 h 37"/>
                <a:gd name="T36" fmla="*/ 240616747 w 73"/>
                <a:gd name="T37" fmla="*/ 513204941 h 37"/>
                <a:gd name="T38" fmla="*/ 240616747 w 73"/>
                <a:gd name="T39" fmla="*/ 513204941 h 37"/>
                <a:gd name="T40" fmla="*/ 240616747 w 73"/>
                <a:gd name="T41" fmla="*/ 513204941 h 37"/>
                <a:gd name="T42" fmla="*/ 367999871 w 73"/>
                <a:gd name="T43" fmla="*/ 456184686 h 37"/>
                <a:gd name="T44" fmla="*/ 226463485 w 73"/>
                <a:gd name="T45" fmla="*/ 356393578 h 37"/>
                <a:gd name="T46" fmla="*/ 226463485 w 73"/>
                <a:gd name="T47" fmla="*/ 356393578 h 37"/>
                <a:gd name="T48" fmla="*/ 1033233302 w 73"/>
                <a:gd name="T49" fmla="*/ 14256951 h 37"/>
                <a:gd name="T50" fmla="*/ 1033233302 w 73"/>
                <a:gd name="T51" fmla="*/ 0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3" h="37">
                  <a:moveTo>
                    <a:pt x="73" y="0"/>
                  </a:moveTo>
                  <a:cubicBezTo>
                    <a:pt x="49" y="10"/>
                    <a:pt x="29" y="19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5" y="24"/>
                    <a:pt x="15" y="22"/>
                  </a:cubicBezTo>
                  <a:cubicBezTo>
                    <a:pt x="16" y="18"/>
                    <a:pt x="16" y="14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3" y="15"/>
                    <a:pt x="0" y="20"/>
                    <a:pt x="0" y="25"/>
                  </a:cubicBezTo>
                  <a:cubicBezTo>
                    <a:pt x="0" y="26"/>
                    <a:pt x="0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3" y="34"/>
                    <a:pt x="7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37"/>
                    <a:pt x="15" y="37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3" y="30"/>
                    <a:pt x="19" y="27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0"/>
                    <a:pt x="73" y="0"/>
                    <a:pt x="7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2" name="Freeform: Shape 56"/>
            <p:cNvSpPr/>
            <p:nvPr/>
          </p:nvSpPr>
          <p:spPr bwMode="auto">
            <a:xfrm>
              <a:off x="4134191" y="2699572"/>
              <a:ext cx="174508" cy="179546"/>
            </a:xfrm>
            <a:custGeom>
              <a:avLst/>
              <a:gdLst>
                <a:gd name="T0" fmla="*/ 174193200 w 25"/>
                <a:gd name="T1" fmla="*/ 0 h 27"/>
                <a:gd name="T2" fmla="*/ 174193200 w 25"/>
                <a:gd name="T3" fmla="*/ 0 h 27"/>
                <a:gd name="T4" fmla="*/ 174193200 w 25"/>
                <a:gd name="T5" fmla="*/ 0 h 27"/>
                <a:gd name="T6" fmla="*/ 14516100 w 25"/>
                <a:gd name="T7" fmla="*/ 99120207 h 27"/>
                <a:gd name="T8" fmla="*/ 14516100 w 25"/>
                <a:gd name="T9" fmla="*/ 99120207 h 27"/>
                <a:gd name="T10" fmla="*/ 14516100 w 25"/>
                <a:gd name="T11" fmla="*/ 99120207 h 27"/>
                <a:gd name="T12" fmla="*/ 14516100 w 25"/>
                <a:gd name="T13" fmla="*/ 99120207 h 27"/>
                <a:gd name="T14" fmla="*/ 14516100 w 25"/>
                <a:gd name="T15" fmla="*/ 99120207 h 27"/>
                <a:gd name="T16" fmla="*/ 14516100 w 25"/>
                <a:gd name="T17" fmla="*/ 99120207 h 27"/>
                <a:gd name="T18" fmla="*/ 14516100 w 25"/>
                <a:gd name="T19" fmla="*/ 99120207 h 27"/>
                <a:gd name="T20" fmla="*/ 14516100 w 25"/>
                <a:gd name="T21" fmla="*/ 99120207 h 27"/>
                <a:gd name="T22" fmla="*/ 0 w 25"/>
                <a:gd name="T23" fmla="*/ 169920356 h 27"/>
                <a:gd name="T24" fmla="*/ 101612700 w 25"/>
                <a:gd name="T25" fmla="*/ 325676919 h 27"/>
                <a:gd name="T26" fmla="*/ 101612700 w 25"/>
                <a:gd name="T27" fmla="*/ 325676919 h 27"/>
                <a:gd name="T28" fmla="*/ 232257600 w 25"/>
                <a:gd name="T29" fmla="*/ 382317037 h 27"/>
                <a:gd name="T30" fmla="*/ 203225400 w 25"/>
                <a:gd name="T31" fmla="*/ 184080385 h 27"/>
                <a:gd name="T32" fmla="*/ 203225400 w 25"/>
                <a:gd name="T33" fmla="*/ 184080385 h 27"/>
                <a:gd name="T34" fmla="*/ 203225400 w 25"/>
                <a:gd name="T35" fmla="*/ 184080385 h 27"/>
                <a:gd name="T36" fmla="*/ 203225400 w 25"/>
                <a:gd name="T37" fmla="*/ 184080385 h 27"/>
                <a:gd name="T38" fmla="*/ 203225400 w 25"/>
                <a:gd name="T39" fmla="*/ 184080385 h 27"/>
                <a:gd name="T40" fmla="*/ 203225400 w 25"/>
                <a:gd name="T41" fmla="*/ 169920356 h 27"/>
                <a:gd name="T42" fmla="*/ 217741500 w 25"/>
                <a:gd name="T43" fmla="*/ 184080385 h 27"/>
                <a:gd name="T44" fmla="*/ 362902500 w 25"/>
                <a:gd name="T45" fmla="*/ 70800148 h 27"/>
                <a:gd name="T46" fmla="*/ 362902500 w 25"/>
                <a:gd name="T47" fmla="*/ 70800148 h 27"/>
                <a:gd name="T48" fmla="*/ 362902500 w 25"/>
                <a:gd name="T49" fmla="*/ 70800148 h 27"/>
                <a:gd name="T50" fmla="*/ 362902500 w 25"/>
                <a:gd name="T51" fmla="*/ 70800148 h 27"/>
                <a:gd name="T52" fmla="*/ 246773700 w 25"/>
                <a:gd name="T53" fmla="*/ 14160030 h 27"/>
                <a:gd name="T54" fmla="*/ 246773700 w 25"/>
                <a:gd name="T55" fmla="*/ 14160030 h 27"/>
                <a:gd name="T56" fmla="*/ 174193200 w 25"/>
                <a:gd name="T57" fmla="*/ 0 h 27"/>
                <a:gd name="T58" fmla="*/ 174193200 w 25"/>
                <a:gd name="T59" fmla="*/ 0 h 27"/>
                <a:gd name="T60" fmla="*/ 174193200 w 25"/>
                <a:gd name="T61" fmla="*/ 0 h 27"/>
                <a:gd name="T62" fmla="*/ 174193200 w 25"/>
                <a:gd name="T63" fmla="*/ 0 h 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5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3" y="2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10"/>
                    <a:pt x="0" y="12"/>
                  </a:cubicBezTo>
                  <a:cubicBezTo>
                    <a:pt x="0" y="17"/>
                    <a:pt x="2" y="21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2"/>
                    <a:pt x="15" y="18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8" y="10"/>
                    <a:pt x="22" y="8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5" y="0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3" name="Freeform: Shape 57"/>
            <p:cNvSpPr/>
            <p:nvPr/>
          </p:nvSpPr>
          <p:spPr bwMode="auto">
            <a:xfrm>
              <a:off x="4233079" y="2780928"/>
              <a:ext cx="1724723" cy="1512113"/>
            </a:xfrm>
            <a:custGeom>
              <a:avLst/>
              <a:gdLst>
                <a:gd name="T0" fmla="*/ 0 w 250"/>
                <a:gd name="T1" fmla="*/ 14207021 h 227"/>
                <a:gd name="T2" fmla="*/ 28358372 w 250"/>
                <a:gd name="T3" fmla="*/ 213131706 h 227"/>
                <a:gd name="T4" fmla="*/ 14181069 w 250"/>
                <a:gd name="T5" fmla="*/ 2147483646 h 227"/>
                <a:gd name="T6" fmla="*/ 0 w 250"/>
                <a:gd name="T7" fmla="*/ 2147483646 h 227"/>
                <a:gd name="T8" fmla="*/ 14181069 w 250"/>
                <a:gd name="T9" fmla="*/ 2147483646 h 227"/>
                <a:gd name="T10" fmla="*/ 14181069 w 250"/>
                <a:gd name="T11" fmla="*/ 2147483646 h 227"/>
                <a:gd name="T12" fmla="*/ 822404088 w 250"/>
                <a:gd name="T13" fmla="*/ 2147483646 h 227"/>
                <a:gd name="T14" fmla="*/ 822404088 w 250"/>
                <a:gd name="T15" fmla="*/ 2147483646 h 227"/>
                <a:gd name="T16" fmla="*/ 2147483646 w 250"/>
                <a:gd name="T17" fmla="*/ 1719249364 h 227"/>
                <a:gd name="T18" fmla="*/ 2147483646 w 250"/>
                <a:gd name="T19" fmla="*/ 1605581885 h 227"/>
                <a:gd name="T20" fmla="*/ 2147483646 w 250"/>
                <a:gd name="T21" fmla="*/ 1477703615 h 227"/>
                <a:gd name="T22" fmla="*/ 1488835246 w 250"/>
                <a:gd name="T23" fmla="*/ 625180559 h 227"/>
                <a:gd name="T24" fmla="*/ 1517193619 w 250"/>
                <a:gd name="T25" fmla="*/ 639391350 h 227"/>
                <a:gd name="T26" fmla="*/ 1488835246 w 250"/>
                <a:gd name="T27" fmla="*/ 625180559 h 227"/>
                <a:gd name="T28" fmla="*/ 0 w 250"/>
                <a:gd name="T29" fmla="*/ 14207021 h 227"/>
                <a:gd name="T30" fmla="*/ 0 w 250"/>
                <a:gd name="T31" fmla="*/ 0 h 227"/>
                <a:gd name="T32" fmla="*/ 0 w 250"/>
                <a:gd name="T33" fmla="*/ 14207021 h 227"/>
                <a:gd name="T34" fmla="*/ 0 w 250"/>
                <a:gd name="T35" fmla="*/ 14207021 h 227"/>
                <a:gd name="T36" fmla="*/ 14181069 w 250"/>
                <a:gd name="T37" fmla="*/ 14207021 h 227"/>
                <a:gd name="T38" fmla="*/ 0 w 250"/>
                <a:gd name="T39" fmla="*/ 0 h 2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50" h="227">
                  <a:moveTo>
                    <a:pt x="0" y="1"/>
                  </a:moveTo>
                  <a:cubicBezTo>
                    <a:pt x="1" y="6"/>
                    <a:pt x="1" y="10"/>
                    <a:pt x="2" y="15"/>
                  </a:cubicBezTo>
                  <a:cubicBezTo>
                    <a:pt x="8" y="70"/>
                    <a:pt x="7" y="159"/>
                    <a:pt x="1" y="212"/>
                  </a:cubicBezTo>
                  <a:cubicBezTo>
                    <a:pt x="1" y="216"/>
                    <a:pt x="1" y="220"/>
                    <a:pt x="0" y="224"/>
                  </a:cubicBezTo>
                  <a:cubicBezTo>
                    <a:pt x="0" y="226"/>
                    <a:pt x="1" y="227"/>
                    <a:pt x="1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14" y="221"/>
                    <a:pt x="34" y="212"/>
                    <a:pt x="58" y="202"/>
                  </a:cubicBezTo>
                  <a:cubicBezTo>
                    <a:pt x="58" y="202"/>
                    <a:pt x="58" y="202"/>
                    <a:pt x="58" y="202"/>
                  </a:cubicBezTo>
                  <a:cubicBezTo>
                    <a:pt x="122" y="175"/>
                    <a:pt x="211" y="137"/>
                    <a:pt x="250" y="121"/>
                  </a:cubicBezTo>
                  <a:cubicBezTo>
                    <a:pt x="249" y="118"/>
                    <a:pt x="249" y="116"/>
                    <a:pt x="249" y="113"/>
                  </a:cubicBezTo>
                  <a:cubicBezTo>
                    <a:pt x="249" y="110"/>
                    <a:pt x="249" y="107"/>
                    <a:pt x="250" y="10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6" y="44"/>
                    <a:pt x="107" y="45"/>
                    <a:pt x="107" y="45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62" y="26"/>
                    <a:pt x="22" y="10"/>
                    <a:pt x="0" y="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4" name="Freeform: Shape 58"/>
            <p:cNvSpPr/>
            <p:nvPr/>
          </p:nvSpPr>
          <p:spPr bwMode="auto">
            <a:xfrm>
              <a:off x="4233079" y="1734513"/>
              <a:ext cx="1809067" cy="1739350"/>
            </a:xfrm>
            <a:custGeom>
              <a:avLst/>
              <a:gdLst>
                <a:gd name="T0" fmla="*/ 2147483646 w 262"/>
                <a:gd name="T1" fmla="*/ 14220716 h 261"/>
                <a:gd name="T2" fmla="*/ 2116372123 w 262"/>
                <a:gd name="T3" fmla="*/ 170652357 h 261"/>
                <a:gd name="T4" fmla="*/ 156243047 w 262"/>
                <a:gd name="T5" fmla="*/ 2133148809 h 261"/>
                <a:gd name="T6" fmla="*/ 14204599 w 262"/>
                <a:gd name="T7" fmla="*/ 2147483646 h 261"/>
                <a:gd name="T8" fmla="*/ 0 w 262"/>
                <a:gd name="T9" fmla="*/ 2147483646 h 261"/>
                <a:gd name="T10" fmla="*/ 0 w 262"/>
                <a:gd name="T11" fmla="*/ 2147483646 h 261"/>
                <a:gd name="T12" fmla="*/ 0 w 262"/>
                <a:gd name="T13" fmla="*/ 2147483646 h 261"/>
                <a:gd name="T14" fmla="*/ 0 w 262"/>
                <a:gd name="T15" fmla="*/ 2147483646 h 261"/>
                <a:gd name="T16" fmla="*/ 1491403705 w 262"/>
                <a:gd name="T17" fmla="*/ 2147483646 h 261"/>
                <a:gd name="T18" fmla="*/ 1846499825 w 262"/>
                <a:gd name="T19" fmla="*/ 2147483646 h 261"/>
                <a:gd name="T20" fmla="*/ 2147483646 w 262"/>
                <a:gd name="T21" fmla="*/ 2147483646 h 261"/>
                <a:gd name="T22" fmla="*/ 2147483646 w 262"/>
                <a:gd name="T23" fmla="*/ 2147483646 h 261"/>
                <a:gd name="T24" fmla="*/ 2147483646 w 262"/>
                <a:gd name="T25" fmla="*/ 1521646729 h 261"/>
                <a:gd name="T26" fmla="*/ 2147483646 w 262"/>
                <a:gd name="T27" fmla="*/ 14220716 h 261"/>
                <a:gd name="T28" fmla="*/ 2147483646 w 262"/>
                <a:gd name="T29" fmla="*/ 0 h 261"/>
                <a:gd name="T30" fmla="*/ 2147483646 w 262"/>
                <a:gd name="T31" fmla="*/ 0 h 261"/>
                <a:gd name="T32" fmla="*/ 2147483646 w 262"/>
                <a:gd name="T33" fmla="*/ 0 h 261"/>
                <a:gd name="T34" fmla="*/ 2147483646 w 262"/>
                <a:gd name="T35" fmla="*/ 14220716 h 261"/>
                <a:gd name="T36" fmla="*/ 2147483646 w 262"/>
                <a:gd name="T37" fmla="*/ 0 h 2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62" h="261">
                  <a:moveTo>
                    <a:pt x="157" y="1"/>
                  </a:moveTo>
                  <a:cubicBezTo>
                    <a:pt x="155" y="4"/>
                    <a:pt x="152" y="8"/>
                    <a:pt x="149" y="12"/>
                  </a:cubicBezTo>
                  <a:cubicBezTo>
                    <a:pt x="115" y="55"/>
                    <a:pt x="54" y="116"/>
                    <a:pt x="11" y="150"/>
                  </a:cubicBezTo>
                  <a:cubicBezTo>
                    <a:pt x="8" y="153"/>
                    <a:pt x="4" y="155"/>
                    <a:pt x="1" y="158"/>
                  </a:cubicBezTo>
                  <a:cubicBezTo>
                    <a:pt x="1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2" y="167"/>
                    <a:pt x="62" y="183"/>
                    <a:pt x="105" y="201"/>
                  </a:cubicBezTo>
                  <a:cubicBezTo>
                    <a:pt x="113" y="204"/>
                    <a:pt x="121" y="208"/>
                    <a:pt x="130" y="211"/>
                  </a:cubicBezTo>
                  <a:cubicBezTo>
                    <a:pt x="177" y="231"/>
                    <a:pt x="225" y="251"/>
                    <a:pt x="250" y="261"/>
                  </a:cubicBezTo>
                  <a:cubicBezTo>
                    <a:pt x="252" y="256"/>
                    <a:pt x="256" y="252"/>
                    <a:pt x="262" y="250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184" y="63"/>
                    <a:pt x="167" y="23"/>
                    <a:pt x="157" y="1"/>
                  </a:cubicBezTo>
                  <a:moveTo>
                    <a:pt x="158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8" y="0"/>
                    <a:pt x="158" y="0"/>
                    <a:pt x="158" y="1"/>
                  </a:cubicBezTo>
                  <a:cubicBezTo>
                    <a:pt x="158" y="0"/>
                    <a:pt x="158" y="0"/>
                    <a:pt x="15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5" name="Freeform: Shape 59"/>
            <p:cNvSpPr/>
            <p:nvPr/>
          </p:nvSpPr>
          <p:spPr bwMode="auto">
            <a:xfrm>
              <a:off x="5317938" y="1734513"/>
              <a:ext cx="785286" cy="1666410"/>
            </a:xfrm>
            <a:custGeom>
              <a:avLst/>
              <a:gdLst>
                <a:gd name="T0" fmla="*/ 0 w 114"/>
                <a:gd name="T1" fmla="*/ 0 h 250"/>
                <a:gd name="T2" fmla="*/ 0 w 114"/>
                <a:gd name="T3" fmla="*/ 0 h 250"/>
                <a:gd name="T4" fmla="*/ 0 w 114"/>
                <a:gd name="T5" fmla="*/ 14227607 h 250"/>
                <a:gd name="T6" fmla="*/ 636147178 w 114"/>
                <a:gd name="T7" fmla="*/ 1522312437 h 250"/>
                <a:gd name="T8" fmla="*/ 650284283 w 114"/>
                <a:gd name="T9" fmla="*/ 1550767650 h 250"/>
                <a:gd name="T10" fmla="*/ 636147178 w 114"/>
                <a:gd name="T11" fmla="*/ 1493860995 h 250"/>
                <a:gd name="T12" fmla="*/ 1484343414 w 114"/>
                <a:gd name="T13" fmla="*/ 2147483646 h 250"/>
                <a:gd name="T14" fmla="*/ 1484343414 w 114"/>
                <a:gd name="T15" fmla="*/ 2147483646 h 250"/>
                <a:gd name="T16" fmla="*/ 1484343414 w 114"/>
                <a:gd name="T17" fmla="*/ 2147483646 h 250"/>
                <a:gd name="T18" fmla="*/ 1597436497 w 114"/>
                <a:gd name="T19" fmla="*/ 2147483646 h 250"/>
                <a:gd name="T20" fmla="*/ 1611573602 w 114"/>
                <a:gd name="T21" fmla="*/ 2147483646 h 250"/>
                <a:gd name="T22" fmla="*/ 1611573602 w 114"/>
                <a:gd name="T23" fmla="*/ 99589476 h 250"/>
                <a:gd name="T24" fmla="*/ 1540891836 w 114"/>
                <a:gd name="T25" fmla="*/ 99589476 h 250"/>
                <a:gd name="T26" fmla="*/ 197911954 w 114"/>
                <a:gd name="T27" fmla="*/ 28455214 h 250"/>
                <a:gd name="T28" fmla="*/ 14137105 w 114"/>
                <a:gd name="T29" fmla="*/ 14227607 h 250"/>
                <a:gd name="T30" fmla="*/ 0 w 114"/>
                <a:gd name="T31" fmla="*/ 0 h 250"/>
                <a:gd name="T32" fmla="*/ 0 w 114"/>
                <a:gd name="T33" fmla="*/ 0 h 2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4" h="25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0" y="23"/>
                    <a:pt x="27" y="63"/>
                    <a:pt x="45" y="107"/>
                  </a:cubicBezTo>
                  <a:cubicBezTo>
                    <a:pt x="46" y="108"/>
                    <a:pt x="46" y="108"/>
                    <a:pt x="46" y="109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68" y="161"/>
                    <a:pt x="92" y="220"/>
                    <a:pt x="105" y="250"/>
                  </a:cubicBezTo>
                  <a:cubicBezTo>
                    <a:pt x="105" y="250"/>
                    <a:pt x="105" y="250"/>
                    <a:pt x="105" y="250"/>
                  </a:cubicBezTo>
                  <a:cubicBezTo>
                    <a:pt x="105" y="250"/>
                    <a:pt x="105" y="250"/>
                    <a:pt x="105" y="250"/>
                  </a:cubicBezTo>
                  <a:cubicBezTo>
                    <a:pt x="107" y="249"/>
                    <a:pt x="110" y="249"/>
                    <a:pt x="113" y="249"/>
                  </a:cubicBezTo>
                  <a:cubicBezTo>
                    <a:pt x="113" y="249"/>
                    <a:pt x="113" y="249"/>
                    <a:pt x="114" y="249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2" y="7"/>
                    <a:pt x="110" y="7"/>
                    <a:pt x="109" y="7"/>
                  </a:cubicBezTo>
                  <a:cubicBezTo>
                    <a:pt x="75" y="7"/>
                    <a:pt x="40" y="5"/>
                    <a:pt x="14" y="2"/>
                  </a:cubicBezTo>
                  <a:cubicBezTo>
                    <a:pt x="10" y="2"/>
                    <a:pt x="5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6" name="Freeform: Shape 60"/>
            <p:cNvSpPr/>
            <p:nvPr/>
          </p:nvSpPr>
          <p:spPr bwMode="auto">
            <a:xfrm>
              <a:off x="5640777" y="3659020"/>
              <a:ext cx="395552" cy="945422"/>
            </a:xfrm>
            <a:custGeom>
              <a:avLst/>
              <a:gdLst>
                <a:gd name="T0" fmla="*/ 659953272 w 57"/>
                <a:gd name="T1" fmla="*/ 411631823 h 142"/>
                <a:gd name="T2" fmla="*/ 0 w 57"/>
                <a:gd name="T3" fmla="*/ 2015578593 h 142"/>
                <a:gd name="T4" fmla="*/ 14347881 w 57"/>
                <a:gd name="T5" fmla="*/ 2001382573 h 142"/>
                <a:gd name="T6" fmla="*/ 659953272 w 57"/>
                <a:gd name="T7" fmla="*/ 411631823 h 142"/>
                <a:gd name="T8" fmla="*/ 817768596 w 57"/>
                <a:gd name="T9" fmla="*/ 0 h 142"/>
                <a:gd name="T10" fmla="*/ 659953272 w 57"/>
                <a:gd name="T11" fmla="*/ 397439571 h 142"/>
                <a:gd name="T12" fmla="*/ 817768596 w 57"/>
                <a:gd name="T13" fmla="*/ 0 h 142"/>
                <a:gd name="T14" fmla="*/ 817768596 w 57"/>
                <a:gd name="T15" fmla="*/ 0 h 1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" h="142">
                  <a:moveTo>
                    <a:pt x="46" y="29"/>
                  </a:moveTo>
                  <a:cubicBezTo>
                    <a:pt x="33" y="60"/>
                    <a:pt x="16" y="102"/>
                    <a:pt x="0" y="142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6" y="101"/>
                    <a:pt x="33" y="60"/>
                    <a:pt x="46" y="29"/>
                  </a:cubicBezTo>
                  <a:moveTo>
                    <a:pt x="57" y="0"/>
                  </a:moveTo>
                  <a:cubicBezTo>
                    <a:pt x="46" y="28"/>
                    <a:pt x="46" y="28"/>
                    <a:pt x="46" y="2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1D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7" name="Freeform: Shape 61"/>
            <p:cNvSpPr/>
            <p:nvPr/>
          </p:nvSpPr>
          <p:spPr bwMode="auto">
            <a:xfrm>
              <a:off x="5338297" y="3659020"/>
              <a:ext cx="764928" cy="1672021"/>
            </a:xfrm>
            <a:custGeom>
              <a:avLst/>
              <a:gdLst>
                <a:gd name="T0" fmla="*/ 0 w 111"/>
                <a:gd name="T1" fmla="*/ 2147483646 h 251"/>
                <a:gd name="T2" fmla="*/ 0 w 111"/>
                <a:gd name="T3" fmla="*/ 2147483646 h 251"/>
                <a:gd name="T4" fmla="*/ 0 w 111"/>
                <a:gd name="T5" fmla="*/ 2147483646 h 251"/>
                <a:gd name="T6" fmla="*/ 14146544 w 111"/>
                <a:gd name="T7" fmla="*/ 2147483646 h 251"/>
                <a:gd name="T8" fmla="*/ 0 w 111"/>
                <a:gd name="T9" fmla="*/ 2147483646 h 251"/>
                <a:gd name="T10" fmla="*/ 1428943885 w 111"/>
                <a:gd name="T11" fmla="*/ 0 h 251"/>
                <a:gd name="T12" fmla="*/ 1273316854 w 111"/>
                <a:gd name="T13" fmla="*/ 397861729 h 251"/>
                <a:gd name="T14" fmla="*/ 608361578 w 111"/>
                <a:gd name="T15" fmla="*/ 2046137959 h 251"/>
                <a:gd name="T16" fmla="*/ 636658427 w 111"/>
                <a:gd name="T17" fmla="*/ 2003512205 h 251"/>
                <a:gd name="T18" fmla="*/ 622511883 w 111"/>
                <a:gd name="T19" fmla="*/ 2017719533 h 251"/>
                <a:gd name="T20" fmla="*/ 14146544 w 111"/>
                <a:gd name="T21" fmla="*/ 2147483646 h 251"/>
                <a:gd name="T22" fmla="*/ 212220729 w 111"/>
                <a:gd name="T23" fmla="*/ 2147483646 h 251"/>
                <a:gd name="T24" fmla="*/ 1570424371 w 111"/>
                <a:gd name="T25" fmla="*/ 2147483646 h 251"/>
                <a:gd name="T26" fmla="*/ 1570424371 w 111"/>
                <a:gd name="T27" fmla="*/ 28418426 h 251"/>
                <a:gd name="T28" fmla="*/ 1556277827 w 111"/>
                <a:gd name="T29" fmla="*/ 28418426 h 251"/>
                <a:gd name="T30" fmla="*/ 1428943885 w 111"/>
                <a:gd name="T31" fmla="*/ 0 h 2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1" h="251">
                  <a:moveTo>
                    <a:pt x="0" y="250"/>
                  </a:moveTo>
                  <a:cubicBezTo>
                    <a:pt x="0" y="251"/>
                    <a:pt x="0" y="251"/>
                    <a:pt x="0" y="25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251"/>
                    <a:pt x="1" y="251"/>
                    <a:pt x="1" y="251"/>
                  </a:cubicBezTo>
                  <a:cubicBezTo>
                    <a:pt x="1" y="251"/>
                    <a:pt x="0" y="251"/>
                    <a:pt x="0" y="250"/>
                  </a:cubicBezTo>
                  <a:moveTo>
                    <a:pt x="101" y="0"/>
                  </a:moveTo>
                  <a:cubicBezTo>
                    <a:pt x="90" y="28"/>
                    <a:pt x="90" y="28"/>
                    <a:pt x="90" y="28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4" y="143"/>
                    <a:pt x="44" y="142"/>
                    <a:pt x="45" y="141"/>
                  </a:cubicBezTo>
                  <a:cubicBezTo>
                    <a:pt x="44" y="142"/>
                    <a:pt x="44" y="142"/>
                    <a:pt x="44" y="142"/>
                  </a:cubicBezTo>
                  <a:cubicBezTo>
                    <a:pt x="26" y="186"/>
                    <a:pt x="10" y="228"/>
                    <a:pt x="1" y="251"/>
                  </a:cubicBezTo>
                  <a:cubicBezTo>
                    <a:pt x="5" y="250"/>
                    <a:pt x="10" y="249"/>
                    <a:pt x="15" y="249"/>
                  </a:cubicBezTo>
                  <a:cubicBezTo>
                    <a:pt x="42" y="245"/>
                    <a:pt x="76" y="243"/>
                    <a:pt x="111" y="243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07" y="2"/>
                    <a:pt x="104" y="2"/>
                    <a:pt x="101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8" name="Freeform: Shape 62"/>
            <p:cNvSpPr/>
            <p:nvPr/>
          </p:nvSpPr>
          <p:spPr bwMode="auto">
            <a:xfrm>
              <a:off x="4238896" y="3586079"/>
              <a:ext cx="1797433" cy="1744961"/>
            </a:xfrm>
            <a:custGeom>
              <a:avLst/>
              <a:gdLst>
                <a:gd name="T0" fmla="*/ 2147483646 w 260"/>
                <a:gd name="T1" fmla="*/ 0 h 262"/>
                <a:gd name="T2" fmla="*/ 811582974 w 260"/>
                <a:gd name="T3" fmla="*/ 1164713013 h 262"/>
                <a:gd name="T4" fmla="*/ 811582974 w 260"/>
                <a:gd name="T5" fmla="*/ 1164713013 h 262"/>
                <a:gd name="T6" fmla="*/ 0 w 260"/>
                <a:gd name="T7" fmla="*/ 1505608304 h 262"/>
                <a:gd name="T8" fmla="*/ 0 w 260"/>
                <a:gd name="T9" fmla="*/ 1505608304 h 262"/>
                <a:gd name="T10" fmla="*/ 142384169 w 260"/>
                <a:gd name="T11" fmla="*/ 1605032956 h 262"/>
                <a:gd name="T12" fmla="*/ 384434239 w 260"/>
                <a:gd name="T13" fmla="*/ 1803886029 h 262"/>
                <a:gd name="T14" fmla="*/ 455626323 w 260"/>
                <a:gd name="T15" fmla="*/ 1860704424 h 262"/>
                <a:gd name="T16" fmla="*/ 2147483646 w 260"/>
                <a:gd name="T17" fmla="*/ 2147483646 h 262"/>
                <a:gd name="T18" fmla="*/ 2147483646 w 260"/>
                <a:gd name="T19" fmla="*/ 2147483646 h 262"/>
                <a:gd name="T20" fmla="*/ 2147483646 w 260"/>
                <a:gd name="T21" fmla="*/ 2147483646 h 262"/>
                <a:gd name="T22" fmla="*/ 2147483646 w 260"/>
                <a:gd name="T23" fmla="*/ 2147483646 h 262"/>
                <a:gd name="T24" fmla="*/ 2147483646 w 260"/>
                <a:gd name="T25" fmla="*/ 2147483646 h 262"/>
                <a:gd name="T26" fmla="*/ 2147483646 w 260"/>
                <a:gd name="T27" fmla="*/ 2147483646 h 262"/>
                <a:gd name="T28" fmla="*/ 2147483646 w 260"/>
                <a:gd name="T29" fmla="*/ 2147483646 h 262"/>
                <a:gd name="T30" fmla="*/ 2147483646 w 260"/>
                <a:gd name="T31" fmla="*/ 568153792 h 262"/>
                <a:gd name="T32" fmla="*/ 2147483646 w 260"/>
                <a:gd name="T33" fmla="*/ 156243047 h 262"/>
                <a:gd name="T34" fmla="*/ 2147483646 w 260"/>
                <a:gd name="T35" fmla="*/ 0 h 2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0" h="262">
                  <a:moveTo>
                    <a:pt x="249" y="0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" y="108"/>
                    <a:pt x="7" y="111"/>
                    <a:pt x="10" y="113"/>
                  </a:cubicBezTo>
                  <a:cubicBezTo>
                    <a:pt x="16" y="117"/>
                    <a:pt x="21" y="122"/>
                    <a:pt x="27" y="127"/>
                  </a:cubicBezTo>
                  <a:cubicBezTo>
                    <a:pt x="29" y="128"/>
                    <a:pt x="31" y="130"/>
                    <a:pt x="32" y="131"/>
                  </a:cubicBezTo>
                  <a:cubicBezTo>
                    <a:pt x="73" y="165"/>
                    <a:pt x="122" y="215"/>
                    <a:pt x="151" y="251"/>
                  </a:cubicBezTo>
                  <a:cubicBezTo>
                    <a:pt x="154" y="255"/>
                    <a:pt x="157" y="258"/>
                    <a:pt x="159" y="261"/>
                  </a:cubicBezTo>
                  <a:cubicBezTo>
                    <a:pt x="159" y="262"/>
                    <a:pt x="160" y="262"/>
                    <a:pt x="160" y="262"/>
                  </a:cubicBezTo>
                  <a:cubicBezTo>
                    <a:pt x="160" y="262"/>
                    <a:pt x="160" y="262"/>
                    <a:pt x="160" y="262"/>
                  </a:cubicBezTo>
                  <a:cubicBezTo>
                    <a:pt x="160" y="262"/>
                    <a:pt x="160" y="262"/>
                    <a:pt x="160" y="262"/>
                  </a:cubicBezTo>
                  <a:cubicBezTo>
                    <a:pt x="160" y="262"/>
                    <a:pt x="160" y="262"/>
                    <a:pt x="160" y="262"/>
                  </a:cubicBezTo>
                  <a:cubicBezTo>
                    <a:pt x="169" y="239"/>
                    <a:pt x="185" y="197"/>
                    <a:pt x="203" y="153"/>
                  </a:cubicBezTo>
                  <a:cubicBezTo>
                    <a:pt x="219" y="113"/>
                    <a:pt x="236" y="71"/>
                    <a:pt x="249" y="40"/>
                  </a:cubicBezTo>
                  <a:cubicBezTo>
                    <a:pt x="253" y="29"/>
                    <a:pt x="257" y="19"/>
                    <a:pt x="260" y="11"/>
                  </a:cubicBezTo>
                  <a:cubicBezTo>
                    <a:pt x="255" y="9"/>
                    <a:pt x="251" y="5"/>
                    <a:pt x="249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9" name="Freeform: Shape 63"/>
            <p:cNvSpPr/>
            <p:nvPr/>
          </p:nvSpPr>
          <p:spPr bwMode="auto">
            <a:xfrm>
              <a:off x="5951984" y="3392506"/>
              <a:ext cx="151240" cy="280540"/>
            </a:xfrm>
            <a:custGeom>
              <a:avLst/>
              <a:gdLst>
                <a:gd name="T0" fmla="*/ 295671586 w 22"/>
                <a:gd name="T1" fmla="*/ 0 h 42"/>
                <a:gd name="T2" fmla="*/ 183035864 w 22"/>
                <a:gd name="T3" fmla="*/ 14287500 h 42"/>
                <a:gd name="T4" fmla="*/ 183035864 w 22"/>
                <a:gd name="T5" fmla="*/ 14287500 h 42"/>
                <a:gd name="T6" fmla="*/ 14078527 w 22"/>
                <a:gd name="T7" fmla="*/ 171438661 h 42"/>
                <a:gd name="T8" fmla="*/ 14078527 w 22"/>
                <a:gd name="T9" fmla="*/ 171438661 h 42"/>
                <a:gd name="T10" fmla="*/ 14078527 w 22"/>
                <a:gd name="T11" fmla="*/ 171438661 h 42"/>
                <a:gd name="T12" fmla="*/ 14078527 w 22"/>
                <a:gd name="T13" fmla="*/ 171438661 h 42"/>
                <a:gd name="T14" fmla="*/ 0 w 22"/>
                <a:gd name="T15" fmla="*/ 300018601 h 42"/>
                <a:gd name="T16" fmla="*/ 14078527 w 22"/>
                <a:gd name="T17" fmla="*/ 414311042 h 42"/>
                <a:gd name="T18" fmla="*/ 14078527 w 22"/>
                <a:gd name="T19" fmla="*/ 414311042 h 42"/>
                <a:gd name="T20" fmla="*/ 14078527 w 22"/>
                <a:gd name="T21" fmla="*/ 414311042 h 42"/>
                <a:gd name="T22" fmla="*/ 14078527 w 22"/>
                <a:gd name="T23" fmla="*/ 414311042 h 42"/>
                <a:gd name="T24" fmla="*/ 168953584 w 22"/>
                <a:gd name="T25" fmla="*/ 571462202 h 42"/>
                <a:gd name="T26" fmla="*/ 168953584 w 22"/>
                <a:gd name="T27" fmla="*/ 571462202 h 42"/>
                <a:gd name="T28" fmla="*/ 168953584 w 22"/>
                <a:gd name="T29" fmla="*/ 571462202 h 42"/>
                <a:gd name="T30" fmla="*/ 168953584 w 22"/>
                <a:gd name="T31" fmla="*/ 571462202 h 42"/>
                <a:gd name="T32" fmla="*/ 168953584 w 22"/>
                <a:gd name="T33" fmla="*/ 571462202 h 42"/>
                <a:gd name="T34" fmla="*/ 295671586 w 22"/>
                <a:gd name="T35" fmla="*/ 600037202 h 42"/>
                <a:gd name="T36" fmla="*/ 309750114 w 22"/>
                <a:gd name="T37" fmla="*/ 600037202 h 42"/>
                <a:gd name="T38" fmla="*/ 309750114 w 22"/>
                <a:gd name="T39" fmla="*/ 0 h 42"/>
                <a:gd name="T40" fmla="*/ 295671586 w 22"/>
                <a:gd name="T41" fmla="*/ 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" h="42">
                  <a:moveTo>
                    <a:pt x="21" y="0"/>
                  </a:moveTo>
                  <a:cubicBezTo>
                    <a:pt x="18" y="0"/>
                    <a:pt x="15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3"/>
                    <a:pt x="3" y="7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5"/>
                    <a:pt x="0" y="18"/>
                    <a:pt x="0" y="21"/>
                  </a:cubicBezTo>
                  <a:cubicBezTo>
                    <a:pt x="0" y="24"/>
                    <a:pt x="0" y="26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3" y="34"/>
                    <a:pt x="7" y="38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42"/>
                    <a:pt x="18" y="42"/>
                    <a:pt x="21" y="42"/>
                  </a:cubicBezTo>
                  <a:cubicBezTo>
                    <a:pt x="21" y="42"/>
                    <a:pt x="21" y="42"/>
                    <a:pt x="22" y="4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3429000" y="4781550"/>
            <a:ext cx="2412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aseline="-25000" dirty="0"/>
              <a:t>小芥末素材 </a:t>
            </a:r>
            <a:r>
              <a:rPr lang="en-US" altLang="zh-CN" baseline="-25000" dirty="0"/>
              <a:t>rosyhouse.taobao.com</a:t>
            </a:r>
            <a:endParaRPr lang="zh-CN" altLang="en-US" baseline="-25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404">
        <p:push dir="d"/>
      </p:transition>
    </mc:Choice>
    <mc:Fallback xmlns="">
      <p:transition advTm="1404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 bwMode="auto">
          <a:xfrm>
            <a:off x="196454" y="209766"/>
            <a:ext cx="323850" cy="466224"/>
            <a:chOff x="2529436" y="1479583"/>
            <a:chExt cx="539218" cy="776012"/>
          </a:xfrm>
        </p:grpSpPr>
        <p:pic>
          <p:nvPicPr>
            <p:cNvPr id="3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7764" y="1479583"/>
              <a:ext cx="440132" cy="648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26"/>
            <p:cNvSpPr txBox="1">
              <a:spLocks noChangeArrowheads="1"/>
            </p:cNvSpPr>
            <p:nvPr/>
          </p:nvSpPr>
          <p:spPr bwMode="auto">
            <a:xfrm>
              <a:off x="2565285" y="1497448"/>
              <a:ext cx="479305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章</a:t>
              </a:r>
            </a:p>
          </p:txBody>
        </p:sp>
        <p:sp>
          <p:nvSpPr>
            <p:cNvPr id="5" name="文本框 27"/>
            <p:cNvSpPr txBox="1">
              <a:spLocks noChangeArrowheads="1"/>
            </p:cNvSpPr>
            <p:nvPr/>
          </p:nvSpPr>
          <p:spPr bwMode="auto">
            <a:xfrm>
              <a:off x="2529436" y="1757779"/>
              <a:ext cx="539218" cy="497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/>
              <a:r>
                <a:rPr lang="zh-CN" altLang="en-US" sz="1350">
                  <a:solidFill>
                    <a:schemeClr val="bg1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四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27447" y="195478"/>
            <a:ext cx="1731169" cy="3219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spc="250" dirty="0">
                <a:latin typeface="隶书" panose="02010509060101010101" charset="-122"/>
                <a:ea typeface="隶书" panose="02010509060101010101" charset="-122"/>
              </a:rPr>
              <a:t>未来工作计划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1655" y="424180"/>
            <a:ext cx="1890395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Write Title Text Here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3222036" y="1445906"/>
            <a:ext cx="2804069" cy="2532184"/>
            <a:chOff x="3169966" y="1582616"/>
            <a:chExt cx="2804069" cy="2532184"/>
          </a:xfrm>
        </p:grpSpPr>
        <p:sp>
          <p:nvSpPr>
            <p:cNvPr id="73" name="Freeform: Shape 19"/>
            <p:cNvSpPr/>
            <p:nvPr/>
          </p:nvSpPr>
          <p:spPr bwMode="auto">
            <a:xfrm>
              <a:off x="3169966" y="2674465"/>
              <a:ext cx="2180463" cy="1440335"/>
            </a:xfrm>
            <a:custGeom>
              <a:avLst/>
              <a:gdLst>
                <a:gd name="T0" fmla="*/ 37 w 1723"/>
                <a:gd name="T1" fmla="*/ 721 h 1138"/>
                <a:gd name="T2" fmla="*/ 451 w 1723"/>
                <a:gd name="T3" fmla="*/ 0 h 1138"/>
                <a:gd name="T4" fmla="*/ 451 w 1723"/>
                <a:gd name="T5" fmla="*/ 0 h 1138"/>
                <a:gd name="T6" fmla="*/ 634 w 1723"/>
                <a:gd name="T7" fmla="*/ 605 h 1138"/>
                <a:gd name="T8" fmla="*/ 1330 w 1723"/>
                <a:gd name="T9" fmla="*/ 579 h 1138"/>
                <a:gd name="T10" fmla="*/ 1446 w 1723"/>
                <a:gd name="T11" fmla="*/ 325 h 1138"/>
                <a:gd name="T12" fmla="*/ 1277 w 1723"/>
                <a:gd name="T13" fmla="*/ 32 h 1138"/>
                <a:gd name="T14" fmla="*/ 1071 w 1723"/>
                <a:gd name="T15" fmla="*/ 1138 h 1138"/>
                <a:gd name="T16" fmla="*/ 1071 w 1723"/>
                <a:gd name="T17" fmla="*/ 1138 h 1138"/>
                <a:gd name="T18" fmla="*/ 279 w 1723"/>
                <a:gd name="T19" fmla="*/ 1138 h 1138"/>
                <a:gd name="T20" fmla="*/ 0 w 1723"/>
                <a:gd name="T21" fmla="*/ 860 h 1138"/>
                <a:gd name="T22" fmla="*/ 37 w 1723"/>
                <a:gd name="T23" fmla="*/ 721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3" h="1138">
                  <a:moveTo>
                    <a:pt x="37" y="721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342" y="265"/>
                    <a:pt x="450" y="484"/>
                    <a:pt x="634" y="605"/>
                  </a:cubicBezTo>
                  <a:cubicBezTo>
                    <a:pt x="828" y="733"/>
                    <a:pt x="1106" y="750"/>
                    <a:pt x="1330" y="579"/>
                  </a:cubicBezTo>
                  <a:cubicBezTo>
                    <a:pt x="1401" y="517"/>
                    <a:pt x="1446" y="426"/>
                    <a:pt x="1446" y="325"/>
                  </a:cubicBezTo>
                  <a:cubicBezTo>
                    <a:pt x="1446" y="196"/>
                    <a:pt x="1378" y="96"/>
                    <a:pt x="1277" y="32"/>
                  </a:cubicBezTo>
                  <a:cubicBezTo>
                    <a:pt x="1723" y="311"/>
                    <a:pt x="1648" y="1131"/>
                    <a:pt x="1071" y="1138"/>
                  </a:cubicBezTo>
                  <a:cubicBezTo>
                    <a:pt x="1071" y="1138"/>
                    <a:pt x="1071" y="1138"/>
                    <a:pt x="1071" y="1138"/>
                  </a:cubicBezTo>
                  <a:cubicBezTo>
                    <a:pt x="279" y="1138"/>
                    <a:pt x="279" y="1138"/>
                    <a:pt x="279" y="1138"/>
                  </a:cubicBezTo>
                  <a:cubicBezTo>
                    <a:pt x="125" y="1138"/>
                    <a:pt x="0" y="1014"/>
                    <a:pt x="0" y="860"/>
                  </a:cubicBezTo>
                  <a:cubicBezTo>
                    <a:pt x="0" y="809"/>
                    <a:pt x="13" y="762"/>
                    <a:pt x="37" y="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Freeform: Shape 20"/>
            <p:cNvSpPr/>
            <p:nvPr/>
          </p:nvSpPr>
          <p:spPr bwMode="auto">
            <a:xfrm>
              <a:off x="3454796" y="1582616"/>
              <a:ext cx="1944183" cy="2232249"/>
            </a:xfrm>
            <a:custGeom>
              <a:avLst/>
              <a:gdLst>
                <a:gd name="T0" fmla="*/ 226 w 1537"/>
                <a:gd name="T1" fmla="*/ 862 h 1764"/>
                <a:gd name="T2" fmla="*/ 640 w 1537"/>
                <a:gd name="T3" fmla="*/ 141 h 1764"/>
                <a:gd name="T4" fmla="*/ 883 w 1537"/>
                <a:gd name="T5" fmla="*/ 0 h 1764"/>
                <a:gd name="T6" fmla="*/ 1123 w 1537"/>
                <a:gd name="T7" fmla="*/ 136 h 1764"/>
                <a:gd name="T8" fmla="*/ 1537 w 1537"/>
                <a:gd name="T9" fmla="*/ 857 h 1764"/>
                <a:gd name="T10" fmla="*/ 1537 w 1537"/>
                <a:gd name="T11" fmla="*/ 857 h 1764"/>
                <a:gd name="T12" fmla="*/ 545 w 1537"/>
                <a:gd name="T13" fmla="*/ 1188 h 1764"/>
                <a:gd name="T14" fmla="*/ 883 w 1537"/>
                <a:gd name="T15" fmla="*/ 1525 h 1764"/>
                <a:gd name="T16" fmla="*/ 1094 w 1537"/>
                <a:gd name="T17" fmla="*/ 1451 h 1764"/>
                <a:gd name="T18" fmla="*/ 226 w 1537"/>
                <a:gd name="T19" fmla="*/ 863 h 1764"/>
                <a:gd name="T20" fmla="*/ 226 w 1537"/>
                <a:gd name="T21" fmla="*/ 862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7" h="1764">
                  <a:moveTo>
                    <a:pt x="226" y="862"/>
                  </a:moveTo>
                  <a:cubicBezTo>
                    <a:pt x="640" y="141"/>
                    <a:pt x="640" y="141"/>
                    <a:pt x="640" y="141"/>
                  </a:cubicBezTo>
                  <a:cubicBezTo>
                    <a:pt x="688" y="57"/>
                    <a:pt x="779" y="0"/>
                    <a:pt x="883" y="0"/>
                  </a:cubicBezTo>
                  <a:cubicBezTo>
                    <a:pt x="985" y="0"/>
                    <a:pt x="1074" y="55"/>
                    <a:pt x="1123" y="136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537" y="857"/>
                    <a:pt x="1537" y="857"/>
                    <a:pt x="1537" y="857"/>
                  </a:cubicBezTo>
                  <a:cubicBezTo>
                    <a:pt x="1244" y="356"/>
                    <a:pt x="545" y="671"/>
                    <a:pt x="545" y="1188"/>
                  </a:cubicBezTo>
                  <a:cubicBezTo>
                    <a:pt x="545" y="1374"/>
                    <a:pt x="696" y="1525"/>
                    <a:pt x="883" y="1525"/>
                  </a:cubicBezTo>
                  <a:cubicBezTo>
                    <a:pt x="963" y="1525"/>
                    <a:pt x="1036" y="1498"/>
                    <a:pt x="1094" y="1451"/>
                  </a:cubicBezTo>
                  <a:cubicBezTo>
                    <a:pt x="681" y="1764"/>
                    <a:pt x="0" y="1400"/>
                    <a:pt x="226" y="863"/>
                  </a:cubicBezTo>
                  <a:lnTo>
                    <a:pt x="226" y="8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Freeform: Shape 21"/>
            <p:cNvSpPr/>
            <p:nvPr/>
          </p:nvSpPr>
          <p:spPr bwMode="auto">
            <a:xfrm>
              <a:off x="4144215" y="2033597"/>
              <a:ext cx="1829820" cy="2081203"/>
            </a:xfrm>
            <a:custGeom>
              <a:avLst/>
              <a:gdLst>
                <a:gd name="T0" fmla="*/ 992 w 1446"/>
                <a:gd name="T1" fmla="*/ 501 h 1645"/>
                <a:gd name="T2" fmla="*/ 1409 w 1446"/>
                <a:gd name="T3" fmla="*/ 1228 h 1645"/>
                <a:gd name="T4" fmla="*/ 1446 w 1446"/>
                <a:gd name="T5" fmla="*/ 1367 h 1645"/>
                <a:gd name="T6" fmla="*/ 1167 w 1446"/>
                <a:gd name="T7" fmla="*/ 1645 h 1645"/>
                <a:gd name="T8" fmla="*/ 294 w 1446"/>
                <a:gd name="T9" fmla="*/ 1645 h 1645"/>
                <a:gd name="T10" fmla="*/ 507 w 1446"/>
                <a:gd name="T11" fmla="*/ 539 h 1645"/>
                <a:gd name="T12" fmla="*/ 338 w 1446"/>
                <a:gd name="T13" fmla="*/ 494 h 1645"/>
                <a:gd name="T14" fmla="*/ 0 w 1446"/>
                <a:gd name="T15" fmla="*/ 832 h 1645"/>
                <a:gd name="T16" fmla="*/ 992 w 1446"/>
                <a:gd name="T17" fmla="*/ 501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6" h="1645">
                  <a:moveTo>
                    <a:pt x="992" y="501"/>
                  </a:moveTo>
                  <a:cubicBezTo>
                    <a:pt x="1409" y="1228"/>
                    <a:pt x="1409" y="1228"/>
                    <a:pt x="1409" y="1228"/>
                  </a:cubicBezTo>
                  <a:cubicBezTo>
                    <a:pt x="1432" y="1269"/>
                    <a:pt x="1446" y="1316"/>
                    <a:pt x="1446" y="1367"/>
                  </a:cubicBezTo>
                  <a:cubicBezTo>
                    <a:pt x="1446" y="1521"/>
                    <a:pt x="1321" y="1645"/>
                    <a:pt x="1167" y="1645"/>
                  </a:cubicBezTo>
                  <a:cubicBezTo>
                    <a:pt x="294" y="1645"/>
                    <a:pt x="294" y="1645"/>
                    <a:pt x="294" y="1645"/>
                  </a:cubicBezTo>
                  <a:cubicBezTo>
                    <a:pt x="877" y="1645"/>
                    <a:pt x="955" y="819"/>
                    <a:pt x="507" y="539"/>
                  </a:cubicBezTo>
                  <a:cubicBezTo>
                    <a:pt x="457" y="510"/>
                    <a:pt x="399" y="494"/>
                    <a:pt x="338" y="494"/>
                  </a:cubicBezTo>
                  <a:cubicBezTo>
                    <a:pt x="151" y="494"/>
                    <a:pt x="0" y="645"/>
                    <a:pt x="0" y="832"/>
                  </a:cubicBezTo>
                  <a:cubicBezTo>
                    <a:pt x="0" y="315"/>
                    <a:pt x="699" y="0"/>
                    <a:pt x="992" y="5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TextBox 5"/>
            <p:cNvSpPr txBox="1"/>
            <p:nvPr/>
          </p:nvSpPr>
          <p:spPr>
            <a:xfrm rot="18033840">
              <a:off x="3577882" y="247566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5000" lnSpcReduction="20000"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77" name="TextBox 6"/>
            <p:cNvSpPr txBox="1"/>
            <p:nvPr/>
          </p:nvSpPr>
          <p:spPr>
            <a:xfrm rot="3667932">
              <a:off x="4868076" y="291250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5000" lnSpcReduction="20000"/>
            </a:bodyPr>
            <a:lstStyle/>
            <a:p>
              <a:pPr lvl="0"/>
              <a:r>
                <a:rPr lang="zh-CN" altLang="en-US"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78" name="TextBox 7"/>
            <p:cNvSpPr txBox="1"/>
            <p:nvPr/>
          </p:nvSpPr>
          <p:spPr>
            <a:xfrm>
              <a:off x="3684517" y="3787230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5000" lnSpcReduction="20000"/>
            </a:bodyPr>
            <a:lstStyle/>
            <a:p>
              <a:pPr lvl="0"/>
              <a:r>
                <a:rPr lang="zh-CN" altLang="en-US" sz="1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grpSp>
          <p:nvGrpSpPr>
            <p:cNvPr id="79" name="Group 8"/>
            <p:cNvGrpSpPr/>
            <p:nvPr/>
          </p:nvGrpSpPr>
          <p:grpSpPr>
            <a:xfrm rot="13975806">
              <a:off x="3353901" y="3608659"/>
              <a:ext cx="239316" cy="348853"/>
              <a:chOff x="5429367" y="4908078"/>
              <a:chExt cx="319088" cy="465138"/>
            </a:xfrm>
            <a:solidFill>
              <a:schemeClr val="bg1"/>
            </a:solidFill>
          </p:grpSpPr>
          <p:sp>
            <p:nvSpPr>
              <p:cNvPr id="80" name="Freeform: Shape 16"/>
              <p:cNvSpPr/>
              <p:nvPr/>
            </p:nvSpPr>
            <p:spPr bwMode="auto">
              <a:xfrm>
                <a:off x="5429367" y="490807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1" name="Freeform: Shape 17"/>
              <p:cNvSpPr/>
              <p:nvPr/>
            </p:nvSpPr>
            <p:spPr bwMode="auto">
              <a:xfrm>
                <a:off x="5559542" y="495173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2" name="Freeform: Shape 18"/>
              <p:cNvSpPr/>
              <p:nvPr/>
            </p:nvSpPr>
            <p:spPr bwMode="auto">
              <a:xfrm>
                <a:off x="5574623" y="531527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83" name="Group 9"/>
            <p:cNvGrpSpPr/>
            <p:nvPr/>
          </p:nvGrpSpPr>
          <p:grpSpPr>
            <a:xfrm>
              <a:off x="4447588" y="1753611"/>
              <a:ext cx="239316" cy="348853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84" name="Freeform: Shape 14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5" name="Freeform: Shape 15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86" name="Group 10"/>
            <p:cNvGrpSpPr/>
            <p:nvPr/>
          </p:nvGrpSpPr>
          <p:grpSpPr>
            <a:xfrm rot="7811741">
              <a:off x="5459164" y="3646908"/>
              <a:ext cx="348853" cy="293489"/>
              <a:chOff x="5356342" y="3093565"/>
              <a:chExt cx="465138" cy="391319"/>
            </a:xfrm>
            <a:solidFill>
              <a:schemeClr val="bg1"/>
            </a:solidFill>
          </p:grpSpPr>
          <p:sp>
            <p:nvSpPr>
              <p:cNvPr id="87" name="Freeform: Shape 11"/>
              <p:cNvSpPr/>
              <p:nvPr/>
            </p:nvSpPr>
            <p:spPr bwMode="auto">
              <a:xfrm>
                <a:off x="5473023" y="319516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8" name="Freeform: Shape 12"/>
              <p:cNvSpPr/>
              <p:nvPr/>
            </p:nvSpPr>
            <p:spPr bwMode="auto">
              <a:xfrm>
                <a:off x="5530967" y="325310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9" name="Freeform: Shape 13"/>
              <p:cNvSpPr/>
              <p:nvPr/>
            </p:nvSpPr>
            <p:spPr bwMode="auto">
              <a:xfrm>
                <a:off x="5356342" y="309356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90" name="Group 25"/>
          <p:cNvGrpSpPr/>
          <p:nvPr/>
        </p:nvGrpSpPr>
        <p:grpSpPr>
          <a:xfrm flipH="1">
            <a:off x="5205564" y="1850494"/>
            <a:ext cx="1110489" cy="577354"/>
            <a:chOff x="1392530" y="2481978"/>
            <a:chExt cx="3124464" cy="313657"/>
          </a:xfrm>
          <a:effectLst/>
        </p:grpSpPr>
        <p:cxnSp>
          <p:nvCxnSpPr>
            <p:cNvPr id="91" name="Straight Connector 26"/>
            <p:cNvCxnSpPr/>
            <p:nvPr/>
          </p:nvCxnSpPr>
          <p:spPr>
            <a:xfrm flipH="1" flipV="1">
              <a:off x="3555062" y="2481981"/>
              <a:ext cx="961932" cy="3136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7"/>
            <p:cNvCxnSpPr/>
            <p:nvPr/>
          </p:nvCxnSpPr>
          <p:spPr>
            <a:xfrm flipH="1">
              <a:off x="1392530" y="2481978"/>
              <a:ext cx="216253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4"/>
          <p:cNvGrpSpPr/>
          <p:nvPr/>
        </p:nvGrpSpPr>
        <p:grpSpPr>
          <a:xfrm>
            <a:off x="6411778" y="1616745"/>
            <a:ext cx="2573020" cy="770435"/>
            <a:chOff x="8479612" y="2337939"/>
            <a:chExt cx="3216880" cy="1027247"/>
          </a:xfrm>
        </p:grpSpPr>
        <p:sp>
          <p:nvSpPr>
            <p:cNvPr id="94" name="TextBox 28"/>
            <p:cNvSpPr txBox="1"/>
            <p:nvPr/>
          </p:nvSpPr>
          <p:spPr>
            <a:xfrm>
              <a:off x="8479612" y="2337939"/>
              <a:ext cx="3216880" cy="403860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95" name="Rectangle 29"/>
            <p:cNvSpPr/>
            <p:nvPr/>
          </p:nvSpPr>
          <p:spPr>
            <a:xfrm>
              <a:off x="8479612" y="2741938"/>
              <a:ext cx="2806700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cxnSp>
        <p:nvCxnSpPr>
          <p:cNvPr id="96" name="Straight Connector 30"/>
          <p:cNvCxnSpPr/>
          <p:nvPr/>
        </p:nvCxnSpPr>
        <p:spPr>
          <a:xfrm>
            <a:off x="2956635" y="1616901"/>
            <a:ext cx="14800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 1"/>
          <p:cNvGrpSpPr/>
          <p:nvPr/>
        </p:nvGrpSpPr>
        <p:grpSpPr>
          <a:xfrm>
            <a:off x="283846" y="1332019"/>
            <a:ext cx="2576386" cy="812345"/>
            <a:chOff x="560064" y="1958305"/>
            <a:chExt cx="3184151" cy="1083127"/>
          </a:xfrm>
        </p:grpSpPr>
        <p:sp>
          <p:nvSpPr>
            <p:cNvPr id="98" name="TextBox 31"/>
            <p:cNvSpPr txBox="1"/>
            <p:nvPr/>
          </p:nvSpPr>
          <p:spPr>
            <a:xfrm>
              <a:off x="560064" y="1958305"/>
              <a:ext cx="3183915" cy="459740"/>
            </a:xfrm>
            <a:prstGeom prst="rect">
              <a:avLst/>
            </a:prstGeom>
            <a:noFill/>
            <a:effectLst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标题文本预设</a:t>
              </a:r>
            </a:p>
          </p:txBody>
        </p:sp>
        <p:sp>
          <p:nvSpPr>
            <p:cNvPr id="99" name="Rectangle 32"/>
            <p:cNvSpPr/>
            <p:nvPr/>
          </p:nvSpPr>
          <p:spPr>
            <a:xfrm>
              <a:off x="940690" y="2418184"/>
              <a:ext cx="2803525" cy="623248"/>
            </a:xfrm>
            <a:prstGeom prst="rect">
              <a:avLst/>
            </a:prstGeom>
            <a:effectLst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grpSp>
        <p:nvGrpSpPr>
          <p:cNvPr id="100" name="Group 33"/>
          <p:cNvGrpSpPr/>
          <p:nvPr/>
        </p:nvGrpSpPr>
        <p:grpSpPr>
          <a:xfrm>
            <a:off x="2960019" y="3048142"/>
            <a:ext cx="881076" cy="448733"/>
            <a:chOff x="1392536" y="2481978"/>
            <a:chExt cx="3229538" cy="393200"/>
          </a:xfrm>
          <a:effectLst/>
        </p:grpSpPr>
        <p:cxnSp>
          <p:nvCxnSpPr>
            <p:cNvPr id="101" name="Straight Connector 34"/>
            <p:cNvCxnSpPr/>
            <p:nvPr/>
          </p:nvCxnSpPr>
          <p:spPr>
            <a:xfrm flipH="1" flipV="1">
              <a:off x="2654765" y="2481978"/>
              <a:ext cx="1967309" cy="3932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5"/>
            <p:cNvCxnSpPr/>
            <p:nvPr/>
          </p:nvCxnSpPr>
          <p:spPr>
            <a:xfrm flipH="1">
              <a:off x="1392536" y="2481978"/>
              <a:ext cx="129869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36"/>
          <p:cNvSpPr txBox="1"/>
          <p:nvPr/>
        </p:nvSpPr>
        <p:spPr>
          <a:xfrm>
            <a:off x="481965" y="2825750"/>
            <a:ext cx="2378075" cy="291465"/>
          </a:xfrm>
          <a:prstGeom prst="rect">
            <a:avLst/>
          </a:prstGeom>
          <a:noFill/>
          <a:effectLst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标题文本预设</a:t>
            </a:r>
          </a:p>
        </p:txBody>
      </p:sp>
      <p:sp>
        <p:nvSpPr>
          <p:cNvPr id="104" name="Rectangle 37"/>
          <p:cNvSpPr/>
          <p:nvPr/>
        </p:nvSpPr>
        <p:spPr>
          <a:xfrm>
            <a:off x="591820" y="2915920"/>
            <a:ext cx="2268220" cy="897255"/>
          </a:xfrm>
          <a:prstGeom prst="rect">
            <a:avLst/>
          </a:prstGeom>
          <a:effectLst/>
        </p:spPr>
        <p:txBody>
          <a:bodyPr wrap="square" lIns="0" tIns="0" rIns="0" bIns="0" anchor="ctr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此部分内容作为文字排版占位显示 （建议使用主题字体）如需更改请在（设置形状格式）菜单下（文本选项）中调整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1592">
        <p:push dir="d"/>
      </p:transition>
    </mc:Choice>
    <mc:Fallback xmlns="">
      <p:transition advTm="1592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bldLvl="0" animBg="1"/>
      <p:bldP spid="10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4400"/>
          </a:xfrm>
          <a:prstGeom prst="rect">
            <a:avLst/>
          </a:prstGeom>
        </p:spPr>
      </p:pic>
      <p:pic>
        <p:nvPicPr>
          <p:cNvPr id="18" name="图片 17" descr="图片包含 植物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561" y="322540"/>
            <a:ext cx="4236244" cy="28003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2647561" y="957343"/>
            <a:ext cx="3622610" cy="3622610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E:\素材\中国风素材\c805d5155102b3ec89c71e2754f5cd1d.pngc805d5155102b3ec89c71e2754f5cd1d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2024380" y="2172335"/>
            <a:ext cx="2214880" cy="221678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039" y="3757693"/>
            <a:ext cx="433679" cy="45174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066451" y="1151918"/>
            <a:ext cx="757555" cy="26822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3400" dirty="0">
                <a:solidFill>
                  <a:srgbClr val="54402C"/>
                </a:solidFill>
                <a:latin typeface="隶书" panose="02010509060101010101" charset="-122"/>
                <a:ea typeface="隶书" panose="02010509060101010101" charset="-122"/>
              </a:rPr>
              <a:t>谢谢你的观看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14741">
            <a:off x="4668241" y="1439825"/>
            <a:ext cx="888226" cy="1110742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632844" y="2556611"/>
            <a:ext cx="1064178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Loem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ipsum dolor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sameman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tanam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casectetur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adipiscing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elit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tamam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dalam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qoue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sampe</a:t>
            </a:r>
            <a:r>
              <a:rPr lang="en-US" altLang="zh-CN" sz="900" dirty="0">
                <a:solidFill>
                  <a:srgbClr val="54402C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zh-CN" altLang="en-US" sz="900" dirty="0">
              <a:solidFill>
                <a:srgbClr val="54402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4726">
        <p:push dir="d"/>
      </p:transition>
    </mc:Choice>
    <mc:Fallback xmlns="">
      <p:transition advTm="4726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d772443b4788acf6daa2e3e1d26fef5fcbdf49f"/>
</p:tagLst>
</file>

<file path=ppt/theme/theme1.xml><?xml version="1.0" encoding="utf-8"?>
<a:theme xmlns:a="http://schemas.openxmlformats.org/drawingml/2006/main" name="Office 主题">
  <a:themeElements>
    <a:clrScheme name="自定义 25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083F"/>
      </a:accent1>
      <a:accent2>
        <a:srgbClr val="B95921"/>
      </a:accent2>
      <a:accent3>
        <a:srgbClr val="01083F"/>
      </a:accent3>
      <a:accent4>
        <a:srgbClr val="B95921"/>
      </a:accent4>
      <a:accent5>
        <a:srgbClr val="01083F"/>
      </a:accent5>
      <a:accent6>
        <a:srgbClr val="B95921"/>
      </a:accent6>
      <a:hlink>
        <a:srgbClr val="01083F"/>
      </a:hlink>
      <a:folHlink>
        <a:srgbClr val="B9592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2242</Words>
  <Application>Microsoft Office PowerPoint</Application>
  <PresentationFormat>全屏显示(16:9)</PresentationFormat>
  <Paragraphs>287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11</cp:revision>
  <dcterms:created xsi:type="dcterms:W3CDTF">2017-07-25T02:42:00Z</dcterms:created>
  <dcterms:modified xsi:type="dcterms:W3CDTF">2018-04-24T03:58:35Z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